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mjr. Ing. Ľudovít Hradský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Odborný asistent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</a:t>
            </a:r>
            <a:r>
              <a:rPr lang="cs-CZ" sz="2000" dirty="0" smtClean="0"/>
              <a:t>65, 3. </a:t>
            </a:r>
            <a:r>
              <a:rPr lang="cs-CZ" sz="2000" dirty="0"/>
              <a:t>poschodí, č. dveří </a:t>
            </a:r>
            <a:r>
              <a:rPr lang="cs-CZ" sz="2000" dirty="0" smtClean="0"/>
              <a:t>177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</a:t>
            </a:r>
            <a:r>
              <a:rPr lang="cs-CZ" sz="2000" dirty="0" smtClean="0"/>
              <a:t>44 26 99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ludovit.hradsky@unob.cz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T-4/2. Využití simulačních a trenažérových technologií pro výcvik jednotky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</a:t>
            </a:r>
            <a:r>
              <a:rPr lang="cs-CZ" dirty="0" smtClean="0"/>
              <a:t>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/>
              <a:t>Využití simulačních a trenažérových technologií pro výcvik jednotky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57417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Simulační technologie zavedené a používané v AČR</a:t>
            </a:r>
          </a:p>
          <a:p>
            <a:r>
              <a:rPr lang="cs-CZ" sz="2000" dirty="0" smtClean="0"/>
              <a:t>Trenažéry pro výcvik osádek a obsluh zavedené v AČR</a:t>
            </a:r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4482" y="3555142"/>
            <a:ext cx="257175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2288730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Pub-70-01-01. Příprava příslušníků Armády České republiky: Vojenská publikace. Praha: Správa doktrín </a:t>
            </a:r>
            <a:r>
              <a:rPr lang="cs-CZ" dirty="0" err="1"/>
              <a:t>ŘeVD</a:t>
            </a:r>
            <a:r>
              <a:rPr lang="cs-CZ" dirty="0"/>
              <a:t>, 2008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2.xml><?xml version="1.0" encoding="utf-8"?>
<?mso-contentType ?>
<SharedContentType xmlns="Microsoft.SharePoint.Taxonomy.ContentTypeSync" SourceId="5b80e54c-f650-4555-b073-c28f0a639d38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9A5B1E-49D4-4D95-B23F-ED1BDB92EDD6}">
  <ds:schemaRefs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4c776772-38f0-49f0-aa86-460d0737ec12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3584</TotalTime>
  <Words>124</Words>
  <Application>Microsoft Office PowerPoint</Application>
  <PresentationFormat>Předvádění na obrazovce (4:3)</PresentationFormat>
  <Paragraphs>22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191</cp:revision>
  <cp:lastPrinted>2015-02-04T02:50:49Z</cp:lastPrinted>
  <dcterms:created xsi:type="dcterms:W3CDTF">2015-02-04T01:23:39Z</dcterms:created>
  <dcterms:modified xsi:type="dcterms:W3CDTF">2020-07-08T09:36:53Z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