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6" r:id="rId7"/>
    <p:sldId id="377" r:id="rId8"/>
    <p:sldId id="376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61151" autoAdjust="0"/>
  </p:normalViewPr>
  <p:slideViewPr>
    <p:cSldViewPr snapToGrid="0">
      <p:cViewPr varScale="1">
        <p:scale>
          <a:sx n="55" d="100"/>
          <a:sy n="55" d="100"/>
        </p:scale>
        <p:origin x="-24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1FFF-1965-4D34-B12F-B5F72A18042E}" type="datetimeFigureOut">
              <a:rPr lang="cs-CZ" smtClean="0"/>
              <a:pPr/>
              <a:t>3.8.2020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2258-8808-4BDB-9143-BF75D0C333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78B-A2A8-42AA-B7EE-273249DC5D35}" type="datetimeFigureOut">
              <a:rPr lang="cs-CZ" smtClean="0"/>
              <a:pPr/>
              <a:t>3.8.2020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153C-21F1-4D4C-BA87-B6DBE0F91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8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12838" y="544513"/>
            <a:ext cx="446405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8687"/>
            <a:ext cx="7886700" cy="34237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3670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6661"/>
            <a:ext cx="3886200" cy="36703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096168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16" y="252996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62113"/>
            <a:ext cx="3868340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2996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62113"/>
            <a:ext cx="3887391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92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86928"/>
            <a:ext cx="4629150" cy="4774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7128"/>
            <a:ext cx="2949178" cy="31818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3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280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2808"/>
            <a:ext cx="4629150" cy="47482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13008"/>
            <a:ext cx="2949178" cy="3155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155"/>
            <a:ext cx="7886700" cy="370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72" y="6356351"/>
            <a:ext cx="2401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Volitelná poznámka uživatele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796" y="1581738"/>
            <a:ext cx="9144000" cy="13850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altLang="cs-CZ" sz="3600" b="1" dirty="0">
                <a:solidFill>
                  <a:srgbClr val="FF0000"/>
                </a:solidFill>
              </a:rPr>
              <a:t>MILITARY</a:t>
            </a:r>
            <a:br>
              <a:rPr lang="cs-CZ" altLang="cs-CZ" sz="3600" b="1" dirty="0">
                <a:solidFill>
                  <a:srgbClr val="FF0000"/>
                </a:solidFill>
              </a:rPr>
            </a:br>
            <a:r>
              <a:rPr lang="cs-CZ" altLang="cs-CZ" sz="3600" b="1" dirty="0">
                <a:solidFill>
                  <a:srgbClr val="FF0000"/>
                </a:solidFill>
              </a:rPr>
              <a:t>ENGINEERING</a:t>
            </a:r>
            <a:endParaRPr lang="cs-CZ" altLang="cs-CZ" sz="36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020341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SECURITY AND DEFENCE PROGRAMM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2977213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Elaboration and vindication of the term credit work</a:t>
            </a:r>
            <a:endParaRPr lang="en-US" sz="23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1"/>
          <a:stretch/>
        </p:blipFill>
        <p:spPr bwMode="auto">
          <a:xfrm>
            <a:off x="5170098" y="3527957"/>
            <a:ext cx="3663352" cy="266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4" y="3527957"/>
            <a:ext cx="4807789" cy="266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2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78" y="2085018"/>
            <a:ext cx="8816453" cy="3709808"/>
          </a:xfrm>
        </p:spPr>
        <p:txBody>
          <a:bodyPr>
            <a:noAutofit/>
          </a:bodyPr>
          <a:lstStyle/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Questions answering (if any);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Repetition (from last lessons); 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Elaboration of the credit work, presentation making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Partial conclusions Formulation</a:t>
            </a:r>
          </a:p>
          <a:p>
            <a:pPr marL="354013" indent="-354013">
              <a:buSzPct val="130000"/>
            </a:pPr>
            <a:endParaRPr lang="en-US" altLang="cs-CZ" sz="24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2400" b="1" i="1" u="sng" dirty="0" smtClean="0">
                <a:latin typeface="Arial" charset="0"/>
              </a:rPr>
              <a:t>Notice</a:t>
            </a:r>
            <a:r>
              <a:rPr lang="en-US" altLang="cs-CZ" sz="2400" b="1" i="1" dirty="0" smtClean="0">
                <a:latin typeface="Arial" charset="0"/>
              </a:rPr>
              <a:t>:</a:t>
            </a:r>
            <a:r>
              <a:rPr lang="en-US" altLang="cs-CZ" sz="2400" b="1" dirty="0" smtClean="0">
                <a:latin typeface="Arial" charset="0"/>
              </a:rPr>
              <a:t> </a:t>
            </a:r>
          </a:p>
          <a:p>
            <a:pPr marL="540000"/>
            <a:r>
              <a:rPr lang="en-US" altLang="cs-CZ" sz="2400" b="1" dirty="0" smtClean="0">
                <a:solidFill>
                  <a:srgbClr val="00B050"/>
                </a:solidFill>
                <a:latin typeface="Arial" charset="0"/>
              </a:rPr>
              <a:t>  You may have </a:t>
            </a:r>
            <a:r>
              <a:rPr lang="en-US" altLang="cs-CZ" sz="2400" b="1" i="1" dirty="0" smtClean="0">
                <a:solidFill>
                  <a:srgbClr val="00B050"/>
                </a:solidFill>
                <a:latin typeface="Arial" charset="0"/>
              </a:rPr>
              <a:t>questions any time during the lesson</a:t>
            </a:r>
            <a:r>
              <a:rPr lang="cs-CZ" altLang="cs-CZ" sz="2400" b="1" i="1" dirty="0" smtClean="0">
                <a:latin typeface="Arial" charset="0"/>
              </a:rPr>
              <a:t>.</a:t>
            </a:r>
            <a:endParaRPr lang="en-US" altLang="cs-CZ" sz="2400" b="1" i="1" dirty="0" smtClean="0">
              <a:latin typeface="Arial" charset="0"/>
            </a:endParaRPr>
          </a:p>
          <a:p>
            <a:pPr marL="354013" indent="-354013">
              <a:buFont typeface="Wingdings" pitchFamily="2" charset="2"/>
              <a:buNone/>
            </a:pPr>
            <a:r>
              <a:rPr lang="en-US" altLang="cs-CZ" sz="2400" b="1" dirty="0" smtClean="0">
                <a:latin typeface="Arial" charset="0"/>
              </a:rPr>
              <a:t>	</a:t>
            </a:r>
            <a:endParaRPr lang="en-US" altLang="cs-CZ" sz="24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71517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LESSON CONTENT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57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201881" y="1365665"/>
            <a:ext cx="8775865" cy="1579413"/>
          </a:xfrm>
        </p:spPr>
        <p:txBody>
          <a:bodyPr>
            <a:noAutofit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en-US" altLang="cs-CZ" b="1" dirty="0">
                <a:solidFill>
                  <a:srgbClr val="FF3300"/>
                </a:solidFill>
              </a:rPr>
              <a:t>ANY QUESTIONS</a:t>
            </a:r>
            <a:r>
              <a:rPr lang="en-US" altLang="cs-CZ" b="1" dirty="0" smtClean="0">
                <a:solidFill>
                  <a:srgbClr val="FF3300"/>
                </a:solidFill>
              </a:rPr>
              <a:t>?</a:t>
            </a:r>
            <a:endParaRPr lang="en-US" altLang="cs-CZ" b="1" dirty="0">
              <a:solidFill>
                <a:srgbClr val="FF3300"/>
              </a:solidFill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Vektorové otazník ikona webové klipart zdarma ke staž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43" y="2066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7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EN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_EN-pozn.potx" id="{31B037E0-CD72-4D3B-A2E4-D8CF437E6D11}" vid="{29724EEC-3848-4D34-9D74-BCD782F613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73" ma:contentTypeDescription="" ma:contentTypeScope="" ma:versionID="7e301028b24506f3b426cca8c44b1657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ea2add189b7bf88089e797221951b0aa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Nadpis"/>
                <xsd:element ref="ns2:Platnost_x0020_formuláře_x0020_od"/>
                <xsd:element ref="ns2:Platnost_x0020_formuláře_x0020_do" minOccurs="0"/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Oblast_x0020_formulářeTaxHTField0" minOccurs="0"/>
                <xsd:element ref="ns2:TaxCatchAll" minOccurs="0"/>
                <xsd:element ref="ns2:TaxCatchAllLabel" minOccurs="0"/>
                <xsd:element ref="ns2:Druh_x0020_formulářeTaxHTField0" minOccurs="0"/>
                <xsd:element ref="ns2:Jazyk_x0020_formulářeTaxHTField0" minOccurs="0"/>
                <xsd:element ref="ns2:_dlc_DocId" minOccurs="0"/>
                <xsd:element ref="ns2:_dlc_DocIdUrl" minOccurs="0"/>
                <xsd:element ref="ns2:_dlc_DocIdPersist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Kombinované zobrazení" ma:hidden="true" ma:internalName="ShowCombineView">
      <xsd:simpleType>
        <xsd:restriction base="dms:Text"/>
      </xsd:simpleType>
    </xsd:element>
    <xsd:element name="ShowRepairView" ma:index="10" nillable="true" ma:displayName="Zobrazení oprav" ma:hidden="true" ma:internalName="ShowRepairView">
      <xsd:simpleType>
        <xsd:restriction base="dms:Text"/>
      </xsd:simpleType>
    </xsd:element>
    <xsd:element name="TemplateUrl" ma:index="11" nillable="true" ma:displayName="Připojení šablony" ma:hidden="true" ma:internalName="TemplateUrl">
      <xsd:simpleType>
        <xsd:restriction base="dms:Text"/>
      </xsd:simpleType>
    </xsd:element>
    <xsd:element name="xd_ProgID" ma:index="12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Nadpis" ma:index="1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Platnost_x0020_formuláře_x0020_od" ma:index="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3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ruh_x0020_formulářeTaxHTField0" ma:index="17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19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25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a4b1d69e970e4081a00b6ea954e45439" ma:index="27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 obsahu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b80e54c-f650-4555-b073-c28f0a639d38" ContentTypeId="0x01010100241CD0748BB4B444A2D2D477ED8CB477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FVL_EN-pozn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894F0A-9A69-44CB-BE78-1B25A2B03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181FA5-4683-433A-987E-48FBB63C966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83C94C6-B922-410B-B78E-19D32C273DB4}">
  <ds:schemaRefs>
    <ds:schemaRef ds:uri="http://purl.org/dc/dcmitype/"/>
    <ds:schemaRef ds:uri="4c776772-38f0-49f0-aa86-460d0737ec12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4039B334-0204-4F53-A890-6E50E08EFF2B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08660C2C-B82F-4044-883B-AA083E124F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FVL_EN-pozn</Template>
  <TotalTime>3340</TotalTime>
  <Words>101</Words>
  <Application>Microsoft Office PowerPoint</Application>
  <PresentationFormat>Předvádění na obrazovce (4:3)</PresentationFormat>
  <Paragraphs>22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FVL_EN-pozn</vt:lpstr>
      <vt:lpstr>MILITARY ENGINEERING</vt:lpstr>
      <vt:lpstr>Prezentace aplikace PowerPoint</vt:lpstr>
      <vt:lpstr>Prezentace aplikace PowerPoint</vt:lpstr>
    </vt:vector>
  </TitlesOfParts>
  <Company>max@world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Záleský Jaroslav</cp:lastModifiedBy>
  <cp:revision>235</cp:revision>
  <cp:lastPrinted>2019-03-18T07:47:01Z</cp:lastPrinted>
  <dcterms:created xsi:type="dcterms:W3CDTF">2016-03-11T08:20:56Z</dcterms:created>
  <dcterms:modified xsi:type="dcterms:W3CDTF">2020-08-03T08:35:36Z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