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49" r:id="rId5"/>
    <p:sldMasterId id="2147483650" r:id="rId6"/>
    <p:sldMasterId id="2147483651" r:id="rId7"/>
    <p:sldMasterId id="2147483652" r:id="rId8"/>
    <p:sldMasterId id="2147483653" r:id="rId9"/>
    <p:sldMasterId id="2147483654" r:id="rId10"/>
    <p:sldMasterId id="2147483655" r:id="rId11"/>
    <p:sldMasterId id="2147483656" r:id="rId12"/>
    <p:sldMasterId id="2147483657" r:id="rId13"/>
  </p:sldMasterIdLst>
  <p:notesMasterIdLst>
    <p:notesMasterId r:id="rId58"/>
  </p:notesMasterIdLst>
  <p:sldIdLst>
    <p:sldId id="256" r:id="rId14"/>
    <p:sldId id="257" r:id="rId15"/>
    <p:sldId id="258" r:id="rId16"/>
    <p:sldId id="286" r:id="rId17"/>
    <p:sldId id="272" r:id="rId18"/>
    <p:sldId id="268" r:id="rId19"/>
    <p:sldId id="269" r:id="rId20"/>
    <p:sldId id="261" r:id="rId21"/>
    <p:sldId id="263" r:id="rId22"/>
    <p:sldId id="262" r:id="rId23"/>
    <p:sldId id="264" r:id="rId24"/>
    <p:sldId id="265" r:id="rId25"/>
    <p:sldId id="266" r:id="rId26"/>
    <p:sldId id="267" r:id="rId27"/>
    <p:sldId id="279" r:id="rId28"/>
    <p:sldId id="280" r:id="rId29"/>
    <p:sldId id="273" r:id="rId30"/>
    <p:sldId id="274" r:id="rId31"/>
    <p:sldId id="285" r:id="rId32"/>
    <p:sldId id="275" r:id="rId33"/>
    <p:sldId id="276" r:id="rId34"/>
    <p:sldId id="277" r:id="rId35"/>
    <p:sldId id="278" r:id="rId36"/>
    <p:sldId id="281" r:id="rId37"/>
    <p:sldId id="270" r:id="rId38"/>
    <p:sldId id="282" r:id="rId39"/>
    <p:sldId id="283" r:id="rId40"/>
    <p:sldId id="289" r:id="rId41"/>
    <p:sldId id="284" r:id="rId42"/>
    <p:sldId id="287" r:id="rId43"/>
    <p:sldId id="288" r:id="rId44"/>
    <p:sldId id="290" r:id="rId45"/>
    <p:sldId id="296" r:id="rId46"/>
    <p:sldId id="297" r:id="rId47"/>
    <p:sldId id="298" r:id="rId48"/>
    <p:sldId id="299" r:id="rId49"/>
    <p:sldId id="300" r:id="rId50"/>
    <p:sldId id="301" r:id="rId51"/>
    <p:sldId id="291" r:id="rId52"/>
    <p:sldId id="292" r:id="rId53"/>
    <p:sldId id="293" r:id="rId54"/>
    <p:sldId id="294" r:id="rId55"/>
    <p:sldId id="271" r:id="rId56"/>
    <p:sldId id="295" r:id="rId57"/>
  </p:sldIdLst>
  <p:sldSz cx="9144000" cy="6858000" type="screen4x3"/>
  <p:notesSz cx="6794500" cy="9923463"/>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98" autoAdjust="0"/>
    <p:restoredTop sz="86486" autoAdjust="0"/>
  </p:normalViewPr>
  <p:slideViewPr>
    <p:cSldViewPr showGuides="1">
      <p:cViewPr varScale="1">
        <p:scale>
          <a:sx n="72" d="100"/>
          <a:sy n="72" d="100"/>
        </p:scale>
        <p:origin x="1181" y="67"/>
      </p:cViewPr>
      <p:guideLst>
        <p:guide orient="horz" pos="2160"/>
        <p:guide pos="2880"/>
      </p:guideLst>
    </p:cSldViewPr>
  </p:slideViewPr>
  <p:outlineViewPr>
    <p:cViewPr varScale="1">
      <p:scale>
        <a:sx n="170" d="200"/>
        <a:sy n="170" d="200"/>
      </p:scale>
      <p:origin x="0" y="0"/>
    </p:cViewPr>
  </p:outlineViewPr>
  <p:notesTextViewPr>
    <p:cViewPr>
      <p:scale>
        <a:sx n="1" d="1"/>
        <a:sy n="1" d="1"/>
      </p:scale>
      <p:origin x="0" y="0"/>
    </p:cViewPr>
  </p:notesTextViewPr>
  <p:notesViewPr>
    <p:cSldViewPr showGuides="1">
      <p:cViewPr varScale="1">
        <p:scale>
          <a:sx n="59" d="100"/>
          <a:sy n="59" d="100"/>
        </p:scale>
        <p:origin x="-1752" y="-72"/>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8" Type="http://schemas.openxmlformats.org/officeDocument/2006/relationships/slideMaster" Target="slideMasters/slideMaster5.xml"/><Relationship Id="rId51" Type="http://schemas.openxmlformats.org/officeDocument/2006/relationships/slide" Target="slides/slide38.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CCF757-34EA-4034-9E5C-F97318268A38}"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cs-CZ"/>
        </a:p>
      </dgm:t>
    </dgm:pt>
    <dgm:pt modelId="{C4DF2C4B-ACB6-4583-97D1-88AA581BB600}">
      <dgm:prSet phldrT="[Text]" custT="1">
        <dgm:style>
          <a:lnRef idx="1">
            <a:schemeClr val="accent1"/>
          </a:lnRef>
          <a:fillRef idx="3">
            <a:schemeClr val="accent1"/>
          </a:fillRef>
          <a:effectRef idx="2">
            <a:schemeClr val="accent1"/>
          </a:effectRef>
          <a:fontRef idx="minor">
            <a:schemeClr val="lt1"/>
          </a:fontRef>
        </dgm:style>
      </dgm:prSet>
      <dgm:spPr>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vert="vert"/>
        <a:lstStyle/>
        <a:p>
          <a:r>
            <a:rPr lang="cs-CZ" sz="1600" b="1" dirty="0" smtClean="0">
              <a:solidFill>
                <a:schemeClr val="tx1"/>
              </a:solidFill>
              <a:latin typeface="Arial Narrow" panose="020B0606020202030204" pitchFamily="34" charset="0"/>
            </a:rPr>
            <a:t>Soukromé</a:t>
          </a:r>
          <a:endParaRPr lang="cs-CZ" sz="1600" b="1" dirty="0">
            <a:solidFill>
              <a:schemeClr val="tx1"/>
            </a:solidFill>
            <a:latin typeface="Arial Narrow" panose="020B0606020202030204" pitchFamily="34" charset="0"/>
          </a:endParaRPr>
        </a:p>
      </dgm:t>
    </dgm:pt>
    <dgm:pt modelId="{969E67C6-AAE8-477A-A9D7-B358BC7624D4}" type="parTrans" cxnId="{4F1AD74E-9FB8-42D1-A8C1-FF0CF77F722E}">
      <dgm:prSet/>
      <dgm:spPr/>
      <dgm:t>
        <a:bodyPr/>
        <a:lstStyle/>
        <a:p>
          <a:endParaRPr lang="cs-CZ" sz="1600" b="1">
            <a:solidFill>
              <a:schemeClr val="tx1"/>
            </a:solidFill>
            <a:latin typeface="Arial Narrow" panose="020B0606020202030204" pitchFamily="34" charset="0"/>
          </a:endParaRPr>
        </a:p>
      </dgm:t>
    </dgm:pt>
    <dgm:pt modelId="{4B093C32-4EAC-4E9F-9133-94DD0081C9AF}" type="sibTrans" cxnId="{4F1AD74E-9FB8-42D1-A8C1-FF0CF77F722E}">
      <dgm:prSet/>
      <dgm:spPr/>
      <dgm:t>
        <a:bodyPr/>
        <a:lstStyle/>
        <a:p>
          <a:endParaRPr lang="cs-CZ" sz="1600" b="1">
            <a:solidFill>
              <a:schemeClr val="tx1"/>
            </a:solidFill>
            <a:latin typeface="Arial Narrow" panose="020B0606020202030204" pitchFamily="34" charset="0"/>
          </a:endParaRPr>
        </a:p>
      </dgm:t>
    </dgm:pt>
    <dgm:pt modelId="{61348BD5-CFD2-4946-91C2-524E3D2B4827}">
      <dgm:prSet phldrT="[Text]" custT="1">
        <dgm:style>
          <a:lnRef idx="1">
            <a:schemeClr val="accent1"/>
          </a:lnRef>
          <a:fillRef idx="3">
            <a:schemeClr val="accent1"/>
          </a:fillRef>
          <a:effectRef idx="2">
            <a:schemeClr val="accent1"/>
          </a:effectRef>
          <a:fontRef idx="minor">
            <a:schemeClr val="lt1"/>
          </a:fontRef>
        </dgm:style>
      </dgm:prSet>
      <dgm:spPr>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cs-CZ" sz="1600" b="1" dirty="0" smtClean="0">
              <a:solidFill>
                <a:schemeClr val="tx1"/>
              </a:solidFill>
              <a:latin typeface="Arial Narrow" panose="020B0606020202030204" pitchFamily="34" charset="0"/>
            </a:rPr>
            <a:t>Veřejné</a:t>
          </a:r>
          <a:endParaRPr lang="cs-CZ" sz="1600" b="1" dirty="0">
            <a:solidFill>
              <a:schemeClr val="tx1"/>
            </a:solidFill>
            <a:latin typeface="Arial Narrow" panose="020B0606020202030204" pitchFamily="34" charset="0"/>
          </a:endParaRPr>
        </a:p>
      </dgm:t>
    </dgm:pt>
    <dgm:pt modelId="{E9CFBC04-3998-454B-95FA-1EE526FB713E}" type="parTrans" cxnId="{947B9937-299A-4548-9504-187C7CB44437}">
      <dgm:prSet/>
      <dgm:spPr/>
      <dgm:t>
        <a:bodyPr/>
        <a:lstStyle/>
        <a:p>
          <a:endParaRPr lang="cs-CZ" sz="1600" b="1">
            <a:solidFill>
              <a:schemeClr val="tx1"/>
            </a:solidFill>
            <a:latin typeface="Arial Narrow" panose="020B0606020202030204" pitchFamily="34" charset="0"/>
          </a:endParaRPr>
        </a:p>
      </dgm:t>
    </dgm:pt>
    <dgm:pt modelId="{8161485E-4A21-4DE2-8296-DE94EED43548}" type="sibTrans" cxnId="{947B9937-299A-4548-9504-187C7CB44437}">
      <dgm:prSet/>
      <dgm:spPr/>
      <dgm:t>
        <a:bodyPr/>
        <a:lstStyle/>
        <a:p>
          <a:endParaRPr lang="cs-CZ" sz="1600" b="1">
            <a:solidFill>
              <a:schemeClr val="tx1"/>
            </a:solidFill>
            <a:latin typeface="Arial Narrow" panose="020B0606020202030204" pitchFamily="34" charset="0"/>
          </a:endParaRPr>
        </a:p>
      </dgm:t>
    </dgm:pt>
    <dgm:pt modelId="{5D87CCCB-6A2C-4687-A2E6-21C868444C76}">
      <dgm:prSet phldrT="[Text]" custT="1">
        <dgm:style>
          <a:lnRef idx="1">
            <a:schemeClr val="accent1"/>
          </a:lnRef>
          <a:fillRef idx="3">
            <a:schemeClr val="accent1"/>
          </a:fillRef>
          <a:effectRef idx="2">
            <a:schemeClr val="accent1"/>
          </a:effectRef>
          <a:fontRef idx="minor">
            <a:schemeClr val="lt1"/>
          </a:fontRef>
        </dgm:style>
      </dgm:prSet>
      <dgm:spPr>
        <a:solidFill>
          <a:srgbClr val="FF0000"/>
        </a:solidFill>
        <a:ln>
          <a:noFill/>
        </a:ln>
        <a:effectLst>
          <a:outerShdw blurRad="44450" dist="27940" dir="5400000" algn="ctr">
            <a:srgbClr val="000000">
              <a:alpha val="32000"/>
            </a:srgbClr>
          </a:outerShdw>
        </a:effectLst>
        <a:sp3d>
          <a:bevelT w="190500" h="38100"/>
        </a:sp3d>
      </dgm:spPr>
      <dgm:t>
        <a:bodyPr vert="horz">
          <a:scene3d>
            <a:camera prst="orthographicFront">
              <a:rot lat="0" lon="0" rev="10799999"/>
            </a:camera>
            <a:lightRig rig="threePt" dir="t"/>
          </a:scene3d>
        </a:bodyPr>
        <a:lstStyle/>
        <a:p>
          <a:r>
            <a:rPr lang="cs-CZ" sz="1600" b="1" dirty="0" smtClean="0">
              <a:solidFill>
                <a:schemeClr val="tx1"/>
              </a:solidFill>
              <a:latin typeface="Arial Narrow" panose="020B0606020202030204" pitchFamily="34" charset="0"/>
            </a:rPr>
            <a:t>Hmotné</a:t>
          </a:r>
          <a:endParaRPr lang="cs-CZ" sz="1600" b="1" dirty="0">
            <a:solidFill>
              <a:schemeClr val="tx1"/>
            </a:solidFill>
            <a:latin typeface="Arial Narrow" panose="020B0606020202030204" pitchFamily="34" charset="0"/>
          </a:endParaRPr>
        </a:p>
      </dgm:t>
    </dgm:pt>
    <dgm:pt modelId="{F8EC5D3A-A88E-47D0-8015-54BB30E745F6}" type="parTrans" cxnId="{55C0801F-0FE8-41C9-8F3A-B1ECE21CB2CB}">
      <dgm:prSet/>
      <dgm:spPr/>
      <dgm:t>
        <a:bodyPr/>
        <a:lstStyle/>
        <a:p>
          <a:endParaRPr lang="cs-CZ" sz="1600" b="1">
            <a:solidFill>
              <a:schemeClr val="tx1"/>
            </a:solidFill>
            <a:latin typeface="Arial Narrow" panose="020B0606020202030204" pitchFamily="34" charset="0"/>
          </a:endParaRPr>
        </a:p>
      </dgm:t>
    </dgm:pt>
    <dgm:pt modelId="{0EAEB264-FB1D-4FB8-9720-D5639C81E709}" type="sibTrans" cxnId="{55C0801F-0FE8-41C9-8F3A-B1ECE21CB2CB}">
      <dgm:prSet/>
      <dgm:spPr/>
      <dgm:t>
        <a:bodyPr/>
        <a:lstStyle/>
        <a:p>
          <a:endParaRPr lang="cs-CZ" sz="1600" b="1">
            <a:solidFill>
              <a:schemeClr val="tx1"/>
            </a:solidFill>
            <a:latin typeface="Arial Narrow" panose="020B0606020202030204" pitchFamily="34" charset="0"/>
          </a:endParaRPr>
        </a:p>
      </dgm:t>
    </dgm:pt>
    <dgm:pt modelId="{0D3E5183-1C3B-4B9A-AEE4-498E220FA821}">
      <dgm:prSet phldrT="[Text]" custT="1">
        <dgm:style>
          <a:lnRef idx="1">
            <a:schemeClr val="accent1"/>
          </a:lnRef>
          <a:fillRef idx="3">
            <a:schemeClr val="accent1"/>
          </a:fillRef>
          <a:effectRef idx="2">
            <a:schemeClr val="accent1"/>
          </a:effectRef>
          <a:fontRef idx="minor">
            <a:schemeClr val="lt1"/>
          </a:fontRef>
        </dgm:style>
      </dgm:prSet>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vert="vert"/>
        <a:lstStyle/>
        <a:p>
          <a:r>
            <a:rPr lang="cs-CZ" sz="1600" b="1" dirty="0" smtClean="0">
              <a:solidFill>
                <a:schemeClr val="tx1"/>
              </a:solidFill>
              <a:latin typeface="Arial Narrow" panose="020B0606020202030204" pitchFamily="34" charset="0"/>
            </a:rPr>
            <a:t>Procesní</a:t>
          </a:r>
          <a:endParaRPr lang="cs-CZ" sz="1600" b="1" dirty="0">
            <a:solidFill>
              <a:schemeClr val="tx1"/>
            </a:solidFill>
            <a:latin typeface="Arial Narrow" panose="020B0606020202030204" pitchFamily="34" charset="0"/>
          </a:endParaRPr>
        </a:p>
      </dgm:t>
    </dgm:pt>
    <dgm:pt modelId="{18692383-807B-48D4-B790-D957A96FE767}" type="parTrans" cxnId="{50C6BD76-6146-4D4B-ADF5-A8468DDD7CA4}">
      <dgm:prSet/>
      <dgm:spPr/>
      <dgm:t>
        <a:bodyPr/>
        <a:lstStyle/>
        <a:p>
          <a:endParaRPr lang="cs-CZ" sz="1600" b="1">
            <a:solidFill>
              <a:schemeClr val="tx1"/>
            </a:solidFill>
            <a:latin typeface="Arial Narrow" panose="020B0606020202030204" pitchFamily="34" charset="0"/>
          </a:endParaRPr>
        </a:p>
      </dgm:t>
    </dgm:pt>
    <dgm:pt modelId="{2CADDBCF-CA3A-497C-A8FF-A70C427B5421}" type="sibTrans" cxnId="{50C6BD76-6146-4D4B-ADF5-A8468DDD7CA4}">
      <dgm:prSet/>
      <dgm:spPr/>
      <dgm:t>
        <a:bodyPr/>
        <a:lstStyle/>
        <a:p>
          <a:endParaRPr lang="cs-CZ" sz="1600" b="1">
            <a:solidFill>
              <a:schemeClr val="tx1"/>
            </a:solidFill>
            <a:latin typeface="Arial Narrow" panose="020B0606020202030204" pitchFamily="34" charset="0"/>
          </a:endParaRPr>
        </a:p>
      </dgm:t>
    </dgm:pt>
    <dgm:pt modelId="{CC9C03D4-7E17-46D1-AB1A-4B65870F0AA1}">
      <dgm:prSet phldrT="[Text]" custT="1">
        <dgm:style>
          <a:lnRef idx="1">
            <a:schemeClr val="accent1"/>
          </a:lnRef>
          <a:fillRef idx="3">
            <a:schemeClr val="accent1"/>
          </a:fillRef>
          <a:effectRef idx="2">
            <a:schemeClr val="accent1"/>
          </a:effectRef>
          <a:fontRef idx="minor">
            <a:schemeClr val="lt1"/>
          </a:fontRef>
        </dgm:style>
      </dgm:prSet>
      <dgm:spPr>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vert="vert270"/>
        <a:lstStyle/>
        <a:p>
          <a:r>
            <a:rPr lang="cs-CZ" sz="1600" b="1" dirty="0" smtClean="0">
              <a:solidFill>
                <a:schemeClr val="tx1"/>
              </a:solidFill>
              <a:latin typeface="Arial Narrow" panose="020B0606020202030204" pitchFamily="34" charset="0"/>
            </a:rPr>
            <a:t>Vnitrostátní</a:t>
          </a:r>
          <a:endParaRPr lang="cs-CZ" sz="1600" b="1" dirty="0">
            <a:solidFill>
              <a:schemeClr val="tx1"/>
            </a:solidFill>
            <a:latin typeface="Arial Narrow" panose="020B0606020202030204" pitchFamily="34" charset="0"/>
          </a:endParaRPr>
        </a:p>
      </dgm:t>
    </dgm:pt>
    <dgm:pt modelId="{379399A8-A666-404E-9D7A-EBE3CD94C4F4}" type="parTrans" cxnId="{25CEA01E-88B0-4B2C-B049-A095EC124427}">
      <dgm:prSet/>
      <dgm:spPr/>
      <dgm:t>
        <a:bodyPr/>
        <a:lstStyle/>
        <a:p>
          <a:endParaRPr lang="cs-CZ" sz="1600" b="1">
            <a:solidFill>
              <a:schemeClr val="tx1"/>
            </a:solidFill>
            <a:latin typeface="Arial Narrow" panose="020B0606020202030204" pitchFamily="34" charset="0"/>
          </a:endParaRPr>
        </a:p>
      </dgm:t>
    </dgm:pt>
    <dgm:pt modelId="{4B82D04D-81B3-4A34-9FD5-5CB125074E5F}" type="sibTrans" cxnId="{25CEA01E-88B0-4B2C-B049-A095EC124427}">
      <dgm:prSet/>
      <dgm:spPr/>
      <dgm:t>
        <a:bodyPr/>
        <a:lstStyle/>
        <a:p>
          <a:endParaRPr lang="cs-CZ" sz="1600" b="1">
            <a:solidFill>
              <a:schemeClr val="tx1"/>
            </a:solidFill>
            <a:latin typeface="Arial Narrow" panose="020B0606020202030204" pitchFamily="34" charset="0"/>
          </a:endParaRPr>
        </a:p>
      </dgm:t>
    </dgm:pt>
    <dgm:pt modelId="{C3C84A09-39F6-4869-BF9A-83BFFBAB8AF3}">
      <dgm:prSet phldrT="[Text]" custT="1">
        <dgm:style>
          <a:lnRef idx="1">
            <a:schemeClr val="accent1"/>
          </a:lnRef>
          <a:fillRef idx="3">
            <a:schemeClr val="accent1"/>
          </a:fillRef>
          <a:effectRef idx="2">
            <a:schemeClr val="accent1"/>
          </a:effectRef>
          <a:fontRef idx="minor">
            <a:schemeClr val="lt1"/>
          </a:fontRef>
        </dgm:style>
      </dgm:prSet>
      <dgm:spPr>
        <a:solidFill>
          <a:schemeClr val="bg2">
            <a:lumMod val="75000"/>
          </a:schemeClr>
        </a:solidFill>
        <a:ln>
          <a:noFill/>
        </a:ln>
        <a:effectLst>
          <a:outerShdw blurRad="44450" dist="27940" dir="5400000" algn="ctr">
            <a:srgbClr val="000000">
              <a:alpha val="32000"/>
            </a:srgbClr>
          </a:outerShdw>
        </a:effectLst>
        <a:scene3d>
          <a:camera prst="orthographicFront">
            <a:rot lat="0" lon="0" rev="10800000"/>
          </a:camera>
          <a:lightRig rig="balanced" dir="t">
            <a:rot lat="0" lon="0" rev="8700000"/>
          </a:lightRig>
        </a:scene3d>
        <a:sp3d>
          <a:bevelT w="190500" h="38100"/>
        </a:sp3d>
      </dgm:spPr>
      <dgm:t>
        <a:bodyPr>
          <a:flatTx/>
        </a:bodyPr>
        <a:lstStyle/>
        <a:p>
          <a:r>
            <a:rPr lang="cs-CZ" sz="1600" b="1" dirty="0" smtClean="0">
              <a:solidFill>
                <a:schemeClr val="tx1"/>
              </a:solidFill>
              <a:latin typeface="Arial Narrow" panose="020B0606020202030204" pitchFamily="34" charset="0"/>
            </a:rPr>
            <a:t>Mezinárodní</a:t>
          </a:r>
          <a:endParaRPr lang="cs-CZ" sz="1600" b="1" dirty="0">
            <a:solidFill>
              <a:schemeClr val="tx1"/>
            </a:solidFill>
            <a:latin typeface="Arial Narrow" panose="020B0606020202030204" pitchFamily="34" charset="0"/>
          </a:endParaRPr>
        </a:p>
      </dgm:t>
    </dgm:pt>
    <dgm:pt modelId="{B64AE679-8B41-412F-84AC-D05FAB7EBC9E}" type="parTrans" cxnId="{F232C877-6D52-4B6F-A7A0-B74DEDC3EFDE}">
      <dgm:prSet/>
      <dgm:spPr/>
      <dgm:t>
        <a:bodyPr/>
        <a:lstStyle/>
        <a:p>
          <a:endParaRPr lang="cs-CZ" sz="1600" b="1">
            <a:solidFill>
              <a:schemeClr val="tx1"/>
            </a:solidFill>
            <a:latin typeface="Arial Narrow" panose="020B0606020202030204" pitchFamily="34" charset="0"/>
          </a:endParaRPr>
        </a:p>
      </dgm:t>
    </dgm:pt>
    <dgm:pt modelId="{2771EC80-56F3-4C7F-A2EC-E62666984EF7}" type="sibTrans" cxnId="{F232C877-6D52-4B6F-A7A0-B74DEDC3EFDE}">
      <dgm:prSet/>
      <dgm:spPr/>
      <dgm:t>
        <a:bodyPr/>
        <a:lstStyle/>
        <a:p>
          <a:endParaRPr lang="cs-CZ" sz="1600" b="1">
            <a:solidFill>
              <a:schemeClr val="tx1"/>
            </a:solidFill>
            <a:latin typeface="Arial Narrow" panose="020B0606020202030204" pitchFamily="34" charset="0"/>
          </a:endParaRPr>
        </a:p>
      </dgm:t>
    </dgm:pt>
    <dgm:pt modelId="{6F07EB89-FE5C-40A9-BC2F-77CC16F24946}">
      <dgm:prSet phldrT="[Text]" custT="1">
        <dgm:style>
          <a:lnRef idx="1">
            <a:schemeClr val="accent1"/>
          </a:lnRef>
          <a:fillRef idx="3">
            <a:schemeClr val="accent1"/>
          </a:fillRef>
          <a:effectRef idx="2">
            <a:schemeClr val="accent1"/>
          </a:effectRef>
          <a:fontRef idx="minor">
            <a:schemeClr val="lt1"/>
          </a:fontRef>
        </dgm:style>
      </dgm:prSet>
      <dgm:spPr>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cs-CZ" sz="1600" b="1" dirty="0" smtClean="0">
              <a:solidFill>
                <a:schemeClr val="tx1"/>
              </a:solidFill>
              <a:latin typeface="Arial Narrow" panose="020B0606020202030204" pitchFamily="34" charset="0"/>
            </a:rPr>
            <a:t>Evropské</a:t>
          </a:r>
          <a:endParaRPr lang="cs-CZ" sz="1600" b="1" dirty="0">
            <a:solidFill>
              <a:schemeClr val="tx1"/>
            </a:solidFill>
            <a:latin typeface="Arial Narrow" panose="020B0606020202030204" pitchFamily="34" charset="0"/>
          </a:endParaRPr>
        </a:p>
      </dgm:t>
    </dgm:pt>
    <dgm:pt modelId="{402BCC5E-6100-4B74-B24D-1828A3D301BF}" type="parTrans" cxnId="{FB9C8A9C-8F9A-4075-A2EB-12B4C88C9238}">
      <dgm:prSet/>
      <dgm:spPr/>
      <dgm:t>
        <a:bodyPr/>
        <a:lstStyle/>
        <a:p>
          <a:endParaRPr lang="cs-CZ" sz="1600" b="1">
            <a:solidFill>
              <a:schemeClr val="tx1"/>
            </a:solidFill>
            <a:latin typeface="Arial Narrow" panose="020B0606020202030204" pitchFamily="34" charset="0"/>
          </a:endParaRPr>
        </a:p>
      </dgm:t>
    </dgm:pt>
    <dgm:pt modelId="{E8E9BB1C-B3F1-437B-B658-1B423E993352}" type="sibTrans" cxnId="{FB9C8A9C-8F9A-4075-A2EB-12B4C88C9238}">
      <dgm:prSet/>
      <dgm:spPr/>
      <dgm:t>
        <a:bodyPr/>
        <a:lstStyle/>
        <a:p>
          <a:endParaRPr lang="cs-CZ" sz="1600" b="1">
            <a:solidFill>
              <a:schemeClr val="tx1"/>
            </a:solidFill>
            <a:latin typeface="Arial Narrow" panose="020B0606020202030204" pitchFamily="34" charset="0"/>
          </a:endParaRPr>
        </a:p>
      </dgm:t>
    </dgm:pt>
    <dgm:pt modelId="{992AD080-677F-429C-9948-2568104A5E40}" type="pres">
      <dgm:prSet presAssocID="{93CCF757-34EA-4034-9E5C-F97318268A38}" presName="diagram" presStyleCnt="0">
        <dgm:presLayoutVars>
          <dgm:dir/>
          <dgm:resizeHandles val="exact"/>
        </dgm:presLayoutVars>
      </dgm:prSet>
      <dgm:spPr/>
      <dgm:t>
        <a:bodyPr/>
        <a:lstStyle/>
        <a:p>
          <a:endParaRPr lang="cs-CZ"/>
        </a:p>
      </dgm:t>
    </dgm:pt>
    <dgm:pt modelId="{A2B00361-3516-40D1-80E7-61559934886F}" type="pres">
      <dgm:prSet presAssocID="{C4DF2C4B-ACB6-4583-97D1-88AA581BB600}" presName="arrow" presStyleLbl="node1" presStyleIdx="0" presStyleCnt="7" custAng="16200000" custScaleX="80794" custScaleY="126690" custRadScaleRad="104834" custRadScaleInc="-52658">
        <dgm:presLayoutVars>
          <dgm:bulletEnabled val="1"/>
        </dgm:presLayoutVars>
      </dgm:prSet>
      <dgm:spPr/>
      <dgm:t>
        <a:bodyPr/>
        <a:lstStyle/>
        <a:p>
          <a:endParaRPr lang="cs-CZ"/>
        </a:p>
      </dgm:t>
    </dgm:pt>
    <dgm:pt modelId="{A73D8329-A427-437A-A323-7214514D859C}" type="pres">
      <dgm:prSet presAssocID="{61348BD5-CFD2-4946-91C2-524E3D2B4827}" presName="arrow" presStyleLbl="node1" presStyleIdx="1" presStyleCnt="7" custAng="2314286" custScaleX="79776" custScaleY="124692" custRadScaleRad="127537" custRadScaleInc="-14323">
        <dgm:presLayoutVars>
          <dgm:bulletEnabled val="1"/>
        </dgm:presLayoutVars>
      </dgm:prSet>
      <dgm:spPr/>
      <dgm:t>
        <a:bodyPr/>
        <a:lstStyle/>
        <a:p>
          <a:endParaRPr lang="cs-CZ"/>
        </a:p>
      </dgm:t>
    </dgm:pt>
    <dgm:pt modelId="{853F3E13-9DB6-4C1B-826E-4241B3D6D077}" type="pres">
      <dgm:prSet presAssocID="{5D87CCCB-6A2C-4687-A2E6-21C868444C76}" presName="arrow" presStyleLbl="node1" presStyleIdx="2" presStyleCnt="7" custAng="10028571" custScaleX="78610" custScaleY="125734" custRadScaleRad="58746" custRadScaleInc="-312660">
        <dgm:presLayoutVars>
          <dgm:bulletEnabled val="1"/>
        </dgm:presLayoutVars>
      </dgm:prSet>
      <dgm:spPr/>
      <dgm:t>
        <a:bodyPr/>
        <a:lstStyle/>
        <a:p>
          <a:endParaRPr lang="cs-CZ"/>
        </a:p>
      </dgm:t>
    </dgm:pt>
    <dgm:pt modelId="{8D936B0C-34F1-4A8B-AA87-CA136851EBDE}" type="pres">
      <dgm:prSet presAssocID="{0D3E5183-1C3B-4B9A-AEE4-498E220FA821}" presName="arrow" presStyleLbl="node1" presStyleIdx="3" presStyleCnt="7" custAng="17742857" custScaleX="80248" custScaleY="125122" custRadScaleRad="90648" custRadScaleInc="-159039">
        <dgm:presLayoutVars>
          <dgm:bulletEnabled val="1"/>
        </dgm:presLayoutVars>
      </dgm:prSet>
      <dgm:spPr/>
      <dgm:t>
        <a:bodyPr/>
        <a:lstStyle/>
        <a:p>
          <a:endParaRPr lang="cs-CZ"/>
        </a:p>
      </dgm:t>
    </dgm:pt>
    <dgm:pt modelId="{6007ED15-FA95-48C3-905C-D48EF385ABD7}" type="pres">
      <dgm:prSet presAssocID="{CC9C03D4-7E17-46D1-AB1A-4B65870F0AA1}" presName="arrow" presStyleLbl="node1" presStyleIdx="4" presStyleCnt="7" custAng="3857143" custScaleX="61151" custScaleY="129776" custRadScaleRad="65574" custRadScaleInc="58780">
        <dgm:presLayoutVars>
          <dgm:bulletEnabled val="1"/>
        </dgm:presLayoutVars>
      </dgm:prSet>
      <dgm:spPr/>
      <dgm:t>
        <a:bodyPr/>
        <a:lstStyle/>
        <a:p>
          <a:endParaRPr lang="cs-CZ"/>
        </a:p>
      </dgm:t>
    </dgm:pt>
    <dgm:pt modelId="{B8F30A29-1F42-41F0-B07E-EECC35ED9540}" type="pres">
      <dgm:prSet presAssocID="{C3C84A09-39F6-4869-BF9A-83BFFBAB8AF3}" presName="arrow" presStyleLbl="node1" presStyleIdx="5" presStyleCnt="7" custAng="771429" custScaleX="64287" custScaleY="144500" custRadScaleRad="99637" custRadScaleInc="-276281">
        <dgm:presLayoutVars>
          <dgm:bulletEnabled val="1"/>
        </dgm:presLayoutVars>
      </dgm:prSet>
      <dgm:spPr/>
      <dgm:t>
        <a:bodyPr/>
        <a:lstStyle/>
        <a:p>
          <a:endParaRPr lang="cs-CZ"/>
        </a:p>
      </dgm:t>
    </dgm:pt>
    <dgm:pt modelId="{375A4451-52DF-4657-8F47-27456D8AE3FF}" type="pres">
      <dgm:prSet presAssocID="{6F07EB89-FE5C-40A9-BC2F-77CC16F24946}" presName="arrow" presStyleLbl="node1" presStyleIdx="6" presStyleCnt="7" custAng="13885714" custScaleX="75009" custScaleY="114251" custRadScaleRad="82625" custRadScaleInc="-269741">
        <dgm:presLayoutVars>
          <dgm:bulletEnabled val="1"/>
        </dgm:presLayoutVars>
      </dgm:prSet>
      <dgm:spPr/>
      <dgm:t>
        <a:bodyPr/>
        <a:lstStyle/>
        <a:p>
          <a:endParaRPr lang="cs-CZ"/>
        </a:p>
      </dgm:t>
    </dgm:pt>
  </dgm:ptLst>
  <dgm:cxnLst>
    <dgm:cxn modelId="{FB9C8A9C-8F9A-4075-A2EB-12B4C88C9238}" srcId="{93CCF757-34EA-4034-9E5C-F97318268A38}" destId="{6F07EB89-FE5C-40A9-BC2F-77CC16F24946}" srcOrd="6" destOrd="0" parTransId="{402BCC5E-6100-4B74-B24D-1828A3D301BF}" sibTransId="{E8E9BB1C-B3F1-437B-B658-1B423E993352}"/>
    <dgm:cxn modelId="{43DA89C6-15ED-45AC-8F05-2123FB2DF7F7}" type="presOf" srcId="{61348BD5-CFD2-4946-91C2-524E3D2B4827}" destId="{A73D8329-A427-437A-A323-7214514D859C}" srcOrd="0" destOrd="0" presId="urn:microsoft.com/office/officeart/2005/8/layout/arrow5"/>
    <dgm:cxn modelId="{947B9937-299A-4548-9504-187C7CB44437}" srcId="{93CCF757-34EA-4034-9E5C-F97318268A38}" destId="{61348BD5-CFD2-4946-91C2-524E3D2B4827}" srcOrd="1" destOrd="0" parTransId="{E9CFBC04-3998-454B-95FA-1EE526FB713E}" sibTransId="{8161485E-4A21-4DE2-8296-DE94EED43548}"/>
    <dgm:cxn modelId="{F232C877-6D52-4B6F-A7A0-B74DEDC3EFDE}" srcId="{93CCF757-34EA-4034-9E5C-F97318268A38}" destId="{C3C84A09-39F6-4869-BF9A-83BFFBAB8AF3}" srcOrd="5" destOrd="0" parTransId="{B64AE679-8B41-412F-84AC-D05FAB7EBC9E}" sibTransId="{2771EC80-56F3-4C7F-A2EC-E62666984EF7}"/>
    <dgm:cxn modelId="{50C6BD76-6146-4D4B-ADF5-A8468DDD7CA4}" srcId="{93CCF757-34EA-4034-9E5C-F97318268A38}" destId="{0D3E5183-1C3B-4B9A-AEE4-498E220FA821}" srcOrd="3" destOrd="0" parTransId="{18692383-807B-48D4-B790-D957A96FE767}" sibTransId="{2CADDBCF-CA3A-497C-A8FF-A70C427B5421}"/>
    <dgm:cxn modelId="{4F1AD74E-9FB8-42D1-A8C1-FF0CF77F722E}" srcId="{93CCF757-34EA-4034-9E5C-F97318268A38}" destId="{C4DF2C4B-ACB6-4583-97D1-88AA581BB600}" srcOrd="0" destOrd="0" parTransId="{969E67C6-AAE8-477A-A9D7-B358BC7624D4}" sibTransId="{4B093C32-4EAC-4E9F-9133-94DD0081C9AF}"/>
    <dgm:cxn modelId="{25CEA01E-88B0-4B2C-B049-A095EC124427}" srcId="{93CCF757-34EA-4034-9E5C-F97318268A38}" destId="{CC9C03D4-7E17-46D1-AB1A-4B65870F0AA1}" srcOrd="4" destOrd="0" parTransId="{379399A8-A666-404E-9D7A-EBE3CD94C4F4}" sibTransId="{4B82D04D-81B3-4A34-9FD5-5CB125074E5F}"/>
    <dgm:cxn modelId="{DFA6009B-8DAD-4669-9444-012F030E54D2}" type="presOf" srcId="{C3C84A09-39F6-4869-BF9A-83BFFBAB8AF3}" destId="{B8F30A29-1F42-41F0-B07E-EECC35ED9540}" srcOrd="0" destOrd="0" presId="urn:microsoft.com/office/officeart/2005/8/layout/arrow5"/>
    <dgm:cxn modelId="{E03F5AF6-8277-483E-9AB5-FF00DC8C4CE0}" type="presOf" srcId="{6F07EB89-FE5C-40A9-BC2F-77CC16F24946}" destId="{375A4451-52DF-4657-8F47-27456D8AE3FF}" srcOrd="0" destOrd="0" presId="urn:microsoft.com/office/officeart/2005/8/layout/arrow5"/>
    <dgm:cxn modelId="{BFCAD5BD-6FC9-4F71-A1B1-9767E9BEFDBB}" type="presOf" srcId="{5D87CCCB-6A2C-4687-A2E6-21C868444C76}" destId="{853F3E13-9DB6-4C1B-826E-4241B3D6D077}" srcOrd="0" destOrd="0" presId="urn:microsoft.com/office/officeart/2005/8/layout/arrow5"/>
    <dgm:cxn modelId="{E7AFDECD-98E4-401F-A6D8-670A28E1B6C6}" type="presOf" srcId="{CC9C03D4-7E17-46D1-AB1A-4B65870F0AA1}" destId="{6007ED15-FA95-48C3-905C-D48EF385ABD7}" srcOrd="0" destOrd="0" presId="urn:microsoft.com/office/officeart/2005/8/layout/arrow5"/>
    <dgm:cxn modelId="{77AC5B06-7433-4492-8C8B-21CACBD1DDBB}" type="presOf" srcId="{0D3E5183-1C3B-4B9A-AEE4-498E220FA821}" destId="{8D936B0C-34F1-4A8B-AA87-CA136851EBDE}" srcOrd="0" destOrd="0" presId="urn:microsoft.com/office/officeart/2005/8/layout/arrow5"/>
    <dgm:cxn modelId="{55C0801F-0FE8-41C9-8F3A-B1ECE21CB2CB}" srcId="{93CCF757-34EA-4034-9E5C-F97318268A38}" destId="{5D87CCCB-6A2C-4687-A2E6-21C868444C76}" srcOrd="2" destOrd="0" parTransId="{F8EC5D3A-A88E-47D0-8015-54BB30E745F6}" sibTransId="{0EAEB264-FB1D-4FB8-9720-D5639C81E709}"/>
    <dgm:cxn modelId="{C236353B-F5CF-4A1D-B0FF-AAD330246398}" type="presOf" srcId="{93CCF757-34EA-4034-9E5C-F97318268A38}" destId="{992AD080-677F-429C-9948-2568104A5E40}" srcOrd="0" destOrd="0" presId="urn:microsoft.com/office/officeart/2005/8/layout/arrow5"/>
    <dgm:cxn modelId="{E5267CCB-04DF-4149-83B3-B6FCF6F6FF98}" type="presOf" srcId="{C4DF2C4B-ACB6-4583-97D1-88AA581BB600}" destId="{A2B00361-3516-40D1-80E7-61559934886F}" srcOrd="0" destOrd="0" presId="urn:microsoft.com/office/officeart/2005/8/layout/arrow5"/>
    <dgm:cxn modelId="{FB55B4B4-4CA8-4A7E-A8AB-FFDA901BF528}" type="presParOf" srcId="{992AD080-677F-429C-9948-2568104A5E40}" destId="{A2B00361-3516-40D1-80E7-61559934886F}" srcOrd="0" destOrd="0" presId="urn:microsoft.com/office/officeart/2005/8/layout/arrow5"/>
    <dgm:cxn modelId="{C4A21281-32D8-4230-9D8C-BD0F3F003715}" type="presParOf" srcId="{992AD080-677F-429C-9948-2568104A5E40}" destId="{A73D8329-A427-437A-A323-7214514D859C}" srcOrd="1" destOrd="0" presId="urn:microsoft.com/office/officeart/2005/8/layout/arrow5"/>
    <dgm:cxn modelId="{96213387-196E-4931-9F0C-A06F523A0362}" type="presParOf" srcId="{992AD080-677F-429C-9948-2568104A5E40}" destId="{853F3E13-9DB6-4C1B-826E-4241B3D6D077}" srcOrd="2" destOrd="0" presId="urn:microsoft.com/office/officeart/2005/8/layout/arrow5"/>
    <dgm:cxn modelId="{078D89AD-498D-4E79-8FD9-842D182EF983}" type="presParOf" srcId="{992AD080-677F-429C-9948-2568104A5E40}" destId="{8D936B0C-34F1-4A8B-AA87-CA136851EBDE}" srcOrd="3" destOrd="0" presId="urn:microsoft.com/office/officeart/2005/8/layout/arrow5"/>
    <dgm:cxn modelId="{A1CF42ED-C21A-43CA-94CD-E7FFB23DE472}" type="presParOf" srcId="{992AD080-677F-429C-9948-2568104A5E40}" destId="{6007ED15-FA95-48C3-905C-D48EF385ABD7}" srcOrd="4" destOrd="0" presId="urn:microsoft.com/office/officeart/2005/8/layout/arrow5"/>
    <dgm:cxn modelId="{067AE3C4-BA1C-4A4E-BAC6-BF7AC97BA874}" type="presParOf" srcId="{992AD080-677F-429C-9948-2568104A5E40}" destId="{B8F30A29-1F42-41F0-B07E-EECC35ED9540}" srcOrd="5" destOrd="0" presId="urn:microsoft.com/office/officeart/2005/8/layout/arrow5"/>
    <dgm:cxn modelId="{606E6C09-B895-4DB0-AF59-E9E14D8FB9C1}" type="presParOf" srcId="{992AD080-677F-429C-9948-2568104A5E40}" destId="{375A4451-52DF-4657-8F47-27456D8AE3FF}" srcOrd="6"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A6AAFC-022D-4B6C-AB1B-5DE7D5E4052C}"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cs-CZ"/>
        </a:p>
      </dgm:t>
    </dgm:pt>
    <dgm:pt modelId="{EEB09636-C002-4AB0-9DC5-DDDEB8736263}">
      <dgm:prSet phldrT="[Text]" custT="1"/>
      <dgm:spPr>
        <a:solidFill>
          <a:srgbClr val="3399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cs-CZ" sz="1100" b="1" dirty="0" smtClean="0">
              <a:solidFill>
                <a:srgbClr val="FFFF00"/>
              </a:solidFill>
              <a:latin typeface="+mn-lt"/>
            </a:rPr>
            <a:t>STÁT</a:t>
          </a:r>
          <a:endParaRPr lang="cs-CZ" sz="1100" b="1" dirty="0">
            <a:solidFill>
              <a:srgbClr val="FFFF00"/>
            </a:solidFill>
            <a:latin typeface="+mn-lt"/>
          </a:endParaRPr>
        </a:p>
      </dgm:t>
    </dgm:pt>
    <dgm:pt modelId="{06494F14-BF7E-436C-AFE8-3DB1C1DF54A9}" type="parTrans" cxnId="{B2115513-FE88-4783-A66D-1D553DF80247}">
      <dgm:prSet/>
      <dgm:spPr/>
      <dgm:t>
        <a:bodyPr/>
        <a:lstStyle/>
        <a:p>
          <a:endParaRPr lang="cs-CZ" sz="2000" b="1"/>
        </a:p>
      </dgm:t>
    </dgm:pt>
    <dgm:pt modelId="{5928E29B-494B-4813-AA17-5644F482B71D}" type="sibTrans" cxnId="{B2115513-FE88-4783-A66D-1D553DF80247}">
      <dgm:prSet/>
      <dgm:spPr/>
      <dgm:t>
        <a:bodyPr/>
        <a:lstStyle/>
        <a:p>
          <a:endParaRPr lang="cs-CZ" sz="2000" b="1"/>
        </a:p>
      </dgm:t>
    </dgm:pt>
    <dgm:pt modelId="{B2C5F283-414F-4B18-965C-240431ED0655}">
      <dgm:prSet phldrT="[Tex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cs-CZ" sz="1050" b="1" dirty="0" smtClean="0">
              <a:latin typeface="+mn-lt"/>
            </a:rPr>
            <a:t>Suverénní</a:t>
          </a:r>
          <a:endParaRPr lang="cs-CZ" sz="1050" b="1" dirty="0">
            <a:latin typeface="+mn-lt"/>
          </a:endParaRPr>
        </a:p>
      </dgm:t>
    </dgm:pt>
    <dgm:pt modelId="{6AA837CB-8903-4419-AD16-769672D526F5}" type="parTrans" cxnId="{DE507321-84A2-496B-ADD5-DB37EE8846DD}">
      <dgm:prSet/>
      <dgm:spPr/>
      <dgm:t>
        <a:bodyPr/>
        <a:lstStyle/>
        <a:p>
          <a:endParaRPr lang="cs-CZ" sz="2000" b="1"/>
        </a:p>
      </dgm:t>
    </dgm:pt>
    <dgm:pt modelId="{30A9688D-8E23-4677-BF05-35B6C2C3BFA1}" type="sibTrans" cxnId="{DE507321-84A2-496B-ADD5-DB37EE8846DD}">
      <dgm:prSet/>
      <dgm:spPr/>
      <dgm:t>
        <a:bodyPr/>
        <a:lstStyle/>
        <a:p>
          <a:endParaRPr lang="cs-CZ" sz="2000" b="1"/>
        </a:p>
      </dgm:t>
    </dgm:pt>
    <dgm:pt modelId="{464DD048-7455-4D03-8FF5-1A9CE495C72F}">
      <dgm:prSet phldrT="[Text]" custT="1"/>
      <dgm:spPr>
        <a:solidFill>
          <a:srgbClr val="3399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cs-CZ" sz="1100" b="1" dirty="0" smtClean="0">
              <a:solidFill>
                <a:srgbClr val="FFFF00"/>
              </a:solidFill>
              <a:latin typeface="+mn-lt"/>
            </a:rPr>
            <a:t>SVAZKY STÁTŮ</a:t>
          </a:r>
          <a:endParaRPr lang="cs-CZ" sz="1100" b="1" dirty="0">
            <a:solidFill>
              <a:srgbClr val="FFFF00"/>
            </a:solidFill>
            <a:latin typeface="+mn-lt"/>
          </a:endParaRPr>
        </a:p>
      </dgm:t>
    </dgm:pt>
    <dgm:pt modelId="{AFC1DDB1-828C-4463-A5D4-9BED69D5AD8C}" type="parTrans" cxnId="{59BED228-4BC8-4967-8902-E601CC6CDA0C}">
      <dgm:prSet/>
      <dgm:spPr/>
      <dgm:t>
        <a:bodyPr/>
        <a:lstStyle/>
        <a:p>
          <a:endParaRPr lang="cs-CZ" sz="2000" b="1"/>
        </a:p>
      </dgm:t>
    </dgm:pt>
    <dgm:pt modelId="{68BEFA82-E1D9-4BF7-A53D-64C746D3246C}" type="sibTrans" cxnId="{59BED228-4BC8-4967-8902-E601CC6CDA0C}">
      <dgm:prSet/>
      <dgm:spPr/>
      <dgm:t>
        <a:bodyPr/>
        <a:lstStyle/>
        <a:p>
          <a:endParaRPr lang="cs-CZ" sz="2000" b="1"/>
        </a:p>
      </dgm:t>
    </dgm:pt>
    <dgm:pt modelId="{33051552-B25D-4A23-9D34-8B33108CCF01}">
      <dgm:prSet phldrT="[Tex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cs-CZ" sz="1100" b="1" dirty="0" smtClean="0">
              <a:solidFill>
                <a:srgbClr val="002060"/>
              </a:solidFill>
              <a:latin typeface="+mn-lt"/>
            </a:rPr>
            <a:t>JEDNOTLIVCI (FO)</a:t>
          </a:r>
          <a:endParaRPr lang="cs-CZ" sz="1100" b="1" dirty="0">
            <a:solidFill>
              <a:srgbClr val="002060"/>
            </a:solidFill>
            <a:latin typeface="+mn-lt"/>
          </a:endParaRPr>
        </a:p>
      </dgm:t>
    </dgm:pt>
    <dgm:pt modelId="{E3386234-521B-4124-BC3F-F8A37B4DF017}" type="parTrans" cxnId="{5A2BF767-DF6B-411D-A462-83945A908D76}">
      <dgm:prSet/>
      <dgm:spPr/>
      <dgm:t>
        <a:bodyPr/>
        <a:lstStyle/>
        <a:p>
          <a:endParaRPr lang="cs-CZ" sz="2000" b="1"/>
        </a:p>
      </dgm:t>
    </dgm:pt>
    <dgm:pt modelId="{3C151EA8-FF73-4159-80CC-DAFCAB4BA214}" type="sibTrans" cxnId="{5A2BF767-DF6B-411D-A462-83945A908D76}">
      <dgm:prSet/>
      <dgm:spPr/>
      <dgm:t>
        <a:bodyPr/>
        <a:lstStyle/>
        <a:p>
          <a:endParaRPr lang="cs-CZ" sz="2000" b="1"/>
        </a:p>
      </dgm:t>
    </dgm:pt>
    <dgm:pt modelId="{C9C9C775-E5A4-418A-A982-28CC80055E64}">
      <dgm:prSet phldrT="[Tex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cs-CZ" sz="1050" b="1" dirty="0" smtClean="0">
              <a:latin typeface="+mn-lt"/>
            </a:rPr>
            <a:t>Federace</a:t>
          </a:r>
          <a:endParaRPr lang="cs-CZ" sz="1050" b="1" dirty="0">
            <a:latin typeface="+mn-lt"/>
          </a:endParaRPr>
        </a:p>
      </dgm:t>
    </dgm:pt>
    <dgm:pt modelId="{3DC7B6A8-6A68-4F80-9B8D-35993CF6C3EC}" type="parTrans" cxnId="{A89D8C30-0423-4CF1-AC8F-9EA23F32B37F}">
      <dgm:prSet/>
      <dgm:spPr/>
      <dgm:t>
        <a:bodyPr/>
        <a:lstStyle/>
        <a:p>
          <a:endParaRPr lang="cs-CZ" sz="2000" b="1"/>
        </a:p>
      </dgm:t>
    </dgm:pt>
    <dgm:pt modelId="{7DA8DA70-733C-40AC-8145-A43B283358B4}" type="sibTrans" cxnId="{A89D8C30-0423-4CF1-AC8F-9EA23F32B37F}">
      <dgm:prSet/>
      <dgm:spPr/>
      <dgm:t>
        <a:bodyPr/>
        <a:lstStyle/>
        <a:p>
          <a:endParaRPr lang="cs-CZ" sz="2000" b="1"/>
        </a:p>
      </dgm:t>
    </dgm:pt>
    <dgm:pt modelId="{34F5D534-876E-4B80-96E7-846620F42C7D}">
      <dgm:prSet phldrT="[Tex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cs-CZ" sz="1050" b="1" dirty="0" smtClean="0">
              <a:latin typeface="+mn-lt"/>
            </a:rPr>
            <a:t>S omezenou způsobilostí </a:t>
          </a:r>
          <a:br>
            <a:rPr lang="cs-CZ" sz="1050" b="1" dirty="0" smtClean="0">
              <a:latin typeface="+mn-lt"/>
            </a:rPr>
          </a:br>
          <a:r>
            <a:rPr lang="cs-CZ" sz="1050" b="1" dirty="0" smtClean="0">
              <a:latin typeface="+mn-lt"/>
            </a:rPr>
            <a:t>k PÚ</a:t>
          </a:r>
          <a:endParaRPr lang="cs-CZ" sz="1050" b="1" dirty="0">
            <a:latin typeface="+mn-lt"/>
          </a:endParaRPr>
        </a:p>
      </dgm:t>
    </dgm:pt>
    <dgm:pt modelId="{9F6333A4-9382-41D5-918B-E4F4C750AF80}" type="parTrans" cxnId="{900E59F5-AB3E-479A-8117-D8125927ABCB}">
      <dgm:prSet/>
      <dgm:spPr/>
      <dgm:t>
        <a:bodyPr/>
        <a:lstStyle/>
        <a:p>
          <a:endParaRPr lang="cs-CZ" sz="2000" b="1"/>
        </a:p>
      </dgm:t>
    </dgm:pt>
    <dgm:pt modelId="{32B93790-DE7B-4ECD-9CEC-DE75B050F82E}" type="sibTrans" cxnId="{900E59F5-AB3E-479A-8117-D8125927ABCB}">
      <dgm:prSet/>
      <dgm:spPr/>
      <dgm:t>
        <a:bodyPr/>
        <a:lstStyle/>
        <a:p>
          <a:endParaRPr lang="cs-CZ" sz="2000" b="1"/>
        </a:p>
      </dgm:t>
    </dgm:pt>
    <dgm:pt modelId="{9EDAFAA1-1062-407A-9A09-65EEC4D2F1B6}">
      <dgm:prSet phldrT="[Text]" custT="1"/>
      <dgm:spPr>
        <a:solidFill>
          <a:srgbClr val="3399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cs-CZ" sz="1100" b="1" dirty="0" smtClean="0">
              <a:solidFill>
                <a:srgbClr val="FFFF00"/>
              </a:solidFill>
              <a:latin typeface="+mn-lt"/>
            </a:rPr>
            <a:t>MVČK</a:t>
          </a:r>
          <a:endParaRPr lang="cs-CZ" sz="1100" b="1" dirty="0">
            <a:solidFill>
              <a:srgbClr val="FFFF00"/>
            </a:solidFill>
            <a:latin typeface="+mn-lt"/>
          </a:endParaRPr>
        </a:p>
      </dgm:t>
    </dgm:pt>
    <dgm:pt modelId="{D995F8E0-46B8-4FAF-9DC4-71954CDA2F6E}" type="parTrans" cxnId="{9EBDDC55-71B5-4336-912B-385673FFF41E}">
      <dgm:prSet/>
      <dgm:spPr/>
      <dgm:t>
        <a:bodyPr/>
        <a:lstStyle/>
        <a:p>
          <a:endParaRPr lang="cs-CZ" sz="2000" b="1"/>
        </a:p>
      </dgm:t>
    </dgm:pt>
    <dgm:pt modelId="{672BAE4D-D610-4F23-B8AB-E165FE2C4B13}" type="sibTrans" cxnId="{9EBDDC55-71B5-4336-912B-385673FFF41E}">
      <dgm:prSet/>
      <dgm:spPr/>
      <dgm:t>
        <a:bodyPr/>
        <a:lstStyle/>
        <a:p>
          <a:endParaRPr lang="cs-CZ" sz="2000" b="1"/>
        </a:p>
      </dgm:t>
    </dgm:pt>
    <dgm:pt modelId="{EBAC4FD1-1BE2-433F-89E1-5CD5BF0D082F}">
      <dgm:prSet phldrT="[Tex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cs-CZ" sz="1050" b="1" dirty="0" smtClean="0">
              <a:solidFill>
                <a:srgbClr val="002060"/>
              </a:solidFill>
              <a:latin typeface="+mn-lt"/>
            </a:rPr>
            <a:t>SPECIALIZOVANÉ MEZINÁRODNÍ ORGANIZACE</a:t>
          </a:r>
          <a:endParaRPr lang="cs-CZ" sz="1050" b="1" dirty="0">
            <a:solidFill>
              <a:srgbClr val="002060"/>
            </a:solidFill>
            <a:latin typeface="+mn-lt"/>
          </a:endParaRPr>
        </a:p>
      </dgm:t>
    </dgm:pt>
    <dgm:pt modelId="{FEAFB6FA-9A90-4749-81A4-936C6A587392}" type="parTrans" cxnId="{EB8BCE08-E8F4-4F4F-8FC9-E35183C8B2BD}">
      <dgm:prSet/>
      <dgm:spPr/>
      <dgm:t>
        <a:bodyPr/>
        <a:lstStyle/>
        <a:p>
          <a:endParaRPr lang="cs-CZ" sz="2000" b="1"/>
        </a:p>
      </dgm:t>
    </dgm:pt>
    <dgm:pt modelId="{6A57FAA3-C83B-4339-858A-67BAD41F850B}" type="sibTrans" cxnId="{EB8BCE08-E8F4-4F4F-8FC9-E35183C8B2BD}">
      <dgm:prSet/>
      <dgm:spPr/>
      <dgm:t>
        <a:bodyPr/>
        <a:lstStyle/>
        <a:p>
          <a:endParaRPr lang="cs-CZ" sz="2000" b="1"/>
        </a:p>
      </dgm:t>
    </dgm:pt>
    <dgm:pt modelId="{5087677B-185A-4227-88BA-7658D406A1BC}">
      <dgm:prSet phldrT="[Tex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cs-CZ" sz="1050" b="1" dirty="0" smtClean="0">
              <a:solidFill>
                <a:srgbClr val="002060"/>
              </a:solidFill>
              <a:latin typeface="+mn-lt"/>
            </a:rPr>
            <a:t>ZVLÁŠTNÍ POLITICKÉ JEDNOTKY </a:t>
          </a:r>
          <a:br>
            <a:rPr lang="cs-CZ" sz="1050" b="1" dirty="0" smtClean="0">
              <a:solidFill>
                <a:srgbClr val="002060"/>
              </a:solidFill>
              <a:latin typeface="+mn-lt"/>
            </a:rPr>
          </a:br>
          <a:r>
            <a:rPr lang="cs-CZ" sz="1050" b="1" dirty="0" smtClean="0">
              <a:solidFill>
                <a:srgbClr val="002060"/>
              </a:solidFill>
              <a:latin typeface="+mn-lt"/>
            </a:rPr>
            <a:t>S ÚZEMNÍM ZÁKLADEM</a:t>
          </a:r>
          <a:endParaRPr lang="cs-CZ" sz="1050" b="1" dirty="0">
            <a:solidFill>
              <a:srgbClr val="002060"/>
            </a:solidFill>
            <a:latin typeface="+mn-lt"/>
          </a:endParaRPr>
        </a:p>
      </dgm:t>
    </dgm:pt>
    <dgm:pt modelId="{858F38EB-49CE-46EF-BF25-44E29F316CBB}" type="parTrans" cxnId="{45F08BBC-6263-495A-B5BA-23F5100BC681}">
      <dgm:prSet/>
      <dgm:spPr/>
      <dgm:t>
        <a:bodyPr/>
        <a:lstStyle/>
        <a:p>
          <a:endParaRPr lang="cs-CZ" sz="2000" b="1"/>
        </a:p>
      </dgm:t>
    </dgm:pt>
    <dgm:pt modelId="{B2FDE63F-5D44-4275-B41A-596284A74211}" type="sibTrans" cxnId="{45F08BBC-6263-495A-B5BA-23F5100BC681}">
      <dgm:prSet/>
      <dgm:spPr/>
      <dgm:t>
        <a:bodyPr/>
        <a:lstStyle/>
        <a:p>
          <a:endParaRPr lang="cs-CZ" sz="2000" b="1"/>
        </a:p>
      </dgm:t>
    </dgm:pt>
    <dgm:pt modelId="{B6CB2541-6805-45D1-B504-43092248EE01}">
      <dgm:prSet phldrT="[Tex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dgm:spPr>
      <dgm:t>
        <a:bodyPr/>
        <a:lstStyle/>
        <a:p>
          <a:r>
            <a:rPr lang="cs-CZ" sz="1050" b="1" dirty="0" smtClean="0">
              <a:latin typeface="+mn-lt"/>
            </a:rPr>
            <a:t>Svatá stolice</a:t>
          </a:r>
          <a:endParaRPr lang="cs-CZ" sz="1050" b="1" dirty="0">
            <a:latin typeface="+mn-lt"/>
          </a:endParaRPr>
        </a:p>
      </dgm:t>
    </dgm:pt>
    <dgm:pt modelId="{8D20B869-5788-44EB-B222-DA8E94CCC05A}" type="parTrans" cxnId="{8F686C91-CC48-4EC4-B908-17D100C68EF0}">
      <dgm:prSet/>
      <dgm:spPr/>
      <dgm:t>
        <a:bodyPr/>
        <a:lstStyle/>
        <a:p>
          <a:endParaRPr lang="cs-CZ" sz="2000" b="1"/>
        </a:p>
      </dgm:t>
    </dgm:pt>
    <dgm:pt modelId="{2DF6120C-C8A8-4A7D-BED5-C98B814B136F}" type="sibTrans" cxnId="{8F686C91-CC48-4EC4-B908-17D100C68EF0}">
      <dgm:prSet/>
      <dgm:spPr/>
      <dgm:t>
        <a:bodyPr/>
        <a:lstStyle/>
        <a:p>
          <a:endParaRPr lang="cs-CZ" sz="2000" b="1"/>
        </a:p>
      </dgm:t>
    </dgm:pt>
    <dgm:pt modelId="{AA5F319A-953C-4A91-A3E8-57EF7264D4E8}">
      <dgm:prSet phldrT="[Tex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dgm:spPr>
      <dgm:t>
        <a:bodyPr/>
        <a:lstStyle/>
        <a:p>
          <a:r>
            <a:rPr lang="cs-CZ" sz="1050" b="1" dirty="0" smtClean="0">
              <a:latin typeface="+mn-lt"/>
            </a:rPr>
            <a:t>Povstalci</a:t>
          </a:r>
          <a:endParaRPr lang="cs-CZ" sz="1050" b="1" dirty="0">
            <a:latin typeface="+mn-lt"/>
          </a:endParaRPr>
        </a:p>
      </dgm:t>
    </dgm:pt>
    <dgm:pt modelId="{99F7BF51-7141-4F03-9294-3D2E4E575F4A}" type="parTrans" cxnId="{2DBBABB5-39E4-4594-9C48-666FCD854206}">
      <dgm:prSet/>
      <dgm:spPr/>
      <dgm:t>
        <a:bodyPr/>
        <a:lstStyle/>
        <a:p>
          <a:endParaRPr lang="cs-CZ" sz="2000" b="1"/>
        </a:p>
      </dgm:t>
    </dgm:pt>
    <dgm:pt modelId="{24AFD0F9-8CE2-4E84-B5EE-B353934FC3BD}" type="sibTrans" cxnId="{2DBBABB5-39E4-4594-9C48-666FCD854206}">
      <dgm:prSet/>
      <dgm:spPr/>
      <dgm:t>
        <a:bodyPr/>
        <a:lstStyle/>
        <a:p>
          <a:endParaRPr lang="cs-CZ" sz="2000" b="1"/>
        </a:p>
      </dgm:t>
    </dgm:pt>
    <dgm:pt modelId="{C62003A7-40B8-4130-B9A5-B07FCB8B380C}">
      <dgm:prSet phldrT="[Tex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dgm:spPr>
      <dgm:t>
        <a:bodyPr/>
        <a:lstStyle/>
        <a:p>
          <a:r>
            <a:rPr lang="cs-CZ" sz="1050" b="1" dirty="0" smtClean="0">
              <a:latin typeface="+mn-lt"/>
            </a:rPr>
            <a:t>Poručenská </a:t>
          </a:r>
          <a:br>
            <a:rPr lang="cs-CZ" sz="1050" b="1" dirty="0" smtClean="0">
              <a:latin typeface="+mn-lt"/>
            </a:rPr>
          </a:br>
          <a:r>
            <a:rPr lang="cs-CZ" sz="1050" b="1" dirty="0" smtClean="0">
              <a:latin typeface="+mn-lt"/>
            </a:rPr>
            <a:t>a mandátní území – města </a:t>
          </a:r>
          <a:br>
            <a:rPr lang="cs-CZ" sz="1050" b="1" dirty="0" smtClean="0">
              <a:latin typeface="+mn-lt"/>
            </a:rPr>
          </a:br>
          <a:r>
            <a:rPr lang="cs-CZ" sz="1050" b="1" dirty="0" smtClean="0">
              <a:latin typeface="+mn-lt"/>
            </a:rPr>
            <a:t>s mezinárodním statusem </a:t>
          </a:r>
          <a:endParaRPr lang="cs-CZ" sz="1050" b="1" dirty="0">
            <a:latin typeface="+mn-lt"/>
          </a:endParaRPr>
        </a:p>
      </dgm:t>
    </dgm:pt>
    <dgm:pt modelId="{5E01E971-938E-4113-AAD6-FB48D604D780}" type="parTrans" cxnId="{95ED1DD5-13F0-4288-AAE7-9DCB31394DDA}">
      <dgm:prSet/>
      <dgm:spPr/>
      <dgm:t>
        <a:bodyPr/>
        <a:lstStyle/>
        <a:p>
          <a:endParaRPr lang="cs-CZ" sz="2000" b="1"/>
        </a:p>
      </dgm:t>
    </dgm:pt>
    <dgm:pt modelId="{F61D748A-C4D7-4C20-AD9F-EB96D065C95A}" type="sibTrans" cxnId="{95ED1DD5-13F0-4288-AAE7-9DCB31394DDA}">
      <dgm:prSet/>
      <dgm:spPr/>
      <dgm:t>
        <a:bodyPr/>
        <a:lstStyle/>
        <a:p>
          <a:endParaRPr lang="cs-CZ" sz="2000" b="1"/>
        </a:p>
      </dgm:t>
    </dgm:pt>
    <dgm:pt modelId="{0E127941-B414-4985-9868-41C33907B250}">
      <dgm:prSet phldrT="[Tex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dgm:spPr>
      <dgm:t>
        <a:bodyPr/>
        <a:lstStyle/>
        <a:p>
          <a:r>
            <a:rPr lang="cs-CZ" sz="1050" b="1" dirty="0" smtClean="0">
              <a:latin typeface="+mn-lt"/>
            </a:rPr>
            <a:t>Mezinárodní teroristická síť</a:t>
          </a:r>
          <a:endParaRPr lang="cs-CZ" sz="1050" b="1" dirty="0">
            <a:latin typeface="+mn-lt"/>
          </a:endParaRPr>
        </a:p>
      </dgm:t>
    </dgm:pt>
    <dgm:pt modelId="{6223E6DA-3CAD-4B20-A6A4-CFEB99102840}" type="parTrans" cxnId="{41589005-589E-4660-B477-12319FD8B177}">
      <dgm:prSet/>
      <dgm:spPr/>
      <dgm:t>
        <a:bodyPr/>
        <a:lstStyle/>
        <a:p>
          <a:endParaRPr lang="cs-CZ" sz="2000" b="1"/>
        </a:p>
      </dgm:t>
    </dgm:pt>
    <dgm:pt modelId="{5B4E18D9-4C72-49E7-8BF0-75D4484E0086}" type="sibTrans" cxnId="{41589005-589E-4660-B477-12319FD8B177}">
      <dgm:prSet/>
      <dgm:spPr/>
      <dgm:t>
        <a:bodyPr/>
        <a:lstStyle/>
        <a:p>
          <a:endParaRPr lang="cs-CZ" sz="2000" b="1"/>
        </a:p>
      </dgm:t>
    </dgm:pt>
    <dgm:pt modelId="{4CABEE4B-A893-452F-9ADC-2E99724CDA6B}">
      <dgm:prSet phldrT="[Tex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dgm:spPr>
      <dgm:t>
        <a:bodyPr/>
        <a:lstStyle/>
        <a:p>
          <a:r>
            <a:rPr lang="cs-CZ" sz="1050" b="1" dirty="0" smtClean="0">
              <a:latin typeface="+mn-lt"/>
            </a:rPr>
            <a:t>Řád maltézských rytířů</a:t>
          </a:r>
          <a:endParaRPr lang="cs-CZ" sz="1050" b="1" dirty="0">
            <a:latin typeface="+mn-lt"/>
          </a:endParaRPr>
        </a:p>
      </dgm:t>
    </dgm:pt>
    <dgm:pt modelId="{31871BA0-C88E-4E1B-A6A4-7E9A5222C82C}" type="parTrans" cxnId="{A386B2AB-B94A-4837-A7C3-FB4AAFB8FEC4}">
      <dgm:prSet/>
      <dgm:spPr/>
      <dgm:t>
        <a:bodyPr/>
        <a:lstStyle/>
        <a:p>
          <a:endParaRPr lang="cs-CZ" b="1"/>
        </a:p>
      </dgm:t>
    </dgm:pt>
    <dgm:pt modelId="{19AE2D92-9E87-4922-B76D-07C838E41C56}" type="sibTrans" cxnId="{A386B2AB-B94A-4837-A7C3-FB4AAFB8FEC4}">
      <dgm:prSet/>
      <dgm:spPr/>
      <dgm:t>
        <a:bodyPr/>
        <a:lstStyle/>
        <a:p>
          <a:endParaRPr lang="cs-CZ" b="1"/>
        </a:p>
      </dgm:t>
    </dgm:pt>
    <dgm:pt modelId="{3E03A7DD-061F-46C8-A334-B2DD4176ECF6}">
      <dgm:prSet phldrT="[Tex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cs-CZ" sz="1100" b="1" dirty="0" smtClean="0">
              <a:latin typeface="+mn-lt"/>
            </a:rPr>
            <a:t>Nejčastěji v oblasti ochrany lidských práv</a:t>
          </a:r>
          <a:endParaRPr lang="cs-CZ" sz="1100" b="1" dirty="0">
            <a:latin typeface="+mn-lt"/>
          </a:endParaRPr>
        </a:p>
      </dgm:t>
    </dgm:pt>
    <dgm:pt modelId="{B176C126-5CE3-4C75-AACC-8EC0BC2D5BE2}" type="parTrans" cxnId="{F037570F-E00A-44B8-B86C-558D596BF497}">
      <dgm:prSet/>
      <dgm:spPr/>
      <dgm:t>
        <a:bodyPr/>
        <a:lstStyle/>
        <a:p>
          <a:endParaRPr lang="cs-CZ" b="1"/>
        </a:p>
      </dgm:t>
    </dgm:pt>
    <dgm:pt modelId="{DAA9C841-B0A8-4AA1-A589-51E93239AF5C}" type="sibTrans" cxnId="{F037570F-E00A-44B8-B86C-558D596BF497}">
      <dgm:prSet/>
      <dgm:spPr/>
      <dgm:t>
        <a:bodyPr/>
        <a:lstStyle/>
        <a:p>
          <a:endParaRPr lang="cs-CZ" b="1"/>
        </a:p>
      </dgm:t>
    </dgm:pt>
    <dgm:pt modelId="{4D56B602-4E11-40AB-9C95-F1BC342E5390}">
      <dgm:prSet phldrT="[Tex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cs-CZ" sz="1100" b="1" dirty="0" smtClean="0">
              <a:latin typeface="+mn-lt"/>
            </a:rPr>
            <a:t>Mezinárodní organizace</a:t>
          </a:r>
          <a:endParaRPr lang="cs-CZ" sz="1100" b="1" dirty="0">
            <a:latin typeface="+mn-lt"/>
          </a:endParaRPr>
        </a:p>
      </dgm:t>
    </dgm:pt>
    <dgm:pt modelId="{513FE4A1-2CFD-43A5-A992-12C887D2A9F5}" type="parTrans" cxnId="{6C03A88D-4C6A-421D-B74E-34B542FEA42C}">
      <dgm:prSet/>
      <dgm:spPr/>
      <dgm:t>
        <a:bodyPr/>
        <a:lstStyle/>
        <a:p>
          <a:endParaRPr lang="cs-CZ"/>
        </a:p>
      </dgm:t>
    </dgm:pt>
    <dgm:pt modelId="{54D706DF-CAD0-469C-AD06-5CB9C2DD3EF9}" type="sibTrans" cxnId="{6C03A88D-4C6A-421D-B74E-34B542FEA42C}">
      <dgm:prSet/>
      <dgm:spPr/>
      <dgm:t>
        <a:bodyPr/>
        <a:lstStyle/>
        <a:p>
          <a:endParaRPr lang="cs-CZ"/>
        </a:p>
      </dgm:t>
    </dgm:pt>
    <dgm:pt modelId="{2BC2C9E7-1639-4A21-8E98-AD23A365C5FB}">
      <dgm:prSet phldrT="[Tex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cs-CZ" sz="1100" b="1" dirty="0" smtClean="0">
              <a:latin typeface="+mn-lt"/>
            </a:rPr>
            <a:t>ILO</a:t>
          </a:r>
          <a:endParaRPr lang="cs-CZ" sz="1100" b="1" dirty="0">
            <a:latin typeface="+mn-lt"/>
          </a:endParaRPr>
        </a:p>
      </dgm:t>
    </dgm:pt>
    <dgm:pt modelId="{E4DE278B-ABD1-41C1-917D-6D20B7B642D4}" type="parTrans" cxnId="{60B5486D-B344-4052-A989-2487757565A0}">
      <dgm:prSet/>
      <dgm:spPr/>
      <dgm:t>
        <a:bodyPr/>
        <a:lstStyle/>
        <a:p>
          <a:endParaRPr lang="cs-CZ"/>
        </a:p>
      </dgm:t>
    </dgm:pt>
    <dgm:pt modelId="{49ECA272-36B3-4502-B1BD-A9E1809C5B7B}" type="sibTrans" cxnId="{60B5486D-B344-4052-A989-2487757565A0}">
      <dgm:prSet/>
      <dgm:spPr/>
      <dgm:t>
        <a:bodyPr/>
        <a:lstStyle/>
        <a:p>
          <a:endParaRPr lang="cs-CZ"/>
        </a:p>
      </dgm:t>
    </dgm:pt>
    <dgm:pt modelId="{38B63C3F-7091-4F53-A575-8557F8B61D03}">
      <dgm:prSet phldrT="[Tex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cs-CZ" sz="1100" b="1" dirty="0" smtClean="0">
              <a:latin typeface="+mn-lt"/>
            </a:rPr>
            <a:t>MMF</a:t>
          </a:r>
          <a:endParaRPr lang="cs-CZ" sz="1100" b="1" dirty="0">
            <a:latin typeface="+mn-lt"/>
          </a:endParaRPr>
        </a:p>
      </dgm:t>
    </dgm:pt>
    <dgm:pt modelId="{A5B57338-3B5B-4DE1-B9E9-E79BC08B4F88}" type="parTrans" cxnId="{1A6751B3-03EA-4D1F-8261-67513BD7AA9B}">
      <dgm:prSet/>
      <dgm:spPr/>
      <dgm:t>
        <a:bodyPr/>
        <a:lstStyle/>
        <a:p>
          <a:endParaRPr lang="cs-CZ"/>
        </a:p>
      </dgm:t>
    </dgm:pt>
    <dgm:pt modelId="{8857B141-CC70-426B-B8EE-3DDBF75A3914}" type="sibTrans" cxnId="{1A6751B3-03EA-4D1F-8261-67513BD7AA9B}">
      <dgm:prSet/>
      <dgm:spPr/>
      <dgm:t>
        <a:bodyPr/>
        <a:lstStyle/>
        <a:p>
          <a:endParaRPr lang="cs-CZ"/>
        </a:p>
      </dgm:t>
    </dgm:pt>
    <dgm:pt modelId="{13535C31-2FE0-4E39-89B5-F785A0D9F580}">
      <dgm:prSet phldrT="[Tex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cs-CZ" sz="1100" b="1" dirty="0" smtClean="0">
              <a:latin typeface="+mn-lt"/>
            </a:rPr>
            <a:t>Světová banka, atd.</a:t>
          </a:r>
          <a:endParaRPr lang="cs-CZ" sz="1100" b="1" dirty="0">
            <a:latin typeface="+mn-lt"/>
          </a:endParaRPr>
        </a:p>
      </dgm:t>
    </dgm:pt>
    <dgm:pt modelId="{0A382131-7C7C-4E79-BFC9-84A9EA7788B0}" type="parTrans" cxnId="{0B617E3E-0B1D-4F64-8C35-D53E395EF0FF}">
      <dgm:prSet/>
      <dgm:spPr/>
      <dgm:t>
        <a:bodyPr/>
        <a:lstStyle/>
        <a:p>
          <a:endParaRPr lang="cs-CZ"/>
        </a:p>
      </dgm:t>
    </dgm:pt>
    <dgm:pt modelId="{3D9B51B0-5891-4F92-B50E-9240F9706883}" type="sibTrans" cxnId="{0B617E3E-0B1D-4F64-8C35-D53E395EF0FF}">
      <dgm:prSet/>
      <dgm:spPr/>
      <dgm:t>
        <a:bodyPr/>
        <a:lstStyle/>
        <a:p>
          <a:endParaRPr lang="cs-CZ"/>
        </a:p>
      </dgm:t>
    </dgm:pt>
    <dgm:pt modelId="{89F55FB9-D68E-49CF-83CE-DF2FC975986E}" type="pres">
      <dgm:prSet presAssocID="{04A6AAFC-022D-4B6C-AB1B-5DE7D5E4052C}" presName="Name0" presStyleCnt="0">
        <dgm:presLayoutVars>
          <dgm:chPref val="3"/>
          <dgm:dir/>
          <dgm:animLvl val="lvl"/>
          <dgm:resizeHandles/>
        </dgm:presLayoutVars>
      </dgm:prSet>
      <dgm:spPr/>
      <dgm:t>
        <a:bodyPr/>
        <a:lstStyle/>
        <a:p>
          <a:endParaRPr lang="cs-CZ"/>
        </a:p>
      </dgm:t>
    </dgm:pt>
    <dgm:pt modelId="{5E753FF0-CD2E-4BE5-8DE3-B99C19E2831F}" type="pres">
      <dgm:prSet presAssocID="{EEB09636-C002-4AB0-9DC5-DDDEB8736263}" presName="horFlow" presStyleCnt="0"/>
      <dgm:spPr/>
    </dgm:pt>
    <dgm:pt modelId="{A1310733-0CC3-4CC2-A47E-89888CBEC763}" type="pres">
      <dgm:prSet presAssocID="{EEB09636-C002-4AB0-9DC5-DDDEB8736263}" presName="bigChev" presStyleLbl="node1" presStyleIdx="0" presStyleCnt="6" custLinFactNeighborX="42455"/>
      <dgm:spPr/>
      <dgm:t>
        <a:bodyPr/>
        <a:lstStyle/>
        <a:p>
          <a:endParaRPr lang="cs-CZ"/>
        </a:p>
      </dgm:t>
    </dgm:pt>
    <dgm:pt modelId="{21B31147-78BF-4359-A27A-09C6347F142E}" type="pres">
      <dgm:prSet presAssocID="{6AA837CB-8903-4419-AD16-769672D526F5}" presName="parTrans" presStyleCnt="0"/>
      <dgm:spPr/>
    </dgm:pt>
    <dgm:pt modelId="{0A96A2F0-57C2-4E26-B9BB-11FAE30EDA90}" type="pres">
      <dgm:prSet presAssocID="{B2C5F283-414F-4B18-965C-240431ED0655}" presName="node" presStyleLbl="alignAccFollowNode1" presStyleIdx="0" presStyleCnt="13" custLinFactX="4854" custLinFactNeighborX="100000">
        <dgm:presLayoutVars>
          <dgm:bulletEnabled val="1"/>
        </dgm:presLayoutVars>
      </dgm:prSet>
      <dgm:spPr/>
      <dgm:t>
        <a:bodyPr/>
        <a:lstStyle/>
        <a:p>
          <a:endParaRPr lang="cs-CZ"/>
        </a:p>
      </dgm:t>
    </dgm:pt>
    <dgm:pt modelId="{4B109663-F341-41E0-A28D-8904BFA37915}" type="pres">
      <dgm:prSet presAssocID="{30A9688D-8E23-4677-BF05-35B6C2C3BFA1}" presName="sibTrans" presStyleCnt="0"/>
      <dgm:spPr/>
    </dgm:pt>
    <dgm:pt modelId="{AEF38A7B-7731-4444-B1EB-E877D9A291DB}" type="pres">
      <dgm:prSet presAssocID="{C9C9C775-E5A4-418A-A982-28CC80055E64}" presName="node" presStyleLbl="alignAccFollowNode1" presStyleIdx="1" presStyleCnt="13" custLinFactX="7756" custLinFactNeighborX="100000">
        <dgm:presLayoutVars>
          <dgm:bulletEnabled val="1"/>
        </dgm:presLayoutVars>
      </dgm:prSet>
      <dgm:spPr/>
      <dgm:t>
        <a:bodyPr/>
        <a:lstStyle/>
        <a:p>
          <a:endParaRPr lang="cs-CZ"/>
        </a:p>
      </dgm:t>
    </dgm:pt>
    <dgm:pt modelId="{B2C5F551-2F72-4B57-9323-2E910B87B7D0}" type="pres">
      <dgm:prSet presAssocID="{7DA8DA70-733C-40AC-8145-A43B283358B4}" presName="sibTrans" presStyleCnt="0"/>
      <dgm:spPr/>
    </dgm:pt>
    <dgm:pt modelId="{5B18594C-361C-45EE-83D1-71B22F4E9789}" type="pres">
      <dgm:prSet presAssocID="{34F5D534-876E-4B80-96E7-846620F42C7D}" presName="node" presStyleLbl="alignAccFollowNode1" presStyleIdx="2" presStyleCnt="13" custScaleX="150720" custLinFactX="9793" custLinFactNeighborX="100000">
        <dgm:presLayoutVars>
          <dgm:bulletEnabled val="1"/>
        </dgm:presLayoutVars>
      </dgm:prSet>
      <dgm:spPr/>
      <dgm:t>
        <a:bodyPr/>
        <a:lstStyle/>
        <a:p>
          <a:endParaRPr lang="cs-CZ"/>
        </a:p>
      </dgm:t>
    </dgm:pt>
    <dgm:pt modelId="{522292C1-D653-4F7B-9B0A-985C33E170AF}" type="pres">
      <dgm:prSet presAssocID="{EEB09636-C002-4AB0-9DC5-DDDEB8736263}" presName="vSp" presStyleCnt="0"/>
      <dgm:spPr/>
    </dgm:pt>
    <dgm:pt modelId="{6597DCE1-9C6C-44C5-AA9C-F86ECA6D5664}" type="pres">
      <dgm:prSet presAssocID="{5087677B-185A-4227-88BA-7658D406A1BC}" presName="horFlow" presStyleCnt="0"/>
      <dgm:spPr/>
    </dgm:pt>
    <dgm:pt modelId="{50A63021-2FA4-492F-AEBB-48ED317A697C}" type="pres">
      <dgm:prSet presAssocID="{5087677B-185A-4227-88BA-7658D406A1BC}" presName="bigChev" presStyleLbl="node1" presStyleIdx="1" presStyleCnt="6" custScaleY="116576" custLinFactX="3633" custLinFactNeighborX="100000"/>
      <dgm:spPr/>
      <dgm:t>
        <a:bodyPr/>
        <a:lstStyle/>
        <a:p>
          <a:endParaRPr lang="cs-CZ"/>
        </a:p>
      </dgm:t>
    </dgm:pt>
    <dgm:pt modelId="{3B0681A9-F679-4E2D-BCC3-839DE56D5B59}" type="pres">
      <dgm:prSet presAssocID="{8D20B869-5788-44EB-B222-DA8E94CCC05A}" presName="parTrans" presStyleCnt="0"/>
      <dgm:spPr/>
    </dgm:pt>
    <dgm:pt modelId="{48985EF5-170A-4394-A6B9-E258E4848C61}" type="pres">
      <dgm:prSet presAssocID="{B6CB2541-6805-45D1-B504-43092248EE01}" presName="node" presStyleLbl="alignAccFollowNode1" presStyleIdx="3" presStyleCnt="13" custScaleX="81032" custLinFactX="7785" custLinFactNeighborX="100000">
        <dgm:presLayoutVars>
          <dgm:bulletEnabled val="1"/>
        </dgm:presLayoutVars>
      </dgm:prSet>
      <dgm:spPr/>
      <dgm:t>
        <a:bodyPr/>
        <a:lstStyle/>
        <a:p>
          <a:endParaRPr lang="cs-CZ"/>
        </a:p>
      </dgm:t>
    </dgm:pt>
    <dgm:pt modelId="{23643A69-C1A2-425F-A202-D4BD12653C4B}" type="pres">
      <dgm:prSet presAssocID="{2DF6120C-C8A8-4A7D-BED5-C98B814B136F}" presName="sibTrans" presStyleCnt="0"/>
      <dgm:spPr/>
    </dgm:pt>
    <dgm:pt modelId="{E95B100A-0BA8-4E42-832D-94EB92C68C63}" type="pres">
      <dgm:prSet presAssocID="{AA5F319A-953C-4A91-A3E8-57EF7264D4E8}" presName="node" presStyleLbl="alignAccFollowNode1" presStyleIdx="4" presStyleCnt="13" custScaleX="95837" custLinFactX="9911" custLinFactNeighborX="100000">
        <dgm:presLayoutVars>
          <dgm:bulletEnabled val="1"/>
        </dgm:presLayoutVars>
      </dgm:prSet>
      <dgm:spPr/>
      <dgm:t>
        <a:bodyPr/>
        <a:lstStyle/>
        <a:p>
          <a:endParaRPr lang="cs-CZ"/>
        </a:p>
      </dgm:t>
    </dgm:pt>
    <dgm:pt modelId="{4E542DB4-410B-4979-925E-85CDCBCE13AE}" type="pres">
      <dgm:prSet presAssocID="{24AFD0F9-8CE2-4E84-B5EE-B353934FC3BD}" presName="sibTrans" presStyleCnt="0"/>
      <dgm:spPr/>
    </dgm:pt>
    <dgm:pt modelId="{E9B454C3-EBD4-4A3D-B76B-FD6C3916F3B2}" type="pres">
      <dgm:prSet presAssocID="{0E127941-B414-4985-9868-41C33907B250}" presName="node" presStyleLbl="alignAccFollowNode1" presStyleIdx="5" presStyleCnt="13" custLinFactX="14033" custLinFactNeighborX="100000">
        <dgm:presLayoutVars>
          <dgm:bulletEnabled val="1"/>
        </dgm:presLayoutVars>
      </dgm:prSet>
      <dgm:spPr/>
      <dgm:t>
        <a:bodyPr/>
        <a:lstStyle/>
        <a:p>
          <a:endParaRPr lang="cs-CZ"/>
        </a:p>
      </dgm:t>
    </dgm:pt>
    <dgm:pt modelId="{50273590-DA5A-4B5F-87D8-8C7FCC83E011}" type="pres">
      <dgm:prSet presAssocID="{5B4E18D9-4C72-49E7-8BF0-75D4484E0086}" presName="sibTrans" presStyleCnt="0"/>
      <dgm:spPr/>
    </dgm:pt>
    <dgm:pt modelId="{78215969-E6BB-4289-88B7-3C0A4032F084}" type="pres">
      <dgm:prSet presAssocID="{C62003A7-40B8-4130-B9A5-B07FCB8B380C}" presName="node" presStyleLbl="alignAccFollowNode1" presStyleIdx="6" presStyleCnt="13" custScaleX="127876" custScaleY="140453" custLinFactX="7057" custLinFactNeighborX="100000">
        <dgm:presLayoutVars>
          <dgm:bulletEnabled val="1"/>
        </dgm:presLayoutVars>
      </dgm:prSet>
      <dgm:spPr/>
      <dgm:t>
        <a:bodyPr/>
        <a:lstStyle/>
        <a:p>
          <a:endParaRPr lang="cs-CZ"/>
        </a:p>
      </dgm:t>
    </dgm:pt>
    <dgm:pt modelId="{16D0CD7C-1C56-4AF5-887F-9E1C91B66984}" type="pres">
      <dgm:prSet presAssocID="{F61D748A-C4D7-4C20-AD9F-EB96D065C95A}" presName="sibTrans" presStyleCnt="0"/>
      <dgm:spPr/>
    </dgm:pt>
    <dgm:pt modelId="{8CC15E33-6E75-430F-B34D-F84D2EE16F40}" type="pres">
      <dgm:prSet presAssocID="{4CABEE4B-A893-452F-9ADC-2E99724CDA6B}" presName="node" presStyleLbl="alignAccFollowNode1" presStyleIdx="7" presStyleCnt="13" custLinFactX="20374" custLinFactNeighborX="100000">
        <dgm:presLayoutVars>
          <dgm:bulletEnabled val="1"/>
        </dgm:presLayoutVars>
      </dgm:prSet>
      <dgm:spPr/>
      <dgm:t>
        <a:bodyPr/>
        <a:lstStyle/>
        <a:p>
          <a:endParaRPr lang="cs-CZ"/>
        </a:p>
      </dgm:t>
    </dgm:pt>
    <dgm:pt modelId="{9B881BA8-9F1D-4C50-B141-36E870C49124}" type="pres">
      <dgm:prSet presAssocID="{5087677B-185A-4227-88BA-7658D406A1BC}" presName="vSp" presStyleCnt="0"/>
      <dgm:spPr/>
    </dgm:pt>
    <dgm:pt modelId="{2C9A9626-5A6F-4A49-8F89-45EB1B8837F7}" type="pres">
      <dgm:prSet presAssocID="{464DD048-7455-4D03-8FF5-1A9CE495C72F}" presName="horFlow" presStyleCnt="0"/>
      <dgm:spPr/>
    </dgm:pt>
    <dgm:pt modelId="{B9099642-00FA-48FB-AA67-191F1D25E8EC}" type="pres">
      <dgm:prSet presAssocID="{464DD048-7455-4D03-8FF5-1A9CE495C72F}" presName="bigChev" presStyleLbl="node1" presStyleIdx="2" presStyleCnt="6" custLinFactNeighborX="9653"/>
      <dgm:spPr/>
      <dgm:t>
        <a:bodyPr/>
        <a:lstStyle/>
        <a:p>
          <a:endParaRPr lang="cs-CZ"/>
        </a:p>
      </dgm:t>
    </dgm:pt>
    <dgm:pt modelId="{410715D5-84BB-40A3-9CB2-52ACE1FF3AD2}" type="pres">
      <dgm:prSet presAssocID="{513FE4A1-2CFD-43A5-A992-12C887D2A9F5}" presName="parTrans" presStyleCnt="0"/>
      <dgm:spPr/>
    </dgm:pt>
    <dgm:pt modelId="{A13D3E26-83FF-41E5-9840-A4430FB11E4A}" type="pres">
      <dgm:prSet presAssocID="{4D56B602-4E11-40AB-9C95-F1BC342E5390}" presName="node" presStyleLbl="alignAccFollowNode1" presStyleIdx="8" presStyleCnt="13" custScaleX="141295" custLinFactNeighborX="85489">
        <dgm:presLayoutVars>
          <dgm:bulletEnabled val="1"/>
        </dgm:presLayoutVars>
      </dgm:prSet>
      <dgm:spPr/>
      <dgm:t>
        <a:bodyPr/>
        <a:lstStyle/>
        <a:p>
          <a:endParaRPr lang="cs-CZ"/>
        </a:p>
      </dgm:t>
    </dgm:pt>
    <dgm:pt modelId="{69A24033-6361-4051-B29F-A2E757C94895}" type="pres">
      <dgm:prSet presAssocID="{464DD048-7455-4D03-8FF5-1A9CE495C72F}" presName="vSp" presStyleCnt="0"/>
      <dgm:spPr/>
    </dgm:pt>
    <dgm:pt modelId="{8F651D46-4703-4FF8-98AD-528FBA2BEC76}" type="pres">
      <dgm:prSet presAssocID="{9EDAFAA1-1062-407A-9A09-65EEC4D2F1B6}" presName="horFlow" presStyleCnt="0"/>
      <dgm:spPr/>
    </dgm:pt>
    <dgm:pt modelId="{A405373F-AAEE-4E5E-A254-FCD90A5F3008}" type="pres">
      <dgm:prSet presAssocID="{9EDAFAA1-1062-407A-9A09-65EEC4D2F1B6}" presName="bigChev" presStyleLbl="node1" presStyleIdx="3" presStyleCnt="6"/>
      <dgm:spPr/>
      <dgm:t>
        <a:bodyPr/>
        <a:lstStyle/>
        <a:p>
          <a:endParaRPr lang="cs-CZ"/>
        </a:p>
      </dgm:t>
    </dgm:pt>
    <dgm:pt modelId="{9D13E101-E0EA-456C-B485-8E7ED5F00471}" type="pres">
      <dgm:prSet presAssocID="{9EDAFAA1-1062-407A-9A09-65EEC4D2F1B6}" presName="vSp" presStyleCnt="0"/>
      <dgm:spPr/>
    </dgm:pt>
    <dgm:pt modelId="{0BC27A7E-240C-4F22-A8AF-E7AB7B294946}" type="pres">
      <dgm:prSet presAssocID="{EBAC4FD1-1BE2-433F-89E1-5CD5BF0D082F}" presName="horFlow" presStyleCnt="0"/>
      <dgm:spPr/>
    </dgm:pt>
    <dgm:pt modelId="{E1618B80-B56E-4124-B265-F993576A7873}" type="pres">
      <dgm:prSet presAssocID="{EBAC4FD1-1BE2-433F-89E1-5CD5BF0D082F}" presName="bigChev" presStyleLbl="node1" presStyleIdx="4" presStyleCnt="6" custScaleX="110282" custLinFactNeighborX="86758"/>
      <dgm:spPr/>
      <dgm:t>
        <a:bodyPr/>
        <a:lstStyle/>
        <a:p>
          <a:endParaRPr lang="cs-CZ"/>
        </a:p>
      </dgm:t>
    </dgm:pt>
    <dgm:pt modelId="{9D4AE822-CB64-40A8-A784-9B9B860D72DE}" type="pres">
      <dgm:prSet presAssocID="{E4DE278B-ABD1-41C1-917D-6D20B7B642D4}" presName="parTrans" presStyleCnt="0"/>
      <dgm:spPr/>
    </dgm:pt>
    <dgm:pt modelId="{82ABCED9-FF67-48EB-8B05-E2ECBC1574FD}" type="pres">
      <dgm:prSet presAssocID="{2BC2C9E7-1639-4A21-8E98-AD23A365C5FB}" presName="node" presStyleLbl="alignAccFollowNode1" presStyleIdx="9" presStyleCnt="13" custLinFactX="6063" custLinFactNeighborX="100000">
        <dgm:presLayoutVars>
          <dgm:bulletEnabled val="1"/>
        </dgm:presLayoutVars>
      </dgm:prSet>
      <dgm:spPr/>
      <dgm:t>
        <a:bodyPr/>
        <a:lstStyle/>
        <a:p>
          <a:endParaRPr lang="cs-CZ"/>
        </a:p>
      </dgm:t>
    </dgm:pt>
    <dgm:pt modelId="{179A0941-C366-4889-9328-E3A7D30073DB}" type="pres">
      <dgm:prSet presAssocID="{49ECA272-36B3-4502-B1BD-A9E1809C5B7B}" presName="sibTrans" presStyleCnt="0"/>
      <dgm:spPr/>
    </dgm:pt>
    <dgm:pt modelId="{9E01080F-E592-40F3-9ED4-29894809F5ED}" type="pres">
      <dgm:prSet presAssocID="{38B63C3F-7091-4F53-A575-8557F8B61D03}" presName="node" presStyleLbl="alignAccFollowNode1" presStyleIdx="10" presStyleCnt="13" custLinFactX="8965" custLinFactNeighborX="100000">
        <dgm:presLayoutVars>
          <dgm:bulletEnabled val="1"/>
        </dgm:presLayoutVars>
      </dgm:prSet>
      <dgm:spPr/>
      <dgm:t>
        <a:bodyPr/>
        <a:lstStyle/>
        <a:p>
          <a:endParaRPr lang="cs-CZ"/>
        </a:p>
      </dgm:t>
    </dgm:pt>
    <dgm:pt modelId="{C4174F3B-EDA6-4D76-ABBA-820DF44CCA98}" type="pres">
      <dgm:prSet presAssocID="{8857B141-CC70-426B-B8EE-3DDBF75A3914}" presName="sibTrans" presStyleCnt="0"/>
      <dgm:spPr/>
    </dgm:pt>
    <dgm:pt modelId="{4C47C5F8-D2FA-4F82-80B2-20AE4455409E}" type="pres">
      <dgm:prSet presAssocID="{13535C31-2FE0-4E39-89B5-F785A0D9F580}" presName="node" presStyleLbl="alignAccFollowNode1" presStyleIdx="11" presStyleCnt="13" custLinFactX="11867" custLinFactNeighborX="100000">
        <dgm:presLayoutVars>
          <dgm:bulletEnabled val="1"/>
        </dgm:presLayoutVars>
      </dgm:prSet>
      <dgm:spPr/>
      <dgm:t>
        <a:bodyPr/>
        <a:lstStyle/>
        <a:p>
          <a:endParaRPr lang="cs-CZ"/>
        </a:p>
      </dgm:t>
    </dgm:pt>
    <dgm:pt modelId="{DE61E11B-9211-4213-B079-6338AF1772A3}" type="pres">
      <dgm:prSet presAssocID="{EBAC4FD1-1BE2-433F-89E1-5CD5BF0D082F}" presName="vSp" presStyleCnt="0"/>
      <dgm:spPr/>
    </dgm:pt>
    <dgm:pt modelId="{AF727D2A-25CF-42E9-956B-16BAA2868ADD}" type="pres">
      <dgm:prSet presAssocID="{33051552-B25D-4A23-9D34-8B33108CCF01}" presName="horFlow" presStyleCnt="0"/>
      <dgm:spPr/>
    </dgm:pt>
    <dgm:pt modelId="{A5BFD073-1C0B-4981-9BE1-B11A38A686F8}" type="pres">
      <dgm:prSet presAssocID="{33051552-B25D-4A23-9D34-8B33108CCF01}" presName="bigChev" presStyleLbl="node1" presStyleIdx="5" presStyleCnt="6" custScaleX="100423" custScaleY="91889" custLinFactNeighborX="71561"/>
      <dgm:spPr/>
      <dgm:t>
        <a:bodyPr/>
        <a:lstStyle/>
        <a:p>
          <a:endParaRPr lang="cs-CZ"/>
        </a:p>
      </dgm:t>
    </dgm:pt>
    <dgm:pt modelId="{F3144097-E090-4324-9A27-73D780C71C22}" type="pres">
      <dgm:prSet presAssocID="{B176C126-5CE3-4C75-AACC-8EC0BC2D5BE2}" presName="parTrans" presStyleCnt="0"/>
      <dgm:spPr/>
    </dgm:pt>
    <dgm:pt modelId="{E865DB36-F6CE-4B5E-811E-EA0221327259}" type="pres">
      <dgm:prSet presAssocID="{3E03A7DD-061F-46C8-A334-B2DD4176ECF6}" presName="node" presStyleLbl="alignAccFollowNode1" presStyleIdx="12" presStyleCnt="13" custScaleX="182394" custLinFactNeighborX="91069">
        <dgm:presLayoutVars>
          <dgm:bulletEnabled val="1"/>
        </dgm:presLayoutVars>
      </dgm:prSet>
      <dgm:spPr/>
      <dgm:t>
        <a:bodyPr/>
        <a:lstStyle/>
        <a:p>
          <a:endParaRPr lang="cs-CZ"/>
        </a:p>
      </dgm:t>
    </dgm:pt>
  </dgm:ptLst>
  <dgm:cxnLst>
    <dgm:cxn modelId="{B2115513-FE88-4783-A66D-1D553DF80247}" srcId="{04A6AAFC-022D-4B6C-AB1B-5DE7D5E4052C}" destId="{EEB09636-C002-4AB0-9DC5-DDDEB8736263}" srcOrd="0" destOrd="0" parTransId="{06494F14-BF7E-436C-AFE8-3DB1C1DF54A9}" sibTransId="{5928E29B-494B-4813-AA17-5644F482B71D}"/>
    <dgm:cxn modelId="{2E8B0682-C73E-4ED4-A1A8-A558D28586CE}" type="presOf" srcId="{4CABEE4B-A893-452F-9ADC-2E99724CDA6B}" destId="{8CC15E33-6E75-430F-B34D-F84D2EE16F40}" srcOrd="0" destOrd="0" presId="urn:microsoft.com/office/officeart/2005/8/layout/lProcess3"/>
    <dgm:cxn modelId="{41589005-589E-4660-B477-12319FD8B177}" srcId="{5087677B-185A-4227-88BA-7658D406A1BC}" destId="{0E127941-B414-4985-9868-41C33907B250}" srcOrd="2" destOrd="0" parTransId="{6223E6DA-3CAD-4B20-A6A4-CFEB99102840}" sibTransId="{5B4E18D9-4C72-49E7-8BF0-75D4484E0086}"/>
    <dgm:cxn modelId="{8F686C91-CC48-4EC4-B908-17D100C68EF0}" srcId="{5087677B-185A-4227-88BA-7658D406A1BC}" destId="{B6CB2541-6805-45D1-B504-43092248EE01}" srcOrd="0" destOrd="0" parTransId="{8D20B869-5788-44EB-B222-DA8E94CCC05A}" sibTransId="{2DF6120C-C8A8-4A7D-BED5-C98B814B136F}"/>
    <dgm:cxn modelId="{BBD60445-ACE8-4268-A1ED-CFE42B65DEFD}" type="presOf" srcId="{464DD048-7455-4D03-8FF5-1A9CE495C72F}" destId="{B9099642-00FA-48FB-AA67-191F1D25E8EC}" srcOrd="0" destOrd="0" presId="urn:microsoft.com/office/officeart/2005/8/layout/lProcess3"/>
    <dgm:cxn modelId="{EB8BCE08-E8F4-4F4F-8FC9-E35183C8B2BD}" srcId="{04A6AAFC-022D-4B6C-AB1B-5DE7D5E4052C}" destId="{EBAC4FD1-1BE2-433F-89E1-5CD5BF0D082F}" srcOrd="4" destOrd="0" parTransId="{FEAFB6FA-9A90-4749-81A4-936C6A587392}" sibTransId="{6A57FAA3-C83B-4339-858A-67BAD41F850B}"/>
    <dgm:cxn modelId="{6C03A88D-4C6A-421D-B74E-34B542FEA42C}" srcId="{464DD048-7455-4D03-8FF5-1A9CE495C72F}" destId="{4D56B602-4E11-40AB-9C95-F1BC342E5390}" srcOrd="0" destOrd="0" parTransId="{513FE4A1-2CFD-43A5-A992-12C887D2A9F5}" sibTransId="{54D706DF-CAD0-469C-AD06-5CB9C2DD3EF9}"/>
    <dgm:cxn modelId="{BDC735CC-B964-4176-9C7B-9CF4F21FE1B9}" type="presOf" srcId="{34F5D534-876E-4B80-96E7-846620F42C7D}" destId="{5B18594C-361C-45EE-83D1-71B22F4E9789}" srcOrd="0" destOrd="0" presId="urn:microsoft.com/office/officeart/2005/8/layout/lProcess3"/>
    <dgm:cxn modelId="{F569D9EC-5939-4A4E-933E-ECB14DFA36FE}" type="presOf" srcId="{4D56B602-4E11-40AB-9C95-F1BC342E5390}" destId="{A13D3E26-83FF-41E5-9840-A4430FB11E4A}" srcOrd="0" destOrd="0" presId="urn:microsoft.com/office/officeart/2005/8/layout/lProcess3"/>
    <dgm:cxn modelId="{1B8C561D-A37F-442E-ADD1-C928565B18D5}" type="presOf" srcId="{C62003A7-40B8-4130-B9A5-B07FCB8B380C}" destId="{78215969-E6BB-4289-88B7-3C0A4032F084}" srcOrd="0" destOrd="0" presId="urn:microsoft.com/office/officeart/2005/8/layout/lProcess3"/>
    <dgm:cxn modelId="{2DBBABB5-39E4-4594-9C48-666FCD854206}" srcId="{5087677B-185A-4227-88BA-7658D406A1BC}" destId="{AA5F319A-953C-4A91-A3E8-57EF7264D4E8}" srcOrd="1" destOrd="0" parTransId="{99F7BF51-7141-4F03-9294-3D2E4E575F4A}" sibTransId="{24AFD0F9-8CE2-4E84-B5EE-B353934FC3BD}"/>
    <dgm:cxn modelId="{597E396B-F001-4583-A38C-2B3526911D5B}" type="presOf" srcId="{2BC2C9E7-1639-4A21-8E98-AD23A365C5FB}" destId="{82ABCED9-FF67-48EB-8B05-E2ECBC1574FD}" srcOrd="0" destOrd="0" presId="urn:microsoft.com/office/officeart/2005/8/layout/lProcess3"/>
    <dgm:cxn modelId="{1A6751B3-03EA-4D1F-8261-67513BD7AA9B}" srcId="{EBAC4FD1-1BE2-433F-89E1-5CD5BF0D082F}" destId="{38B63C3F-7091-4F53-A575-8557F8B61D03}" srcOrd="1" destOrd="0" parTransId="{A5B57338-3B5B-4DE1-B9E9-E79BC08B4F88}" sibTransId="{8857B141-CC70-426B-B8EE-3DDBF75A3914}"/>
    <dgm:cxn modelId="{900E59F5-AB3E-479A-8117-D8125927ABCB}" srcId="{EEB09636-C002-4AB0-9DC5-DDDEB8736263}" destId="{34F5D534-876E-4B80-96E7-846620F42C7D}" srcOrd="2" destOrd="0" parTransId="{9F6333A4-9382-41D5-918B-E4F4C750AF80}" sibTransId="{32B93790-DE7B-4ECD-9CEC-DE75B050F82E}"/>
    <dgm:cxn modelId="{F8CDE916-D66D-4101-B71E-02894FBDB4B9}" type="presOf" srcId="{33051552-B25D-4A23-9D34-8B33108CCF01}" destId="{A5BFD073-1C0B-4981-9BE1-B11A38A686F8}" srcOrd="0" destOrd="0" presId="urn:microsoft.com/office/officeart/2005/8/layout/lProcess3"/>
    <dgm:cxn modelId="{45F08BBC-6263-495A-B5BA-23F5100BC681}" srcId="{04A6AAFC-022D-4B6C-AB1B-5DE7D5E4052C}" destId="{5087677B-185A-4227-88BA-7658D406A1BC}" srcOrd="1" destOrd="0" parTransId="{858F38EB-49CE-46EF-BF25-44E29F316CBB}" sibTransId="{B2FDE63F-5D44-4275-B41A-596284A74211}"/>
    <dgm:cxn modelId="{F004DC25-E6A3-4E48-8285-47DBBA5712C9}" type="presOf" srcId="{B2C5F283-414F-4B18-965C-240431ED0655}" destId="{0A96A2F0-57C2-4E26-B9BB-11FAE30EDA90}" srcOrd="0" destOrd="0" presId="urn:microsoft.com/office/officeart/2005/8/layout/lProcess3"/>
    <dgm:cxn modelId="{FA08B97A-5C6E-40CB-88FA-BF6FF3739F8F}" type="presOf" srcId="{B6CB2541-6805-45D1-B504-43092248EE01}" destId="{48985EF5-170A-4394-A6B9-E258E4848C61}" srcOrd="0" destOrd="0" presId="urn:microsoft.com/office/officeart/2005/8/layout/lProcess3"/>
    <dgm:cxn modelId="{0BA5F469-F7DF-4898-9F05-6B471C5BAF9D}" type="presOf" srcId="{AA5F319A-953C-4A91-A3E8-57EF7264D4E8}" destId="{E95B100A-0BA8-4E42-832D-94EB92C68C63}" srcOrd="0" destOrd="0" presId="urn:microsoft.com/office/officeart/2005/8/layout/lProcess3"/>
    <dgm:cxn modelId="{71FFBDCC-E74B-4006-94B5-C6F059AA0070}" type="presOf" srcId="{C9C9C775-E5A4-418A-A982-28CC80055E64}" destId="{AEF38A7B-7731-4444-B1EB-E877D9A291DB}" srcOrd="0" destOrd="0" presId="urn:microsoft.com/office/officeart/2005/8/layout/lProcess3"/>
    <dgm:cxn modelId="{523CB180-7E33-48BF-B2FC-DD982AA68C97}" type="presOf" srcId="{13535C31-2FE0-4E39-89B5-F785A0D9F580}" destId="{4C47C5F8-D2FA-4F82-80B2-20AE4455409E}" srcOrd="0" destOrd="0" presId="urn:microsoft.com/office/officeart/2005/8/layout/lProcess3"/>
    <dgm:cxn modelId="{606B5DA8-FEFE-4E55-B07F-D9652BED16C0}" type="presOf" srcId="{5087677B-185A-4227-88BA-7658D406A1BC}" destId="{50A63021-2FA4-492F-AEBB-48ED317A697C}" srcOrd="0" destOrd="0" presId="urn:microsoft.com/office/officeart/2005/8/layout/lProcess3"/>
    <dgm:cxn modelId="{8DAFA696-9396-4740-972C-4208DFC54A63}" type="presOf" srcId="{3E03A7DD-061F-46C8-A334-B2DD4176ECF6}" destId="{E865DB36-F6CE-4B5E-811E-EA0221327259}" srcOrd="0" destOrd="0" presId="urn:microsoft.com/office/officeart/2005/8/layout/lProcess3"/>
    <dgm:cxn modelId="{CC351F53-4543-4E5D-A956-D4FAD90E2570}" type="presOf" srcId="{9EDAFAA1-1062-407A-9A09-65EEC4D2F1B6}" destId="{A405373F-AAEE-4E5E-A254-FCD90A5F3008}" srcOrd="0" destOrd="0" presId="urn:microsoft.com/office/officeart/2005/8/layout/lProcess3"/>
    <dgm:cxn modelId="{A386B2AB-B94A-4837-A7C3-FB4AAFB8FEC4}" srcId="{5087677B-185A-4227-88BA-7658D406A1BC}" destId="{4CABEE4B-A893-452F-9ADC-2E99724CDA6B}" srcOrd="4" destOrd="0" parTransId="{31871BA0-C88E-4E1B-A6A4-7E9A5222C82C}" sibTransId="{19AE2D92-9E87-4922-B76D-07C838E41C56}"/>
    <dgm:cxn modelId="{DE507321-84A2-496B-ADD5-DB37EE8846DD}" srcId="{EEB09636-C002-4AB0-9DC5-DDDEB8736263}" destId="{B2C5F283-414F-4B18-965C-240431ED0655}" srcOrd="0" destOrd="0" parTransId="{6AA837CB-8903-4419-AD16-769672D526F5}" sibTransId="{30A9688D-8E23-4677-BF05-35B6C2C3BFA1}"/>
    <dgm:cxn modelId="{61666E69-09C8-4CE4-B110-0F42F860A3E1}" type="presOf" srcId="{EEB09636-C002-4AB0-9DC5-DDDEB8736263}" destId="{A1310733-0CC3-4CC2-A47E-89888CBEC763}" srcOrd="0" destOrd="0" presId="urn:microsoft.com/office/officeart/2005/8/layout/lProcess3"/>
    <dgm:cxn modelId="{0B617E3E-0B1D-4F64-8C35-D53E395EF0FF}" srcId="{EBAC4FD1-1BE2-433F-89E1-5CD5BF0D082F}" destId="{13535C31-2FE0-4E39-89B5-F785A0D9F580}" srcOrd="2" destOrd="0" parTransId="{0A382131-7C7C-4E79-BFC9-84A9EA7788B0}" sibTransId="{3D9B51B0-5891-4F92-B50E-9240F9706883}"/>
    <dgm:cxn modelId="{F037570F-E00A-44B8-B86C-558D596BF497}" srcId="{33051552-B25D-4A23-9D34-8B33108CCF01}" destId="{3E03A7DD-061F-46C8-A334-B2DD4176ECF6}" srcOrd="0" destOrd="0" parTransId="{B176C126-5CE3-4C75-AACC-8EC0BC2D5BE2}" sibTransId="{DAA9C841-B0A8-4AA1-A589-51E93239AF5C}"/>
    <dgm:cxn modelId="{60B5486D-B344-4052-A989-2487757565A0}" srcId="{EBAC4FD1-1BE2-433F-89E1-5CD5BF0D082F}" destId="{2BC2C9E7-1639-4A21-8E98-AD23A365C5FB}" srcOrd="0" destOrd="0" parTransId="{E4DE278B-ABD1-41C1-917D-6D20B7B642D4}" sibTransId="{49ECA272-36B3-4502-B1BD-A9E1809C5B7B}"/>
    <dgm:cxn modelId="{59BED228-4BC8-4967-8902-E601CC6CDA0C}" srcId="{04A6AAFC-022D-4B6C-AB1B-5DE7D5E4052C}" destId="{464DD048-7455-4D03-8FF5-1A9CE495C72F}" srcOrd="2" destOrd="0" parTransId="{AFC1DDB1-828C-4463-A5D4-9BED69D5AD8C}" sibTransId="{68BEFA82-E1D9-4BF7-A53D-64C746D3246C}"/>
    <dgm:cxn modelId="{A89D8C30-0423-4CF1-AC8F-9EA23F32B37F}" srcId="{EEB09636-C002-4AB0-9DC5-DDDEB8736263}" destId="{C9C9C775-E5A4-418A-A982-28CC80055E64}" srcOrd="1" destOrd="0" parTransId="{3DC7B6A8-6A68-4F80-9B8D-35993CF6C3EC}" sibTransId="{7DA8DA70-733C-40AC-8145-A43B283358B4}"/>
    <dgm:cxn modelId="{E26FD3E1-BD80-4729-B081-7B12C14E9D8C}" type="presOf" srcId="{EBAC4FD1-1BE2-433F-89E1-5CD5BF0D082F}" destId="{E1618B80-B56E-4124-B265-F993576A7873}" srcOrd="0" destOrd="0" presId="urn:microsoft.com/office/officeart/2005/8/layout/lProcess3"/>
    <dgm:cxn modelId="{00FB229F-898D-42C9-B21E-F2D2B1D36359}" type="presOf" srcId="{0E127941-B414-4985-9868-41C33907B250}" destId="{E9B454C3-EBD4-4A3D-B76B-FD6C3916F3B2}" srcOrd="0" destOrd="0" presId="urn:microsoft.com/office/officeart/2005/8/layout/lProcess3"/>
    <dgm:cxn modelId="{95ED1DD5-13F0-4288-AAE7-9DCB31394DDA}" srcId="{5087677B-185A-4227-88BA-7658D406A1BC}" destId="{C62003A7-40B8-4130-B9A5-B07FCB8B380C}" srcOrd="3" destOrd="0" parTransId="{5E01E971-938E-4113-AAD6-FB48D604D780}" sibTransId="{F61D748A-C4D7-4C20-AD9F-EB96D065C95A}"/>
    <dgm:cxn modelId="{5A2BF767-DF6B-411D-A462-83945A908D76}" srcId="{04A6AAFC-022D-4B6C-AB1B-5DE7D5E4052C}" destId="{33051552-B25D-4A23-9D34-8B33108CCF01}" srcOrd="5" destOrd="0" parTransId="{E3386234-521B-4124-BC3F-F8A37B4DF017}" sibTransId="{3C151EA8-FF73-4159-80CC-DAFCAB4BA214}"/>
    <dgm:cxn modelId="{05B1712B-2F6B-458D-AB24-46196360E9F1}" type="presOf" srcId="{04A6AAFC-022D-4B6C-AB1B-5DE7D5E4052C}" destId="{89F55FB9-D68E-49CF-83CE-DF2FC975986E}" srcOrd="0" destOrd="0" presId="urn:microsoft.com/office/officeart/2005/8/layout/lProcess3"/>
    <dgm:cxn modelId="{12D8550B-9F5B-4586-A292-1A0FEBDB7672}" type="presOf" srcId="{38B63C3F-7091-4F53-A575-8557F8B61D03}" destId="{9E01080F-E592-40F3-9ED4-29894809F5ED}" srcOrd="0" destOrd="0" presId="urn:microsoft.com/office/officeart/2005/8/layout/lProcess3"/>
    <dgm:cxn modelId="{9EBDDC55-71B5-4336-912B-385673FFF41E}" srcId="{04A6AAFC-022D-4B6C-AB1B-5DE7D5E4052C}" destId="{9EDAFAA1-1062-407A-9A09-65EEC4D2F1B6}" srcOrd="3" destOrd="0" parTransId="{D995F8E0-46B8-4FAF-9DC4-71954CDA2F6E}" sibTransId="{672BAE4D-D610-4F23-B8AB-E165FE2C4B13}"/>
    <dgm:cxn modelId="{E4ECEC22-D957-4BE4-B19D-CEA43D50E80F}" type="presParOf" srcId="{89F55FB9-D68E-49CF-83CE-DF2FC975986E}" destId="{5E753FF0-CD2E-4BE5-8DE3-B99C19E2831F}" srcOrd="0" destOrd="0" presId="urn:microsoft.com/office/officeart/2005/8/layout/lProcess3"/>
    <dgm:cxn modelId="{BF056F8E-F532-4D31-8AEB-29554AD007F9}" type="presParOf" srcId="{5E753FF0-CD2E-4BE5-8DE3-B99C19E2831F}" destId="{A1310733-0CC3-4CC2-A47E-89888CBEC763}" srcOrd="0" destOrd="0" presId="urn:microsoft.com/office/officeart/2005/8/layout/lProcess3"/>
    <dgm:cxn modelId="{EBF228D7-89FB-46F1-9368-D59607B30314}" type="presParOf" srcId="{5E753FF0-CD2E-4BE5-8DE3-B99C19E2831F}" destId="{21B31147-78BF-4359-A27A-09C6347F142E}" srcOrd="1" destOrd="0" presId="urn:microsoft.com/office/officeart/2005/8/layout/lProcess3"/>
    <dgm:cxn modelId="{A2407D00-FAF2-43F0-9739-99260925F23D}" type="presParOf" srcId="{5E753FF0-CD2E-4BE5-8DE3-B99C19E2831F}" destId="{0A96A2F0-57C2-4E26-B9BB-11FAE30EDA90}" srcOrd="2" destOrd="0" presId="urn:microsoft.com/office/officeart/2005/8/layout/lProcess3"/>
    <dgm:cxn modelId="{B5A6CB2C-B668-4CBC-A7B2-C67611B7E33A}" type="presParOf" srcId="{5E753FF0-CD2E-4BE5-8DE3-B99C19E2831F}" destId="{4B109663-F341-41E0-A28D-8904BFA37915}" srcOrd="3" destOrd="0" presId="urn:microsoft.com/office/officeart/2005/8/layout/lProcess3"/>
    <dgm:cxn modelId="{B2268CBC-3C2D-4101-8EEE-9F0C335E4DD6}" type="presParOf" srcId="{5E753FF0-CD2E-4BE5-8DE3-B99C19E2831F}" destId="{AEF38A7B-7731-4444-B1EB-E877D9A291DB}" srcOrd="4" destOrd="0" presId="urn:microsoft.com/office/officeart/2005/8/layout/lProcess3"/>
    <dgm:cxn modelId="{D336ECA0-B5C1-4429-AB1D-7BCA9B8728D1}" type="presParOf" srcId="{5E753FF0-CD2E-4BE5-8DE3-B99C19E2831F}" destId="{B2C5F551-2F72-4B57-9323-2E910B87B7D0}" srcOrd="5" destOrd="0" presId="urn:microsoft.com/office/officeart/2005/8/layout/lProcess3"/>
    <dgm:cxn modelId="{8FBFF797-E491-4B82-9F47-7E4AD842613F}" type="presParOf" srcId="{5E753FF0-CD2E-4BE5-8DE3-B99C19E2831F}" destId="{5B18594C-361C-45EE-83D1-71B22F4E9789}" srcOrd="6" destOrd="0" presId="urn:microsoft.com/office/officeart/2005/8/layout/lProcess3"/>
    <dgm:cxn modelId="{61BD9888-CBB7-41B2-A8CC-485F352633C5}" type="presParOf" srcId="{89F55FB9-D68E-49CF-83CE-DF2FC975986E}" destId="{522292C1-D653-4F7B-9B0A-985C33E170AF}" srcOrd="1" destOrd="0" presId="urn:microsoft.com/office/officeart/2005/8/layout/lProcess3"/>
    <dgm:cxn modelId="{F6F87715-B463-4FE7-9C0B-F52E160E357A}" type="presParOf" srcId="{89F55FB9-D68E-49CF-83CE-DF2FC975986E}" destId="{6597DCE1-9C6C-44C5-AA9C-F86ECA6D5664}" srcOrd="2" destOrd="0" presId="urn:microsoft.com/office/officeart/2005/8/layout/lProcess3"/>
    <dgm:cxn modelId="{EA5D4CC2-8039-4335-8389-148BBA67C05F}" type="presParOf" srcId="{6597DCE1-9C6C-44C5-AA9C-F86ECA6D5664}" destId="{50A63021-2FA4-492F-AEBB-48ED317A697C}" srcOrd="0" destOrd="0" presId="urn:microsoft.com/office/officeart/2005/8/layout/lProcess3"/>
    <dgm:cxn modelId="{60540520-DF7A-499B-BD93-6CB99613445D}" type="presParOf" srcId="{6597DCE1-9C6C-44C5-AA9C-F86ECA6D5664}" destId="{3B0681A9-F679-4E2D-BCC3-839DE56D5B59}" srcOrd="1" destOrd="0" presId="urn:microsoft.com/office/officeart/2005/8/layout/lProcess3"/>
    <dgm:cxn modelId="{21F0C82B-9108-4F7D-9FFE-5121537821A9}" type="presParOf" srcId="{6597DCE1-9C6C-44C5-AA9C-F86ECA6D5664}" destId="{48985EF5-170A-4394-A6B9-E258E4848C61}" srcOrd="2" destOrd="0" presId="urn:microsoft.com/office/officeart/2005/8/layout/lProcess3"/>
    <dgm:cxn modelId="{8F52E21B-8BA4-4C25-A9C7-17131807DF06}" type="presParOf" srcId="{6597DCE1-9C6C-44C5-AA9C-F86ECA6D5664}" destId="{23643A69-C1A2-425F-A202-D4BD12653C4B}" srcOrd="3" destOrd="0" presId="urn:microsoft.com/office/officeart/2005/8/layout/lProcess3"/>
    <dgm:cxn modelId="{10EDFC0E-1E9E-4C65-AAD3-BB8AB34139B9}" type="presParOf" srcId="{6597DCE1-9C6C-44C5-AA9C-F86ECA6D5664}" destId="{E95B100A-0BA8-4E42-832D-94EB92C68C63}" srcOrd="4" destOrd="0" presId="urn:microsoft.com/office/officeart/2005/8/layout/lProcess3"/>
    <dgm:cxn modelId="{96E2E893-993E-418D-8D90-0B254079AB07}" type="presParOf" srcId="{6597DCE1-9C6C-44C5-AA9C-F86ECA6D5664}" destId="{4E542DB4-410B-4979-925E-85CDCBCE13AE}" srcOrd="5" destOrd="0" presId="urn:microsoft.com/office/officeart/2005/8/layout/lProcess3"/>
    <dgm:cxn modelId="{7809F961-2A32-4CB1-9FDD-41C58178C51C}" type="presParOf" srcId="{6597DCE1-9C6C-44C5-AA9C-F86ECA6D5664}" destId="{E9B454C3-EBD4-4A3D-B76B-FD6C3916F3B2}" srcOrd="6" destOrd="0" presId="urn:microsoft.com/office/officeart/2005/8/layout/lProcess3"/>
    <dgm:cxn modelId="{CB308EA2-FBCE-4EBB-BBD3-51FB054A8988}" type="presParOf" srcId="{6597DCE1-9C6C-44C5-AA9C-F86ECA6D5664}" destId="{50273590-DA5A-4B5F-87D8-8C7FCC83E011}" srcOrd="7" destOrd="0" presId="urn:microsoft.com/office/officeart/2005/8/layout/lProcess3"/>
    <dgm:cxn modelId="{99CE3C75-C842-43CD-B327-9B2FC197AEEC}" type="presParOf" srcId="{6597DCE1-9C6C-44C5-AA9C-F86ECA6D5664}" destId="{78215969-E6BB-4289-88B7-3C0A4032F084}" srcOrd="8" destOrd="0" presId="urn:microsoft.com/office/officeart/2005/8/layout/lProcess3"/>
    <dgm:cxn modelId="{702CA73B-27EA-47D8-AFCC-F42C768A1896}" type="presParOf" srcId="{6597DCE1-9C6C-44C5-AA9C-F86ECA6D5664}" destId="{16D0CD7C-1C56-4AF5-887F-9E1C91B66984}" srcOrd="9" destOrd="0" presId="urn:microsoft.com/office/officeart/2005/8/layout/lProcess3"/>
    <dgm:cxn modelId="{5E83842D-D3D2-4DAA-BD65-80EA926E8F82}" type="presParOf" srcId="{6597DCE1-9C6C-44C5-AA9C-F86ECA6D5664}" destId="{8CC15E33-6E75-430F-B34D-F84D2EE16F40}" srcOrd="10" destOrd="0" presId="urn:microsoft.com/office/officeart/2005/8/layout/lProcess3"/>
    <dgm:cxn modelId="{0280CCD9-8D2D-4A51-A0F3-FCC6829753EE}" type="presParOf" srcId="{89F55FB9-D68E-49CF-83CE-DF2FC975986E}" destId="{9B881BA8-9F1D-4C50-B141-36E870C49124}" srcOrd="3" destOrd="0" presId="urn:microsoft.com/office/officeart/2005/8/layout/lProcess3"/>
    <dgm:cxn modelId="{67E5AE90-4E21-4798-876D-838C6FA2D019}" type="presParOf" srcId="{89F55FB9-D68E-49CF-83CE-DF2FC975986E}" destId="{2C9A9626-5A6F-4A49-8F89-45EB1B8837F7}" srcOrd="4" destOrd="0" presId="urn:microsoft.com/office/officeart/2005/8/layout/lProcess3"/>
    <dgm:cxn modelId="{A1409ACE-C20A-40D4-B0EC-C20EEA534200}" type="presParOf" srcId="{2C9A9626-5A6F-4A49-8F89-45EB1B8837F7}" destId="{B9099642-00FA-48FB-AA67-191F1D25E8EC}" srcOrd="0" destOrd="0" presId="urn:microsoft.com/office/officeart/2005/8/layout/lProcess3"/>
    <dgm:cxn modelId="{E0C8E469-5628-461B-A389-5EE440E8FBE6}" type="presParOf" srcId="{2C9A9626-5A6F-4A49-8F89-45EB1B8837F7}" destId="{410715D5-84BB-40A3-9CB2-52ACE1FF3AD2}" srcOrd="1" destOrd="0" presId="urn:microsoft.com/office/officeart/2005/8/layout/lProcess3"/>
    <dgm:cxn modelId="{FCB30974-4111-4EF6-AA0C-D222FF065B1F}" type="presParOf" srcId="{2C9A9626-5A6F-4A49-8F89-45EB1B8837F7}" destId="{A13D3E26-83FF-41E5-9840-A4430FB11E4A}" srcOrd="2" destOrd="0" presId="urn:microsoft.com/office/officeart/2005/8/layout/lProcess3"/>
    <dgm:cxn modelId="{A6DC1122-F83E-47F3-91A6-85EBF7959105}" type="presParOf" srcId="{89F55FB9-D68E-49CF-83CE-DF2FC975986E}" destId="{69A24033-6361-4051-B29F-A2E757C94895}" srcOrd="5" destOrd="0" presId="urn:microsoft.com/office/officeart/2005/8/layout/lProcess3"/>
    <dgm:cxn modelId="{861D5D37-3CEE-4E5C-A928-497BE92EB766}" type="presParOf" srcId="{89F55FB9-D68E-49CF-83CE-DF2FC975986E}" destId="{8F651D46-4703-4FF8-98AD-528FBA2BEC76}" srcOrd="6" destOrd="0" presId="urn:microsoft.com/office/officeart/2005/8/layout/lProcess3"/>
    <dgm:cxn modelId="{3B22F2A2-9D02-4343-AE3D-3850E2F17DA7}" type="presParOf" srcId="{8F651D46-4703-4FF8-98AD-528FBA2BEC76}" destId="{A405373F-AAEE-4E5E-A254-FCD90A5F3008}" srcOrd="0" destOrd="0" presId="urn:microsoft.com/office/officeart/2005/8/layout/lProcess3"/>
    <dgm:cxn modelId="{FD5CFB88-B815-46FD-8689-30DC960A1492}" type="presParOf" srcId="{89F55FB9-D68E-49CF-83CE-DF2FC975986E}" destId="{9D13E101-E0EA-456C-B485-8E7ED5F00471}" srcOrd="7" destOrd="0" presId="urn:microsoft.com/office/officeart/2005/8/layout/lProcess3"/>
    <dgm:cxn modelId="{58D57351-525E-43EA-8151-60F102DD9E2A}" type="presParOf" srcId="{89F55FB9-D68E-49CF-83CE-DF2FC975986E}" destId="{0BC27A7E-240C-4F22-A8AF-E7AB7B294946}" srcOrd="8" destOrd="0" presId="urn:microsoft.com/office/officeart/2005/8/layout/lProcess3"/>
    <dgm:cxn modelId="{0385A044-0F20-4D3D-AB7B-902346D4ED49}" type="presParOf" srcId="{0BC27A7E-240C-4F22-A8AF-E7AB7B294946}" destId="{E1618B80-B56E-4124-B265-F993576A7873}" srcOrd="0" destOrd="0" presId="urn:microsoft.com/office/officeart/2005/8/layout/lProcess3"/>
    <dgm:cxn modelId="{00CE1559-CEDC-4D30-93D9-757D48D20E5F}" type="presParOf" srcId="{0BC27A7E-240C-4F22-A8AF-E7AB7B294946}" destId="{9D4AE822-CB64-40A8-A784-9B9B860D72DE}" srcOrd="1" destOrd="0" presId="urn:microsoft.com/office/officeart/2005/8/layout/lProcess3"/>
    <dgm:cxn modelId="{859310D6-2A2B-4884-AF25-52F89B2AE99F}" type="presParOf" srcId="{0BC27A7E-240C-4F22-A8AF-E7AB7B294946}" destId="{82ABCED9-FF67-48EB-8B05-E2ECBC1574FD}" srcOrd="2" destOrd="0" presId="urn:microsoft.com/office/officeart/2005/8/layout/lProcess3"/>
    <dgm:cxn modelId="{F3C3EC8B-33F7-4EAA-B48C-574CE9F5ACA3}" type="presParOf" srcId="{0BC27A7E-240C-4F22-A8AF-E7AB7B294946}" destId="{179A0941-C366-4889-9328-E3A7D30073DB}" srcOrd="3" destOrd="0" presId="urn:microsoft.com/office/officeart/2005/8/layout/lProcess3"/>
    <dgm:cxn modelId="{2303687E-57C2-4DD3-A4D4-43D8654DA81D}" type="presParOf" srcId="{0BC27A7E-240C-4F22-A8AF-E7AB7B294946}" destId="{9E01080F-E592-40F3-9ED4-29894809F5ED}" srcOrd="4" destOrd="0" presId="urn:microsoft.com/office/officeart/2005/8/layout/lProcess3"/>
    <dgm:cxn modelId="{CC0736D8-C39B-4F1F-9D3F-11E0E0EC6BE5}" type="presParOf" srcId="{0BC27A7E-240C-4F22-A8AF-E7AB7B294946}" destId="{C4174F3B-EDA6-4D76-ABBA-820DF44CCA98}" srcOrd="5" destOrd="0" presId="urn:microsoft.com/office/officeart/2005/8/layout/lProcess3"/>
    <dgm:cxn modelId="{BCC42EB0-B5EB-47BD-A03A-D3AF86F1AF97}" type="presParOf" srcId="{0BC27A7E-240C-4F22-A8AF-E7AB7B294946}" destId="{4C47C5F8-D2FA-4F82-80B2-20AE4455409E}" srcOrd="6" destOrd="0" presId="urn:microsoft.com/office/officeart/2005/8/layout/lProcess3"/>
    <dgm:cxn modelId="{0061BB13-8D02-41B3-9BF9-2AEC5B62AF4F}" type="presParOf" srcId="{89F55FB9-D68E-49CF-83CE-DF2FC975986E}" destId="{DE61E11B-9211-4213-B079-6338AF1772A3}" srcOrd="9" destOrd="0" presId="urn:microsoft.com/office/officeart/2005/8/layout/lProcess3"/>
    <dgm:cxn modelId="{D903AE55-D17E-4501-BBC6-60D0BECBB58B}" type="presParOf" srcId="{89F55FB9-D68E-49CF-83CE-DF2FC975986E}" destId="{AF727D2A-25CF-42E9-956B-16BAA2868ADD}" srcOrd="10" destOrd="0" presId="urn:microsoft.com/office/officeart/2005/8/layout/lProcess3"/>
    <dgm:cxn modelId="{433F7F55-1969-4843-8B62-2BB552CF0823}" type="presParOf" srcId="{AF727D2A-25CF-42E9-956B-16BAA2868ADD}" destId="{A5BFD073-1C0B-4981-9BE1-B11A38A686F8}" srcOrd="0" destOrd="0" presId="urn:microsoft.com/office/officeart/2005/8/layout/lProcess3"/>
    <dgm:cxn modelId="{BDB84AD4-5F26-4D23-93A5-27ABA8B096D7}" type="presParOf" srcId="{AF727D2A-25CF-42E9-956B-16BAA2868ADD}" destId="{F3144097-E090-4324-9A27-73D780C71C22}" srcOrd="1" destOrd="0" presId="urn:microsoft.com/office/officeart/2005/8/layout/lProcess3"/>
    <dgm:cxn modelId="{A44BD61F-D6A3-412A-8E82-47565FF045E6}" type="presParOf" srcId="{AF727D2A-25CF-42E9-956B-16BAA2868ADD}" destId="{E865DB36-F6CE-4B5E-811E-EA0221327259}"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FA4E04-5C62-49C1-8399-224F6459770F}" type="doc">
      <dgm:prSet loTypeId="urn:microsoft.com/office/officeart/2009/layout/CircleArrowProcess" loCatId="process" qsTypeId="urn:microsoft.com/office/officeart/2005/8/quickstyle/3d1" qsCatId="3D" csTypeId="urn:microsoft.com/office/officeart/2005/8/colors/accent1_2" csCatId="accent1" phldr="1"/>
      <dgm:spPr/>
      <dgm:t>
        <a:bodyPr/>
        <a:lstStyle/>
        <a:p>
          <a:endParaRPr lang="cs-CZ"/>
        </a:p>
      </dgm:t>
    </dgm:pt>
    <dgm:pt modelId="{7EA64BF1-B52D-4508-B71A-CC5DE77DCD21}">
      <dgm:prSet phldrT="[Text]" custT="1"/>
      <dgm:spPr/>
      <dgm:t>
        <a:bodyPr/>
        <a:lstStyle/>
        <a:p>
          <a:r>
            <a:rPr lang="cs-CZ" sz="2800" dirty="0" smtClean="0">
              <a:solidFill>
                <a:srgbClr val="FF0000"/>
              </a:solidFill>
              <a:latin typeface="Arial" panose="020B0604020202020204" pitchFamily="34" charset="0"/>
              <a:cs typeface="Arial" panose="020B0604020202020204" pitchFamily="34" charset="0"/>
            </a:rPr>
            <a:t>Existují</a:t>
          </a:r>
          <a:r>
            <a:rPr lang="cs-CZ" sz="2000" dirty="0" smtClean="0">
              <a:latin typeface="Arial" panose="020B0604020202020204" pitchFamily="34" charset="0"/>
              <a:cs typeface="Arial" panose="020B0604020202020204" pitchFamily="34" charset="0"/>
            </a:rPr>
            <a:t> – jsou akceptována za účelem</a:t>
          </a:r>
          <a:endParaRPr lang="cs-CZ" sz="2000" dirty="0">
            <a:latin typeface="Arial" panose="020B0604020202020204" pitchFamily="34" charset="0"/>
            <a:cs typeface="Arial" panose="020B0604020202020204" pitchFamily="34" charset="0"/>
          </a:endParaRPr>
        </a:p>
      </dgm:t>
    </dgm:pt>
    <dgm:pt modelId="{EAEC2FAB-7443-45A8-A3FA-91F18119E42C}" type="parTrans" cxnId="{E5A5C8E0-006F-4D57-AB28-A73C2C0C914F}">
      <dgm:prSet/>
      <dgm:spPr/>
      <dgm:t>
        <a:bodyPr/>
        <a:lstStyle/>
        <a:p>
          <a:endParaRPr lang="cs-CZ" sz="2400">
            <a:latin typeface="Arial" panose="020B0604020202020204" pitchFamily="34" charset="0"/>
            <a:cs typeface="Arial" panose="020B0604020202020204" pitchFamily="34" charset="0"/>
          </a:endParaRPr>
        </a:p>
      </dgm:t>
    </dgm:pt>
    <dgm:pt modelId="{69C0266E-3602-4298-B876-3D2C0774090D}" type="sibTrans" cxnId="{E5A5C8E0-006F-4D57-AB28-A73C2C0C914F}">
      <dgm:prSet/>
      <dgm:spPr/>
      <dgm:t>
        <a:bodyPr/>
        <a:lstStyle/>
        <a:p>
          <a:endParaRPr lang="cs-CZ" sz="2400">
            <a:latin typeface="Arial" panose="020B0604020202020204" pitchFamily="34" charset="0"/>
            <a:cs typeface="Arial" panose="020B0604020202020204" pitchFamily="34" charset="0"/>
          </a:endParaRPr>
        </a:p>
      </dgm:t>
    </dgm:pt>
    <dgm:pt modelId="{0B987134-9AC6-43E4-91AF-C067C5192BEB}">
      <dgm:prSet phldrT="[Text]" custT="1"/>
      <dgm:spPr/>
      <dgm:t>
        <a:bodyPr/>
        <a:lstStyle/>
        <a:p>
          <a:r>
            <a:rPr lang="cs-CZ" sz="2000" dirty="0" smtClean="0">
              <a:latin typeface="Arial" panose="020B0604020202020204" pitchFamily="34" charset="0"/>
              <a:cs typeface="Arial" panose="020B0604020202020204" pitchFamily="34" charset="0"/>
            </a:rPr>
            <a:t>Zachování života na planetě Zemi</a:t>
          </a:r>
          <a:endParaRPr lang="cs-CZ" sz="2000" dirty="0">
            <a:latin typeface="Arial" panose="020B0604020202020204" pitchFamily="34" charset="0"/>
            <a:cs typeface="Arial" panose="020B0604020202020204" pitchFamily="34" charset="0"/>
          </a:endParaRPr>
        </a:p>
      </dgm:t>
    </dgm:pt>
    <dgm:pt modelId="{ACDE86D5-9B59-49BB-B308-70B7CF622354}" type="parTrans" cxnId="{8AC1AFE4-586A-49FA-BB8C-D351F873C11C}">
      <dgm:prSet/>
      <dgm:spPr/>
      <dgm:t>
        <a:bodyPr/>
        <a:lstStyle/>
        <a:p>
          <a:endParaRPr lang="cs-CZ" sz="2400">
            <a:latin typeface="Arial" panose="020B0604020202020204" pitchFamily="34" charset="0"/>
            <a:cs typeface="Arial" panose="020B0604020202020204" pitchFamily="34" charset="0"/>
          </a:endParaRPr>
        </a:p>
      </dgm:t>
    </dgm:pt>
    <dgm:pt modelId="{23C55A83-57A6-4DC7-9349-102E3EAE4D7C}" type="sibTrans" cxnId="{8AC1AFE4-586A-49FA-BB8C-D351F873C11C}">
      <dgm:prSet/>
      <dgm:spPr/>
      <dgm:t>
        <a:bodyPr/>
        <a:lstStyle/>
        <a:p>
          <a:endParaRPr lang="cs-CZ" sz="2400">
            <a:latin typeface="Arial" panose="020B0604020202020204" pitchFamily="34" charset="0"/>
            <a:cs typeface="Arial" panose="020B0604020202020204" pitchFamily="34" charset="0"/>
          </a:endParaRPr>
        </a:p>
      </dgm:t>
    </dgm:pt>
    <dgm:pt modelId="{DB465F05-AA55-43B0-BC7A-FCB9AA8B29B5}">
      <dgm:prSet phldrT="[Text]" custT="1"/>
      <dgm:spPr/>
      <dgm:t>
        <a:bodyPr/>
        <a:lstStyle/>
        <a:p>
          <a:r>
            <a:rPr lang="cs-CZ" sz="2000" dirty="0" smtClean="0">
              <a:latin typeface="Arial" panose="020B0604020202020204" pitchFamily="34" charset="0"/>
              <a:cs typeface="Arial" panose="020B0604020202020204" pitchFamily="34" charset="0"/>
            </a:rPr>
            <a:t>Omezení bojové aktivity</a:t>
          </a:r>
          <a:endParaRPr lang="cs-CZ" sz="2000" dirty="0">
            <a:latin typeface="Arial" panose="020B0604020202020204" pitchFamily="34" charset="0"/>
            <a:cs typeface="Arial" panose="020B0604020202020204" pitchFamily="34" charset="0"/>
          </a:endParaRPr>
        </a:p>
      </dgm:t>
    </dgm:pt>
    <dgm:pt modelId="{2CB31709-A0C5-46E9-A0C0-C7ED1221553D}" type="parTrans" cxnId="{E906DB09-EC16-4FBD-9F31-226CE2E4DE7F}">
      <dgm:prSet/>
      <dgm:spPr/>
      <dgm:t>
        <a:bodyPr/>
        <a:lstStyle/>
        <a:p>
          <a:endParaRPr lang="cs-CZ" sz="2400">
            <a:latin typeface="Arial" panose="020B0604020202020204" pitchFamily="34" charset="0"/>
            <a:cs typeface="Arial" panose="020B0604020202020204" pitchFamily="34" charset="0"/>
          </a:endParaRPr>
        </a:p>
      </dgm:t>
    </dgm:pt>
    <dgm:pt modelId="{59C5B6DB-A5AC-4BE4-BD56-62F6E30EC885}" type="sibTrans" cxnId="{E906DB09-EC16-4FBD-9F31-226CE2E4DE7F}">
      <dgm:prSet/>
      <dgm:spPr/>
      <dgm:t>
        <a:bodyPr/>
        <a:lstStyle/>
        <a:p>
          <a:endParaRPr lang="cs-CZ" sz="2400">
            <a:latin typeface="Arial" panose="020B0604020202020204" pitchFamily="34" charset="0"/>
            <a:cs typeface="Arial" panose="020B0604020202020204" pitchFamily="34" charset="0"/>
          </a:endParaRPr>
        </a:p>
      </dgm:t>
    </dgm:pt>
    <dgm:pt modelId="{9703087C-2DF1-47F8-B23A-0B208D557A5B}">
      <dgm:prSet phldrT="[Text]" custT="1"/>
      <dgm:spPr/>
      <dgm:t>
        <a:bodyPr/>
        <a:lstStyle/>
        <a:p>
          <a:r>
            <a:rPr lang="cs-CZ" sz="2000" dirty="0" smtClean="0">
              <a:latin typeface="Arial" panose="020B0604020202020204" pitchFamily="34" charset="0"/>
              <a:cs typeface="Arial" panose="020B0604020202020204" pitchFamily="34" charset="0"/>
            </a:rPr>
            <a:t>Minimální standard</a:t>
          </a:r>
          <a:endParaRPr lang="cs-CZ" sz="2000" dirty="0">
            <a:latin typeface="Arial" panose="020B0604020202020204" pitchFamily="34" charset="0"/>
            <a:cs typeface="Arial" panose="020B0604020202020204" pitchFamily="34" charset="0"/>
          </a:endParaRPr>
        </a:p>
      </dgm:t>
    </dgm:pt>
    <dgm:pt modelId="{B92B899E-1E93-4B5B-A093-5A49F9E1A2A9}" type="parTrans" cxnId="{5796D317-2434-45DC-96F7-C365409EF6C1}">
      <dgm:prSet/>
      <dgm:spPr/>
      <dgm:t>
        <a:bodyPr/>
        <a:lstStyle/>
        <a:p>
          <a:endParaRPr lang="cs-CZ">
            <a:latin typeface="Arial" panose="020B0604020202020204" pitchFamily="34" charset="0"/>
            <a:cs typeface="Arial" panose="020B0604020202020204" pitchFamily="34" charset="0"/>
          </a:endParaRPr>
        </a:p>
      </dgm:t>
    </dgm:pt>
    <dgm:pt modelId="{F379A774-2B88-4C6C-9717-7FEACF6AB186}" type="sibTrans" cxnId="{5796D317-2434-45DC-96F7-C365409EF6C1}">
      <dgm:prSet/>
      <dgm:spPr/>
      <dgm:t>
        <a:bodyPr/>
        <a:lstStyle/>
        <a:p>
          <a:endParaRPr lang="cs-CZ">
            <a:latin typeface="Arial" panose="020B0604020202020204" pitchFamily="34" charset="0"/>
            <a:cs typeface="Arial" panose="020B0604020202020204" pitchFamily="34" charset="0"/>
          </a:endParaRPr>
        </a:p>
      </dgm:t>
    </dgm:pt>
    <dgm:pt modelId="{D87922F5-4A0B-434D-AE0B-44DB402A63A1}">
      <dgm:prSet phldrT="[Text]" custT="1"/>
      <dgm:spPr/>
      <dgm:t>
        <a:bodyPr/>
        <a:lstStyle/>
        <a:p>
          <a:r>
            <a:rPr lang="cs-CZ" sz="2000" smtClean="0">
              <a:latin typeface="Arial" panose="020B0604020202020204" pitchFamily="34" charset="0"/>
              <a:cs typeface="Arial" panose="020B0604020202020204" pitchFamily="34" charset="0"/>
            </a:rPr>
            <a:t>Co nejvíce šetřit civilní obyvatelstvo </a:t>
          </a:r>
          <a:endParaRPr lang="cs-CZ" sz="2000" dirty="0">
            <a:latin typeface="Arial" panose="020B0604020202020204" pitchFamily="34" charset="0"/>
            <a:cs typeface="Arial" panose="020B0604020202020204" pitchFamily="34" charset="0"/>
          </a:endParaRPr>
        </a:p>
      </dgm:t>
    </dgm:pt>
    <dgm:pt modelId="{0AD2C789-67F3-4774-A398-EDA232383D42}" type="parTrans" cxnId="{64915FD4-935E-4F61-A08F-38C90A58E69F}">
      <dgm:prSet/>
      <dgm:spPr/>
      <dgm:t>
        <a:bodyPr/>
        <a:lstStyle/>
        <a:p>
          <a:endParaRPr lang="cs-CZ">
            <a:latin typeface="Arial" panose="020B0604020202020204" pitchFamily="34" charset="0"/>
            <a:cs typeface="Arial" panose="020B0604020202020204" pitchFamily="34" charset="0"/>
          </a:endParaRPr>
        </a:p>
      </dgm:t>
    </dgm:pt>
    <dgm:pt modelId="{18787D95-5889-4F9C-9834-9603662315B3}" type="sibTrans" cxnId="{64915FD4-935E-4F61-A08F-38C90A58E69F}">
      <dgm:prSet/>
      <dgm:spPr/>
      <dgm:t>
        <a:bodyPr/>
        <a:lstStyle/>
        <a:p>
          <a:endParaRPr lang="cs-CZ">
            <a:latin typeface="Arial" panose="020B0604020202020204" pitchFamily="34" charset="0"/>
            <a:cs typeface="Arial" panose="020B0604020202020204" pitchFamily="34" charset="0"/>
          </a:endParaRPr>
        </a:p>
      </dgm:t>
    </dgm:pt>
    <dgm:pt modelId="{05C33514-BEAD-4F3C-A307-DA710FF07A92}" type="pres">
      <dgm:prSet presAssocID="{14FA4E04-5C62-49C1-8399-224F6459770F}" presName="Name0" presStyleCnt="0">
        <dgm:presLayoutVars>
          <dgm:chMax val="7"/>
          <dgm:chPref val="7"/>
          <dgm:dir/>
          <dgm:animLvl val="lvl"/>
        </dgm:presLayoutVars>
      </dgm:prSet>
      <dgm:spPr/>
      <dgm:t>
        <a:bodyPr/>
        <a:lstStyle/>
        <a:p>
          <a:endParaRPr lang="cs-CZ"/>
        </a:p>
      </dgm:t>
    </dgm:pt>
    <dgm:pt modelId="{AD1DE01C-0960-4FD9-BA35-F79FEB722419}" type="pres">
      <dgm:prSet presAssocID="{7EA64BF1-B52D-4508-B71A-CC5DE77DCD21}" presName="Accent1" presStyleCnt="0"/>
      <dgm:spPr/>
    </dgm:pt>
    <dgm:pt modelId="{35CC71FA-B890-4BEC-AA08-0A4D6F0CC41E}" type="pres">
      <dgm:prSet presAssocID="{7EA64BF1-B52D-4508-B71A-CC5DE77DCD21}" presName="Accent" presStyleLbl="node1" presStyleIdx="0" presStyleCnt="3" custScaleX="261534" custScaleY="82645"/>
      <dgm:spPr/>
    </dgm:pt>
    <dgm:pt modelId="{DD29D547-DA4E-4A14-A486-A453127301ED}" type="pres">
      <dgm:prSet presAssocID="{7EA64BF1-B52D-4508-B71A-CC5DE77DCD21}" presName="Parent1" presStyleLbl="revTx" presStyleIdx="0" presStyleCnt="4" custScaleX="410139" custScaleY="155069">
        <dgm:presLayoutVars>
          <dgm:chMax val="1"/>
          <dgm:chPref val="1"/>
          <dgm:bulletEnabled val="1"/>
        </dgm:presLayoutVars>
      </dgm:prSet>
      <dgm:spPr/>
      <dgm:t>
        <a:bodyPr/>
        <a:lstStyle/>
        <a:p>
          <a:endParaRPr lang="cs-CZ"/>
        </a:p>
      </dgm:t>
    </dgm:pt>
    <dgm:pt modelId="{0309CE30-0DF7-4E06-AD6C-7DD847A0F808}" type="pres">
      <dgm:prSet presAssocID="{0B987134-9AC6-43E4-91AF-C067C5192BEB}" presName="Accent2" presStyleCnt="0"/>
      <dgm:spPr/>
    </dgm:pt>
    <dgm:pt modelId="{A5BE371B-F266-48BB-BE2B-BDD04EF801C6}" type="pres">
      <dgm:prSet presAssocID="{0B987134-9AC6-43E4-91AF-C067C5192BEB}" presName="Accent" presStyleLbl="node1" presStyleIdx="1" presStyleCnt="3" custScaleX="175761" custScaleY="82645">
        <dgm:style>
          <a:lnRef idx="1">
            <a:schemeClr val="accent1"/>
          </a:lnRef>
          <a:fillRef idx="2">
            <a:schemeClr val="accent1"/>
          </a:fillRef>
          <a:effectRef idx="1">
            <a:schemeClr val="accent1"/>
          </a:effectRef>
          <a:fontRef idx="minor">
            <a:schemeClr val="dk1"/>
          </a:fontRef>
        </dgm:style>
      </dgm:prSet>
      <dgm:spPr/>
    </dgm:pt>
    <dgm:pt modelId="{01006262-1A48-458A-B08C-A04832979F49}" type="pres">
      <dgm:prSet presAssocID="{0B987134-9AC6-43E4-91AF-C067C5192BEB}" presName="Parent2" presStyleLbl="revTx" presStyleIdx="1" presStyleCnt="4" custScaleX="364110" custLinFactNeighborX="62552" custLinFactNeighborY="6065">
        <dgm:presLayoutVars>
          <dgm:chMax val="1"/>
          <dgm:chPref val="1"/>
          <dgm:bulletEnabled val="1"/>
        </dgm:presLayoutVars>
      </dgm:prSet>
      <dgm:spPr/>
      <dgm:t>
        <a:bodyPr/>
        <a:lstStyle/>
        <a:p>
          <a:endParaRPr lang="cs-CZ"/>
        </a:p>
      </dgm:t>
    </dgm:pt>
    <dgm:pt modelId="{F0C6CC69-4542-4212-AA56-64B6C08A29B9}" type="pres">
      <dgm:prSet presAssocID="{DB465F05-AA55-43B0-BC7A-FCB9AA8B29B5}" presName="Accent3" presStyleCnt="0"/>
      <dgm:spPr/>
    </dgm:pt>
    <dgm:pt modelId="{F2B72D27-C330-42DC-AA2D-C81F1B526147}" type="pres">
      <dgm:prSet presAssocID="{DB465F05-AA55-43B0-BC7A-FCB9AA8B29B5}" presName="Accent" presStyleLbl="node1" presStyleIdx="2" presStyleCnt="3" custScaleX="157877" custScaleY="82645" custLinFactNeighborX="3266" custLinFactNeighborY="787">
        <dgm:style>
          <a:lnRef idx="1">
            <a:schemeClr val="accent2"/>
          </a:lnRef>
          <a:fillRef idx="3">
            <a:schemeClr val="accent2"/>
          </a:fillRef>
          <a:effectRef idx="2">
            <a:schemeClr val="accent2"/>
          </a:effectRef>
          <a:fontRef idx="minor">
            <a:schemeClr val="lt1"/>
          </a:fontRef>
        </dgm:style>
      </dgm:prSet>
      <dgm:spPr/>
    </dgm:pt>
    <dgm:pt modelId="{DA215884-9479-438C-ADD3-02CB16F942B2}" type="pres">
      <dgm:prSet presAssocID="{DB465F05-AA55-43B0-BC7A-FCB9AA8B29B5}" presName="Child3" presStyleLbl="revTx" presStyleIdx="2" presStyleCnt="4" custScaleX="133031" custScaleY="62259" custLinFactNeighborX="74673" custLinFactNeighborY="28051">
        <dgm:presLayoutVars>
          <dgm:chMax val="0"/>
          <dgm:chPref val="0"/>
          <dgm:bulletEnabled val="1"/>
        </dgm:presLayoutVars>
      </dgm:prSet>
      <dgm:spPr/>
      <dgm:t>
        <a:bodyPr/>
        <a:lstStyle/>
        <a:p>
          <a:endParaRPr lang="cs-CZ"/>
        </a:p>
      </dgm:t>
    </dgm:pt>
    <dgm:pt modelId="{80CDDA42-2C17-4E83-8255-A797DD7FCEEF}" type="pres">
      <dgm:prSet presAssocID="{DB465F05-AA55-43B0-BC7A-FCB9AA8B29B5}" presName="Parent3" presStyleLbl="revTx" presStyleIdx="3" presStyleCnt="4" custScaleX="186273">
        <dgm:presLayoutVars>
          <dgm:chMax val="1"/>
          <dgm:chPref val="1"/>
          <dgm:bulletEnabled val="1"/>
        </dgm:presLayoutVars>
      </dgm:prSet>
      <dgm:spPr/>
      <dgm:t>
        <a:bodyPr/>
        <a:lstStyle/>
        <a:p>
          <a:endParaRPr lang="cs-CZ"/>
        </a:p>
      </dgm:t>
    </dgm:pt>
  </dgm:ptLst>
  <dgm:cxnLst>
    <dgm:cxn modelId="{64915FD4-935E-4F61-A08F-38C90A58E69F}" srcId="{DB465F05-AA55-43B0-BC7A-FCB9AA8B29B5}" destId="{D87922F5-4A0B-434D-AE0B-44DB402A63A1}" srcOrd="1" destOrd="0" parTransId="{0AD2C789-67F3-4774-A398-EDA232383D42}" sibTransId="{18787D95-5889-4F9C-9834-9603662315B3}"/>
    <dgm:cxn modelId="{790D2B97-3E90-4CAA-9295-6C7A28A00E68}" type="presOf" srcId="{DB465F05-AA55-43B0-BC7A-FCB9AA8B29B5}" destId="{80CDDA42-2C17-4E83-8255-A797DD7FCEEF}" srcOrd="0" destOrd="0" presId="urn:microsoft.com/office/officeart/2009/layout/CircleArrowProcess"/>
    <dgm:cxn modelId="{5796D317-2434-45DC-96F7-C365409EF6C1}" srcId="{DB465F05-AA55-43B0-BC7A-FCB9AA8B29B5}" destId="{9703087C-2DF1-47F8-B23A-0B208D557A5B}" srcOrd="0" destOrd="0" parTransId="{B92B899E-1E93-4B5B-A093-5A49F9E1A2A9}" sibTransId="{F379A774-2B88-4C6C-9717-7FEACF6AB186}"/>
    <dgm:cxn modelId="{E906DB09-EC16-4FBD-9F31-226CE2E4DE7F}" srcId="{14FA4E04-5C62-49C1-8399-224F6459770F}" destId="{DB465F05-AA55-43B0-BC7A-FCB9AA8B29B5}" srcOrd="2" destOrd="0" parTransId="{2CB31709-A0C5-46E9-A0C0-C7ED1221553D}" sibTransId="{59C5B6DB-A5AC-4BE4-BD56-62F6E30EC885}"/>
    <dgm:cxn modelId="{8AC1AFE4-586A-49FA-BB8C-D351F873C11C}" srcId="{14FA4E04-5C62-49C1-8399-224F6459770F}" destId="{0B987134-9AC6-43E4-91AF-C067C5192BEB}" srcOrd="1" destOrd="0" parTransId="{ACDE86D5-9B59-49BB-B308-70B7CF622354}" sibTransId="{23C55A83-57A6-4DC7-9349-102E3EAE4D7C}"/>
    <dgm:cxn modelId="{4669C050-C2D1-40CC-B186-41F9867485A8}" type="presOf" srcId="{9703087C-2DF1-47F8-B23A-0B208D557A5B}" destId="{DA215884-9479-438C-ADD3-02CB16F942B2}" srcOrd="0" destOrd="0" presId="urn:microsoft.com/office/officeart/2009/layout/CircleArrowProcess"/>
    <dgm:cxn modelId="{E10BA0C6-AB84-4822-9823-F2826315716F}" type="presOf" srcId="{D87922F5-4A0B-434D-AE0B-44DB402A63A1}" destId="{DA215884-9479-438C-ADD3-02CB16F942B2}" srcOrd="0" destOrd="1" presId="urn:microsoft.com/office/officeart/2009/layout/CircleArrowProcess"/>
    <dgm:cxn modelId="{E5A5C8E0-006F-4D57-AB28-A73C2C0C914F}" srcId="{14FA4E04-5C62-49C1-8399-224F6459770F}" destId="{7EA64BF1-B52D-4508-B71A-CC5DE77DCD21}" srcOrd="0" destOrd="0" parTransId="{EAEC2FAB-7443-45A8-A3FA-91F18119E42C}" sibTransId="{69C0266E-3602-4298-B876-3D2C0774090D}"/>
    <dgm:cxn modelId="{C9569396-BB0B-41F8-AC45-4B133CDE6ECA}" type="presOf" srcId="{0B987134-9AC6-43E4-91AF-C067C5192BEB}" destId="{01006262-1A48-458A-B08C-A04832979F49}" srcOrd="0" destOrd="0" presId="urn:microsoft.com/office/officeart/2009/layout/CircleArrowProcess"/>
    <dgm:cxn modelId="{48514357-44FB-4DFD-AFFC-B49F262A1A12}" type="presOf" srcId="{14FA4E04-5C62-49C1-8399-224F6459770F}" destId="{05C33514-BEAD-4F3C-A307-DA710FF07A92}" srcOrd="0" destOrd="0" presId="urn:microsoft.com/office/officeart/2009/layout/CircleArrowProcess"/>
    <dgm:cxn modelId="{2FECA3B6-E54B-4C02-88CE-A565AEC55D5A}" type="presOf" srcId="{7EA64BF1-B52D-4508-B71A-CC5DE77DCD21}" destId="{DD29D547-DA4E-4A14-A486-A453127301ED}" srcOrd="0" destOrd="0" presId="urn:microsoft.com/office/officeart/2009/layout/CircleArrowProcess"/>
    <dgm:cxn modelId="{A781BE3B-F54C-459A-9CB9-F7CC76584806}" type="presParOf" srcId="{05C33514-BEAD-4F3C-A307-DA710FF07A92}" destId="{AD1DE01C-0960-4FD9-BA35-F79FEB722419}" srcOrd="0" destOrd="0" presId="urn:microsoft.com/office/officeart/2009/layout/CircleArrowProcess"/>
    <dgm:cxn modelId="{0BAA6053-6B1D-4220-AD4B-7AB2319A5F18}" type="presParOf" srcId="{AD1DE01C-0960-4FD9-BA35-F79FEB722419}" destId="{35CC71FA-B890-4BEC-AA08-0A4D6F0CC41E}" srcOrd="0" destOrd="0" presId="urn:microsoft.com/office/officeart/2009/layout/CircleArrowProcess"/>
    <dgm:cxn modelId="{BBE4E327-13DC-4707-9E9D-258D0642E0EB}" type="presParOf" srcId="{05C33514-BEAD-4F3C-A307-DA710FF07A92}" destId="{DD29D547-DA4E-4A14-A486-A453127301ED}" srcOrd="1" destOrd="0" presId="urn:microsoft.com/office/officeart/2009/layout/CircleArrowProcess"/>
    <dgm:cxn modelId="{F4161D78-907D-47A1-8E4D-9FB906114DCE}" type="presParOf" srcId="{05C33514-BEAD-4F3C-A307-DA710FF07A92}" destId="{0309CE30-0DF7-4E06-AD6C-7DD847A0F808}" srcOrd="2" destOrd="0" presId="urn:microsoft.com/office/officeart/2009/layout/CircleArrowProcess"/>
    <dgm:cxn modelId="{4FDD9424-16D0-46C5-BB2D-1C4637CD1C46}" type="presParOf" srcId="{0309CE30-0DF7-4E06-AD6C-7DD847A0F808}" destId="{A5BE371B-F266-48BB-BE2B-BDD04EF801C6}" srcOrd="0" destOrd="0" presId="urn:microsoft.com/office/officeart/2009/layout/CircleArrowProcess"/>
    <dgm:cxn modelId="{2D7D9C20-35DA-4645-A9D0-CA81E8AE727F}" type="presParOf" srcId="{05C33514-BEAD-4F3C-A307-DA710FF07A92}" destId="{01006262-1A48-458A-B08C-A04832979F49}" srcOrd="3" destOrd="0" presId="urn:microsoft.com/office/officeart/2009/layout/CircleArrowProcess"/>
    <dgm:cxn modelId="{335BB1F0-3ED7-4233-B9A8-5017D5AEFAD6}" type="presParOf" srcId="{05C33514-BEAD-4F3C-A307-DA710FF07A92}" destId="{F0C6CC69-4542-4212-AA56-64B6C08A29B9}" srcOrd="4" destOrd="0" presId="urn:microsoft.com/office/officeart/2009/layout/CircleArrowProcess"/>
    <dgm:cxn modelId="{34F88CF5-838B-4FCE-A9B4-F232D5B97090}" type="presParOf" srcId="{F0C6CC69-4542-4212-AA56-64B6C08A29B9}" destId="{F2B72D27-C330-42DC-AA2D-C81F1B526147}" srcOrd="0" destOrd="0" presId="urn:microsoft.com/office/officeart/2009/layout/CircleArrowProcess"/>
    <dgm:cxn modelId="{EF4A3FF9-CC0C-4773-8706-32B735FE31F5}" type="presParOf" srcId="{05C33514-BEAD-4F3C-A307-DA710FF07A92}" destId="{DA215884-9479-438C-ADD3-02CB16F942B2}" srcOrd="5" destOrd="0" presId="urn:microsoft.com/office/officeart/2009/layout/CircleArrowProcess"/>
    <dgm:cxn modelId="{B7222377-1BA0-4FFA-BDFB-60C8F8A3B8E2}" type="presParOf" srcId="{05C33514-BEAD-4F3C-A307-DA710FF07A92}" destId="{80CDDA42-2C17-4E83-8255-A797DD7FCEEF}" srcOrd="6"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9FD4DD-C018-4330-B17E-F49EF32E80AB}" type="doc">
      <dgm:prSet loTypeId="urn:microsoft.com/office/officeart/2005/8/layout/cycle3" loCatId="cycle" qsTypeId="urn:microsoft.com/office/officeart/2005/8/quickstyle/simple1" qsCatId="simple" csTypeId="urn:microsoft.com/office/officeart/2005/8/colors/accent1_1" csCatId="accent1" phldr="1"/>
      <dgm:spPr/>
      <dgm:t>
        <a:bodyPr/>
        <a:lstStyle/>
        <a:p>
          <a:endParaRPr lang="cs-CZ"/>
        </a:p>
      </dgm:t>
    </dgm:pt>
    <dgm:pt modelId="{24BEE747-AF2F-4B42-B950-722189CF8ACD}">
      <dgm:prSet custT="1"/>
      <dgm:spPr/>
      <dgm:t>
        <a:bodyPr/>
        <a:lstStyle/>
        <a:p>
          <a:pPr rtl="0"/>
          <a:r>
            <a:rPr lang="cs-CZ" sz="2400" b="0" dirty="0" smtClean="0"/>
            <a:t>Přiměřenost</a:t>
          </a:r>
          <a:endParaRPr lang="cs-CZ" sz="2400" b="0" dirty="0"/>
        </a:p>
      </dgm:t>
    </dgm:pt>
    <dgm:pt modelId="{110A5D2A-BB09-42A1-A783-FAAA88A99B61}" type="parTrans" cxnId="{7079931F-2510-430C-8121-FDD675C40E56}">
      <dgm:prSet/>
      <dgm:spPr/>
      <dgm:t>
        <a:bodyPr/>
        <a:lstStyle/>
        <a:p>
          <a:endParaRPr lang="cs-CZ"/>
        </a:p>
      </dgm:t>
    </dgm:pt>
    <dgm:pt modelId="{C3E0F93C-726B-4E61-88D3-E8FB15487726}" type="sibTrans" cxnId="{7079931F-2510-430C-8121-FDD675C40E56}">
      <dgm:prSet/>
      <dgm:spPr/>
      <dgm:t>
        <a:bodyPr/>
        <a:lstStyle/>
        <a:p>
          <a:endParaRPr lang="cs-CZ"/>
        </a:p>
      </dgm:t>
    </dgm:pt>
    <dgm:pt modelId="{D8B6CB20-2A0C-4884-A7FA-EDDE6E8ED914}">
      <dgm:prSet custT="1"/>
      <dgm:spPr/>
      <dgm:t>
        <a:bodyPr/>
        <a:lstStyle/>
        <a:p>
          <a:pPr rtl="0"/>
          <a:r>
            <a:rPr lang="cs-CZ" sz="2400" b="0" smtClean="0"/>
            <a:t>Účelnost</a:t>
          </a:r>
          <a:endParaRPr lang="cs-CZ" sz="2400" b="0"/>
        </a:p>
      </dgm:t>
    </dgm:pt>
    <dgm:pt modelId="{D7393031-3C06-4AB0-B2FE-CB4450B5B772}" type="parTrans" cxnId="{3E432EB8-C87C-46DA-8AAA-52C50561143F}">
      <dgm:prSet/>
      <dgm:spPr/>
      <dgm:t>
        <a:bodyPr/>
        <a:lstStyle/>
        <a:p>
          <a:endParaRPr lang="cs-CZ"/>
        </a:p>
      </dgm:t>
    </dgm:pt>
    <dgm:pt modelId="{92EB8B24-F6C9-4644-853C-6F2D425262B6}" type="sibTrans" cxnId="{3E432EB8-C87C-46DA-8AAA-52C50561143F}">
      <dgm:prSet/>
      <dgm:spPr/>
      <dgm:t>
        <a:bodyPr/>
        <a:lstStyle/>
        <a:p>
          <a:endParaRPr lang="cs-CZ"/>
        </a:p>
      </dgm:t>
    </dgm:pt>
    <dgm:pt modelId="{134AFAB1-C6F7-4950-90A8-1CD53685EE6F}">
      <dgm:prSet custT="1"/>
      <dgm:spPr/>
      <dgm:t>
        <a:bodyPr/>
        <a:lstStyle/>
        <a:p>
          <a:pPr rtl="0"/>
          <a:r>
            <a:rPr lang="cs-CZ" sz="2400" b="0" dirty="0" smtClean="0"/>
            <a:t>Lidskost</a:t>
          </a:r>
          <a:endParaRPr lang="cs-CZ" sz="2400" b="0" dirty="0"/>
        </a:p>
      </dgm:t>
    </dgm:pt>
    <dgm:pt modelId="{714E0293-DE73-4ABC-8B01-3992911DA6CD}" type="parTrans" cxnId="{DE91445A-EB46-4CA7-BCE0-E822E7DEBB28}">
      <dgm:prSet/>
      <dgm:spPr/>
      <dgm:t>
        <a:bodyPr/>
        <a:lstStyle/>
        <a:p>
          <a:endParaRPr lang="cs-CZ"/>
        </a:p>
      </dgm:t>
    </dgm:pt>
    <dgm:pt modelId="{7FF1C5EB-C4B0-4335-9543-A60E32EE78A1}" type="sibTrans" cxnId="{DE91445A-EB46-4CA7-BCE0-E822E7DEBB28}">
      <dgm:prSet/>
      <dgm:spPr/>
      <dgm:t>
        <a:bodyPr/>
        <a:lstStyle/>
        <a:p>
          <a:endParaRPr lang="cs-CZ"/>
        </a:p>
      </dgm:t>
    </dgm:pt>
    <dgm:pt modelId="{F33C164D-3BCF-46C1-949F-653293EF68DF}">
      <dgm:prSet custT="1"/>
      <dgm:spPr/>
      <dgm:t>
        <a:bodyPr/>
        <a:lstStyle/>
        <a:p>
          <a:r>
            <a:rPr lang="cs-CZ" sz="2400" b="0" dirty="0" smtClean="0"/>
            <a:t>Rozlišování</a:t>
          </a:r>
          <a:endParaRPr lang="cs-CZ" sz="2400" b="0" dirty="0"/>
        </a:p>
      </dgm:t>
    </dgm:pt>
    <dgm:pt modelId="{DB07C36E-9EEA-4199-804C-F634561CF40F}" type="parTrans" cxnId="{A40C6883-076D-4427-9553-EF570EE86185}">
      <dgm:prSet/>
      <dgm:spPr/>
      <dgm:t>
        <a:bodyPr/>
        <a:lstStyle/>
        <a:p>
          <a:endParaRPr lang="cs-CZ"/>
        </a:p>
      </dgm:t>
    </dgm:pt>
    <dgm:pt modelId="{1FCF8F2E-8F94-46CB-B89E-1EB241DBB109}" type="sibTrans" cxnId="{A40C6883-076D-4427-9553-EF570EE86185}">
      <dgm:prSet/>
      <dgm:spPr/>
      <dgm:t>
        <a:bodyPr/>
        <a:lstStyle/>
        <a:p>
          <a:endParaRPr lang="cs-CZ"/>
        </a:p>
      </dgm:t>
    </dgm:pt>
    <dgm:pt modelId="{24308920-C402-4907-A94E-CAA21420E265}">
      <dgm:prSet custT="1"/>
      <dgm:spPr/>
      <dgm:t>
        <a:bodyPr/>
        <a:lstStyle/>
        <a:p>
          <a:r>
            <a:rPr lang="cs-CZ" sz="2400" b="0" dirty="0" smtClean="0"/>
            <a:t>Dovolenost</a:t>
          </a:r>
          <a:endParaRPr lang="cs-CZ" sz="2400" b="0" dirty="0"/>
        </a:p>
      </dgm:t>
    </dgm:pt>
    <dgm:pt modelId="{6562E266-8843-4F78-9462-2AEFE9E35E98}" type="parTrans" cxnId="{19D893D6-B689-4027-BA8A-646E7338BB02}">
      <dgm:prSet/>
      <dgm:spPr/>
      <dgm:t>
        <a:bodyPr/>
        <a:lstStyle/>
        <a:p>
          <a:endParaRPr lang="cs-CZ"/>
        </a:p>
      </dgm:t>
    </dgm:pt>
    <dgm:pt modelId="{EFBD890E-11B3-40B5-A182-253F5B853A04}" type="sibTrans" cxnId="{19D893D6-B689-4027-BA8A-646E7338BB02}">
      <dgm:prSet/>
      <dgm:spPr/>
      <dgm:t>
        <a:bodyPr/>
        <a:lstStyle/>
        <a:p>
          <a:endParaRPr lang="cs-CZ"/>
        </a:p>
      </dgm:t>
    </dgm:pt>
    <dgm:pt modelId="{7E468818-DEF9-4270-9EBD-AAA617927298}" type="pres">
      <dgm:prSet presAssocID="{7E9FD4DD-C018-4330-B17E-F49EF32E80AB}" presName="Name0" presStyleCnt="0">
        <dgm:presLayoutVars>
          <dgm:dir/>
          <dgm:resizeHandles val="exact"/>
        </dgm:presLayoutVars>
      </dgm:prSet>
      <dgm:spPr/>
      <dgm:t>
        <a:bodyPr/>
        <a:lstStyle/>
        <a:p>
          <a:endParaRPr lang="cs-CZ"/>
        </a:p>
      </dgm:t>
    </dgm:pt>
    <dgm:pt modelId="{85CD5C07-5E3E-452F-A4F6-E5419B6325B2}" type="pres">
      <dgm:prSet presAssocID="{7E9FD4DD-C018-4330-B17E-F49EF32E80AB}" presName="cycle" presStyleCnt="0"/>
      <dgm:spPr/>
    </dgm:pt>
    <dgm:pt modelId="{DC16B31C-EC3A-4277-9B16-F3D68E3BD119}" type="pres">
      <dgm:prSet presAssocID="{F33C164D-3BCF-46C1-949F-653293EF68DF}" presName="nodeFirstNode" presStyleLbl="node1" presStyleIdx="0" presStyleCnt="5">
        <dgm:presLayoutVars>
          <dgm:bulletEnabled val="1"/>
        </dgm:presLayoutVars>
      </dgm:prSet>
      <dgm:spPr/>
      <dgm:t>
        <a:bodyPr/>
        <a:lstStyle/>
        <a:p>
          <a:endParaRPr lang="cs-CZ"/>
        </a:p>
      </dgm:t>
    </dgm:pt>
    <dgm:pt modelId="{8AEB70C9-37B0-4B84-BCA3-BC1A88DC8AC2}" type="pres">
      <dgm:prSet presAssocID="{1FCF8F2E-8F94-46CB-B89E-1EB241DBB109}" presName="sibTransFirstNode" presStyleLbl="bgShp" presStyleIdx="0" presStyleCnt="1"/>
      <dgm:spPr/>
      <dgm:t>
        <a:bodyPr/>
        <a:lstStyle/>
        <a:p>
          <a:endParaRPr lang="cs-CZ"/>
        </a:p>
      </dgm:t>
    </dgm:pt>
    <dgm:pt modelId="{324CB7E3-451B-4A21-A763-DF85A1625FBA}" type="pres">
      <dgm:prSet presAssocID="{24308920-C402-4907-A94E-CAA21420E265}" presName="nodeFollowingNodes" presStyleLbl="node1" presStyleIdx="1" presStyleCnt="5">
        <dgm:presLayoutVars>
          <dgm:bulletEnabled val="1"/>
        </dgm:presLayoutVars>
      </dgm:prSet>
      <dgm:spPr/>
      <dgm:t>
        <a:bodyPr/>
        <a:lstStyle/>
        <a:p>
          <a:endParaRPr lang="cs-CZ"/>
        </a:p>
      </dgm:t>
    </dgm:pt>
    <dgm:pt modelId="{5EF570EB-1A9C-4285-9AB7-554967F72DF6}" type="pres">
      <dgm:prSet presAssocID="{24BEE747-AF2F-4B42-B950-722189CF8ACD}" presName="nodeFollowingNodes" presStyleLbl="node1" presStyleIdx="2" presStyleCnt="5">
        <dgm:presLayoutVars>
          <dgm:bulletEnabled val="1"/>
        </dgm:presLayoutVars>
      </dgm:prSet>
      <dgm:spPr/>
      <dgm:t>
        <a:bodyPr/>
        <a:lstStyle/>
        <a:p>
          <a:endParaRPr lang="cs-CZ"/>
        </a:p>
      </dgm:t>
    </dgm:pt>
    <dgm:pt modelId="{1CFC21F7-D4E5-49FD-86C4-D2EC149B7B65}" type="pres">
      <dgm:prSet presAssocID="{D8B6CB20-2A0C-4884-A7FA-EDDE6E8ED914}" presName="nodeFollowingNodes" presStyleLbl="node1" presStyleIdx="3" presStyleCnt="5">
        <dgm:presLayoutVars>
          <dgm:bulletEnabled val="1"/>
        </dgm:presLayoutVars>
      </dgm:prSet>
      <dgm:spPr/>
      <dgm:t>
        <a:bodyPr/>
        <a:lstStyle/>
        <a:p>
          <a:endParaRPr lang="cs-CZ"/>
        </a:p>
      </dgm:t>
    </dgm:pt>
    <dgm:pt modelId="{9508A081-A49F-4719-81CC-72AB11DDD5DE}" type="pres">
      <dgm:prSet presAssocID="{134AFAB1-C6F7-4950-90A8-1CD53685EE6F}" presName="nodeFollowingNodes" presStyleLbl="node1" presStyleIdx="4" presStyleCnt="5">
        <dgm:presLayoutVars>
          <dgm:bulletEnabled val="1"/>
        </dgm:presLayoutVars>
      </dgm:prSet>
      <dgm:spPr/>
      <dgm:t>
        <a:bodyPr/>
        <a:lstStyle/>
        <a:p>
          <a:endParaRPr lang="cs-CZ"/>
        </a:p>
      </dgm:t>
    </dgm:pt>
  </dgm:ptLst>
  <dgm:cxnLst>
    <dgm:cxn modelId="{2FBC3752-D891-48BD-9C08-BA71D0F23EBF}" type="presOf" srcId="{1FCF8F2E-8F94-46CB-B89E-1EB241DBB109}" destId="{8AEB70C9-37B0-4B84-BCA3-BC1A88DC8AC2}" srcOrd="0" destOrd="0" presId="urn:microsoft.com/office/officeart/2005/8/layout/cycle3"/>
    <dgm:cxn modelId="{DE91445A-EB46-4CA7-BCE0-E822E7DEBB28}" srcId="{7E9FD4DD-C018-4330-B17E-F49EF32E80AB}" destId="{134AFAB1-C6F7-4950-90A8-1CD53685EE6F}" srcOrd="4" destOrd="0" parTransId="{714E0293-DE73-4ABC-8B01-3992911DA6CD}" sibTransId="{7FF1C5EB-C4B0-4335-9543-A60E32EE78A1}"/>
    <dgm:cxn modelId="{7079931F-2510-430C-8121-FDD675C40E56}" srcId="{7E9FD4DD-C018-4330-B17E-F49EF32E80AB}" destId="{24BEE747-AF2F-4B42-B950-722189CF8ACD}" srcOrd="2" destOrd="0" parTransId="{110A5D2A-BB09-42A1-A783-FAAA88A99B61}" sibTransId="{C3E0F93C-726B-4E61-88D3-E8FB15487726}"/>
    <dgm:cxn modelId="{6D2334CE-8A18-47F3-90F5-015595399101}" type="presOf" srcId="{24BEE747-AF2F-4B42-B950-722189CF8ACD}" destId="{5EF570EB-1A9C-4285-9AB7-554967F72DF6}" srcOrd="0" destOrd="0" presId="urn:microsoft.com/office/officeart/2005/8/layout/cycle3"/>
    <dgm:cxn modelId="{2E530063-C479-4B14-9BF7-7BC02D9A365D}" type="presOf" srcId="{F33C164D-3BCF-46C1-949F-653293EF68DF}" destId="{DC16B31C-EC3A-4277-9B16-F3D68E3BD119}" srcOrd="0" destOrd="0" presId="urn:microsoft.com/office/officeart/2005/8/layout/cycle3"/>
    <dgm:cxn modelId="{53EC66F6-FE1C-402D-ACA9-B91F30F7EDD5}" type="presOf" srcId="{7E9FD4DD-C018-4330-B17E-F49EF32E80AB}" destId="{7E468818-DEF9-4270-9EBD-AAA617927298}" srcOrd="0" destOrd="0" presId="urn:microsoft.com/office/officeart/2005/8/layout/cycle3"/>
    <dgm:cxn modelId="{DA745DC8-4D18-4DB6-BA1F-8BD91507DCFD}" type="presOf" srcId="{D8B6CB20-2A0C-4884-A7FA-EDDE6E8ED914}" destId="{1CFC21F7-D4E5-49FD-86C4-D2EC149B7B65}" srcOrd="0" destOrd="0" presId="urn:microsoft.com/office/officeart/2005/8/layout/cycle3"/>
    <dgm:cxn modelId="{19D893D6-B689-4027-BA8A-646E7338BB02}" srcId="{7E9FD4DD-C018-4330-B17E-F49EF32E80AB}" destId="{24308920-C402-4907-A94E-CAA21420E265}" srcOrd="1" destOrd="0" parTransId="{6562E266-8843-4F78-9462-2AEFE9E35E98}" sibTransId="{EFBD890E-11B3-40B5-A182-253F5B853A04}"/>
    <dgm:cxn modelId="{17D5E5FA-2DB5-4261-B8E3-A7F7547124B8}" type="presOf" srcId="{134AFAB1-C6F7-4950-90A8-1CD53685EE6F}" destId="{9508A081-A49F-4719-81CC-72AB11DDD5DE}" srcOrd="0" destOrd="0" presId="urn:microsoft.com/office/officeart/2005/8/layout/cycle3"/>
    <dgm:cxn modelId="{A40C6883-076D-4427-9553-EF570EE86185}" srcId="{7E9FD4DD-C018-4330-B17E-F49EF32E80AB}" destId="{F33C164D-3BCF-46C1-949F-653293EF68DF}" srcOrd="0" destOrd="0" parTransId="{DB07C36E-9EEA-4199-804C-F634561CF40F}" sibTransId="{1FCF8F2E-8F94-46CB-B89E-1EB241DBB109}"/>
    <dgm:cxn modelId="{C214CDF0-B8BF-4065-9936-53D3E48EBA82}" type="presOf" srcId="{24308920-C402-4907-A94E-CAA21420E265}" destId="{324CB7E3-451B-4A21-A763-DF85A1625FBA}" srcOrd="0" destOrd="0" presId="urn:microsoft.com/office/officeart/2005/8/layout/cycle3"/>
    <dgm:cxn modelId="{3E432EB8-C87C-46DA-8AAA-52C50561143F}" srcId="{7E9FD4DD-C018-4330-B17E-F49EF32E80AB}" destId="{D8B6CB20-2A0C-4884-A7FA-EDDE6E8ED914}" srcOrd="3" destOrd="0" parTransId="{D7393031-3C06-4AB0-B2FE-CB4450B5B772}" sibTransId="{92EB8B24-F6C9-4644-853C-6F2D425262B6}"/>
    <dgm:cxn modelId="{529492F1-3AF9-46EF-A5A6-03B918ABA77D}" type="presParOf" srcId="{7E468818-DEF9-4270-9EBD-AAA617927298}" destId="{85CD5C07-5E3E-452F-A4F6-E5419B6325B2}" srcOrd="0" destOrd="0" presId="urn:microsoft.com/office/officeart/2005/8/layout/cycle3"/>
    <dgm:cxn modelId="{3E650D14-6CFE-4972-A1F0-833D27C9DCC2}" type="presParOf" srcId="{85CD5C07-5E3E-452F-A4F6-E5419B6325B2}" destId="{DC16B31C-EC3A-4277-9B16-F3D68E3BD119}" srcOrd="0" destOrd="0" presId="urn:microsoft.com/office/officeart/2005/8/layout/cycle3"/>
    <dgm:cxn modelId="{EF90C6FB-3688-4B5D-BF46-5205AB821AF8}" type="presParOf" srcId="{85CD5C07-5E3E-452F-A4F6-E5419B6325B2}" destId="{8AEB70C9-37B0-4B84-BCA3-BC1A88DC8AC2}" srcOrd="1" destOrd="0" presId="urn:microsoft.com/office/officeart/2005/8/layout/cycle3"/>
    <dgm:cxn modelId="{067313FB-6537-415D-9C68-659BF1EF7D87}" type="presParOf" srcId="{85CD5C07-5E3E-452F-A4F6-E5419B6325B2}" destId="{324CB7E3-451B-4A21-A763-DF85A1625FBA}" srcOrd="2" destOrd="0" presId="urn:microsoft.com/office/officeart/2005/8/layout/cycle3"/>
    <dgm:cxn modelId="{0858EC46-0AE1-456A-BD3A-C5BAB274E138}" type="presParOf" srcId="{85CD5C07-5E3E-452F-A4F6-E5419B6325B2}" destId="{5EF570EB-1A9C-4285-9AB7-554967F72DF6}" srcOrd="3" destOrd="0" presId="urn:microsoft.com/office/officeart/2005/8/layout/cycle3"/>
    <dgm:cxn modelId="{493BAC5E-1DC2-4A81-912A-31EDE73D181F}" type="presParOf" srcId="{85CD5C07-5E3E-452F-A4F6-E5419B6325B2}" destId="{1CFC21F7-D4E5-49FD-86C4-D2EC149B7B65}" srcOrd="4" destOrd="0" presId="urn:microsoft.com/office/officeart/2005/8/layout/cycle3"/>
    <dgm:cxn modelId="{2DF8959A-6E23-4C24-938F-BDC789A64EBE}" type="presParOf" srcId="{85CD5C07-5E3E-452F-A4F6-E5419B6325B2}" destId="{9508A081-A49F-4719-81CC-72AB11DDD5DE}" srcOrd="5" destOrd="0" presId="urn:microsoft.com/office/officeart/2005/8/layout/cycle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00361-3516-40D1-80E7-61559934886F}">
      <dsp:nvSpPr>
        <dsp:cNvPr id="0" name=""/>
        <dsp:cNvSpPr/>
      </dsp:nvSpPr>
      <dsp:spPr>
        <a:xfrm rot="16200000">
          <a:off x="2892450" y="-59788"/>
          <a:ext cx="973513" cy="1526529"/>
        </a:xfrm>
        <a:prstGeom prst="downArrow">
          <a:avLst>
            <a:gd name="adj1" fmla="val 50000"/>
            <a:gd name="adj2" fmla="val 35000"/>
          </a:avLst>
        </a:prstGeom>
        <a:solidFill>
          <a:srgbClr val="00B050"/>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1"/>
        </a:lnRef>
        <a:fillRef idx="3">
          <a:schemeClr val="accent1"/>
        </a:fillRef>
        <a:effectRef idx="2">
          <a:schemeClr val="accent1"/>
        </a:effectRef>
        <a:fontRef idx="minor">
          <a:schemeClr val="lt1"/>
        </a:fontRef>
      </dsp:style>
      <dsp:txBody>
        <a:bodyPr spcFirstLastPara="0" vert="vert" wrap="square" lIns="113792" tIns="113792" rIns="113792" bIns="113792" numCol="1" spcCol="1270" anchor="ctr" anchorCtr="0">
          <a:noAutofit/>
        </a:bodyPr>
        <a:lstStyle/>
        <a:p>
          <a:pPr lvl="0" algn="ctr" defTabSz="711200">
            <a:lnSpc>
              <a:spcPct val="90000"/>
            </a:lnSpc>
            <a:spcBef>
              <a:spcPct val="0"/>
            </a:spcBef>
            <a:spcAft>
              <a:spcPct val="35000"/>
            </a:spcAft>
          </a:pPr>
          <a:r>
            <a:rPr lang="cs-CZ" sz="1600" b="1" kern="1200" dirty="0" smtClean="0">
              <a:solidFill>
                <a:schemeClr val="tx1"/>
              </a:solidFill>
              <a:latin typeface="Arial Narrow" panose="020B0606020202030204" pitchFamily="34" charset="0"/>
            </a:rPr>
            <a:t>Soukromé</a:t>
          </a:r>
          <a:endParaRPr lang="cs-CZ" sz="1600" b="1" kern="1200" dirty="0">
            <a:solidFill>
              <a:schemeClr val="tx1"/>
            </a:solidFill>
            <a:latin typeface="Arial Narrow" panose="020B0606020202030204" pitchFamily="34" charset="0"/>
          </a:endParaRPr>
        </a:p>
      </dsp:txBody>
      <dsp:txXfrm>
        <a:off x="3050646" y="25394"/>
        <a:ext cx="486757" cy="1356164"/>
      </dsp:txXfrm>
    </dsp:sp>
    <dsp:sp modelId="{A73D8329-A427-437A-A323-7214514D859C}">
      <dsp:nvSpPr>
        <dsp:cNvPr id="0" name=""/>
        <dsp:cNvSpPr/>
      </dsp:nvSpPr>
      <dsp:spPr>
        <a:xfrm rot="5400000">
          <a:off x="5132631" y="-20003"/>
          <a:ext cx="961247" cy="1502455"/>
        </a:xfrm>
        <a:prstGeom prst="downArrow">
          <a:avLst>
            <a:gd name="adj1" fmla="val 50000"/>
            <a:gd name="adj2" fmla="val 35000"/>
          </a:avLst>
        </a:prstGeom>
        <a:solidFill>
          <a:srgbClr val="00B050"/>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1"/>
        </a:lnRef>
        <a:fillRef idx="3">
          <a:schemeClr val="accent1"/>
        </a:fillRef>
        <a:effectRef idx="2">
          <a:schemeClr val="accent1"/>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cs-CZ" sz="1600" b="1" kern="1200" dirty="0" smtClean="0">
              <a:solidFill>
                <a:schemeClr val="tx1"/>
              </a:solidFill>
              <a:latin typeface="Arial Narrow" panose="020B0606020202030204" pitchFamily="34" charset="0"/>
            </a:rPr>
            <a:t>Veřejné</a:t>
          </a:r>
          <a:endParaRPr lang="cs-CZ" sz="1600" b="1" kern="1200" dirty="0">
            <a:solidFill>
              <a:schemeClr val="tx1"/>
            </a:solidFill>
            <a:latin typeface="Arial Narrow" panose="020B0606020202030204" pitchFamily="34" charset="0"/>
          </a:endParaRPr>
        </a:p>
      </dsp:txBody>
      <dsp:txXfrm rot="-5400000">
        <a:off x="5030245" y="490913"/>
        <a:ext cx="1334237" cy="480623"/>
      </dsp:txXfrm>
    </dsp:sp>
    <dsp:sp modelId="{853F3E13-9DB6-4C1B-826E-4241B3D6D077}">
      <dsp:nvSpPr>
        <dsp:cNvPr id="0" name=""/>
        <dsp:cNvSpPr/>
      </dsp:nvSpPr>
      <dsp:spPr>
        <a:xfrm rot="16200000">
          <a:off x="2871866" y="963863"/>
          <a:ext cx="947197" cy="1515010"/>
        </a:xfrm>
        <a:prstGeom prst="downArrow">
          <a:avLst>
            <a:gd name="adj1" fmla="val 50000"/>
            <a:gd name="adj2" fmla="val 35000"/>
          </a:avLst>
        </a:prstGeom>
        <a:solidFill>
          <a:srgbClr val="FF0000"/>
        </a:solidFill>
        <a:ln w="9525" cap="flat" cmpd="sng" algn="ctr">
          <a:noFill/>
          <a:prstDash val="solid"/>
        </a:ln>
        <a:effectLst>
          <a:outerShdw blurRad="44450" dist="27940" dir="5400000" algn="ctr" rotWithShape="0">
            <a:srgbClr val="000000">
              <a:alpha val="32000"/>
            </a:srgbClr>
          </a:outerShdw>
        </a:effectLst>
        <a:sp3d>
          <a:bevelT w="190500" h="38100"/>
        </a:sp3d>
      </dsp:spPr>
      <dsp:style>
        <a:lnRef idx="1">
          <a:schemeClr val="accent1"/>
        </a:lnRef>
        <a:fillRef idx="3">
          <a:schemeClr val="accent1"/>
        </a:fillRef>
        <a:effectRef idx="2">
          <a:schemeClr val="accent1"/>
        </a:effectRef>
        <a:fontRef idx="minor">
          <a:schemeClr val="lt1"/>
        </a:fontRef>
      </dsp:style>
      <dsp:txBody>
        <a:bodyPr spcFirstLastPara="0" vert="horz" wrap="square" lIns="113792" tIns="113792" rIns="113792" bIns="113792" numCol="1" spcCol="1270" anchor="ctr" anchorCtr="0">
          <a:noAutofit/>
          <a:scene3d>
            <a:camera prst="orthographicFront">
              <a:rot lat="0" lon="0" rev="10799999"/>
            </a:camera>
            <a:lightRig rig="threePt" dir="t"/>
          </a:scene3d>
        </a:bodyPr>
        <a:lstStyle/>
        <a:p>
          <a:pPr lvl="0" algn="ctr" defTabSz="711200">
            <a:lnSpc>
              <a:spcPct val="90000"/>
            </a:lnSpc>
            <a:spcBef>
              <a:spcPct val="0"/>
            </a:spcBef>
            <a:spcAft>
              <a:spcPct val="35000"/>
            </a:spcAft>
          </a:pPr>
          <a:r>
            <a:rPr lang="cs-CZ" sz="1600" b="1" kern="1200" dirty="0" smtClean="0">
              <a:solidFill>
                <a:schemeClr val="tx1"/>
              </a:solidFill>
              <a:latin typeface="Arial Narrow" panose="020B0606020202030204" pitchFamily="34" charset="0"/>
            </a:rPr>
            <a:t>Hmotné</a:t>
          </a:r>
          <a:endParaRPr lang="cs-CZ" sz="1600" b="1" kern="1200" dirty="0">
            <a:solidFill>
              <a:schemeClr val="tx1"/>
            </a:solidFill>
            <a:latin typeface="Arial Narrow" panose="020B0606020202030204" pitchFamily="34" charset="0"/>
          </a:endParaRPr>
        </a:p>
      </dsp:txBody>
      <dsp:txXfrm rot="-5400000">
        <a:off x="2587960" y="1484569"/>
        <a:ext cx="1349251" cy="473599"/>
      </dsp:txXfrm>
    </dsp:sp>
    <dsp:sp modelId="{8D936B0C-34F1-4A8B-AA87-CA136851EBDE}">
      <dsp:nvSpPr>
        <dsp:cNvPr id="0" name=""/>
        <dsp:cNvSpPr/>
      </dsp:nvSpPr>
      <dsp:spPr>
        <a:xfrm rot="5400000">
          <a:off x="5093026" y="1031682"/>
          <a:ext cx="966934" cy="1507636"/>
        </a:xfrm>
        <a:prstGeom prst="downArrow">
          <a:avLst>
            <a:gd name="adj1" fmla="val 50000"/>
            <a:gd name="adj2" fmla="val 35000"/>
          </a:avLst>
        </a:prstGeom>
        <a:solidFill>
          <a:srgbClr val="FF0000"/>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1"/>
        </a:lnRef>
        <a:fillRef idx="3">
          <a:schemeClr val="accent1"/>
        </a:fillRef>
        <a:effectRef idx="2">
          <a:schemeClr val="accent1"/>
        </a:effectRef>
        <a:fontRef idx="minor">
          <a:schemeClr val="lt1"/>
        </a:fontRef>
      </dsp:style>
      <dsp:txBody>
        <a:bodyPr spcFirstLastPara="0" vert="vert" wrap="square" lIns="113792" tIns="113792" rIns="113792" bIns="113792" numCol="1" spcCol="1270" anchor="ctr" anchorCtr="0">
          <a:noAutofit/>
        </a:bodyPr>
        <a:lstStyle/>
        <a:p>
          <a:pPr lvl="0" algn="ctr" defTabSz="711200">
            <a:lnSpc>
              <a:spcPct val="90000"/>
            </a:lnSpc>
            <a:spcBef>
              <a:spcPct val="0"/>
            </a:spcBef>
            <a:spcAft>
              <a:spcPct val="35000"/>
            </a:spcAft>
          </a:pPr>
          <a:r>
            <a:rPr lang="cs-CZ" sz="1600" b="1" kern="1200" dirty="0" smtClean="0">
              <a:solidFill>
                <a:schemeClr val="tx1"/>
              </a:solidFill>
              <a:latin typeface="Arial Narrow" panose="020B0606020202030204" pitchFamily="34" charset="0"/>
            </a:rPr>
            <a:t>Procesní</a:t>
          </a:r>
          <a:endParaRPr lang="cs-CZ" sz="1600" b="1" kern="1200" dirty="0">
            <a:solidFill>
              <a:schemeClr val="tx1"/>
            </a:solidFill>
            <a:latin typeface="Arial Narrow" panose="020B0606020202030204" pitchFamily="34" charset="0"/>
          </a:endParaRPr>
        </a:p>
      </dsp:txBody>
      <dsp:txXfrm rot="10800000">
        <a:off x="5419366" y="1116289"/>
        <a:ext cx="483467" cy="1338423"/>
      </dsp:txXfrm>
    </dsp:sp>
    <dsp:sp modelId="{6007ED15-FA95-48C3-905C-D48EF385ABD7}">
      <dsp:nvSpPr>
        <dsp:cNvPr id="0" name=""/>
        <dsp:cNvSpPr/>
      </dsp:nvSpPr>
      <dsp:spPr>
        <a:xfrm rot="16200000">
          <a:off x="2902687" y="2051534"/>
          <a:ext cx="736828" cy="1563713"/>
        </a:xfrm>
        <a:prstGeom prst="downArrow">
          <a:avLst>
            <a:gd name="adj1" fmla="val 50000"/>
            <a:gd name="adj2" fmla="val 35000"/>
          </a:avLst>
        </a:prstGeom>
        <a:solidFill>
          <a:schemeClr val="bg2">
            <a:lumMod val="7500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1"/>
        </a:lnRef>
        <a:fillRef idx="3">
          <a:schemeClr val="accent1"/>
        </a:fillRef>
        <a:effectRef idx="2">
          <a:schemeClr val="accent1"/>
        </a:effectRef>
        <a:fontRef idx="minor">
          <a:schemeClr val="lt1"/>
        </a:fontRef>
      </dsp:style>
      <dsp:txBody>
        <a:bodyPr spcFirstLastPara="0" vert="vert270" wrap="square" lIns="113792" tIns="113792" rIns="113792" bIns="113792" numCol="1" spcCol="1270" anchor="ctr" anchorCtr="0">
          <a:noAutofit/>
        </a:bodyPr>
        <a:lstStyle/>
        <a:p>
          <a:pPr lvl="0" algn="ctr" defTabSz="711200">
            <a:lnSpc>
              <a:spcPct val="90000"/>
            </a:lnSpc>
            <a:spcBef>
              <a:spcPct val="0"/>
            </a:spcBef>
            <a:spcAft>
              <a:spcPct val="35000"/>
            </a:spcAft>
          </a:pPr>
          <a:r>
            <a:rPr lang="cs-CZ" sz="1600" b="1" kern="1200" dirty="0" smtClean="0">
              <a:solidFill>
                <a:schemeClr val="tx1"/>
              </a:solidFill>
              <a:latin typeface="Arial Narrow" panose="020B0606020202030204" pitchFamily="34" charset="0"/>
            </a:rPr>
            <a:t>Vnitrostátní</a:t>
          </a:r>
          <a:endParaRPr lang="cs-CZ" sz="1600" b="1" kern="1200" dirty="0">
            <a:solidFill>
              <a:schemeClr val="tx1"/>
            </a:solidFill>
            <a:latin typeface="Arial Narrow" panose="020B0606020202030204" pitchFamily="34" charset="0"/>
          </a:endParaRPr>
        </a:p>
      </dsp:txBody>
      <dsp:txXfrm rot="10800000">
        <a:off x="3022422" y="2116007"/>
        <a:ext cx="368414" cy="1434768"/>
      </dsp:txXfrm>
    </dsp:sp>
    <dsp:sp modelId="{B8F30A29-1F42-41F0-B07E-EECC35ED9540}">
      <dsp:nvSpPr>
        <dsp:cNvPr id="0" name=""/>
        <dsp:cNvSpPr/>
      </dsp:nvSpPr>
      <dsp:spPr>
        <a:xfrm rot="16200000">
          <a:off x="5251598" y="2052473"/>
          <a:ext cx="774615" cy="1741128"/>
        </a:xfrm>
        <a:prstGeom prst="downArrow">
          <a:avLst>
            <a:gd name="adj1" fmla="val 50000"/>
            <a:gd name="adj2" fmla="val 35000"/>
          </a:avLst>
        </a:prstGeom>
        <a:solidFill>
          <a:schemeClr val="bg2">
            <a:lumMod val="7500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10800000"/>
          </a:camera>
          <a:lightRig rig="balanced" dir="t">
            <a:rot lat="0" lon="0" rev="8700000"/>
          </a:lightRig>
        </a:scene3d>
        <a:sp3d>
          <a:bevelT w="190500" h="38100"/>
        </a:sp3d>
      </dsp:spPr>
      <dsp:style>
        <a:lnRef idx="1">
          <a:schemeClr val="accent1"/>
        </a:lnRef>
        <a:fillRef idx="3">
          <a:schemeClr val="accent1"/>
        </a:fillRef>
        <a:effectRef idx="2">
          <a:schemeClr val="accent1"/>
        </a:effectRef>
        <a:fontRef idx="minor">
          <a:schemeClr val="lt1"/>
        </a:fontRef>
      </dsp:style>
      <dsp:txBody>
        <a:bodyPr spcFirstLastPara="0" vert="horz" wrap="square" lIns="113792" tIns="113792" rIns="113792" bIns="113792" numCol="1" spcCol="1270" anchor="ctr" anchorCtr="0">
          <a:noAutofit/>
          <a:flatTx/>
        </a:bodyPr>
        <a:lstStyle/>
        <a:p>
          <a:pPr lvl="0" algn="ctr" defTabSz="711200">
            <a:lnSpc>
              <a:spcPct val="90000"/>
            </a:lnSpc>
            <a:spcBef>
              <a:spcPct val="0"/>
            </a:spcBef>
            <a:spcAft>
              <a:spcPct val="35000"/>
            </a:spcAft>
          </a:pPr>
          <a:r>
            <a:rPr lang="cs-CZ" sz="1600" b="1" kern="1200" dirty="0" smtClean="0">
              <a:solidFill>
                <a:schemeClr val="tx1"/>
              </a:solidFill>
              <a:latin typeface="Arial Narrow" panose="020B0606020202030204" pitchFamily="34" charset="0"/>
            </a:rPr>
            <a:t>Mezinárodní</a:t>
          </a:r>
          <a:endParaRPr lang="cs-CZ" sz="1600" b="1" kern="1200" dirty="0">
            <a:solidFill>
              <a:schemeClr val="tx1"/>
            </a:solidFill>
            <a:latin typeface="Arial Narrow" panose="020B0606020202030204" pitchFamily="34" charset="0"/>
          </a:endParaRPr>
        </a:p>
      </dsp:txBody>
      <dsp:txXfrm rot="5400000">
        <a:off x="4768342" y="2729383"/>
        <a:ext cx="1605570" cy="387307"/>
      </dsp:txXfrm>
    </dsp:sp>
    <dsp:sp modelId="{375A4451-52DF-4657-8F47-27456D8AE3FF}">
      <dsp:nvSpPr>
        <dsp:cNvPr id="0" name=""/>
        <dsp:cNvSpPr/>
      </dsp:nvSpPr>
      <dsp:spPr>
        <a:xfrm rot="10800000">
          <a:off x="3947379" y="2875602"/>
          <a:ext cx="903808" cy="1376648"/>
        </a:xfrm>
        <a:prstGeom prst="downArrow">
          <a:avLst>
            <a:gd name="adj1" fmla="val 50000"/>
            <a:gd name="adj2" fmla="val 35000"/>
          </a:avLst>
        </a:prstGeom>
        <a:solidFill>
          <a:schemeClr val="bg2">
            <a:lumMod val="7500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1"/>
        </a:lnRef>
        <a:fillRef idx="3">
          <a:schemeClr val="accent1"/>
        </a:fillRef>
        <a:effectRef idx="2">
          <a:schemeClr val="accent1"/>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cs-CZ" sz="1600" b="1" kern="1200" dirty="0" smtClean="0">
              <a:solidFill>
                <a:schemeClr val="tx1"/>
              </a:solidFill>
              <a:latin typeface="Arial Narrow" panose="020B0606020202030204" pitchFamily="34" charset="0"/>
            </a:rPr>
            <a:t>Evropské</a:t>
          </a:r>
          <a:endParaRPr lang="cs-CZ" sz="1600" b="1" kern="1200" dirty="0">
            <a:solidFill>
              <a:schemeClr val="tx1"/>
            </a:solidFill>
            <a:latin typeface="Arial Narrow" panose="020B0606020202030204" pitchFamily="34" charset="0"/>
          </a:endParaRPr>
        </a:p>
      </dsp:txBody>
      <dsp:txXfrm rot="5400000">
        <a:off x="3790042" y="3417057"/>
        <a:ext cx="1218482" cy="4519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10733-0CC3-4CC2-A47E-89888CBEC763}">
      <dsp:nvSpPr>
        <dsp:cNvPr id="0" name=""/>
        <dsp:cNvSpPr/>
      </dsp:nvSpPr>
      <dsp:spPr>
        <a:xfrm>
          <a:off x="410811" y="2537"/>
          <a:ext cx="1775869" cy="710347"/>
        </a:xfrm>
        <a:prstGeom prst="chevron">
          <a:avLst/>
        </a:prstGeom>
        <a:solidFill>
          <a:srgbClr val="3399FF"/>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cs-CZ" sz="1100" b="1" kern="1200" dirty="0" smtClean="0">
              <a:solidFill>
                <a:srgbClr val="FFFF00"/>
              </a:solidFill>
              <a:latin typeface="+mn-lt"/>
            </a:rPr>
            <a:t>STÁT</a:t>
          </a:r>
          <a:endParaRPr lang="cs-CZ" sz="1100" b="1" kern="1200" dirty="0">
            <a:solidFill>
              <a:srgbClr val="FFFF00"/>
            </a:solidFill>
            <a:latin typeface="+mn-lt"/>
          </a:endParaRPr>
        </a:p>
      </dsp:txBody>
      <dsp:txXfrm>
        <a:off x="765985" y="2537"/>
        <a:ext cx="1065522" cy="710347"/>
      </dsp:txXfrm>
    </dsp:sp>
    <dsp:sp modelId="{0A96A2F0-57C2-4E26-B9BB-11FAE30EDA90}">
      <dsp:nvSpPr>
        <dsp:cNvPr id="0" name=""/>
        <dsp:cNvSpPr/>
      </dsp:nvSpPr>
      <dsp:spPr>
        <a:xfrm>
          <a:off x="2135707" y="62917"/>
          <a:ext cx="1473971" cy="589588"/>
        </a:xfrm>
        <a:prstGeom prst="chevron">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66725">
            <a:lnSpc>
              <a:spcPct val="90000"/>
            </a:lnSpc>
            <a:spcBef>
              <a:spcPct val="0"/>
            </a:spcBef>
            <a:spcAft>
              <a:spcPct val="35000"/>
            </a:spcAft>
          </a:pPr>
          <a:r>
            <a:rPr lang="cs-CZ" sz="1050" b="1" kern="1200" dirty="0" smtClean="0">
              <a:latin typeface="+mn-lt"/>
            </a:rPr>
            <a:t>Suverénní</a:t>
          </a:r>
          <a:endParaRPr lang="cs-CZ" sz="1050" b="1" kern="1200" dirty="0">
            <a:latin typeface="+mn-lt"/>
          </a:endParaRPr>
        </a:p>
      </dsp:txBody>
      <dsp:txXfrm>
        <a:off x="2430501" y="62917"/>
        <a:ext cx="884383" cy="589588"/>
      </dsp:txXfrm>
    </dsp:sp>
    <dsp:sp modelId="{AEF38A7B-7731-4444-B1EB-E877D9A291DB}">
      <dsp:nvSpPr>
        <dsp:cNvPr id="0" name=""/>
        <dsp:cNvSpPr/>
      </dsp:nvSpPr>
      <dsp:spPr>
        <a:xfrm>
          <a:off x="3446097" y="62917"/>
          <a:ext cx="1473971" cy="589588"/>
        </a:xfrm>
        <a:prstGeom prst="chevron">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66725">
            <a:lnSpc>
              <a:spcPct val="90000"/>
            </a:lnSpc>
            <a:spcBef>
              <a:spcPct val="0"/>
            </a:spcBef>
            <a:spcAft>
              <a:spcPct val="35000"/>
            </a:spcAft>
          </a:pPr>
          <a:r>
            <a:rPr lang="cs-CZ" sz="1050" b="1" kern="1200" dirty="0" smtClean="0">
              <a:latin typeface="+mn-lt"/>
            </a:rPr>
            <a:t>Federace</a:t>
          </a:r>
          <a:endParaRPr lang="cs-CZ" sz="1050" b="1" kern="1200" dirty="0">
            <a:latin typeface="+mn-lt"/>
          </a:endParaRPr>
        </a:p>
      </dsp:txBody>
      <dsp:txXfrm>
        <a:off x="3740891" y="62917"/>
        <a:ext cx="884383" cy="589588"/>
      </dsp:txXfrm>
    </dsp:sp>
    <dsp:sp modelId="{5B18594C-361C-45EE-83D1-71B22F4E9789}">
      <dsp:nvSpPr>
        <dsp:cNvPr id="0" name=""/>
        <dsp:cNvSpPr/>
      </dsp:nvSpPr>
      <dsp:spPr>
        <a:xfrm>
          <a:off x="4743737" y="62917"/>
          <a:ext cx="2221569" cy="589588"/>
        </a:xfrm>
        <a:prstGeom prst="chevron">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66725">
            <a:lnSpc>
              <a:spcPct val="90000"/>
            </a:lnSpc>
            <a:spcBef>
              <a:spcPct val="0"/>
            </a:spcBef>
            <a:spcAft>
              <a:spcPct val="35000"/>
            </a:spcAft>
          </a:pPr>
          <a:r>
            <a:rPr lang="cs-CZ" sz="1050" b="1" kern="1200" dirty="0" smtClean="0">
              <a:latin typeface="+mn-lt"/>
            </a:rPr>
            <a:t>S omezenou způsobilostí </a:t>
          </a:r>
          <a:br>
            <a:rPr lang="cs-CZ" sz="1050" b="1" kern="1200" dirty="0" smtClean="0">
              <a:latin typeface="+mn-lt"/>
            </a:rPr>
          </a:br>
          <a:r>
            <a:rPr lang="cs-CZ" sz="1050" b="1" kern="1200" dirty="0" smtClean="0">
              <a:latin typeface="+mn-lt"/>
            </a:rPr>
            <a:t>k PÚ</a:t>
          </a:r>
          <a:endParaRPr lang="cs-CZ" sz="1050" b="1" kern="1200" dirty="0">
            <a:latin typeface="+mn-lt"/>
          </a:endParaRPr>
        </a:p>
      </dsp:txBody>
      <dsp:txXfrm>
        <a:off x="5038531" y="62917"/>
        <a:ext cx="1631981" cy="589588"/>
      </dsp:txXfrm>
    </dsp:sp>
    <dsp:sp modelId="{50A63021-2FA4-492F-AEBB-48ED317A697C}">
      <dsp:nvSpPr>
        <dsp:cNvPr id="0" name=""/>
        <dsp:cNvSpPr/>
      </dsp:nvSpPr>
      <dsp:spPr>
        <a:xfrm>
          <a:off x="608178" y="812334"/>
          <a:ext cx="1775869" cy="828094"/>
        </a:xfrm>
        <a:prstGeom prst="chevron">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970" tIns="6985" rIns="0" bIns="6985" numCol="1" spcCol="1270" anchor="ctr" anchorCtr="0">
          <a:noAutofit/>
        </a:bodyPr>
        <a:lstStyle/>
        <a:p>
          <a:pPr lvl="0" algn="ctr" defTabSz="466725">
            <a:lnSpc>
              <a:spcPct val="90000"/>
            </a:lnSpc>
            <a:spcBef>
              <a:spcPct val="0"/>
            </a:spcBef>
            <a:spcAft>
              <a:spcPct val="35000"/>
            </a:spcAft>
          </a:pPr>
          <a:r>
            <a:rPr lang="cs-CZ" sz="1050" b="1" kern="1200" dirty="0" smtClean="0">
              <a:solidFill>
                <a:srgbClr val="002060"/>
              </a:solidFill>
              <a:latin typeface="+mn-lt"/>
            </a:rPr>
            <a:t>ZVLÁŠTNÍ POLITICKÉ JEDNOTKY </a:t>
          </a:r>
          <a:br>
            <a:rPr lang="cs-CZ" sz="1050" b="1" kern="1200" dirty="0" smtClean="0">
              <a:solidFill>
                <a:srgbClr val="002060"/>
              </a:solidFill>
              <a:latin typeface="+mn-lt"/>
            </a:rPr>
          </a:br>
          <a:r>
            <a:rPr lang="cs-CZ" sz="1050" b="1" kern="1200" dirty="0" smtClean="0">
              <a:solidFill>
                <a:srgbClr val="002060"/>
              </a:solidFill>
              <a:latin typeface="+mn-lt"/>
            </a:rPr>
            <a:t>S ÚZEMNÍM ZÁKLADEM</a:t>
          </a:r>
          <a:endParaRPr lang="cs-CZ" sz="1050" b="1" kern="1200" dirty="0">
            <a:solidFill>
              <a:srgbClr val="002060"/>
            </a:solidFill>
            <a:latin typeface="+mn-lt"/>
          </a:endParaRPr>
        </a:p>
      </dsp:txBody>
      <dsp:txXfrm>
        <a:off x="1022225" y="812334"/>
        <a:ext cx="947775" cy="828094"/>
      </dsp:txXfrm>
    </dsp:sp>
    <dsp:sp modelId="{48985EF5-170A-4394-A6B9-E258E4848C61}">
      <dsp:nvSpPr>
        <dsp:cNvPr id="0" name=""/>
        <dsp:cNvSpPr/>
      </dsp:nvSpPr>
      <dsp:spPr>
        <a:xfrm>
          <a:off x="2178909" y="931587"/>
          <a:ext cx="1194388" cy="589588"/>
        </a:xfrm>
        <a:prstGeom prst="chevron">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25400" cap="flat" cmpd="sng" algn="ctr">
          <a:noFill/>
          <a:prstDash val="solid"/>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66725">
            <a:lnSpc>
              <a:spcPct val="90000"/>
            </a:lnSpc>
            <a:spcBef>
              <a:spcPct val="0"/>
            </a:spcBef>
            <a:spcAft>
              <a:spcPct val="35000"/>
            </a:spcAft>
          </a:pPr>
          <a:r>
            <a:rPr lang="cs-CZ" sz="1050" b="1" kern="1200" dirty="0" smtClean="0">
              <a:latin typeface="+mn-lt"/>
            </a:rPr>
            <a:t>Svatá stolice</a:t>
          </a:r>
          <a:endParaRPr lang="cs-CZ" sz="1050" b="1" kern="1200" dirty="0">
            <a:latin typeface="+mn-lt"/>
          </a:endParaRPr>
        </a:p>
      </dsp:txBody>
      <dsp:txXfrm>
        <a:off x="2473703" y="931587"/>
        <a:ext cx="604800" cy="589588"/>
      </dsp:txXfrm>
    </dsp:sp>
    <dsp:sp modelId="{E95B100A-0BA8-4E42-832D-94EB92C68C63}">
      <dsp:nvSpPr>
        <dsp:cNvPr id="0" name=""/>
        <dsp:cNvSpPr/>
      </dsp:nvSpPr>
      <dsp:spPr>
        <a:xfrm>
          <a:off x="3198278" y="931587"/>
          <a:ext cx="1412609" cy="589588"/>
        </a:xfrm>
        <a:prstGeom prst="chevron">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25400" cap="flat" cmpd="sng" algn="ctr">
          <a:noFill/>
          <a:prstDash val="solid"/>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66725">
            <a:lnSpc>
              <a:spcPct val="90000"/>
            </a:lnSpc>
            <a:spcBef>
              <a:spcPct val="0"/>
            </a:spcBef>
            <a:spcAft>
              <a:spcPct val="35000"/>
            </a:spcAft>
          </a:pPr>
          <a:r>
            <a:rPr lang="cs-CZ" sz="1050" b="1" kern="1200" dirty="0" smtClean="0">
              <a:latin typeface="+mn-lt"/>
            </a:rPr>
            <a:t>Povstalci</a:t>
          </a:r>
          <a:endParaRPr lang="cs-CZ" sz="1050" b="1" kern="1200" dirty="0">
            <a:latin typeface="+mn-lt"/>
          </a:endParaRPr>
        </a:p>
      </dsp:txBody>
      <dsp:txXfrm>
        <a:off x="3493072" y="931587"/>
        <a:ext cx="823021" cy="589588"/>
      </dsp:txXfrm>
    </dsp:sp>
    <dsp:sp modelId="{E9B454C3-EBD4-4A3D-B76B-FD6C3916F3B2}">
      <dsp:nvSpPr>
        <dsp:cNvPr id="0" name=""/>
        <dsp:cNvSpPr/>
      </dsp:nvSpPr>
      <dsp:spPr>
        <a:xfrm>
          <a:off x="4465289" y="931587"/>
          <a:ext cx="1473971" cy="589588"/>
        </a:xfrm>
        <a:prstGeom prst="chevron">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25400" cap="flat" cmpd="sng" algn="ctr">
          <a:noFill/>
          <a:prstDash val="solid"/>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66725">
            <a:lnSpc>
              <a:spcPct val="90000"/>
            </a:lnSpc>
            <a:spcBef>
              <a:spcPct val="0"/>
            </a:spcBef>
            <a:spcAft>
              <a:spcPct val="35000"/>
            </a:spcAft>
          </a:pPr>
          <a:r>
            <a:rPr lang="cs-CZ" sz="1050" b="1" kern="1200" dirty="0" smtClean="0">
              <a:latin typeface="+mn-lt"/>
            </a:rPr>
            <a:t>Mezinárodní teroristická síť</a:t>
          </a:r>
          <a:endParaRPr lang="cs-CZ" sz="1050" b="1" kern="1200" dirty="0">
            <a:latin typeface="+mn-lt"/>
          </a:endParaRPr>
        </a:p>
      </dsp:txBody>
      <dsp:txXfrm>
        <a:off x="4760083" y="931587"/>
        <a:ext cx="884383" cy="589588"/>
      </dsp:txXfrm>
    </dsp:sp>
    <dsp:sp modelId="{78215969-E6BB-4289-88B7-3C0A4032F084}">
      <dsp:nvSpPr>
        <dsp:cNvPr id="0" name=""/>
        <dsp:cNvSpPr/>
      </dsp:nvSpPr>
      <dsp:spPr>
        <a:xfrm>
          <a:off x="5630080" y="812334"/>
          <a:ext cx="1884855" cy="828094"/>
        </a:xfrm>
        <a:prstGeom prst="chevron">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25400" cap="flat" cmpd="sng" algn="ctr">
          <a:noFill/>
          <a:prstDash val="solid"/>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66725">
            <a:lnSpc>
              <a:spcPct val="90000"/>
            </a:lnSpc>
            <a:spcBef>
              <a:spcPct val="0"/>
            </a:spcBef>
            <a:spcAft>
              <a:spcPct val="35000"/>
            </a:spcAft>
          </a:pPr>
          <a:r>
            <a:rPr lang="cs-CZ" sz="1050" b="1" kern="1200" dirty="0" smtClean="0">
              <a:latin typeface="+mn-lt"/>
            </a:rPr>
            <a:t>Poručenská </a:t>
          </a:r>
          <a:br>
            <a:rPr lang="cs-CZ" sz="1050" b="1" kern="1200" dirty="0" smtClean="0">
              <a:latin typeface="+mn-lt"/>
            </a:rPr>
          </a:br>
          <a:r>
            <a:rPr lang="cs-CZ" sz="1050" b="1" kern="1200" dirty="0" smtClean="0">
              <a:latin typeface="+mn-lt"/>
            </a:rPr>
            <a:t>a mandátní území – města </a:t>
          </a:r>
          <a:br>
            <a:rPr lang="cs-CZ" sz="1050" b="1" kern="1200" dirty="0" smtClean="0">
              <a:latin typeface="+mn-lt"/>
            </a:rPr>
          </a:br>
          <a:r>
            <a:rPr lang="cs-CZ" sz="1050" b="1" kern="1200" dirty="0" smtClean="0">
              <a:latin typeface="+mn-lt"/>
            </a:rPr>
            <a:t>s mezinárodním statusem </a:t>
          </a:r>
          <a:endParaRPr lang="cs-CZ" sz="1050" b="1" kern="1200" dirty="0">
            <a:latin typeface="+mn-lt"/>
          </a:endParaRPr>
        </a:p>
      </dsp:txBody>
      <dsp:txXfrm>
        <a:off x="6044127" y="812334"/>
        <a:ext cx="1056761" cy="828094"/>
      </dsp:txXfrm>
    </dsp:sp>
    <dsp:sp modelId="{8CC15E33-6E75-430F-B34D-F84D2EE16F40}">
      <dsp:nvSpPr>
        <dsp:cNvPr id="0" name=""/>
        <dsp:cNvSpPr/>
      </dsp:nvSpPr>
      <dsp:spPr>
        <a:xfrm>
          <a:off x="7311004" y="931587"/>
          <a:ext cx="1473971" cy="589588"/>
        </a:xfrm>
        <a:prstGeom prst="chevron">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25400" cap="flat" cmpd="sng" algn="ctr">
          <a:noFill/>
          <a:prstDash val="solid"/>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66725">
            <a:lnSpc>
              <a:spcPct val="90000"/>
            </a:lnSpc>
            <a:spcBef>
              <a:spcPct val="0"/>
            </a:spcBef>
            <a:spcAft>
              <a:spcPct val="35000"/>
            </a:spcAft>
          </a:pPr>
          <a:r>
            <a:rPr lang="cs-CZ" sz="1050" b="1" kern="1200" dirty="0" smtClean="0">
              <a:latin typeface="+mn-lt"/>
            </a:rPr>
            <a:t>Řád maltézských rytířů</a:t>
          </a:r>
          <a:endParaRPr lang="cs-CZ" sz="1050" b="1" kern="1200" dirty="0">
            <a:latin typeface="+mn-lt"/>
          </a:endParaRPr>
        </a:p>
      </dsp:txBody>
      <dsp:txXfrm>
        <a:off x="7605798" y="931587"/>
        <a:ext cx="884383" cy="589588"/>
      </dsp:txXfrm>
    </dsp:sp>
    <dsp:sp modelId="{B9099642-00FA-48FB-AA67-191F1D25E8EC}">
      <dsp:nvSpPr>
        <dsp:cNvPr id="0" name=""/>
        <dsp:cNvSpPr/>
      </dsp:nvSpPr>
      <dsp:spPr>
        <a:xfrm>
          <a:off x="335083" y="1739877"/>
          <a:ext cx="1775869" cy="710347"/>
        </a:xfrm>
        <a:prstGeom prst="chevron">
          <a:avLst/>
        </a:prstGeom>
        <a:solidFill>
          <a:srgbClr val="3399FF"/>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cs-CZ" sz="1100" b="1" kern="1200" dirty="0" smtClean="0">
              <a:solidFill>
                <a:srgbClr val="FFFF00"/>
              </a:solidFill>
              <a:latin typeface="+mn-lt"/>
            </a:rPr>
            <a:t>SVAZKY STÁTŮ</a:t>
          </a:r>
          <a:endParaRPr lang="cs-CZ" sz="1100" b="1" kern="1200" dirty="0">
            <a:solidFill>
              <a:srgbClr val="FFFF00"/>
            </a:solidFill>
            <a:latin typeface="+mn-lt"/>
          </a:endParaRPr>
        </a:p>
      </dsp:txBody>
      <dsp:txXfrm>
        <a:off x="690257" y="1739877"/>
        <a:ext cx="1065522" cy="710347"/>
      </dsp:txXfrm>
    </dsp:sp>
    <dsp:sp modelId="{A13D3E26-83FF-41E5-9840-A4430FB11E4A}">
      <dsp:nvSpPr>
        <dsp:cNvPr id="0" name=""/>
        <dsp:cNvSpPr/>
      </dsp:nvSpPr>
      <dsp:spPr>
        <a:xfrm>
          <a:off x="2055167" y="1800257"/>
          <a:ext cx="2082647" cy="589588"/>
        </a:xfrm>
        <a:prstGeom prst="chevron">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cs-CZ" sz="1100" b="1" kern="1200" dirty="0" smtClean="0">
              <a:latin typeface="+mn-lt"/>
            </a:rPr>
            <a:t>Mezinárodní organizace</a:t>
          </a:r>
          <a:endParaRPr lang="cs-CZ" sz="1100" b="1" kern="1200" dirty="0">
            <a:latin typeface="+mn-lt"/>
          </a:endParaRPr>
        </a:p>
      </dsp:txBody>
      <dsp:txXfrm>
        <a:off x="2349961" y="1800257"/>
        <a:ext cx="1493059" cy="589588"/>
      </dsp:txXfrm>
    </dsp:sp>
    <dsp:sp modelId="{A405373F-AAEE-4E5E-A254-FCD90A5F3008}">
      <dsp:nvSpPr>
        <dsp:cNvPr id="0" name=""/>
        <dsp:cNvSpPr/>
      </dsp:nvSpPr>
      <dsp:spPr>
        <a:xfrm>
          <a:off x="312798" y="2549674"/>
          <a:ext cx="1775869" cy="710347"/>
        </a:xfrm>
        <a:prstGeom prst="chevron">
          <a:avLst/>
        </a:prstGeom>
        <a:solidFill>
          <a:srgbClr val="3399FF"/>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cs-CZ" sz="1100" b="1" kern="1200" dirty="0" smtClean="0">
              <a:solidFill>
                <a:srgbClr val="FFFF00"/>
              </a:solidFill>
              <a:latin typeface="+mn-lt"/>
            </a:rPr>
            <a:t>MVČK</a:t>
          </a:r>
          <a:endParaRPr lang="cs-CZ" sz="1100" b="1" kern="1200" dirty="0">
            <a:solidFill>
              <a:srgbClr val="FFFF00"/>
            </a:solidFill>
            <a:latin typeface="+mn-lt"/>
          </a:endParaRPr>
        </a:p>
      </dsp:txBody>
      <dsp:txXfrm>
        <a:off x="667972" y="2549674"/>
        <a:ext cx="1065522" cy="710347"/>
      </dsp:txXfrm>
    </dsp:sp>
    <dsp:sp modelId="{E1618B80-B56E-4124-B265-F993576A7873}">
      <dsp:nvSpPr>
        <dsp:cNvPr id="0" name=""/>
        <dsp:cNvSpPr/>
      </dsp:nvSpPr>
      <dsp:spPr>
        <a:xfrm>
          <a:off x="513090" y="3359470"/>
          <a:ext cx="1958464" cy="710347"/>
        </a:xfrm>
        <a:prstGeom prst="chevron">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970" tIns="6985" rIns="0" bIns="6985" numCol="1" spcCol="1270" anchor="ctr" anchorCtr="0">
          <a:noAutofit/>
        </a:bodyPr>
        <a:lstStyle/>
        <a:p>
          <a:pPr lvl="0" algn="ctr" defTabSz="466725">
            <a:lnSpc>
              <a:spcPct val="90000"/>
            </a:lnSpc>
            <a:spcBef>
              <a:spcPct val="0"/>
            </a:spcBef>
            <a:spcAft>
              <a:spcPct val="35000"/>
            </a:spcAft>
          </a:pPr>
          <a:r>
            <a:rPr lang="cs-CZ" sz="1050" b="1" kern="1200" dirty="0" smtClean="0">
              <a:solidFill>
                <a:srgbClr val="002060"/>
              </a:solidFill>
              <a:latin typeface="+mn-lt"/>
            </a:rPr>
            <a:t>SPECIALIZOVANÉ MEZINÁRODNÍ ORGANIZACE</a:t>
          </a:r>
          <a:endParaRPr lang="cs-CZ" sz="1050" b="1" kern="1200" dirty="0">
            <a:solidFill>
              <a:srgbClr val="002060"/>
            </a:solidFill>
            <a:latin typeface="+mn-lt"/>
          </a:endParaRPr>
        </a:p>
      </dsp:txBody>
      <dsp:txXfrm>
        <a:off x="868264" y="3359470"/>
        <a:ext cx="1248117" cy="710347"/>
      </dsp:txXfrm>
    </dsp:sp>
    <dsp:sp modelId="{82ABCED9-FF67-48EB-8B05-E2ECBC1574FD}">
      <dsp:nvSpPr>
        <dsp:cNvPr id="0" name=""/>
        <dsp:cNvSpPr/>
      </dsp:nvSpPr>
      <dsp:spPr>
        <a:xfrm>
          <a:off x="2336122" y="3419849"/>
          <a:ext cx="1473971" cy="589588"/>
        </a:xfrm>
        <a:prstGeom prst="chevron">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cs-CZ" sz="1100" b="1" kern="1200" dirty="0" smtClean="0">
              <a:latin typeface="+mn-lt"/>
            </a:rPr>
            <a:t>ILO</a:t>
          </a:r>
          <a:endParaRPr lang="cs-CZ" sz="1100" b="1" kern="1200" dirty="0">
            <a:latin typeface="+mn-lt"/>
          </a:endParaRPr>
        </a:p>
      </dsp:txBody>
      <dsp:txXfrm>
        <a:off x="2630916" y="3419849"/>
        <a:ext cx="884383" cy="589588"/>
      </dsp:txXfrm>
    </dsp:sp>
    <dsp:sp modelId="{9E01080F-E592-40F3-9ED4-29894809F5ED}">
      <dsp:nvSpPr>
        <dsp:cNvPr id="0" name=""/>
        <dsp:cNvSpPr/>
      </dsp:nvSpPr>
      <dsp:spPr>
        <a:xfrm>
          <a:off x="3646512" y="3419849"/>
          <a:ext cx="1473971" cy="589588"/>
        </a:xfrm>
        <a:prstGeom prst="chevron">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cs-CZ" sz="1100" b="1" kern="1200" dirty="0" smtClean="0">
              <a:latin typeface="+mn-lt"/>
            </a:rPr>
            <a:t>MMF</a:t>
          </a:r>
          <a:endParaRPr lang="cs-CZ" sz="1100" b="1" kern="1200" dirty="0">
            <a:latin typeface="+mn-lt"/>
          </a:endParaRPr>
        </a:p>
      </dsp:txBody>
      <dsp:txXfrm>
        <a:off x="3941306" y="3419849"/>
        <a:ext cx="884383" cy="589588"/>
      </dsp:txXfrm>
    </dsp:sp>
    <dsp:sp modelId="{4C47C5F8-D2FA-4F82-80B2-20AE4455409E}">
      <dsp:nvSpPr>
        <dsp:cNvPr id="0" name=""/>
        <dsp:cNvSpPr/>
      </dsp:nvSpPr>
      <dsp:spPr>
        <a:xfrm>
          <a:off x="4956902" y="3419849"/>
          <a:ext cx="1473971" cy="589588"/>
        </a:xfrm>
        <a:prstGeom prst="chevron">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cs-CZ" sz="1100" b="1" kern="1200" dirty="0" smtClean="0">
              <a:latin typeface="+mn-lt"/>
            </a:rPr>
            <a:t>Světová banka, atd.</a:t>
          </a:r>
          <a:endParaRPr lang="cs-CZ" sz="1100" b="1" kern="1200" dirty="0">
            <a:latin typeface="+mn-lt"/>
          </a:endParaRPr>
        </a:p>
      </dsp:txBody>
      <dsp:txXfrm>
        <a:off x="5251696" y="3419849"/>
        <a:ext cx="884383" cy="589588"/>
      </dsp:txXfrm>
    </dsp:sp>
    <dsp:sp modelId="{A5BFD073-1C0B-4981-9BE1-B11A38A686F8}">
      <dsp:nvSpPr>
        <dsp:cNvPr id="0" name=""/>
        <dsp:cNvSpPr/>
      </dsp:nvSpPr>
      <dsp:spPr>
        <a:xfrm>
          <a:off x="478006" y="4169266"/>
          <a:ext cx="1783381" cy="652731"/>
        </a:xfrm>
        <a:prstGeom prst="chevron">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cs-CZ" sz="1100" b="1" kern="1200" dirty="0" smtClean="0">
              <a:solidFill>
                <a:srgbClr val="002060"/>
              </a:solidFill>
              <a:latin typeface="+mn-lt"/>
            </a:rPr>
            <a:t>JEDNOTLIVCI (FO)</a:t>
          </a:r>
          <a:endParaRPr lang="cs-CZ" sz="1100" b="1" kern="1200" dirty="0">
            <a:solidFill>
              <a:srgbClr val="002060"/>
            </a:solidFill>
            <a:latin typeface="+mn-lt"/>
          </a:endParaRPr>
        </a:p>
      </dsp:txBody>
      <dsp:txXfrm>
        <a:off x="804372" y="4169266"/>
        <a:ext cx="1130650" cy="652731"/>
      </dsp:txXfrm>
    </dsp:sp>
    <dsp:sp modelId="{E865DB36-F6CE-4B5E-811E-EA0221327259}">
      <dsp:nvSpPr>
        <dsp:cNvPr id="0" name=""/>
        <dsp:cNvSpPr/>
      </dsp:nvSpPr>
      <dsp:spPr>
        <a:xfrm>
          <a:off x="2075561" y="4200838"/>
          <a:ext cx="2688435" cy="589588"/>
        </a:xfrm>
        <a:prstGeom prst="chevron">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cs-CZ" sz="1100" b="1" kern="1200" dirty="0" smtClean="0">
              <a:latin typeface="+mn-lt"/>
            </a:rPr>
            <a:t>Nejčastěji v oblasti ochrany lidských práv</a:t>
          </a:r>
          <a:endParaRPr lang="cs-CZ" sz="1100" b="1" kern="1200" dirty="0">
            <a:latin typeface="+mn-lt"/>
          </a:endParaRPr>
        </a:p>
      </dsp:txBody>
      <dsp:txXfrm>
        <a:off x="2370355" y="4200838"/>
        <a:ext cx="2098847" cy="5895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C71FA-B890-4BEC-AA08-0A4D6F0CC41E}">
      <dsp:nvSpPr>
        <dsp:cNvPr id="0" name=""/>
        <dsp:cNvSpPr/>
      </dsp:nvSpPr>
      <dsp:spPr>
        <a:xfrm>
          <a:off x="1286110" y="188827"/>
          <a:ext cx="6120639" cy="1934422"/>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D29D547-DA4E-4A14-A486-A453127301ED}">
      <dsp:nvSpPr>
        <dsp:cNvPr id="0" name=""/>
        <dsp:cNvSpPr/>
      </dsp:nvSpPr>
      <dsp:spPr>
        <a:xfrm>
          <a:off x="1676965" y="651766"/>
          <a:ext cx="5333656" cy="1008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cs-CZ" sz="2800" kern="1200" dirty="0" smtClean="0">
              <a:solidFill>
                <a:srgbClr val="FF0000"/>
              </a:solidFill>
              <a:latin typeface="Arial" panose="020B0604020202020204" pitchFamily="34" charset="0"/>
              <a:cs typeface="Arial" panose="020B0604020202020204" pitchFamily="34" charset="0"/>
            </a:rPr>
            <a:t>Existují</a:t>
          </a:r>
          <a:r>
            <a:rPr lang="cs-CZ" sz="2000" kern="1200" dirty="0" smtClean="0">
              <a:latin typeface="Arial" panose="020B0604020202020204" pitchFamily="34" charset="0"/>
              <a:cs typeface="Arial" panose="020B0604020202020204" pitchFamily="34" charset="0"/>
            </a:rPr>
            <a:t> – jsou akceptována za účelem</a:t>
          </a:r>
          <a:endParaRPr lang="cs-CZ" sz="2000" kern="1200" dirty="0">
            <a:latin typeface="Arial" panose="020B0604020202020204" pitchFamily="34" charset="0"/>
            <a:cs typeface="Arial" panose="020B0604020202020204" pitchFamily="34" charset="0"/>
          </a:endParaRPr>
        </a:p>
      </dsp:txBody>
      <dsp:txXfrm>
        <a:off x="1676965" y="651766"/>
        <a:ext cx="5333656" cy="1008056"/>
      </dsp:txXfrm>
    </dsp:sp>
    <dsp:sp modelId="{A5BE371B-F266-48BB-BE2B-BDD04EF801C6}">
      <dsp:nvSpPr>
        <dsp:cNvPr id="0" name=""/>
        <dsp:cNvSpPr/>
      </dsp:nvSpPr>
      <dsp:spPr>
        <a:xfrm>
          <a:off x="1639771" y="1533698"/>
          <a:ext cx="4113307" cy="1934422"/>
        </a:xfrm>
        <a:prstGeom prst="leftCircularArrow">
          <a:avLst>
            <a:gd name="adj1" fmla="val 10980"/>
            <a:gd name="adj2" fmla="val 1142322"/>
            <a:gd name="adj3" fmla="val 6300000"/>
            <a:gd name="adj4" fmla="val 18900000"/>
            <a:gd name="adj5" fmla="val 125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sp>
    <dsp:sp modelId="{01006262-1A48-458A-B08C-A04832979F49}">
      <dsp:nvSpPr>
        <dsp:cNvPr id="0" name=""/>
        <dsp:cNvSpPr/>
      </dsp:nvSpPr>
      <dsp:spPr>
        <a:xfrm>
          <a:off x="2142346" y="2222838"/>
          <a:ext cx="4735071" cy="6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cs-CZ" sz="2000" kern="1200" dirty="0" smtClean="0">
              <a:latin typeface="Arial" panose="020B0604020202020204" pitchFamily="34" charset="0"/>
              <a:cs typeface="Arial" panose="020B0604020202020204" pitchFamily="34" charset="0"/>
            </a:rPr>
            <a:t>Zachování života na planetě Zemi</a:t>
          </a:r>
          <a:endParaRPr lang="cs-CZ" sz="2000" kern="1200" dirty="0">
            <a:latin typeface="Arial" panose="020B0604020202020204" pitchFamily="34" charset="0"/>
            <a:cs typeface="Arial" panose="020B0604020202020204" pitchFamily="34" charset="0"/>
          </a:endParaRPr>
        </a:p>
      </dsp:txBody>
      <dsp:txXfrm>
        <a:off x="2142346" y="2222838"/>
        <a:ext cx="4735071" cy="650069"/>
      </dsp:txXfrm>
    </dsp:sp>
    <dsp:sp modelId="{F2B72D27-C330-42DC-AA2D-C81F1B526147}">
      <dsp:nvSpPr>
        <dsp:cNvPr id="0" name=""/>
        <dsp:cNvSpPr/>
      </dsp:nvSpPr>
      <dsp:spPr>
        <a:xfrm>
          <a:off x="2826666" y="3026774"/>
          <a:ext cx="3174380" cy="1662381"/>
        </a:xfrm>
        <a:prstGeom prst="blockArc">
          <a:avLst>
            <a:gd name="adj1" fmla="val 13500000"/>
            <a:gd name="adj2" fmla="val 10800000"/>
            <a:gd name="adj3" fmla="val 1274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2"/>
        </a:lnRef>
        <a:fillRef idx="3">
          <a:schemeClr val="accent2"/>
        </a:fillRef>
        <a:effectRef idx="2">
          <a:schemeClr val="accent2"/>
        </a:effectRef>
        <a:fontRef idx="minor">
          <a:schemeClr val="lt1"/>
        </a:fontRef>
      </dsp:style>
    </dsp:sp>
    <dsp:sp modelId="{DA215884-9479-438C-ADD3-02CB16F942B2}">
      <dsp:nvSpPr>
        <dsp:cNvPr id="0" name=""/>
        <dsp:cNvSpPr/>
      </dsp:nvSpPr>
      <dsp:spPr>
        <a:xfrm>
          <a:off x="6333642" y="3827649"/>
          <a:ext cx="1867982" cy="583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cs-CZ" sz="2000" kern="1200" dirty="0" smtClean="0">
              <a:latin typeface="Arial" panose="020B0604020202020204" pitchFamily="34" charset="0"/>
              <a:cs typeface="Arial" panose="020B0604020202020204" pitchFamily="34" charset="0"/>
            </a:rPr>
            <a:t>Minimální standard</a:t>
          </a:r>
          <a:endParaRPr lang="cs-CZ"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cs-CZ" sz="2000" kern="1200" smtClean="0">
              <a:latin typeface="Arial" panose="020B0604020202020204" pitchFamily="34" charset="0"/>
              <a:cs typeface="Arial" panose="020B0604020202020204" pitchFamily="34" charset="0"/>
            </a:rPr>
            <a:t>Co nejvíce šetřit civilní obyvatelstvo </a:t>
          </a:r>
          <a:endParaRPr lang="cs-CZ" sz="2000" kern="1200" dirty="0">
            <a:latin typeface="Arial" panose="020B0604020202020204" pitchFamily="34" charset="0"/>
            <a:cs typeface="Arial" panose="020B0604020202020204" pitchFamily="34" charset="0"/>
          </a:endParaRPr>
        </a:p>
      </dsp:txBody>
      <dsp:txXfrm>
        <a:off x="6333642" y="3827649"/>
        <a:ext cx="1867982" cy="583024"/>
      </dsp:txXfrm>
    </dsp:sp>
    <dsp:sp modelId="{80CDDA42-2C17-4E83-8255-A797DD7FCEEF}">
      <dsp:nvSpPr>
        <dsp:cNvPr id="0" name=""/>
        <dsp:cNvSpPr/>
      </dsp:nvSpPr>
      <dsp:spPr>
        <a:xfrm>
          <a:off x="3135675" y="3538007"/>
          <a:ext cx="2422388" cy="6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cs-CZ" sz="2000" kern="1200" dirty="0" smtClean="0">
              <a:latin typeface="Arial" panose="020B0604020202020204" pitchFamily="34" charset="0"/>
              <a:cs typeface="Arial" panose="020B0604020202020204" pitchFamily="34" charset="0"/>
            </a:rPr>
            <a:t>Omezení bojové aktivity</a:t>
          </a:r>
          <a:endParaRPr lang="cs-CZ" sz="2000" kern="1200" dirty="0">
            <a:latin typeface="Arial" panose="020B0604020202020204" pitchFamily="34" charset="0"/>
            <a:cs typeface="Arial" panose="020B0604020202020204" pitchFamily="34" charset="0"/>
          </a:endParaRPr>
        </a:p>
      </dsp:txBody>
      <dsp:txXfrm>
        <a:off x="3135675" y="3538007"/>
        <a:ext cx="2422388" cy="6500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B70C9-37B0-4B84-BCA3-BC1A88DC8AC2}">
      <dsp:nvSpPr>
        <dsp:cNvPr id="0" name=""/>
        <dsp:cNvSpPr/>
      </dsp:nvSpPr>
      <dsp:spPr>
        <a:xfrm>
          <a:off x="2266943" y="-27307"/>
          <a:ext cx="4394213" cy="4394213"/>
        </a:xfrm>
        <a:prstGeom prst="circularArrow">
          <a:avLst>
            <a:gd name="adj1" fmla="val 5544"/>
            <a:gd name="adj2" fmla="val 330680"/>
            <a:gd name="adj3" fmla="val 13756249"/>
            <a:gd name="adj4" fmla="val 17397951"/>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16B31C-EC3A-4277-9B16-F3D68E3BD119}">
      <dsp:nvSpPr>
        <dsp:cNvPr id="0" name=""/>
        <dsp:cNvSpPr/>
      </dsp:nvSpPr>
      <dsp:spPr>
        <a:xfrm>
          <a:off x="3426507" y="1360"/>
          <a:ext cx="2075085" cy="103754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cs-CZ" sz="2400" b="0" kern="1200" dirty="0" smtClean="0"/>
            <a:t>Rozlišování</a:t>
          </a:r>
          <a:endParaRPr lang="cs-CZ" sz="2400" b="0" kern="1200" dirty="0"/>
        </a:p>
      </dsp:txBody>
      <dsp:txXfrm>
        <a:off x="3477156" y="52009"/>
        <a:ext cx="1973787" cy="936244"/>
      </dsp:txXfrm>
    </dsp:sp>
    <dsp:sp modelId="{324CB7E3-451B-4A21-A763-DF85A1625FBA}">
      <dsp:nvSpPr>
        <dsp:cNvPr id="0" name=""/>
        <dsp:cNvSpPr/>
      </dsp:nvSpPr>
      <dsp:spPr>
        <a:xfrm>
          <a:off x="5208658" y="1296169"/>
          <a:ext cx="2075085" cy="103754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cs-CZ" sz="2400" b="0" kern="1200" dirty="0" smtClean="0"/>
            <a:t>Dovolenost</a:t>
          </a:r>
          <a:endParaRPr lang="cs-CZ" sz="2400" b="0" kern="1200" dirty="0"/>
        </a:p>
      </dsp:txBody>
      <dsp:txXfrm>
        <a:off x="5259307" y="1346818"/>
        <a:ext cx="1973787" cy="936244"/>
      </dsp:txXfrm>
    </dsp:sp>
    <dsp:sp modelId="{5EF570EB-1A9C-4285-9AB7-554967F72DF6}">
      <dsp:nvSpPr>
        <dsp:cNvPr id="0" name=""/>
        <dsp:cNvSpPr/>
      </dsp:nvSpPr>
      <dsp:spPr>
        <a:xfrm>
          <a:off x="4527937" y="3391214"/>
          <a:ext cx="2075085" cy="103754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cs-CZ" sz="2400" b="0" kern="1200" dirty="0" smtClean="0"/>
            <a:t>Přiměřenost</a:t>
          </a:r>
          <a:endParaRPr lang="cs-CZ" sz="2400" b="0" kern="1200" dirty="0"/>
        </a:p>
      </dsp:txBody>
      <dsp:txXfrm>
        <a:off x="4578586" y="3441863"/>
        <a:ext cx="1973787" cy="936244"/>
      </dsp:txXfrm>
    </dsp:sp>
    <dsp:sp modelId="{1CFC21F7-D4E5-49FD-86C4-D2EC149B7B65}">
      <dsp:nvSpPr>
        <dsp:cNvPr id="0" name=""/>
        <dsp:cNvSpPr/>
      </dsp:nvSpPr>
      <dsp:spPr>
        <a:xfrm>
          <a:off x="2325076" y="3391214"/>
          <a:ext cx="2075085" cy="103754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cs-CZ" sz="2400" b="0" kern="1200" smtClean="0"/>
            <a:t>Účelnost</a:t>
          </a:r>
          <a:endParaRPr lang="cs-CZ" sz="2400" b="0" kern="1200"/>
        </a:p>
      </dsp:txBody>
      <dsp:txXfrm>
        <a:off x="2375725" y="3441863"/>
        <a:ext cx="1973787" cy="936244"/>
      </dsp:txXfrm>
    </dsp:sp>
    <dsp:sp modelId="{9508A081-A49F-4719-81CC-72AB11DDD5DE}">
      <dsp:nvSpPr>
        <dsp:cNvPr id="0" name=""/>
        <dsp:cNvSpPr/>
      </dsp:nvSpPr>
      <dsp:spPr>
        <a:xfrm>
          <a:off x="1644355" y="1296169"/>
          <a:ext cx="2075085" cy="103754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cs-CZ" sz="2400" b="0" kern="1200" dirty="0" smtClean="0"/>
            <a:t>Lidskost</a:t>
          </a:r>
          <a:endParaRPr lang="cs-CZ" sz="2400" b="0" kern="1200" dirty="0"/>
        </a:p>
      </dsp:txBody>
      <dsp:txXfrm>
        <a:off x="1695004" y="1346818"/>
        <a:ext cx="1973787" cy="936244"/>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AutoShape 1"/>
          <p:cNvSpPr>
            <a:spLocks noChangeArrowheads="1"/>
          </p:cNvSpPr>
          <p:nvPr/>
        </p:nvSpPr>
        <p:spPr bwMode="auto">
          <a:xfrm>
            <a:off x="0" y="0"/>
            <a:ext cx="6794500" cy="992346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0179" name="Text Box 2"/>
          <p:cNvSpPr txBox="1">
            <a:spLocks noChangeArrowheads="1"/>
          </p:cNvSpP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11267" name="Rectangle 3"/>
          <p:cNvSpPr>
            <a:spLocks noGrp="1" noChangeArrowheads="1"/>
          </p:cNvSpPr>
          <p:nvPr>
            <p:ph type="dt"/>
          </p:nvPr>
        </p:nvSpPr>
        <p:spPr bwMode="auto">
          <a:xfrm>
            <a:off x="3848100" y="0"/>
            <a:ext cx="2943225"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449263" algn="l"/>
                <a:tab pos="898525" algn="l"/>
                <a:tab pos="1347788" algn="l"/>
                <a:tab pos="1797050" algn="l"/>
                <a:tab pos="2246313" algn="l"/>
                <a:tab pos="2695575" algn="l"/>
              </a:tabLst>
              <a:defRPr sz="1200">
                <a:solidFill>
                  <a:srgbClr val="000000"/>
                </a:solidFill>
                <a:latin typeface="Calibri" pitchFamily="32" charset="0"/>
                <a:cs typeface="Tahoma" charset="0"/>
              </a:defRPr>
            </a:lvl1pPr>
          </a:lstStyle>
          <a:p>
            <a:pPr>
              <a:defRPr/>
            </a:pPr>
            <a:endParaRPr lang="cs-CZ" altLang="cs-CZ"/>
          </a:p>
        </p:txBody>
      </p:sp>
      <p:sp>
        <p:nvSpPr>
          <p:cNvPr id="50181" name="Rectangle 4"/>
          <p:cNvSpPr>
            <a:spLocks noGrp="1" noRot="1" noChangeAspect="1" noChangeArrowheads="1"/>
          </p:cNvSpPr>
          <p:nvPr>
            <p:ph type="sldImg"/>
          </p:nvPr>
        </p:nvSpPr>
        <p:spPr bwMode="auto">
          <a:xfrm>
            <a:off x="917575" y="744538"/>
            <a:ext cx="4957763" cy="3719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1269" name="Rectangle 5"/>
          <p:cNvSpPr>
            <a:spLocks noGrp="1" noChangeArrowheads="1"/>
          </p:cNvSpPr>
          <p:nvPr>
            <p:ph type="body"/>
          </p:nvPr>
        </p:nvSpPr>
        <p:spPr bwMode="auto">
          <a:xfrm>
            <a:off x="679450" y="4713288"/>
            <a:ext cx="5434013"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cs-CZ" altLang="cs-CZ" noProof="0" smtClean="0"/>
          </a:p>
        </p:txBody>
      </p:sp>
      <p:sp>
        <p:nvSpPr>
          <p:cNvPr id="50183" name="Text Box 6"/>
          <p:cNvSpPr txBox="1">
            <a:spLocks noChangeArrowheads="1"/>
          </p:cNvSpPr>
          <p:nvPr/>
        </p:nvSpPr>
        <p:spPr bwMode="auto">
          <a:xfrm>
            <a:off x="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11271" name="Rectangle 7"/>
          <p:cNvSpPr>
            <a:spLocks noGrp="1" noChangeArrowheads="1"/>
          </p:cNvSpPr>
          <p:nvPr>
            <p:ph type="sldNum"/>
          </p:nvPr>
        </p:nvSpPr>
        <p:spPr bwMode="auto">
          <a:xfrm>
            <a:off x="3848100" y="9424988"/>
            <a:ext cx="294322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449263" algn="l"/>
                <a:tab pos="898525" algn="l"/>
                <a:tab pos="1347788" algn="l"/>
                <a:tab pos="1797050" algn="l"/>
                <a:tab pos="2246313" algn="l"/>
                <a:tab pos="2695575" algn="l"/>
              </a:tabLst>
              <a:defRPr sz="1200">
                <a:solidFill>
                  <a:srgbClr val="000000"/>
                </a:solidFill>
                <a:latin typeface="Calibri" panose="020F0502020204030204" pitchFamily="34" charset="0"/>
                <a:cs typeface="Tahoma" panose="020B0604030504040204" pitchFamily="34" charset="0"/>
              </a:defRPr>
            </a:lvl1pPr>
          </a:lstStyle>
          <a:p>
            <a:fld id="{5DB19614-B1CF-4DF4-85F7-995DFFB997CD}" type="slidenum">
              <a:rPr lang="cs-CZ" altLang="cs-CZ"/>
              <a:pPr/>
              <a:t>‹#›</a:t>
            </a:fld>
            <a:endParaRPr lang="cs-CZ" altLang="cs-CZ"/>
          </a:p>
        </p:txBody>
      </p:sp>
    </p:spTree>
    <p:extLst>
      <p:ext uri="{BB962C8B-B14F-4D97-AF65-F5344CB8AC3E}">
        <p14:creationId xmlns:p14="http://schemas.microsoft.com/office/powerpoint/2010/main" val="68823738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754ECD45-A7C6-4659-BD8B-58B966176E65}" type="slidenum">
              <a:rPr lang="cs-CZ" altLang="cs-CZ">
                <a:latin typeface="Calibri" panose="020F0502020204030204" pitchFamily="34" charset="0"/>
              </a:rPr>
              <a:pPr eaLnBrk="1" hangingPunct="1">
                <a:spcBef>
                  <a:spcPct val="0"/>
                </a:spcBef>
              </a:pPr>
              <a:t>1</a:t>
            </a:fld>
            <a:endParaRPr lang="cs-CZ" altLang="cs-CZ">
              <a:latin typeface="Calibri" panose="020F0502020204030204" pitchFamily="34" charset="0"/>
            </a:endParaRPr>
          </a:p>
        </p:txBody>
      </p:sp>
      <p:sp>
        <p:nvSpPr>
          <p:cNvPr id="51203"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4"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1205" name="Text Box 3"/>
          <p:cNvSpPr txBox="1">
            <a:spLocks noChangeArrowheads="1"/>
          </p:cNvSpPr>
          <p:nvPr/>
        </p:nvSpPr>
        <p:spPr bwMode="auto">
          <a:xfrm>
            <a:off x="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914012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4D1C8BC2-EE7D-4C74-8393-8B5F0FB379F0}" type="slidenum">
              <a:rPr lang="cs-CZ" altLang="cs-CZ">
                <a:latin typeface="Calibri" panose="020F0502020204030204" pitchFamily="34" charset="0"/>
              </a:rPr>
              <a:pPr eaLnBrk="1" hangingPunct="1">
                <a:spcBef>
                  <a:spcPct val="0"/>
                </a:spcBef>
              </a:pPr>
              <a:t>10</a:t>
            </a:fld>
            <a:endParaRPr lang="cs-CZ" altLang="cs-CZ">
              <a:latin typeface="Calibri" panose="020F0502020204030204" pitchFamily="34" charset="0"/>
            </a:endParaRPr>
          </a:p>
        </p:txBody>
      </p:sp>
      <p:sp>
        <p:nvSpPr>
          <p:cNvPr id="60419"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0421"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343423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9177786C-9D61-48E3-A379-47CA8EE3DBC8}" type="slidenum">
              <a:rPr lang="cs-CZ" altLang="cs-CZ">
                <a:latin typeface="Calibri" panose="020F0502020204030204" pitchFamily="34" charset="0"/>
              </a:rPr>
              <a:pPr eaLnBrk="1" hangingPunct="1">
                <a:spcBef>
                  <a:spcPct val="0"/>
                </a:spcBef>
              </a:pPr>
              <a:t>11</a:t>
            </a:fld>
            <a:endParaRPr lang="cs-CZ" altLang="cs-CZ">
              <a:latin typeface="Calibri" panose="020F0502020204030204" pitchFamily="34" charset="0"/>
            </a:endParaRPr>
          </a:p>
        </p:txBody>
      </p:sp>
      <p:sp>
        <p:nvSpPr>
          <p:cNvPr id="61443"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1445"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718303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D2E6D2FF-DFB3-4AE1-ADE3-F108CEEE3A88}" type="slidenum">
              <a:rPr lang="cs-CZ" altLang="cs-CZ">
                <a:latin typeface="Calibri" panose="020F0502020204030204" pitchFamily="34" charset="0"/>
              </a:rPr>
              <a:pPr eaLnBrk="1" hangingPunct="1">
                <a:spcBef>
                  <a:spcPct val="0"/>
                </a:spcBef>
              </a:pPr>
              <a:t>12</a:t>
            </a:fld>
            <a:endParaRPr lang="cs-CZ" altLang="cs-CZ">
              <a:latin typeface="Calibri" panose="020F0502020204030204" pitchFamily="34" charset="0"/>
            </a:endParaRPr>
          </a:p>
        </p:txBody>
      </p:sp>
      <p:sp>
        <p:nvSpPr>
          <p:cNvPr id="62467"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2469"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917016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9603443B-425B-4304-B54B-9C4589E19D8F}" type="slidenum">
              <a:rPr lang="cs-CZ" altLang="cs-CZ">
                <a:latin typeface="Calibri" panose="020F0502020204030204" pitchFamily="34" charset="0"/>
              </a:rPr>
              <a:pPr eaLnBrk="1" hangingPunct="1">
                <a:spcBef>
                  <a:spcPct val="0"/>
                </a:spcBef>
              </a:pPr>
              <a:t>13</a:t>
            </a:fld>
            <a:endParaRPr lang="cs-CZ" altLang="cs-CZ">
              <a:latin typeface="Calibri" panose="020F0502020204030204" pitchFamily="34" charset="0"/>
            </a:endParaRPr>
          </a:p>
        </p:txBody>
      </p:sp>
      <p:sp>
        <p:nvSpPr>
          <p:cNvPr id="63491"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2"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3493"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049446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A6A9F228-E748-4D47-B764-54F8D3AA3185}" type="slidenum">
              <a:rPr lang="cs-CZ" altLang="cs-CZ">
                <a:latin typeface="Calibri" panose="020F0502020204030204" pitchFamily="34" charset="0"/>
              </a:rPr>
              <a:pPr eaLnBrk="1" hangingPunct="1">
                <a:spcBef>
                  <a:spcPct val="0"/>
                </a:spcBef>
              </a:pPr>
              <a:t>14</a:t>
            </a:fld>
            <a:endParaRPr lang="cs-CZ" altLang="cs-CZ">
              <a:latin typeface="Calibri" panose="020F0502020204030204" pitchFamily="34" charset="0"/>
            </a:endParaRPr>
          </a:p>
        </p:txBody>
      </p:sp>
      <p:sp>
        <p:nvSpPr>
          <p:cNvPr id="64515"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4517"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153621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865FC66F-39A7-48D3-B01E-9F2B0E145CF9}" type="slidenum">
              <a:rPr lang="cs-CZ" altLang="cs-CZ">
                <a:latin typeface="Calibri" panose="020F0502020204030204" pitchFamily="34" charset="0"/>
              </a:rPr>
              <a:pPr eaLnBrk="1" hangingPunct="1">
                <a:spcBef>
                  <a:spcPct val="0"/>
                </a:spcBef>
              </a:pPr>
              <a:t>15</a:t>
            </a:fld>
            <a:endParaRPr lang="cs-CZ" altLang="cs-CZ">
              <a:latin typeface="Calibri" panose="020F0502020204030204" pitchFamily="34" charset="0"/>
            </a:endParaRPr>
          </a:p>
        </p:txBody>
      </p:sp>
      <p:sp>
        <p:nvSpPr>
          <p:cNvPr id="65539"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0"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5541"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485703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FB5C782E-0595-4981-A0F9-1CB7A2BAC1D3}" type="slidenum">
              <a:rPr lang="cs-CZ" altLang="cs-CZ">
                <a:latin typeface="Calibri" panose="020F0502020204030204" pitchFamily="34" charset="0"/>
              </a:rPr>
              <a:pPr eaLnBrk="1" hangingPunct="1">
                <a:spcBef>
                  <a:spcPct val="0"/>
                </a:spcBef>
              </a:pPr>
              <a:t>16</a:t>
            </a:fld>
            <a:endParaRPr lang="cs-CZ" altLang="cs-CZ">
              <a:latin typeface="Calibri" panose="020F0502020204030204" pitchFamily="34" charset="0"/>
            </a:endParaRPr>
          </a:p>
        </p:txBody>
      </p:sp>
      <p:sp>
        <p:nvSpPr>
          <p:cNvPr id="66563"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4"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6565"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214917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BD040A90-E7DE-4830-AEA5-65F6AC3376B6}" type="slidenum">
              <a:rPr lang="cs-CZ" altLang="cs-CZ">
                <a:latin typeface="Calibri" panose="020F0502020204030204" pitchFamily="34" charset="0"/>
              </a:rPr>
              <a:pPr eaLnBrk="1" hangingPunct="1">
                <a:spcBef>
                  <a:spcPct val="0"/>
                </a:spcBef>
              </a:pPr>
              <a:t>17</a:t>
            </a:fld>
            <a:endParaRPr lang="cs-CZ" altLang="cs-CZ">
              <a:latin typeface="Calibri" panose="020F0502020204030204" pitchFamily="34" charset="0"/>
            </a:endParaRPr>
          </a:p>
        </p:txBody>
      </p:sp>
      <p:sp>
        <p:nvSpPr>
          <p:cNvPr id="67587"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8"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7589"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546200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50A87A4E-A12E-4459-B151-2CFFBEB17543}" type="slidenum">
              <a:rPr lang="cs-CZ" altLang="cs-CZ">
                <a:latin typeface="Calibri" panose="020F0502020204030204" pitchFamily="34" charset="0"/>
              </a:rPr>
              <a:pPr eaLnBrk="1" hangingPunct="1">
                <a:spcBef>
                  <a:spcPct val="0"/>
                </a:spcBef>
              </a:pPr>
              <a:t>18</a:t>
            </a:fld>
            <a:endParaRPr lang="cs-CZ" altLang="cs-CZ">
              <a:latin typeface="Calibri" panose="020F0502020204030204" pitchFamily="34" charset="0"/>
            </a:endParaRPr>
          </a:p>
        </p:txBody>
      </p:sp>
      <p:sp>
        <p:nvSpPr>
          <p:cNvPr id="68611"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2"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8613"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439018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FE0EB4C5-6287-4384-9D2E-41AC61337F9E}" type="slidenum">
              <a:rPr lang="cs-CZ" altLang="cs-CZ">
                <a:latin typeface="Calibri" panose="020F0502020204030204" pitchFamily="34" charset="0"/>
              </a:rPr>
              <a:pPr eaLnBrk="1" hangingPunct="1">
                <a:spcBef>
                  <a:spcPct val="0"/>
                </a:spcBef>
              </a:pPr>
              <a:t>19</a:t>
            </a:fld>
            <a:endParaRPr lang="cs-CZ" altLang="cs-CZ">
              <a:latin typeface="Calibri" panose="020F0502020204030204" pitchFamily="34" charset="0"/>
            </a:endParaRPr>
          </a:p>
        </p:txBody>
      </p:sp>
      <p:sp>
        <p:nvSpPr>
          <p:cNvPr id="69635"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6"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69637"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0321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5C41CEC9-1C37-4EF3-8B94-3E19B62AC90B}" type="slidenum">
              <a:rPr lang="cs-CZ" altLang="cs-CZ">
                <a:latin typeface="Calibri" panose="020F0502020204030204" pitchFamily="34" charset="0"/>
              </a:rPr>
              <a:pPr eaLnBrk="1" hangingPunct="1">
                <a:spcBef>
                  <a:spcPct val="0"/>
                </a:spcBef>
              </a:pPr>
              <a:t>2</a:t>
            </a:fld>
            <a:endParaRPr lang="cs-CZ" altLang="cs-CZ">
              <a:latin typeface="Calibri" panose="020F0502020204030204" pitchFamily="34" charset="0"/>
            </a:endParaRPr>
          </a:p>
        </p:txBody>
      </p:sp>
      <p:sp>
        <p:nvSpPr>
          <p:cNvPr id="52227"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8"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ts val="450"/>
              </a:spcBef>
              <a:buClrTx/>
              <a:buFontTx/>
              <a:buNone/>
            </a:pPr>
            <a:r>
              <a:rPr lang="cs-CZ" altLang="cs-CZ">
                <a:latin typeface="Calibri" panose="020F0502020204030204" pitchFamily="34" charset="0"/>
              </a:rPr>
              <a:t>Kurikulum – cíle a obsah odborného vzdělávání</a:t>
            </a:r>
          </a:p>
        </p:txBody>
      </p:sp>
      <p:sp>
        <p:nvSpPr>
          <p:cNvPr id="52229"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548488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6CD9A047-D770-4C4F-807A-06AE5B542278}" type="slidenum">
              <a:rPr lang="cs-CZ" altLang="cs-CZ">
                <a:latin typeface="Calibri" panose="020F0502020204030204" pitchFamily="34" charset="0"/>
              </a:rPr>
              <a:pPr eaLnBrk="1" hangingPunct="1">
                <a:spcBef>
                  <a:spcPct val="0"/>
                </a:spcBef>
              </a:pPr>
              <a:t>20</a:t>
            </a:fld>
            <a:endParaRPr lang="cs-CZ" altLang="cs-CZ">
              <a:latin typeface="Calibri" panose="020F0502020204030204" pitchFamily="34" charset="0"/>
            </a:endParaRPr>
          </a:p>
        </p:txBody>
      </p:sp>
      <p:sp>
        <p:nvSpPr>
          <p:cNvPr id="70659"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0"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0661"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951902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9F217604-B3A6-4D17-9E06-012C52000097}" type="slidenum">
              <a:rPr lang="cs-CZ" altLang="cs-CZ">
                <a:latin typeface="Calibri" panose="020F0502020204030204" pitchFamily="34" charset="0"/>
              </a:rPr>
              <a:pPr eaLnBrk="1" hangingPunct="1">
                <a:spcBef>
                  <a:spcPct val="0"/>
                </a:spcBef>
              </a:pPr>
              <a:t>21</a:t>
            </a:fld>
            <a:endParaRPr lang="cs-CZ" altLang="cs-CZ">
              <a:latin typeface="Calibri" panose="020F0502020204030204" pitchFamily="34" charset="0"/>
            </a:endParaRPr>
          </a:p>
        </p:txBody>
      </p:sp>
      <p:sp>
        <p:nvSpPr>
          <p:cNvPr id="71683"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4"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1685"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673707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824BF381-EB7F-481C-BCE6-5F7B77314CE1}" type="slidenum">
              <a:rPr lang="cs-CZ" altLang="cs-CZ">
                <a:latin typeface="Calibri" panose="020F0502020204030204" pitchFamily="34" charset="0"/>
              </a:rPr>
              <a:pPr eaLnBrk="1" hangingPunct="1">
                <a:spcBef>
                  <a:spcPct val="0"/>
                </a:spcBef>
              </a:pPr>
              <a:t>22</a:t>
            </a:fld>
            <a:endParaRPr lang="cs-CZ" altLang="cs-CZ">
              <a:latin typeface="Calibri" panose="020F0502020204030204" pitchFamily="34" charset="0"/>
            </a:endParaRPr>
          </a:p>
        </p:txBody>
      </p:sp>
      <p:sp>
        <p:nvSpPr>
          <p:cNvPr id="72707"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2709"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597645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DB45F40B-7033-4FAB-8A58-E3FB69AD5640}" type="slidenum">
              <a:rPr lang="cs-CZ" altLang="cs-CZ">
                <a:latin typeface="Calibri" panose="020F0502020204030204" pitchFamily="34" charset="0"/>
              </a:rPr>
              <a:pPr eaLnBrk="1" hangingPunct="1">
                <a:spcBef>
                  <a:spcPct val="0"/>
                </a:spcBef>
              </a:pPr>
              <a:t>23</a:t>
            </a:fld>
            <a:endParaRPr lang="cs-CZ" altLang="cs-CZ">
              <a:latin typeface="Calibri" panose="020F0502020204030204" pitchFamily="34" charset="0"/>
            </a:endParaRPr>
          </a:p>
        </p:txBody>
      </p:sp>
      <p:sp>
        <p:nvSpPr>
          <p:cNvPr id="73731"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2"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3733"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27710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FDAADD2E-2068-4C56-B7F7-D3F4E1ADCDBC}" type="slidenum">
              <a:rPr lang="cs-CZ" altLang="cs-CZ">
                <a:latin typeface="Calibri" panose="020F0502020204030204" pitchFamily="34" charset="0"/>
              </a:rPr>
              <a:pPr eaLnBrk="1" hangingPunct="1">
                <a:spcBef>
                  <a:spcPct val="0"/>
                </a:spcBef>
              </a:pPr>
              <a:t>24</a:t>
            </a:fld>
            <a:endParaRPr lang="cs-CZ" altLang="cs-CZ">
              <a:latin typeface="Calibri" panose="020F0502020204030204" pitchFamily="34" charset="0"/>
            </a:endParaRPr>
          </a:p>
        </p:txBody>
      </p:sp>
      <p:sp>
        <p:nvSpPr>
          <p:cNvPr id="74755"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6"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4757"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161325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B77A0776-052C-4E59-8D3C-0547F006A53D}" type="slidenum">
              <a:rPr lang="cs-CZ" altLang="cs-CZ">
                <a:latin typeface="Calibri" panose="020F0502020204030204" pitchFamily="34" charset="0"/>
              </a:rPr>
              <a:pPr eaLnBrk="1" hangingPunct="1">
                <a:spcBef>
                  <a:spcPct val="0"/>
                </a:spcBef>
              </a:pPr>
              <a:t>25</a:t>
            </a:fld>
            <a:endParaRPr lang="cs-CZ" altLang="cs-CZ">
              <a:latin typeface="Calibri" panose="020F0502020204030204" pitchFamily="34" charset="0"/>
            </a:endParaRPr>
          </a:p>
        </p:txBody>
      </p:sp>
      <p:sp>
        <p:nvSpPr>
          <p:cNvPr id="75779"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5781"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862670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A7176CE6-C214-40E6-979F-1122D95AC82E}" type="slidenum">
              <a:rPr lang="cs-CZ" altLang="cs-CZ">
                <a:latin typeface="Calibri" panose="020F0502020204030204" pitchFamily="34" charset="0"/>
              </a:rPr>
              <a:pPr eaLnBrk="1" hangingPunct="1">
                <a:spcBef>
                  <a:spcPct val="0"/>
                </a:spcBef>
              </a:pPr>
              <a:t>26</a:t>
            </a:fld>
            <a:endParaRPr lang="cs-CZ" altLang="cs-CZ">
              <a:latin typeface="Calibri" panose="020F0502020204030204" pitchFamily="34" charset="0"/>
            </a:endParaRPr>
          </a:p>
        </p:txBody>
      </p:sp>
      <p:sp>
        <p:nvSpPr>
          <p:cNvPr id="76803"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4"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6805"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732565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43E4074D-B55B-43A4-9674-1A797C56F3F2}" type="slidenum">
              <a:rPr lang="cs-CZ" altLang="cs-CZ">
                <a:latin typeface="Calibri" panose="020F0502020204030204" pitchFamily="34" charset="0"/>
              </a:rPr>
              <a:pPr eaLnBrk="1" hangingPunct="1">
                <a:spcBef>
                  <a:spcPct val="0"/>
                </a:spcBef>
              </a:pPr>
              <a:t>27</a:t>
            </a:fld>
            <a:endParaRPr lang="cs-CZ" altLang="cs-CZ">
              <a:latin typeface="Calibri" panose="020F0502020204030204" pitchFamily="34" charset="0"/>
            </a:endParaRPr>
          </a:p>
        </p:txBody>
      </p:sp>
      <p:sp>
        <p:nvSpPr>
          <p:cNvPr id="77827"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8"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7829"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119401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535E5F73-44CC-4D13-BE85-ACEE87FF2335}" type="slidenum">
              <a:rPr lang="cs-CZ" altLang="cs-CZ">
                <a:latin typeface="Calibri" panose="020F0502020204030204" pitchFamily="34" charset="0"/>
              </a:rPr>
              <a:pPr eaLnBrk="1" hangingPunct="1">
                <a:spcBef>
                  <a:spcPct val="0"/>
                </a:spcBef>
              </a:pPr>
              <a:t>28</a:t>
            </a:fld>
            <a:endParaRPr lang="cs-CZ" altLang="cs-CZ">
              <a:latin typeface="Calibri" panose="020F0502020204030204" pitchFamily="34" charset="0"/>
            </a:endParaRPr>
          </a:p>
        </p:txBody>
      </p:sp>
      <p:sp>
        <p:nvSpPr>
          <p:cNvPr id="78851"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2"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8853"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757368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85B32402-C1DD-49B4-939B-66D9AA3B0FDF}" type="slidenum">
              <a:rPr lang="cs-CZ" altLang="cs-CZ">
                <a:latin typeface="Calibri" panose="020F0502020204030204" pitchFamily="34" charset="0"/>
              </a:rPr>
              <a:pPr eaLnBrk="1" hangingPunct="1">
                <a:spcBef>
                  <a:spcPct val="0"/>
                </a:spcBef>
              </a:pPr>
              <a:t>29</a:t>
            </a:fld>
            <a:endParaRPr lang="cs-CZ" altLang="cs-CZ">
              <a:latin typeface="Calibri" panose="020F0502020204030204" pitchFamily="34" charset="0"/>
            </a:endParaRPr>
          </a:p>
        </p:txBody>
      </p:sp>
      <p:sp>
        <p:nvSpPr>
          <p:cNvPr id="79875"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6"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9877"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697064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2426DBFC-DCFC-4CD0-929F-77C1709081AE}" type="slidenum">
              <a:rPr lang="cs-CZ" altLang="cs-CZ">
                <a:latin typeface="Calibri" panose="020F0502020204030204" pitchFamily="34" charset="0"/>
              </a:rPr>
              <a:pPr eaLnBrk="1" hangingPunct="1">
                <a:spcBef>
                  <a:spcPct val="0"/>
                </a:spcBef>
              </a:pPr>
              <a:t>3</a:t>
            </a:fld>
            <a:endParaRPr lang="cs-CZ" altLang="cs-CZ">
              <a:latin typeface="Calibri" panose="020F0502020204030204" pitchFamily="34" charset="0"/>
            </a:endParaRPr>
          </a:p>
        </p:txBody>
      </p:sp>
      <p:sp>
        <p:nvSpPr>
          <p:cNvPr id="53251"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2"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3253"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438135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514FA07F-C769-436A-BF30-5813293D9024}" type="slidenum">
              <a:rPr lang="cs-CZ" altLang="cs-CZ">
                <a:latin typeface="Calibri" panose="020F0502020204030204" pitchFamily="34" charset="0"/>
              </a:rPr>
              <a:pPr eaLnBrk="1" hangingPunct="1">
                <a:spcBef>
                  <a:spcPct val="0"/>
                </a:spcBef>
              </a:pPr>
              <a:t>30</a:t>
            </a:fld>
            <a:endParaRPr lang="cs-CZ" altLang="cs-CZ">
              <a:latin typeface="Calibri" panose="020F0502020204030204" pitchFamily="34" charset="0"/>
            </a:endParaRPr>
          </a:p>
        </p:txBody>
      </p:sp>
      <p:sp>
        <p:nvSpPr>
          <p:cNvPr id="80899"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900"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80901"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831739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7817F3DA-7316-4BAD-9BD6-10CA0EF9FE9F}" type="slidenum">
              <a:rPr lang="cs-CZ" altLang="cs-CZ">
                <a:latin typeface="Calibri" panose="020F0502020204030204" pitchFamily="34" charset="0"/>
              </a:rPr>
              <a:pPr eaLnBrk="1" hangingPunct="1">
                <a:spcBef>
                  <a:spcPct val="0"/>
                </a:spcBef>
              </a:pPr>
              <a:t>31</a:t>
            </a:fld>
            <a:endParaRPr lang="cs-CZ" altLang="cs-CZ">
              <a:latin typeface="Calibri" panose="020F0502020204030204" pitchFamily="34" charset="0"/>
            </a:endParaRPr>
          </a:p>
        </p:txBody>
      </p:sp>
      <p:sp>
        <p:nvSpPr>
          <p:cNvPr id="81923"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4"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81925"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2124098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746EB50A-5A94-4DA1-A092-F8102F2E24AA}" type="slidenum">
              <a:rPr lang="cs-CZ" altLang="cs-CZ">
                <a:latin typeface="Calibri" panose="020F0502020204030204" pitchFamily="34" charset="0"/>
              </a:rPr>
              <a:pPr eaLnBrk="1" hangingPunct="1">
                <a:spcBef>
                  <a:spcPct val="0"/>
                </a:spcBef>
              </a:pPr>
              <a:t>32</a:t>
            </a:fld>
            <a:endParaRPr lang="cs-CZ" altLang="cs-CZ">
              <a:latin typeface="Calibri" panose="020F0502020204030204" pitchFamily="34" charset="0"/>
            </a:endParaRPr>
          </a:p>
        </p:txBody>
      </p:sp>
      <p:sp>
        <p:nvSpPr>
          <p:cNvPr id="82947"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8"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82949"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5583754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746EB50A-5A94-4DA1-A092-F8102F2E24AA}" type="slidenum">
              <a:rPr lang="cs-CZ" altLang="cs-CZ">
                <a:latin typeface="Calibri" panose="020F0502020204030204" pitchFamily="34" charset="0"/>
              </a:rPr>
              <a:pPr eaLnBrk="1" hangingPunct="1">
                <a:spcBef>
                  <a:spcPct val="0"/>
                </a:spcBef>
              </a:pPr>
              <a:t>33</a:t>
            </a:fld>
            <a:endParaRPr lang="cs-CZ" altLang="cs-CZ">
              <a:latin typeface="Calibri" panose="020F0502020204030204" pitchFamily="34" charset="0"/>
            </a:endParaRPr>
          </a:p>
        </p:txBody>
      </p:sp>
      <p:sp>
        <p:nvSpPr>
          <p:cNvPr id="82947"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8"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82949"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86366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746EB50A-5A94-4DA1-A092-F8102F2E24AA}" type="slidenum">
              <a:rPr lang="cs-CZ" altLang="cs-CZ">
                <a:latin typeface="Calibri" panose="020F0502020204030204" pitchFamily="34" charset="0"/>
              </a:rPr>
              <a:pPr eaLnBrk="1" hangingPunct="1">
                <a:spcBef>
                  <a:spcPct val="0"/>
                </a:spcBef>
              </a:pPr>
              <a:t>34</a:t>
            </a:fld>
            <a:endParaRPr lang="cs-CZ" altLang="cs-CZ">
              <a:latin typeface="Calibri" panose="020F0502020204030204" pitchFamily="34" charset="0"/>
            </a:endParaRPr>
          </a:p>
        </p:txBody>
      </p:sp>
      <p:sp>
        <p:nvSpPr>
          <p:cNvPr id="82947"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8"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82949"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7264847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746EB50A-5A94-4DA1-A092-F8102F2E24AA}" type="slidenum">
              <a:rPr lang="cs-CZ" altLang="cs-CZ">
                <a:latin typeface="Calibri" panose="020F0502020204030204" pitchFamily="34" charset="0"/>
              </a:rPr>
              <a:pPr eaLnBrk="1" hangingPunct="1">
                <a:spcBef>
                  <a:spcPct val="0"/>
                </a:spcBef>
              </a:pPr>
              <a:t>35</a:t>
            </a:fld>
            <a:endParaRPr lang="cs-CZ" altLang="cs-CZ">
              <a:latin typeface="Calibri" panose="020F0502020204030204" pitchFamily="34" charset="0"/>
            </a:endParaRPr>
          </a:p>
        </p:txBody>
      </p:sp>
      <p:sp>
        <p:nvSpPr>
          <p:cNvPr id="82947"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8"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82949"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6911880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746EB50A-5A94-4DA1-A092-F8102F2E24AA}" type="slidenum">
              <a:rPr lang="cs-CZ" altLang="cs-CZ">
                <a:latin typeface="Calibri" panose="020F0502020204030204" pitchFamily="34" charset="0"/>
              </a:rPr>
              <a:pPr eaLnBrk="1" hangingPunct="1">
                <a:spcBef>
                  <a:spcPct val="0"/>
                </a:spcBef>
              </a:pPr>
              <a:t>36</a:t>
            </a:fld>
            <a:endParaRPr lang="cs-CZ" altLang="cs-CZ">
              <a:latin typeface="Calibri" panose="020F0502020204030204" pitchFamily="34" charset="0"/>
            </a:endParaRPr>
          </a:p>
        </p:txBody>
      </p:sp>
      <p:sp>
        <p:nvSpPr>
          <p:cNvPr id="82947"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8"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82949"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9060063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746EB50A-5A94-4DA1-A092-F8102F2E24AA}" type="slidenum">
              <a:rPr lang="cs-CZ" altLang="cs-CZ">
                <a:latin typeface="Calibri" panose="020F0502020204030204" pitchFamily="34" charset="0"/>
              </a:rPr>
              <a:pPr eaLnBrk="1" hangingPunct="1">
                <a:spcBef>
                  <a:spcPct val="0"/>
                </a:spcBef>
              </a:pPr>
              <a:t>37</a:t>
            </a:fld>
            <a:endParaRPr lang="cs-CZ" altLang="cs-CZ">
              <a:latin typeface="Calibri" panose="020F0502020204030204" pitchFamily="34" charset="0"/>
            </a:endParaRPr>
          </a:p>
        </p:txBody>
      </p:sp>
      <p:sp>
        <p:nvSpPr>
          <p:cNvPr id="82947"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8"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82949"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3685638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746EB50A-5A94-4DA1-A092-F8102F2E24AA}" type="slidenum">
              <a:rPr lang="cs-CZ" altLang="cs-CZ">
                <a:latin typeface="Calibri" panose="020F0502020204030204" pitchFamily="34" charset="0"/>
              </a:rPr>
              <a:pPr eaLnBrk="1" hangingPunct="1">
                <a:spcBef>
                  <a:spcPct val="0"/>
                </a:spcBef>
              </a:pPr>
              <a:t>38</a:t>
            </a:fld>
            <a:endParaRPr lang="cs-CZ" altLang="cs-CZ">
              <a:latin typeface="Calibri" panose="020F0502020204030204" pitchFamily="34" charset="0"/>
            </a:endParaRPr>
          </a:p>
        </p:txBody>
      </p:sp>
      <p:sp>
        <p:nvSpPr>
          <p:cNvPr id="82947"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8"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82949"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438499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3A105065-4E65-4A74-B5B2-EB463574FF37}" type="slidenum">
              <a:rPr lang="cs-CZ" altLang="cs-CZ">
                <a:latin typeface="Calibri" panose="020F0502020204030204" pitchFamily="34" charset="0"/>
              </a:rPr>
              <a:pPr eaLnBrk="1" hangingPunct="1">
                <a:spcBef>
                  <a:spcPct val="0"/>
                </a:spcBef>
              </a:pPr>
              <a:t>39</a:t>
            </a:fld>
            <a:endParaRPr lang="cs-CZ" altLang="cs-CZ">
              <a:latin typeface="Calibri" panose="020F0502020204030204" pitchFamily="34" charset="0"/>
            </a:endParaRPr>
          </a:p>
        </p:txBody>
      </p:sp>
      <p:sp>
        <p:nvSpPr>
          <p:cNvPr id="83971"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2"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83973"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786619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4E7D74AE-2005-4B33-BBC7-09E6EDE4D1F6}" type="slidenum">
              <a:rPr lang="cs-CZ" altLang="cs-CZ">
                <a:latin typeface="Calibri" panose="020F0502020204030204" pitchFamily="34" charset="0"/>
              </a:rPr>
              <a:pPr eaLnBrk="1" hangingPunct="1">
                <a:spcBef>
                  <a:spcPct val="0"/>
                </a:spcBef>
              </a:pPr>
              <a:t>4</a:t>
            </a:fld>
            <a:endParaRPr lang="cs-CZ" altLang="cs-CZ">
              <a:latin typeface="Calibri" panose="020F0502020204030204" pitchFamily="34" charset="0"/>
            </a:endParaRPr>
          </a:p>
        </p:txBody>
      </p:sp>
      <p:sp>
        <p:nvSpPr>
          <p:cNvPr id="54275"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4277"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9206447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450434B7-D87F-41BB-A150-D8E9B8C4EBBE}" type="slidenum">
              <a:rPr lang="cs-CZ" altLang="cs-CZ">
                <a:latin typeface="Calibri" panose="020F0502020204030204" pitchFamily="34" charset="0"/>
              </a:rPr>
              <a:pPr eaLnBrk="1" hangingPunct="1">
                <a:spcBef>
                  <a:spcPct val="0"/>
                </a:spcBef>
              </a:pPr>
              <a:t>40</a:t>
            </a:fld>
            <a:endParaRPr lang="cs-CZ" altLang="cs-CZ">
              <a:latin typeface="Calibri" panose="020F0502020204030204" pitchFamily="34" charset="0"/>
            </a:endParaRPr>
          </a:p>
        </p:txBody>
      </p:sp>
      <p:sp>
        <p:nvSpPr>
          <p:cNvPr id="84995"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6"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84997"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19014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C6FDA068-435A-46AD-954C-9F1B2B1D3EA7}" type="slidenum">
              <a:rPr lang="cs-CZ" altLang="cs-CZ">
                <a:latin typeface="Calibri" panose="020F0502020204030204" pitchFamily="34" charset="0"/>
              </a:rPr>
              <a:pPr eaLnBrk="1" hangingPunct="1">
                <a:spcBef>
                  <a:spcPct val="0"/>
                </a:spcBef>
              </a:pPr>
              <a:t>41</a:t>
            </a:fld>
            <a:endParaRPr lang="cs-CZ" altLang="cs-CZ">
              <a:latin typeface="Calibri" panose="020F0502020204030204" pitchFamily="34" charset="0"/>
            </a:endParaRPr>
          </a:p>
        </p:txBody>
      </p:sp>
      <p:sp>
        <p:nvSpPr>
          <p:cNvPr id="86019"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0"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86021"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0211646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39593C01-CAD9-47FB-A2A3-3B111B004472}" type="slidenum">
              <a:rPr lang="cs-CZ" altLang="cs-CZ">
                <a:latin typeface="Calibri" panose="020F0502020204030204" pitchFamily="34" charset="0"/>
              </a:rPr>
              <a:pPr eaLnBrk="1" hangingPunct="1">
                <a:spcBef>
                  <a:spcPct val="0"/>
                </a:spcBef>
              </a:pPr>
              <a:t>42</a:t>
            </a:fld>
            <a:endParaRPr lang="cs-CZ" altLang="cs-CZ">
              <a:latin typeface="Calibri" panose="020F0502020204030204" pitchFamily="34" charset="0"/>
            </a:endParaRPr>
          </a:p>
        </p:txBody>
      </p:sp>
      <p:sp>
        <p:nvSpPr>
          <p:cNvPr id="87043"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4"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87045"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9986881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AAEB023A-D98E-4475-BC97-4564351DF128}" type="slidenum">
              <a:rPr lang="cs-CZ" altLang="cs-CZ">
                <a:latin typeface="Calibri" panose="020F0502020204030204" pitchFamily="34" charset="0"/>
              </a:rPr>
              <a:pPr eaLnBrk="1" hangingPunct="1">
                <a:spcBef>
                  <a:spcPct val="0"/>
                </a:spcBef>
              </a:pPr>
              <a:t>43</a:t>
            </a:fld>
            <a:endParaRPr lang="cs-CZ" altLang="cs-CZ">
              <a:latin typeface="Calibri" panose="020F0502020204030204" pitchFamily="34" charset="0"/>
            </a:endParaRPr>
          </a:p>
        </p:txBody>
      </p:sp>
      <p:sp>
        <p:nvSpPr>
          <p:cNvPr id="88067"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8"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88069"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7591905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B2DF4964-7E9B-46BE-84E1-078D4EFC4E33}" type="slidenum">
              <a:rPr lang="cs-CZ" altLang="cs-CZ">
                <a:latin typeface="Calibri" panose="020F0502020204030204" pitchFamily="34" charset="0"/>
              </a:rPr>
              <a:pPr eaLnBrk="1" hangingPunct="1">
                <a:spcBef>
                  <a:spcPct val="0"/>
                </a:spcBef>
              </a:pPr>
              <a:t>44</a:t>
            </a:fld>
            <a:endParaRPr lang="cs-CZ" altLang="cs-CZ">
              <a:latin typeface="Calibri" panose="020F0502020204030204" pitchFamily="34" charset="0"/>
            </a:endParaRPr>
          </a:p>
        </p:txBody>
      </p:sp>
      <p:sp>
        <p:nvSpPr>
          <p:cNvPr id="89091"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2"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89093"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242445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obrázek snímku 1"/>
          <p:cNvSpPr>
            <a:spLocks noGrp="1" noRot="1" noChangeAspect="1" noTextEdit="1"/>
          </p:cNvSpPr>
          <p:nvPr>
            <p:ph type="sldImg"/>
          </p:nvPr>
        </p:nvSpPr>
        <p:spPr/>
      </p:sp>
      <p:sp>
        <p:nvSpPr>
          <p:cNvPr id="55299" name="Zástupný symbol pro poznámky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smtClean="0">
              <a:latin typeface="Times New Roman" panose="02020603050405020304" pitchFamily="18" charset="0"/>
            </a:endParaRPr>
          </a:p>
        </p:txBody>
      </p:sp>
      <p:sp>
        <p:nvSpPr>
          <p:cNvPr id="55300" name="Zástupný symbol pro zápatí 3"/>
          <p:cNvSpPr>
            <a:spLocks noGrp="1"/>
          </p:cNvSpPr>
          <p:nvPr>
            <p:ph type="ftr" sz="quarter" idx="4294967295"/>
          </p:nvPr>
        </p:nvSpPr>
        <p:spPr bwMode="auto">
          <a:xfrm>
            <a:off x="0" y="9424988"/>
            <a:ext cx="2944813"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rgbClr val="000000"/>
                </a:solidFill>
                <a:latin typeface="Times New Roman" panose="02020603050405020304" pitchFamily="18" charset="0"/>
              </a:defRPr>
            </a:lvl1pPr>
            <a:lvl2pPr eaLnBrk="0" hangingPunct="0">
              <a:spcBef>
                <a:spcPct val="30000"/>
              </a:spcBef>
              <a:defRPr sz="1200">
                <a:solidFill>
                  <a:srgbClr val="000000"/>
                </a:solidFill>
                <a:latin typeface="Times New Roman" panose="02020603050405020304" pitchFamily="18" charset="0"/>
              </a:defRPr>
            </a:lvl2pPr>
            <a:lvl3pPr eaLnBrk="0" hangingPunct="0">
              <a:spcBef>
                <a:spcPct val="30000"/>
              </a:spcBef>
              <a:defRPr sz="1200">
                <a:solidFill>
                  <a:srgbClr val="000000"/>
                </a:solidFill>
                <a:latin typeface="Times New Roman" panose="02020603050405020304" pitchFamily="18" charset="0"/>
              </a:defRPr>
            </a:lvl3pPr>
            <a:lvl4pPr eaLnBrk="0" hangingPunct="0">
              <a:spcBef>
                <a:spcPct val="30000"/>
              </a:spcBef>
              <a:defRPr sz="1200">
                <a:solidFill>
                  <a:srgbClr val="000000"/>
                </a:solidFill>
                <a:latin typeface="Times New Roman" panose="02020603050405020304" pitchFamily="18" charset="0"/>
              </a:defRPr>
            </a:lvl4pPr>
            <a:lvl5pPr eaLnBrk="0" hangingPunct="0">
              <a:spcBef>
                <a:spcPct val="30000"/>
              </a:spcBef>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spcBef>
                <a:spcPct val="0"/>
              </a:spcBef>
            </a:pPr>
            <a:endParaRPr lang="cs-CZ" altLang="cs-CZ" sz="1800">
              <a:latin typeface="Arial" panose="020B0604020202020204" pitchFamily="34" charset="0"/>
            </a:endParaRPr>
          </a:p>
        </p:txBody>
      </p:sp>
      <p:sp>
        <p:nvSpPr>
          <p:cNvPr id="55301" name="Zástupný symbol pro číslo snímku 4"/>
          <p:cNvSpPr>
            <a:spLocks noGrp="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74CFE57D-A3E0-402F-9F89-AA53A7DCBDAA}" type="slidenum">
              <a:rPr lang="cs-CZ" altLang="cs-CZ">
                <a:latin typeface="Arial" panose="020B0604020202020204" pitchFamily="34" charset="0"/>
              </a:rPr>
              <a:pPr eaLnBrk="1" hangingPunct="1">
                <a:spcBef>
                  <a:spcPct val="0"/>
                </a:spcBef>
              </a:pPr>
              <a:t>5</a:t>
            </a:fld>
            <a:endParaRPr lang="cs-CZ" altLang="cs-CZ">
              <a:latin typeface="Arial" panose="020B0604020202020204" pitchFamily="34" charset="0"/>
            </a:endParaRPr>
          </a:p>
        </p:txBody>
      </p:sp>
    </p:spTree>
    <p:extLst>
      <p:ext uri="{BB962C8B-B14F-4D97-AF65-F5344CB8AC3E}">
        <p14:creationId xmlns:p14="http://schemas.microsoft.com/office/powerpoint/2010/main" val="4285342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0EC4FEF0-7F2C-485D-B62A-4907AEE4CB21}" type="slidenum">
              <a:rPr lang="cs-CZ" altLang="cs-CZ">
                <a:latin typeface="Calibri" panose="020F0502020204030204" pitchFamily="34" charset="0"/>
              </a:rPr>
              <a:pPr eaLnBrk="1" hangingPunct="1">
                <a:spcBef>
                  <a:spcPct val="0"/>
                </a:spcBef>
              </a:pPr>
              <a:t>6</a:t>
            </a:fld>
            <a:endParaRPr lang="cs-CZ" altLang="cs-CZ">
              <a:latin typeface="Calibri" panose="020F0502020204030204" pitchFamily="34" charset="0"/>
            </a:endParaRPr>
          </a:p>
        </p:txBody>
      </p:sp>
      <p:sp>
        <p:nvSpPr>
          <p:cNvPr id="56323"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4"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6325"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872124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A3B49B05-3F33-424D-9200-3B93082A3172}" type="slidenum">
              <a:rPr lang="cs-CZ" altLang="cs-CZ">
                <a:latin typeface="Calibri" panose="020F0502020204030204" pitchFamily="34" charset="0"/>
              </a:rPr>
              <a:pPr eaLnBrk="1" hangingPunct="1">
                <a:spcBef>
                  <a:spcPct val="0"/>
                </a:spcBef>
              </a:pPr>
              <a:t>7</a:t>
            </a:fld>
            <a:endParaRPr lang="cs-CZ" altLang="cs-CZ">
              <a:latin typeface="Calibri" panose="020F0502020204030204" pitchFamily="34" charset="0"/>
            </a:endParaRPr>
          </a:p>
        </p:txBody>
      </p:sp>
      <p:sp>
        <p:nvSpPr>
          <p:cNvPr id="57347" name="Text Box 1"/>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7348" name="Rectangle 2"/>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9" name="Text Box 3"/>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420555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A0DC6B08-E732-46E0-8FD1-09FDAE025002}" type="slidenum">
              <a:rPr lang="cs-CZ" altLang="cs-CZ">
                <a:latin typeface="Calibri" panose="020F0502020204030204" pitchFamily="34" charset="0"/>
              </a:rPr>
              <a:pPr eaLnBrk="1" hangingPunct="1">
                <a:spcBef>
                  <a:spcPct val="0"/>
                </a:spcBef>
              </a:pPr>
              <a:t>8</a:t>
            </a:fld>
            <a:endParaRPr lang="cs-CZ" altLang="cs-CZ">
              <a:latin typeface="Calibri" panose="020F0502020204030204" pitchFamily="34" charset="0"/>
            </a:endParaRPr>
          </a:p>
        </p:txBody>
      </p:sp>
      <p:sp>
        <p:nvSpPr>
          <p:cNvPr id="58371"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8373"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677772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2BB45361-0EDB-4800-868D-340518A1A279}" type="slidenum">
              <a:rPr lang="cs-CZ" altLang="cs-CZ">
                <a:latin typeface="Calibri" panose="020F0502020204030204" pitchFamily="34" charset="0"/>
              </a:rPr>
              <a:pPr eaLnBrk="1" hangingPunct="1">
                <a:spcBef>
                  <a:spcPct val="0"/>
                </a:spcBef>
              </a:pPr>
              <a:t>9</a:t>
            </a:fld>
            <a:endParaRPr lang="cs-CZ" altLang="cs-CZ">
              <a:latin typeface="Calibri" panose="020F0502020204030204" pitchFamily="34" charset="0"/>
            </a:endParaRPr>
          </a:p>
        </p:txBody>
      </p:sp>
      <p:sp>
        <p:nvSpPr>
          <p:cNvPr id="59395" name="Rectangle 1"/>
          <p:cNvSpPr>
            <a:spLocks noGrp="1" noRot="1" noChangeAspect="1" noChangeArrowheads="1" noTextEdit="1"/>
          </p:cNvSpPr>
          <p:nvPr>
            <p:ph type="sldImg"/>
          </p:nvPr>
        </p:nvSpPr>
        <p:spPr>
          <a:xfrm>
            <a:off x="917575" y="744538"/>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6" name="Text Box 2"/>
          <p:cNvSpPr txBox="1">
            <a:spLocks noChangeArrowheads="1"/>
          </p:cNvSpPr>
          <p:nvPr/>
        </p:nvSpPr>
        <p:spPr bwMode="auto">
          <a:xfrm>
            <a:off x="679450" y="4713288"/>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59397" name="Text Box 3"/>
          <p:cNvSpPr txBox="1">
            <a:spLocks noChangeArrowheads="1"/>
          </p:cNvSpPr>
          <p:nvPr/>
        </p:nvSpPr>
        <p:spPr bwMode="auto">
          <a:xfrm>
            <a:off x="3848100" y="9424988"/>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840563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3"/>
          <p:cNvSpPr>
            <a:spLocks noGrp="1" noChangeArrowheads="1"/>
          </p:cNvSpPr>
          <p:nvPr>
            <p:ph type="dt" idx="10"/>
          </p:nvPr>
        </p:nvSpPr>
        <p:spPr>
          <a:ln/>
        </p:spPr>
        <p:txBody>
          <a:bodyPr/>
          <a:lstStyle>
            <a:lvl1pPr>
              <a:defRPr/>
            </a:lvl1pPr>
          </a:lstStyle>
          <a:p>
            <a:pPr>
              <a:defRPr/>
            </a:pPr>
            <a:fld id="{2DA191B3-925A-47A3-9B54-093F7DA464BE}" type="datetime1">
              <a:rPr lang="cs-CZ" altLang="cs-CZ" smtClean="0"/>
              <a:pPr>
                <a:defRPr/>
              </a:pPr>
              <a:t>21.07.2020</a:t>
            </a:fld>
            <a:endParaRPr lang="cs-CZ" altLang="cs-CZ"/>
          </a:p>
        </p:txBody>
      </p:sp>
    </p:spTree>
    <p:extLst>
      <p:ext uri="{BB962C8B-B14F-4D97-AF65-F5344CB8AC3E}">
        <p14:creationId xmlns:p14="http://schemas.microsoft.com/office/powerpoint/2010/main" val="577460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fld id="{82956D34-6547-432C-B385-BA73D8E5EA26}" type="datetime1">
              <a:rPr lang="cs-CZ" altLang="cs-CZ" smtClean="0"/>
              <a:pPr>
                <a:defRPr/>
              </a:pPr>
              <a:t>21.07.2020</a:t>
            </a:fld>
            <a:endParaRPr lang="cs-CZ" altLang="cs-CZ"/>
          </a:p>
        </p:txBody>
      </p:sp>
    </p:spTree>
    <p:extLst>
      <p:ext uri="{BB962C8B-B14F-4D97-AF65-F5344CB8AC3E}">
        <p14:creationId xmlns:p14="http://schemas.microsoft.com/office/powerpoint/2010/main" val="2253854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1162050"/>
            <a:ext cx="1970088" cy="50133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28650" y="1162050"/>
            <a:ext cx="5762625" cy="50133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fld id="{44730FF5-7965-47E3-B012-296EDC7A8A6D}"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28F76ADC-B80B-452D-9F09-99F845AFA7A2}" type="slidenum">
              <a:rPr lang="cs-CZ" altLang="cs-CZ"/>
              <a:pPr/>
              <a:t>‹#›</a:t>
            </a:fld>
            <a:endParaRPr lang="cs-CZ" altLang="cs-CZ"/>
          </a:p>
        </p:txBody>
      </p:sp>
    </p:spTree>
    <p:extLst>
      <p:ext uri="{BB962C8B-B14F-4D97-AF65-F5344CB8AC3E}">
        <p14:creationId xmlns:p14="http://schemas.microsoft.com/office/powerpoint/2010/main" val="246615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3"/>
          <p:cNvSpPr>
            <a:spLocks noGrp="1" noChangeArrowheads="1"/>
          </p:cNvSpPr>
          <p:nvPr>
            <p:ph type="dt" idx="10"/>
          </p:nvPr>
        </p:nvSpPr>
        <p:spPr>
          <a:ln/>
        </p:spPr>
        <p:txBody>
          <a:bodyPr/>
          <a:lstStyle>
            <a:lvl1pPr>
              <a:defRPr/>
            </a:lvl1pPr>
          </a:lstStyle>
          <a:p>
            <a:pPr>
              <a:defRPr/>
            </a:pPr>
            <a:fld id="{9C0AF047-EA67-4CE4-82CB-3BE5E29ABC4C}"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74A00649-00B8-4E57-8D77-FBBB8CBC5E21}" type="slidenum">
              <a:rPr lang="cs-CZ" altLang="cs-CZ"/>
              <a:pPr/>
              <a:t>‹#›</a:t>
            </a:fld>
            <a:endParaRPr lang="cs-CZ" altLang="cs-CZ"/>
          </a:p>
        </p:txBody>
      </p:sp>
    </p:spTree>
    <p:extLst>
      <p:ext uri="{BB962C8B-B14F-4D97-AF65-F5344CB8AC3E}">
        <p14:creationId xmlns:p14="http://schemas.microsoft.com/office/powerpoint/2010/main" val="780393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fld id="{8DE261C8-DE22-4CB8-96B1-CF648B7CF035}"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BB281D5E-D526-435E-87AD-1D13D00E3864}" type="slidenum">
              <a:rPr lang="cs-CZ" altLang="cs-CZ"/>
              <a:pPr/>
              <a:t>‹#›</a:t>
            </a:fld>
            <a:endParaRPr lang="cs-CZ" altLang="cs-CZ"/>
          </a:p>
        </p:txBody>
      </p:sp>
    </p:spTree>
    <p:extLst>
      <p:ext uri="{BB962C8B-B14F-4D97-AF65-F5344CB8AC3E}">
        <p14:creationId xmlns:p14="http://schemas.microsoft.com/office/powerpoint/2010/main" val="27152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3"/>
          <p:cNvSpPr>
            <a:spLocks noGrp="1" noChangeArrowheads="1"/>
          </p:cNvSpPr>
          <p:nvPr>
            <p:ph type="dt" idx="10"/>
          </p:nvPr>
        </p:nvSpPr>
        <p:spPr>
          <a:ln/>
        </p:spPr>
        <p:txBody>
          <a:bodyPr/>
          <a:lstStyle>
            <a:lvl1pPr>
              <a:defRPr/>
            </a:lvl1pPr>
          </a:lstStyle>
          <a:p>
            <a:pPr>
              <a:defRPr/>
            </a:pPr>
            <a:fld id="{4C260773-E22F-4642-964D-B3BDDA7A14CC}"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9575FB6D-6F12-452F-8E2F-3E3BFEE0343C}" type="slidenum">
              <a:rPr lang="cs-CZ" altLang="cs-CZ"/>
              <a:pPr/>
              <a:t>‹#›</a:t>
            </a:fld>
            <a:endParaRPr lang="cs-CZ" altLang="cs-CZ"/>
          </a:p>
        </p:txBody>
      </p:sp>
    </p:spTree>
    <p:extLst>
      <p:ext uri="{BB962C8B-B14F-4D97-AF65-F5344CB8AC3E}">
        <p14:creationId xmlns:p14="http://schemas.microsoft.com/office/powerpoint/2010/main" val="1562513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28650" y="2597150"/>
            <a:ext cx="3865563"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6613" y="2597150"/>
            <a:ext cx="3867150"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3"/>
          <p:cNvSpPr>
            <a:spLocks noGrp="1" noChangeArrowheads="1"/>
          </p:cNvSpPr>
          <p:nvPr>
            <p:ph type="dt" idx="10"/>
          </p:nvPr>
        </p:nvSpPr>
        <p:spPr>
          <a:ln/>
        </p:spPr>
        <p:txBody>
          <a:bodyPr/>
          <a:lstStyle>
            <a:lvl1pPr>
              <a:defRPr/>
            </a:lvl1pPr>
          </a:lstStyle>
          <a:p>
            <a:pPr>
              <a:defRPr/>
            </a:pPr>
            <a:fld id="{8EF8E7E5-7929-44B5-A10D-8CD7750B0BD4}" type="datetime1">
              <a:rPr lang="cs-CZ" altLang="cs-CZ" smtClean="0"/>
              <a:pPr>
                <a:defRPr/>
              </a:pPr>
              <a:t>21.07.2020</a:t>
            </a:fld>
            <a:endParaRPr lang="cs-CZ" altLang="cs-CZ"/>
          </a:p>
        </p:txBody>
      </p:sp>
      <p:sp>
        <p:nvSpPr>
          <p:cNvPr id="6" name="Rectangle 5"/>
          <p:cNvSpPr>
            <a:spLocks noGrp="1" noChangeArrowheads="1"/>
          </p:cNvSpPr>
          <p:nvPr>
            <p:ph type="sldNum" idx="11"/>
          </p:nvPr>
        </p:nvSpPr>
        <p:spPr>
          <a:ln/>
        </p:spPr>
        <p:txBody>
          <a:bodyPr/>
          <a:lstStyle>
            <a:lvl1pPr>
              <a:defRPr/>
            </a:lvl1pPr>
          </a:lstStyle>
          <a:p>
            <a:fld id="{CDE017C9-B541-44BF-9A69-D8BB5A22C08F}" type="slidenum">
              <a:rPr lang="cs-CZ" altLang="cs-CZ"/>
              <a:pPr/>
              <a:t>‹#›</a:t>
            </a:fld>
            <a:endParaRPr lang="cs-CZ" altLang="cs-CZ"/>
          </a:p>
        </p:txBody>
      </p:sp>
    </p:spTree>
    <p:extLst>
      <p:ext uri="{BB962C8B-B14F-4D97-AF65-F5344CB8AC3E}">
        <p14:creationId xmlns:p14="http://schemas.microsoft.com/office/powerpoint/2010/main" val="1151674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3"/>
          <p:cNvSpPr>
            <a:spLocks noGrp="1" noChangeArrowheads="1"/>
          </p:cNvSpPr>
          <p:nvPr>
            <p:ph type="dt" idx="10"/>
          </p:nvPr>
        </p:nvSpPr>
        <p:spPr>
          <a:ln/>
        </p:spPr>
        <p:txBody>
          <a:bodyPr/>
          <a:lstStyle>
            <a:lvl1pPr>
              <a:defRPr/>
            </a:lvl1pPr>
          </a:lstStyle>
          <a:p>
            <a:pPr>
              <a:defRPr/>
            </a:pPr>
            <a:fld id="{E7BB3AD2-1D85-488C-B172-E82F1F7A5FAD}" type="datetime1">
              <a:rPr lang="cs-CZ" altLang="cs-CZ" smtClean="0"/>
              <a:pPr>
                <a:defRPr/>
              </a:pPr>
              <a:t>21.07.2020</a:t>
            </a:fld>
            <a:endParaRPr lang="cs-CZ" altLang="cs-CZ"/>
          </a:p>
        </p:txBody>
      </p:sp>
      <p:sp>
        <p:nvSpPr>
          <p:cNvPr id="8" name="Rectangle 5"/>
          <p:cNvSpPr>
            <a:spLocks noGrp="1" noChangeArrowheads="1"/>
          </p:cNvSpPr>
          <p:nvPr>
            <p:ph type="sldNum" idx="11"/>
          </p:nvPr>
        </p:nvSpPr>
        <p:spPr>
          <a:ln/>
        </p:spPr>
        <p:txBody>
          <a:bodyPr/>
          <a:lstStyle>
            <a:lvl1pPr>
              <a:defRPr/>
            </a:lvl1pPr>
          </a:lstStyle>
          <a:p>
            <a:fld id="{1740689F-BF31-4BF7-B9C0-1D8E01744CED}" type="slidenum">
              <a:rPr lang="cs-CZ" altLang="cs-CZ"/>
              <a:pPr/>
              <a:t>‹#›</a:t>
            </a:fld>
            <a:endParaRPr lang="cs-CZ" altLang="cs-CZ"/>
          </a:p>
        </p:txBody>
      </p:sp>
    </p:spTree>
    <p:extLst>
      <p:ext uri="{BB962C8B-B14F-4D97-AF65-F5344CB8AC3E}">
        <p14:creationId xmlns:p14="http://schemas.microsoft.com/office/powerpoint/2010/main" val="529045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3"/>
          <p:cNvSpPr>
            <a:spLocks noGrp="1" noChangeArrowheads="1"/>
          </p:cNvSpPr>
          <p:nvPr>
            <p:ph type="dt" idx="10"/>
          </p:nvPr>
        </p:nvSpPr>
        <p:spPr>
          <a:ln/>
        </p:spPr>
        <p:txBody>
          <a:bodyPr/>
          <a:lstStyle>
            <a:lvl1pPr>
              <a:defRPr/>
            </a:lvl1pPr>
          </a:lstStyle>
          <a:p>
            <a:pPr>
              <a:defRPr/>
            </a:pPr>
            <a:fld id="{7E2D7710-33D8-4641-8283-4C3747F396A9}" type="datetime1">
              <a:rPr lang="cs-CZ" altLang="cs-CZ" smtClean="0"/>
              <a:pPr>
                <a:defRPr/>
              </a:pPr>
              <a:t>21.07.2020</a:t>
            </a:fld>
            <a:endParaRPr lang="cs-CZ" altLang="cs-CZ"/>
          </a:p>
        </p:txBody>
      </p:sp>
      <p:sp>
        <p:nvSpPr>
          <p:cNvPr id="4" name="Rectangle 5"/>
          <p:cNvSpPr>
            <a:spLocks noGrp="1" noChangeArrowheads="1"/>
          </p:cNvSpPr>
          <p:nvPr>
            <p:ph type="sldNum" idx="11"/>
          </p:nvPr>
        </p:nvSpPr>
        <p:spPr>
          <a:ln/>
        </p:spPr>
        <p:txBody>
          <a:bodyPr/>
          <a:lstStyle>
            <a:lvl1pPr>
              <a:defRPr/>
            </a:lvl1pPr>
          </a:lstStyle>
          <a:p>
            <a:fld id="{532B159A-2A3D-4B62-B357-005685103C84}" type="slidenum">
              <a:rPr lang="cs-CZ" altLang="cs-CZ"/>
              <a:pPr/>
              <a:t>‹#›</a:t>
            </a:fld>
            <a:endParaRPr lang="cs-CZ" altLang="cs-CZ"/>
          </a:p>
        </p:txBody>
      </p:sp>
    </p:spTree>
    <p:extLst>
      <p:ext uri="{BB962C8B-B14F-4D97-AF65-F5344CB8AC3E}">
        <p14:creationId xmlns:p14="http://schemas.microsoft.com/office/powerpoint/2010/main" val="2288679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7109920B-4970-4BB1-97B0-6D32153ABCA5}" type="datetime1">
              <a:rPr lang="cs-CZ" altLang="cs-CZ" smtClean="0"/>
              <a:pPr>
                <a:defRPr/>
              </a:pPr>
              <a:t>21.07.2020</a:t>
            </a:fld>
            <a:endParaRPr lang="cs-CZ" altLang="cs-CZ"/>
          </a:p>
        </p:txBody>
      </p:sp>
      <p:sp>
        <p:nvSpPr>
          <p:cNvPr id="3" name="Rectangle 5"/>
          <p:cNvSpPr>
            <a:spLocks noGrp="1" noChangeArrowheads="1"/>
          </p:cNvSpPr>
          <p:nvPr>
            <p:ph type="sldNum" idx="11"/>
          </p:nvPr>
        </p:nvSpPr>
        <p:spPr>
          <a:ln/>
        </p:spPr>
        <p:txBody>
          <a:bodyPr/>
          <a:lstStyle>
            <a:lvl1pPr>
              <a:defRPr/>
            </a:lvl1pPr>
          </a:lstStyle>
          <a:p>
            <a:fld id="{9C103958-0BA8-4E1E-8FD3-2E0D71976ED0}" type="slidenum">
              <a:rPr lang="cs-CZ" altLang="cs-CZ"/>
              <a:pPr/>
              <a:t>‹#›</a:t>
            </a:fld>
            <a:endParaRPr lang="cs-CZ" altLang="cs-CZ"/>
          </a:p>
        </p:txBody>
      </p:sp>
    </p:spTree>
    <p:extLst>
      <p:ext uri="{BB962C8B-B14F-4D97-AF65-F5344CB8AC3E}">
        <p14:creationId xmlns:p14="http://schemas.microsoft.com/office/powerpoint/2010/main" val="508397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3"/>
          <p:cNvSpPr>
            <a:spLocks noGrp="1" noChangeArrowheads="1"/>
          </p:cNvSpPr>
          <p:nvPr>
            <p:ph type="dt" idx="10"/>
          </p:nvPr>
        </p:nvSpPr>
        <p:spPr>
          <a:ln/>
        </p:spPr>
        <p:txBody>
          <a:bodyPr/>
          <a:lstStyle>
            <a:lvl1pPr>
              <a:defRPr/>
            </a:lvl1pPr>
          </a:lstStyle>
          <a:p>
            <a:pPr>
              <a:defRPr/>
            </a:pPr>
            <a:fld id="{5D127D9E-7FD8-417B-9343-BF327CE9D590}" type="datetime1">
              <a:rPr lang="cs-CZ" altLang="cs-CZ" smtClean="0"/>
              <a:pPr>
                <a:defRPr/>
              </a:pPr>
              <a:t>21.07.2020</a:t>
            </a:fld>
            <a:endParaRPr lang="cs-CZ" altLang="cs-CZ"/>
          </a:p>
        </p:txBody>
      </p:sp>
      <p:sp>
        <p:nvSpPr>
          <p:cNvPr id="6" name="Rectangle 5"/>
          <p:cNvSpPr>
            <a:spLocks noGrp="1" noChangeArrowheads="1"/>
          </p:cNvSpPr>
          <p:nvPr>
            <p:ph type="sldNum" idx="11"/>
          </p:nvPr>
        </p:nvSpPr>
        <p:spPr>
          <a:ln/>
        </p:spPr>
        <p:txBody>
          <a:bodyPr/>
          <a:lstStyle>
            <a:lvl1pPr>
              <a:defRPr/>
            </a:lvl1pPr>
          </a:lstStyle>
          <a:p>
            <a:fld id="{D0047A14-5277-47D4-ACF3-5FBA582933FD}" type="slidenum">
              <a:rPr lang="cs-CZ" altLang="cs-CZ"/>
              <a:pPr/>
              <a:t>‹#›</a:t>
            </a:fld>
            <a:endParaRPr lang="cs-CZ" altLang="cs-CZ"/>
          </a:p>
        </p:txBody>
      </p:sp>
    </p:spTree>
    <p:extLst>
      <p:ext uri="{BB962C8B-B14F-4D97-AF65-F5344CB8AC3E}">
        <p14:creationId xmlns:p14="http://schemas.microsoft.com/office/powerpoint/2010/main" val="4275028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3"/>
          <p:cNvSpPr>
            <a:spLocks noGrp="1" noChangeArrowheads="1"/>
          </p:cNvSpPr>
          <p:nvPr>
            <p:ph type="dt" idx="10"/>
          </p:nvPr>
        </p:nvSpPr>
        <p:spPr>
          <a:ln/>
        </p:spPr>
        <p:txBody>
          <a:bodyPr/>
          <a:lstStyle>
            <a:lvl1pPr>
              <a:defRPr/>
            </a:lvl1pPr>
          </a:lstStyle>
          <a:p>
            <a:pPr>
              <a:defRPr/>
            </a:pPr>
            <a:fld id="{D19AC407-0175-4744-9694-FB9D833F2071}" type="datetime1">
              <a:rPr lang="cs-CZ" altLang="cs-CZ" smtClean="0"/>
              <a:pPr>
                <a:defRPr/>
              </a:pPr>
              <a:t>21.07.2020</a:t>
            </a:fld>
            <a:endParaRPr lang="cs-CZ" altLang="cs-CZ"/>
          </a:p>
        </p:txBody>
      </p:sp>
      <p:sp>
        <p:nvSpPr>
          <p:cNvPr id="6" name="Rectangle 5"/>
          <p:cNvSpPr>
            <a:spLocks noGrp="1" noChangeArrowheads="1"/>
          </p:cNvSpPr>
          <p:nvPr>
            <p:ph type="sldNum" idx="11"/>
          </p:nvPr>
        </p:nvSpPr>
        <p:spPr>
          <a:ln/>
        </p:spPr>
        <p:txBody>
          <a:bodyPr/>
          <a:lstStyle>
            <a:lvl1pPr>
              <a:defRPr/>
            </a:lvl1pPr>
          </a:lstStyle>
          <a:p>
            <a:fld id="{ECE66F28-47EA-4344-B668-79E221FCC596}" type="slidenum">
              <a:rPr lang="cs-CZ" altLang="cs-CZ"/>
              <a:pPr/>
              <a:t>‹#›</a:t>
            </a:fld>
            <a:endParaRPr lang="cs-CZ" altLang="cs-CZ"/>
          </a:p>
        </p:txBody>
      </p:sp>
    </p:spTree>
    <p:extLst>
      <p:ext uri="{BB962C8B-B14F-4D97-AF65-F5344CB8AC3E}">
        <p14:creationId xmlns:p14="http://schemas.microsoft.com/office/powerpoint/2010/main" val="2174481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1162050"/>
            <a:ext cx="1970088" cy="50133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28650" y="1162050"/>
            <a:ext cx="5762625" cy="50133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fld id="{EFAB9419-190E-42ED-AD2B-8CB24267A569}" type="datetime1">
              <a:rPr lang="cs-CZ" altLang="cs-CZ" smtClean="0"/>
              <a:pPr>
                <a:defRPr/>
              </a:pPr>
              <a:t>21.07.2020</a:t>
            </a:fld>
            <a:endParaRPr lang="cs-CZ" altLang="cs-CZ"/>
          </a:p>
        </p:txBody>
      </p:sp>
    </p:spTree>
    <p:extLst>
      <p:ext uri="{BB962C8B-B14F-4D97-AF65-F5344CB8AC3E}">
        <p14:creationId xmlns:p14="http://schemas.microsoft.com/office/powerpoint/2010/main" val="4141087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fld id="{87E43DC1-06DB-4AB2-81F5-D4CD85360377}"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EE945192-9E99-4EBA-B728-FA278E5E45A0}" type="slidenum">
              <a:rPr lang="cs-CZ" altLang="cs-CZ"/>
              <a:pPr/>
              <a:t>‹#›</a:t>
            </a:fld>
            <a:endParaRPr lang="cs-CZ" altLang="cs-CZ"/>
          </a:p>
        </p:txBody>
      </p:sp>
    </p:spTree>
    <p:extLst>
      <p:ext uri="{BB962C8B-B14F-4D97-AF65-F5344CB8AC3E}">
        <p14:creationId xmlns:p14="http://schemas.microsoft.com/office/powerpoint/2010/main" val="3952639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1162050"/>
            <a:ext cx="1970088" cy="50133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28650" y="1162050"/>
            <a:ext cx="5762625" cy="50133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fld id="{D76274AC-1912-454F-BF08-9D0CA94BA3AA}"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D080A452-5BAA-46CB-B3D1-2C7D64766DAE}" type="slidenum">
              <a:rPr lang="cs-CZ" altLang="cs-CZ"/>
              <a:pPr/>
              <a:t>‹#›</a:t>
            </a:fld>
            <a:endParaRPr lang="cs-CZ" altLang="cs-CZ"/>
          </a:p>
        </p:txBody>
      </p:sp>
    </p:spTree>
    <p:extLst>
      <p:ext uri="{BB962C8B-B14F-4D97-AF65-F5344CB8AC3E}">
        <p14:creationId xmlns:p14="http://schemas.microsoft.com/office/powerpoint/2010/main" val="2667668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3"/>
          <p:cNvSpPr>
            <a:spLocks noGrp="1" noChangeArrowheads="1"/>
          </p:cNvSpPr>
          <p:nvPr>
            <p:ph type="dt" idx="10"/>
          </p:nvPr>
        </p:nvSpPr>
        <p:spPr>
          <a:ln/>
        </p:spPr>
        <p:txBody>
          <a:bodyPr/>
          <a:lstStyle>
            <a:lvl1pPr>
              <a:defRPr/>
            </a:lvl1pPr>
          </a:lstStyle>
          <a:p>
            <a:pPr>
              <a:defRPr/>
            </a:pPr>
            <a:fld id="{00281DCD-D984-43AB-BE86-C984054F777D}"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5B3AAF64-77BD-449E-ACAC-8E80C17648D6}" type="slidenum">
              <a:rPr lang="cs-CZ" altLang="cs-CZ"/>
              <a:pPr/>
              <a:t>‹#›</a:t>
            </a:fld>
            <a:endParaRPr lang="cs-CZ" altLang="cs-CZ"/>
          </a:p>
        </p:txBody>
      </p:sp>
    </p:spTree>
    <p:extLst>
      <p:ext uri="{BB962C8B-B14F-4D97-AF65-F5344CB8AC3E}">
        <p14:creationId xmlns:p14="http://schemas.microsoft.com/office/powerpoint/2010/main" val="545897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fld id="{A11C264F-6AF6-49ED-9424-71BF28F2ECE4}"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EA58BCCD-C49D-4E52-88E6-03EEE33363C3}" type="slidenum">
              <a:rPr lang="cs-CZ" altLang="cs-CZ"/>
              <a:pPr/>
              <a:t>‹#›</a:t>
            </a:fld>
            <a:endParaRPr lang="cs-CZ" altLang="cs-CZ"/>
          </a:p>
        </p:txBody>
      </p:sp>
    </p:spTree>
    <p:extLst>
      <p:ext uri="{BB962C8B-B14F-4D97-AF65-F5344CB8AC3E}">
        <p14:creationId xmlns:p14="http://schemas.microsoft.com/office/powerpoint/2010/main" val="1285738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3"/>
          <p:cNvSpPr>
            <a:spLocks noGrp="1" noChangeArrowheads="1"/>
          </p:cNvSpPr>
          <p:nvPr>
            <p:ph type="dt" idx="10"/>
          </p:nvPr>
        </p:nvSpPr>
        <p:spPr>
          <a:ln/>
        </p:spPr>
        <p:txBody>
          <a:bodyPr/>
          <a:lstStyle>
            <a:lvl1pPr>
              <a:defRPr/>
            </a:lvl1pPr>
          </a:lstStyle>
          <a:p>
            <a:pPr>
              <a:defRPr/>
            </a:pPr>
            <a:fld id="{ABAD5735-A893-480A-AA2C-13CCC7F6BE8E}"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D9496021-8B5F-4159-BF7E-4E3DD31D5A6B}" type="slidenum">
              <a:rPr lang="cs-CZ" altLang="cs-CZ"/>
              <a:pPr/>
              <a:t>‹#›</a:t>
            </a:fld>
            <a:endParaRPr lang="cs-CZ" altLang="cs-CZ"/>
          </a:p>
        </p:txBody>
      </p:sp>
    </p:spTree>
    <p:extLst>
      <p:ext uri="{BB962C8B-B14F-4D97-AF65-F5344CB8AC3E}">
        <p14:creationId xmlns:p14="http://schemas.microsoft.com/office/powerpoint/2010/main" val="4245731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28650" y="2597150"/>
            <a:ext cx="3865563"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6613" y="2597150"/>
            <a:ext cx="3867150"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3"/>
          <p:cNvSpPr>
            <a:spLocks noGrp="1" noChangeArrowheads="1"/>
          </p:cNvSpPr>
          <p:nvPr>
            <p:ph type="dt" idx="10"/>
          </p:nvPr>
        </p:nvSpPr>
        <p:spPr>
          <a:ln/>
        </p:spPr>
        <p:txBody>
          <a:bodyPr/>
          <a:lstStyle>
            <a:lvl1pPr>
              <a:defRPr/>
            </a:lvl1pPr>
          </a:lstStyle>
          <a:p>
            <a:pPr>
              <a:defRPr/>
            </a:pPr>
            <a:fld id="{A941D2E8-C2EA-4194-BF48-AD8A1BA66D1A}" type="datetime1">
              <a:rPr lang="cs-CZ" altLang="cs-CZ" smtClean="0"/>
              <a:pPr>
                <a:defRPr/>
              </a:pPr>
              <a:t>21.07.2020</a:t>
            </a:fld>
            <a:endParaRPr lang="cs-CZ" altLang="cs-CZ"/>
          </a:p>
        </p:txBody>
      </p:sp>
      <p:sp>
        <p:nvSpPr>
          <p:cNvPr id="6" name="Rectangle 5"/>
          <p:cNvSpPr>
            <a:spLocks noGrp="1" noChangeArrowheads="1"/>
          </p:cNvSpPr>
          <p:nvPr>
            <p:ph type="sldNum" idx="11"/>
          </p:nvPr>
        </p:nvSpPr>
        <p:spPr>
          <a:ln/>
        </p:spPr>
        <p:txBody>
          <a:bodyPr/>
          <a:lstStyle>
            <a:lvl1pPr>
              <a:defRPr/>
            </a:lvl1pPr>
          </a:lstStyle>
          <a:p>
            <a:fld id="{5BEE3DBB-00AD-4FE8-AEFC-995C23077904}" type="slidenum">
              <a:rPr lang="cs-CZ" altLang="cs-CZ"/>
              <a:pPr/>
              <a:t>‹#›</a:t>
            </a:fld>
            <a:endParaRPr lang="cs-CZ" altLang="cs-CZ"/>
          </a:p>
        </p:txBody>
      </p:sp>
    </p:spTree>
    <p:extLst>
      <p:ext uri="{BB962C8B-B14F-4D97-AF65-F5344CB8AC3E}">
        <p14:creationId xmlns:p14="http://schemas.microsoft.com/office/powerpoint/2010/main" val="45238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3"/>
          <p:cNvSpPr>
            <a:spLocks noGrp="1" noChangeArrowheads="1"/>
          </p:cNvSpPr>
          <p:nvPr>
            <p:ph type="dt" idx="10"/>
          </p:nvPr>
        </p:nvSpPr>
        <p:spPr>
          <a:ln/>
        </p:spPr>
        <p:txBody>
          <a:bodyPr/>
          <a:lstStyle>
            <a:lvl1pPr>
              <a:defRPr/>
            </a:lvl1pPr>
          </a:lstStyle>
          <a:p>
            <a:pPr>
              <a:defRPr/>
            </a:pPr>
            <a:fld id="{D7FEFD5C-1285-4BBE-A8F1-577B81C5136D}" type="datetime1">
              <a:rPr lang="cs-CZ" altLang="cs-CZ" smtClean="0"/>
              <a:pPr>
                <a:defRPr/>
              </a:pPr>
              <a:t>21.07.2020</a:t>
            </a:fld>
            <a:endParaRPr lang="cs-CZ" altLang="cs-CZ"/>
          </a:p>
        </p:txBody>
      </p:sp>
      <p:sp>
        <p:nvSpPr>
          <p:cNvPr id="8" name="Rectangle 5"/>
          <p:cNvSpPr>
            <a:spLocks noGrp="1" noChangeArrowheads="1"/>
          </p:cNvSpPr>
          <p:nvPr>
            <p:ph type="sldNum" idx="11"/>
          </p:nvPr>
        </p:nvSpPr>
        <p:spPr>
          <a:ln/>
        </p:spPr>
        <p:txBody>
          <a:bodyPr/>
          <a:lstStyle>
            <a:lvl1pPr>
              <a:defRPr/>
            </a:lvl1pPr>
          </a:lstStyle>
          <a:p>
            <a:fld id="{7B523656-434A-421B-8246-1CA8E35D671D}" type="slidenum">
              <a:rPr lang="cs-CZ" altLang="cs-CZ"/>
              <a:pPr/>
              <a:t>‹#›</a:t>
            </a:fld>
            <a:endParaRPr lang="cs-CZ" altLang="cs-CZ"/>
          </a:p>
        </p:txBody>
      </p:sp>
    </p:spTree>
    <p:extLst>
      <p:ext uri="{BB962C8B-B14F-4D97-AF65-F5344CB8AC3E}">
        <p14:creationId xmlns:p14="http://schemas.microsoft.com/office/powerpoint/2010/main" val="2836801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3"/>
          <p:cNvSpPr>
            <a:spLocks noGrp="1" noChangeArrowheads="1"/>
          </p:cNvSpPr>
          <p:nvPr>
            <p:ph type="dt" idx="10"/>
          </p:nvPr>
        </p:nvSpPr>
        <p:spPr>
          <a:ln/>
        </p:spPr>
        <p:txBody>
          <a:bodyPr/>
          <a:lstStyle>
            <a:lvl1pPr>
              <a:defRPr/>
            </a:lvl1pPr>
          </a:lstStyle>
          <a:p>
            <a:pPr>
              <a:defRPr/>
            </a:pPr>
            <a:fld id="{483A2AFF-AFCE-4075-B7AD-8C3E09BB3645}" type="datetime1">
              <a:rPr lang="cs-CZ" altLang="cs-CZ" smtClean="0"/>
              <a:pPr>
                <a:defRPr/>
              </a:pPr>
              <a:t>21.07.2020</a:t>
            </a:fld>
            <a:endParaRPr lang="cs-CZ" altLang="cs-CZ"/>
          </a:p>
        </p:txBody>
      </p:sp>
      <p:sp>
        <p:nvSpPr>
          <p:cNvPr id="4" name="Rectangle 5"/>
          <p:cNvSpPr>
            <a:spLocks noGrp="1" noChangeArrowheads="1"/>
          </p:cNvSpPr>
          <p:nvPr>
            <p:ph type="sldNum" idx="11"/>
          </p:nvPr>
        </p:nvSpPr>
        <p:spPr>
          <a:ln/>
        </p:spPr>
        <p:txBody>
          <a:bodyPr/>
          <a:lstStyle>
            <a:lvl1pPr>
              <a:defRPr/>
            </a:lvl1pPr>
          </a:lstStyle>
          <a:p>
            <a:fld id="{E6188DB6-BF2A-413F-9D3A-B3FD19370D6B}" type="slidenum">
              <a:rPr lang="cs-CZ" altLang="cs-CZ"/>
              <a:pPr/>
              <a:t>‹#›</a:t>
            </a:fld>
            <a:endParaRPr lang="cs-CZ" altLang="cs-CZ"/>
          </a:p>
        </p:txBody>
      </p:sp>
    </p:spTree>
    <p:extLst>
      <p:ext uri="{BB962C8B-B14F-4D97-AF65-F5344CB8AC3E}">
        <p14:creationId xmlns:p14="http://schemas.microsoft.com/office/powerpoint/2010/main" val="503153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8C2A5460-2D86-4957-BFE4-2B5D1DEC6BB4}" type="datetime1">
              <a:rPr lang="cs-CZ" altLang="cs-CZ" smtClean="0"/>
              <a:pPr>
                <a:defRPr/>
              </a:pPr>
              <a:t>21.07.2020</a:t>
            </a:fld>
            <a:endParaRPr lang="cs-CZ" altLang="cs-CZ"/>
          </a:p>
        </p:txBody>
      </p:sp>
      <p:sp>
        <p:nvSpPr>
          <p:cNvPr id="3" name="Rectangle 5"/>
          <p:cNvSpPr>
            <a:spLocks noGrp="1" noChangeArrowheads="1"/>
          </p:cNvSpPr>
          <p:nvPr>
            <p:ph type="sldNum" idx="11"/>
          </p:nvPr>
        </p:nvSpPr>
        <p:spPr>
          <a:ln/>
        </p:spPr>
        <p:txBody>
          <a:bodyPr/>
          <a:lstStyle>
            <a:lvl1pPr>
              <a:defRPr/>
            </a:lvl1pPr>
          </a:lstStyle>
          <a:p>
            <a:fld id="{D7DB2702-36FB-463E-B903-5E7A7B5FE545}" type="slidenum">
              <a:rPr lang="cs-CZ" altLang="cs-CZ"/>
              <a:pPr/>
              <a:t>‹#›</a:t>
            </a:fld>
            <a:endParaRPr lang="cs-CZ" altLang="cs-CZ"/>
          </a:p>
        </p:txBody>
      </p:sp>
    </p:spTree>
    <p:extLst>
      <p:ext uri="{BB962C8B-B14F-4D97-AF65-F5344CB8AC3E}">
        <p14:creationId xmlns:p14="http://schemas.microsoft.com/office/powerpoint/2010/main" val="4138076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3"/>
          <p:cNvSpPr>
            <a:spLocks noGrp="1" noChangeArrowheads="1"/>
          </p:cNvSpPr>
          <p:nvPr>
            <p:ph type="dt" idx="10"/>
          </p:nvPr>
        </p:nvSpPr>
        <p:spPr>
          <a:ln/>
        </p:spPr>
        <p:txBody>
          <a:bodyPr/>
          <a:lstStyle>
            <a:lvl1pPr>
              <a:defRPr/>
            </a:lvl1pPr>
          </a:lstStyle>
          <a:p>
            <a:pPr>
              <a:defRPr/>
            </a:pPr>
            <a:fld id="{E3EEB0DA-2048-417B-9C53-E6D03D60AB3C}" type="datetime1">
              <a:rPr lang="cs-CZ" altLang="cs-CZ" smtClean="0"/>
              <a:pPr>
                <a:defRPr/>
              </a:pPr>
              <a:t>21.07.2020</a:t>
            </a:fld>
            <a:endParaRPr lang="cs-CZ" altLang="cs-CZ"/>
          </a:p>
        </p:txBody>
      </p:sp>
      <p:sp>
        <p:nvSpPr>
          <p:cNvPr id="6" name="Rectangle 5"/>
          <p:cNvSpPr>
            <a:spLocks noGrp="1" noChangeArrowheads="1"/>
          </p:cNvSpPr>
          <p:nvPr>
            <p:ph type="sldNum" idx="11"/>
          </p:nvPr>
        </p:nvSpPr>
        <p:spPr>
          <a:ln/>
        </p:spPr>
        <p:txBody>
          <a:bodyPr/>
          <a:lstStyle>
            <a:lvl1pPr>
              <a:defRPr/>
            </a:lvl1pPr>
          </a:lstStyle>
          <a:p>
            <a:fld id="{06B78780-8813-42E8-B0B1-7131027B3F76}" type="slidenum">
              <a:rPr lang="cs-CZ" altLang="cs-CZ"/>
              <a:pPr/>
              <a:t>‹#›</a:t>
            </a:fld>
            <a:endParaRPr lang="cs-CZ" altLang="cs-CZ"/>
          </a:p>
        </p:txBody>
      </p:sp>
    </p:spTree>
    <p:extLst>
      <p:ext uri="{BB962C8B-B14F-4D97-AF65-F5344CB8AC3E}">
        <p14:creationId xmlns:p14="http://schemas.microsoft.com/office/powerpoint/2010/main" val="3816493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fld id="{54B01FEE-4F55-4642-8079-5AB1E2DE0D52}" type="datetime1">
              <a:rPr lang="cs-CZ" altLang="cs-CZ" smtClean="0"/>
              <a:pPr>
                <a:defRPr/>
              </a:pPr>
              <a:t>21.07.2020</a:t>
            </a:fld>
            <a:endParaRPr lang="cs-CZ" altLang="cs-CZ"/>
          </a:p>
        </p:txBody>
      </p:sp>
    </p:spTree>
    <p:extLst>
      <p:ext uri="{BB962C8B-B14F-4D97-AF65-F5344CB8AC3E}">
        <p14:creationId xmlns:p14="http://schemas.microsoft.com/office/powerpoint/2010/main" val="1637636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3"/>
          <p:cNvSpPr>
            <a:spLocks noGrp="1" noChangeArrowheads="1"/>
          </p:cNvSpPr>
          <p:nvPr>
            <p:ph type="dt" idx="10"/>
          </p:nvPr>
        </p:nvSpPr>
        <p:spPr>
          <a:ln/>
        </p:spPr>
        <p:txBody>
          <a:bodyPr/>
          <a:lstStyle>
            <a:lvl1pPr>
              <a:defRPr/>
            </a:lvl1pPr>
          </a:lstStyle>
          <a:p>
            <a:pPr>
              <a:defRPr/>
            </a:pPr>
            <a:fld id="{638680D9-881C-428F-8A60-317936306D4F}" type="datetime1">
              <a:rPr lang="cs-CZ" altLang="cs-CZ" smtClean="0"/>
              <a:pPr>
                <a:defRPr/>
              </a:pPr>
              <a:t>21.07.2020</a:t>
            </a:fld>
            <a:endParaRPr lang="cs-CZ" altLang="cs-CZ"/>
          </a:p>
        </p:txBody>
      </p:sp>
      <p:sp>
        <p:nvSpPr>
          <p:cNvPr id="6" name="Rectangle 5"/>
          <p:cNvSpPr>
            <a:spLocks noGrp="1" noChangeArrowheads="1"/>
          </p:cNvSpPr>
          <p:nvPr>
            <p:ph type="sldNum" idx="11"/>
          </p:nvPr>
        </p:nvSpPr>
        <p:spPr>
          <a:ln/>
        </p:spPr>
        <p:txBody>
          <a:bodyPr/>
          <a:lstStyle>
            <a:lvl1pPr>
              <a:defRPr/>
            </a:lvl1pPr>
          </a:lstStyle>
          <a:p>
            <a:fld id="{19144332-FAC3-4BB9-AB97-6D5073CCF94B}" type="slidenum">
              <a:rPr lang="cs-CZ" altLang="cs-CZ"/>
              <a:pPr/>
              <a:t>‹#›</a:t>
            </a:fld>
            <a:endParaRPr lang="cs-CZ" altLang="cs-CZ"/>
          </a:p>
        </p:txBody>
      </p:sp>
    </p:spTree>
    <p:extLst>
      <p:ext uri="{BB962C8B-B14F-4D97-AF65-F5344CB8AC3E}">
        <p14:creationId xmlns:p14="http://schemas.microsoft.com/office/powerpoint/2010/main" val="753500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fld id="{DBB2EC07-E9EF-44C4-A462-6E74926CFD76}"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E4AED0E1-836A-4760-8B6C-72A55BE56C33}" type="slidenum">
              <a:rPr lang="cs-CZ" altLang="cs-CZ"/>
              <a:pPr/>
              <a:t>‹#›</a:t>
            </a:fld>
            <a:endParaRPr lang="cs-CZ" altLang="cs-CZ"/>
          </a:p>
        </p:txBody>
      </p:sp>
    </p:spTree>
    <p:extLst>
      <p:ext uri="{BB962C8B-B14F-4D97-AF65-F5344CB8AC3E}">
        <p14:creationId xmlns:p14="http://schemas.microsoft.com/office/powerpoint/2010/main" val="840251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1162050"/>
            <a:ext cx="1970088" cy="50133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28650" y="1162050"/>
            <a:ext cx="5762625" cy="50133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fld id="{929614CC-CE09-4DA5-9FD3-6D868001A3C8}"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F14BB3DD-6A6B-46C6-8A73-3502E6582A58}" type="slidenum">
              <a:rPr lang="cs-CZ" altLang="cs-CZ"/>
              <a:pPr/>
              <a:t>‹#›</a:t>
            </a:fld>
            <a:endParaRPr lang="cs-CZ" altLang="cs-CZ"/>
          </a:p>
        </p:txBody>
      </p:sp>
    </p:spTree>
    <p:extLst>
      <p:ext uri="{BB962C8B-B14F-4D97-AF65-F5344CB8AC3E}">
        <p14:creationId xmlns:p14="http://schemas.microsoft.com/office/powerpoint/2010/main" val="904978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628650" y="1162050"/>
            <a:ext cx="7885113" cy="1323975"/>
          </a:xfrm>
        </p:spPr>
        <p:txBody>
          <a:bodyPr/>
          <a:lstStyle/>
          <a:p>
            <a:r>
              <a:rPr lang="cs-CZ" smtClean="0"/>
              <a:t>Kliknutím lze upravit styl.</a:t>
            </a:r>
            <a:endParaRPr lang="cs-CZ"/>
          </a:p>
        </p:txBody>
      </p:sp>
      <p:sp>
        <p:nvSpPr>
          <p:cNvPr id="3" name="Rectangle 3"/>
          <p:cNvSpPr>
            <a:spLocks noGrp="1" noChangeArrowheads="1"/>
          </p:cNvSpPr>
          <p:nvPr>
            <p:ph type="dt" idx="10"/>
          </p:nvPr>
        </p:nvSpPr>
        <p:spPr>
          <a:ln/>
        </p:spPr>
        <p:txBody>
          <a:bodyPr/>
          <a:lstStyle>
            <a:lvl1pPr>
              <a:defRPr/>
            </a:lvl1pPr>
          </a:lstStyle>
          <a:p>
            <a:pPr>
              <a:defRPr/>
            </a:pPr>
            <a:fld id="{94D37D68-FB42-4BD0-A2B9-09C99C8706C9}" type="datetime1">
              <a:rPr lang="cs-CZ" altLang="cs-CZ" smtClean="0"/>
              <a:pPr>
                <a:defRPr/>
              </a:pPr>
              <a:t>21.07.2020</a:t>
            </a:fld>
            <a:endParaRPr lang="cs-CZ" altLang="cs-CZ"/>
          </a:p>
        </p:txBody>
      </p:sp>
      <p:sp>
        <p:nvSpPr>
          <p:cNvPr id="4" name="Rectangle 5"/>
          <p:cNvSpPr>
            <a:spLocks noGrp="1" noChangeArrowheads="1"/>
          </p:cNvSpPr>
          <p:nvPr>
            <p:ph type="sldNum" idx="11"/>
          </p:nvPr>
        </p:nvSpPr>
        <p:spPr>
          <a:ln/>
        </p:spPr>
        <p:txBody>
          <a:bodyPr/>
          <a:lstStyle>
            <a:lvl1pPr>
              <a:defRPr/>
            </a:lvl1pPr>
          </a:lstStyle>
          <a:p>
            <a:fld id="{DDC2C0BF-8226-44F0-947B-BBC99880DB81}" type="slidenum">
              <a:rPr lang="cs-CZ" altLang="cs-CZ"/>
              <a:pPr/>
              <a:t>‹#›</a:t>
            </a:fld>
            <a:endParaRPr lang="cs-CZ" altLang="cs-CZ"/>
          </a:p>
        </p:txBody>
      </p:sp>
    </p:spTree>
    <p:extLst>
      <p:ext uri="{BB962C8B-B14F-4D97-AF65-F5344CB8AC3E}">
        <p14:creationId xmlns:p14="http://schemas.microsoft.com/office/powerpoint/2010/main" val="1732317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3"/>
          <p:cNvSpPr>
            <a:spLocks noGrp="1" noChangeArrowheads="1"/>
          </p:cNvSpPr>
          <p:nvPr>
            <p:ph type="dt" idx="10"/>
          </p:nvPr>
        </p:nvSpPr>
        <p:spPr>
          <a:ln/>
        </p:spPr>
        <p:txBody>
          <a:bodyPr/>
          <a:lstStyle>
            <a:lvl1pPr>
              <a:defRPr/>
            </a:lvl1pPr>
          </a:lstStyle>
          <a:p>
            <a:pPr>
              <a:defRPr/>
            </a:pPr>
            <a:fld id="{E34EFA32-3801-41F6-9A3F-A179EB314896}"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B5984CFB-2537-4D6F-90CA-CEF8B2D806AB}" type="slidenum">
              <a:rPr lang="cs-CZ" altLang="cs-CZ"/>
              <a:pPr/>
              <a:t>‹#›</a:t>
            </a:fld>
            <a:endParaRPr lang="cs-CZ" altLang="cs-CZ"/>
          </a:p>
        </p:txBody>
      </p:sp>
    </p:spTree>
    <p:extLst>
      <p:ext uri="{BB962C8B-B14F-4D97-AF65-F5344CB8AC3E}">
        <p14:creationId xmlns:p14="http://schemas.microsoft.com/office/powerpoint/2010/main" val="1235259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fld id="{24B40841-F996-4215-BA86-7177E7DB2140}"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096C1FD8-190E-4689-ADC9-8ED5CB3706EE}" type="slidenum">
              <a:rPr lang="cs-CZ" altLang="cs-CZ"/>
              <a:pPr/>
              <a:t>‹#›</a:t>
            </a:fld>
            <a:endParaRPr lang="cs-CZ" altLang="cs-CZ"/>
          </a:p>
        </p:txBody>
      </p:sp>
    </p:spTree>
    <p:extLst>
      <p:ext uri="{BB962C8B-B14F-4D97-AF65-F5344CB8AC3E}">
        <p14:creationId xmlns:p14="http://schemas.microsoft.com/office/powerpoint/2010/main" val="3298852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3"/>
          <p:cNvSpPr>
            <a:spLocks noGrp="1" noChangeArrowheads="1"/>
          </p:cNvSpPr>
          <p:nvPr>
            <p:ph type="dt" idx="10"/>
          </p:nvPr>
        </p:nvSpPr>
        <p:spPr>
          <a:ln/>
        </p:spPr>
        <p:txBody>
          <a:bodyPr/>
          <a:lstStyle>
            <a:lvl1pPr>
              <a:defRPr/>
            </a:lvl1pPr>
          </a:lstStyle>
          <a:p>
            <a:pPr>
              <a:defRPr/>
            </a:pPr>
            <a:fld id="{9AF69DB4-6D07-4B4F-A40D-941A38786663}"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580A8B6B-A16A-4C01-8505-584D4B89201F}" type="slidenum">
              <a:rPr lang="cs-CZ" altLang="cs-CZ"/>
              <a:pPr/>
              <a:t>‹#›</a:t>
            </a:fld>
            <a:endParaRPr lang="cs-CZ" altLang="cs-CZ"/>
          </a:p>
        </p:txBody>
      </p:sp>
    </p:spTree>
    <p:extLst>
      <p:ext uri="{BB962C8B-B14F-4D97-AF65-F5344CB8AC3E}">
        <p14:creationId xmlns:p14="http://schemas.microsoft.com/office/powerpoint/2010/main" val="1980855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28650" y="2597150"/>
            <a:ext cx="3865563"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6613" y="2597150"/>
            <a:ext cx="3867150"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3"/>
          <p:cNvSpPr>
            <a:spLocks noGrp="1" noChangeArrowheads="1"/>
          </p:cNvSpPr>
          <p:nvPr>
            <p:ph type="dt" idx="10"/>
          </p:nvPr>
        </p:nvSpPr>
        <p:spPr>
          <a:ln/>
        </p:spPr>
        <p:txBody>
          <a:bodyPr/>
          <a:lstStyle>
            <a:lvl1pPr>
              <a:defRPr/>
            </a:lvl1pPr>
          </a:lstStyle>
          <a:p>
            <a:pPr>
              <a:defRPr/>
            </a:pPr>
            <a:fld id="{F5652B78-1704-4F91-A72D-584A3784A631}" type="datetime1">
              <a:rPr lang="cs-CZ" altLang="cs-CZ" smtClean="0"/>
              <a:pPr>
                <a:defRPr/>
              </a:pPr>
              <a:t>21.07.2020</a:t>
            </a:fld>
            <a:endParaRPr lang="cs-CZ" altLang="cs-CZ"/>
          </a:p>
        </p:txBody>
      </p:sp>
      <p:sp>
        <p:nvSpPr>
          <p:cNvPr id="6" name="Rectangle 5"/>
          <p:cNvSpPr>
            <a:spLocks noGrp="1" noChangeArrowheads="1"/>
          </p:cNvSpPr>
          <p:nvPr>
            <p:ph type="sldNum" idx="11"/>
          </p:nvPr>
        </p:nvSpPr>
        <p:spPr>
          <a:ln/>
        </p:spPr>
        <p:txBody>
          <a:bodyPr/>
          <a:lstStyle>
            <a:lvl1pPr>
              <a:defRPr/>
            </a:lvl1pPr>
          </a:lstStyle>
          <a:p>
            <a:fld id="{2B9588CE-5B21-424A-985A-F5F593F999ED}" type="slidenum">
              <a:rPr lang="cs-CZ" altLang="cs-CZ"/>
              <a:pPr/>
              <a:t>‹#›</a:t>
            </a:fld>
            <a:endParaRPr lang="cs-CZ" altLang="cs-CZ"/>
          </a:p>
        </p:txBody>
      </p:sp>
    </p:spTree>
    <p:extLst>
      <p:ext uri="{BB962C8B-B14F-4D97-AF65-F5344CB8AC3E}">
        <p14:creationId xmlns:p14="http://schemas.microsoft.com/office/powerpoint/2010/main" val="1217294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3"/>
          <p:cNvSpPr>
            <a:spLocks noGrp="1" noChangeArrowheads="1"/>
          </p:cNvSpPr>
          <p:nvPr>
            <p:ph type="dt" idx="10"/>
          </p:nvPr>
        </p:nvSpPr>
        <p:spPr>
          <a:ln/>
        </p:spPr>
        <p:txBody>
          <a:bodyPr/>
          <a:lstStyle>
            <a:lvl1pPr>
              <a:defRPr/>
            </a:lvl1pPr>
          </a:lstStyle>
          <a:p>
            <a:pPr>
              <a:defRPr/>
            </a:pPr>
            <a:fld id="{C46969D9-92C4-4D77-A0C5-A9AB793B82C9}" type="datetime1">
              <a:rPr lang="cs-CZ" altLang="cs-CZ" smtClean="0"/>
              <a:pPr>
                <a:defRPr/>
              </a:pPr>
              <a:t>21.07.2020</a:t>
            </a:fld>
            <a:endParaRPr lang="cs-CZ" altLang="cs-CZ"/>
          </a:p>
        </p:txBody>
      </p:sp>
      <p:sp>
        <p:nvSpPr>
          <p:cNvPr id="8" name="Rectangle 5"/>
          <p:cNvSpPr>
            <a:spLocks noGrp="1" noChangeArrowheads="1"/>
          </p:cNvSpPr>
          <p:nvPr>
            <p:ph type="sldNum" idx="11"/>
          </p:nvPr>
        </p:nvSpPr>
        <p:spPr>
          <a:ln/>
        </p:spPr>
        <p:txBody>
          <a:bodyPr/>
          <a:lstStyle>
            <a:lvl1pPr>
              <a:defRPr/>
            </a:lvl1pPr>
          </a:lstStyle>
          <a:p>
            <a:fld id="{9BB136AB-B0DC-41CB-B213-B7060325C247}" type="slidenum">
              <a:rPr lang="cs-CZ" altLang="cs-CZ"/>
              <a:pPr/>
              <a:t>‹#›</a:t>
            </a:fld>
            <a:endParaRPr lang="cs-CZ" altLang="cs-CZ"/>
          </a:p>
        </p:txBody>
      </p:sp>
    </p:spTree>
    <p:extLst>
      <p:ext uri="{BB962C8B-B14F-4D97-AF65-F5344CB8AC3E}">
        <p14:creationId xmlns:p14="http://schemas.microsoft.com/office/powerpoint/2010/main" val="1270833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3"/>
          <p:cNvSpPr>
            <a:spLocks noGrp="1" noChangeArrowheads="1"/>
          </p:cNvSpPr>
          <p:nvPr>
            <p:ph type="dt" idx="10"/>
          </p:nvPr>
        </p:nvSpPr>
        <p:spPr>
          <a:ln/>
        </p:spPr>
        <p:txBody>
          <a:bodyPr/>
          <a:lstStyle>
            <a:lvl1pPr>
              <a:defRPr/>
            </a:lvl1pPr>
          </a:lstStyle>
          <a:p>
            <a:pPr>
              <a:defRPr/>
            </a:pPr>
            <a:fld id="{54460C70-DDD6-467C-8749-101E0B8D6CF3}" type="datetime1">
              <a:rPr lang="cs-CZ" altLang="cs-CZ" smtClean="0"/>
              <a:pPr>
                <a:defRPr/>
              </a:pPr>
              <a:t>21.07.2020</a:t>
            </a:fld>
            <a:endParaRPr lang="cs-CZ" altLang="cs-CZ"/>
          </a:p>
        </p:txBody>
      </p:sp>
      <p:sp>
        <p:nvSpPr>
          <p:cNvPr id="4" name="Rectangle 5"/>
          <p:cNvSpPr>
            <a:spLocks noGrp="1" noChangeArrowheads="1"/>
          </p:cNvSpPr>
          <p:nvPr>
            <p:ph type="sldNum" idx="11"/>
          </p:nvPr>
        </p:nvSpPr>
        <p:spPr>
          <a:ln/>
        </p:spPr>
        <p:txBody>
          <a:bodyPr/>
          <a:lstStyle>
            <a:lvl1pPr>
              <a:defRPr/>
            </a:lvl1pPr>
          </a:lstStyle>
          <a:p>
            <a:fld id="{04BEEE50-A15D-4BA3-B27E-76178C8F0D25}" type="slidenum">
              <a:rPr lang="cs-CZ" altLang="cs-CZ"/>
              <a:pPr/>
              <a:t>‹#›</a:t>
            </a:fld>
            <a:endParaRPr lang="cs-CZ" altLang="cs-CZ"/>
          </a:p>
        </p:txBody>
      </p:sp>
    </p:spTree>
    <p:extLst>
      <p:ext uri="{BB962C8B-B14F-4D97-AF65-F5344CB8AC3E}">
        <p14:creationId xmlns:p14="http://schemas.microsoft.com/office/powerpoint/2010/main" val="81126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3"/>
          <p:cNvSpPr>
            <a:spLocks noGrp="1" noChangeArrowheads="1"/>
          </p:cNvSpPr>
          <p:nvPr>
            <p:ph type="dt" idx="10"/>
          </p:nvPr>
        </p:nvSpPr>
        <p:spPr>
          <a:ln/>
        </p:spPr>
        <p:txBody>
          <a:bodyPr/>
          <a:lstStyle>
            <a:lvl1pPr>
              <a:defRPr/>
            </a:lvl1pPr>
          </a:lstStyle>
          <a:p>
            <a:pPr>
              <a:defRPr/>
            </a:pPr>
            <a:fld id="{2D6B186C-C48C-44F8-AF4F-289073BE34D7}" type="datetime1">
              <a:rPr lang="cs-CZ" altLang="cs-CZ" smtClean="0"/>
              <a:pPr>
                <a:defRPr/>
              </a:pPr>
              <a:t>21.07.2020</a:t>
            </a:fld>
            <a:endParaRPr lang="cs-CZ" altLang="cs-CZ"/>
          </a:p>
        </p:txBody>
      </p:sp>
    </p:spTree>
    <p:extLst>
      <p:ext uri="{BB962C8B-B14F-4D97-AF65-F5344CB8AC3E}">
        <p14:creationId xmlns:p14="http://schemas.microsoft.com/office/powerpoint/2010/main" val="3260957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19D536F2-1952-4F47-AA7A-3389791CFA76}" type="datetime1">
              <a:rPr lang="cs-CZ" altLang="cs-CZ" smtClean="0"/>
              <a:pPr>
                <a:defRPr/>
              </a:pPr>
              <a:t>21.07.2020</a:t>
            </a:fld>
            <a:endParaRPr lang="cs-CZ" altLang="cs-CZ"/>
          </a:p>
        </p:txBody>
      </p:sp>
      <p:sp>
        <p:nvSpPr>
          <p:cNvPr id="3" name="Rectangle 5"/>
          <p:cNvSpPr>
            <a:spLocks noGrp="1" noChangeArrowheads="1"/>
          </p:cNvSpPr>
          <p:nvPr>
            <p:ph type="sldNum" idx="11"/>
          </p:nvPr>
        </p:nvSpPr>
        <p:spPr>
          <a:ln/>
        </p:spPr>
        <p:txBody>
          <a:bodyPr/>
          <a:lstStyle>
            <a:lvl1pPr>
              <a:defRPr/>
            </a:lvl1pPr>
          </a:lstStyle>
          <a:p>
            <a:fld id="{CEDA509B-D7ED-47BC-9D38-3C226F57D9C3}" type="slidenum">
              <a:rPr lang="cs-CZ" altLang="cs-CZ"/>
              <a:pPr/>
              <a:t>‹#›</a:t>
            </a:fld>
            <a:endParaRPr lang="cs-CZ" altLang="cs-CZ"/>
          </a:p>
        </p:txBody>
      </p:sp>
    </p:spTree>
    <p:extLst>
      <p:ext uri="{BB962C8B-B14F-4D97-AF65-F5344CB8AC3E}">
        <p14:creationId xmlns:p14="http://schemas.microsoft.com/office/powerpoint/2010/main" val="2915292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3"/>
          <p:cNvSpPr>
            <a:spLocks noGrp="1" noChangeArrowheads="1"/>
          </p:cNvSpPr>
          <p:nvPr>
            <p:ph type="dt" idx="10"/>
          </p:nvPr>
        </p:nvSpPr>
        <p:spPr>
          <a:ln/>
        </p:spPr>
        <p:txBody>
          <a:bodyPr/>
          <a:lstStyle>
            <a:lvl1pPr>
              <a:defRPr/>
            </a:lvl1pPr>
          </a:lstStyle>
          <a:p>
            <a:pPr>
              <a:defRPr/>
            </a:pPr>
            <a:fld id="{245E5716-5AB7-4D72-8D07-8F99EE55AA34}" type="datetime1">
              <a:rPr lang="cs-CZ" altLang="cs-CZ" smtClean="0"/>
              <a:pPr>
                <a:defRPr/>
              </a:pPr>
              <a:t>21.07.2020</a:t>
            </a:fld>
            <a:endParaRPr lang="cs-CZ" altLang="cs-CZ"/>
          </a:p>
        </p:txBody>
      </p:sp>
      <p:sp>
        <p:nvSpPr>
          <p:cNvPr id="6" name="Rectangle 5"/>
          <p:cNvSpPr>
            <a:spLocks noGrp="1" noChangeArrowheads="1"/>
          </p:cNvSpPr>
          <p:nvPr>
            <p:ph type="sldNum" idx="11"/>
          </p:nvPr>
        </p:nvSpPr>
        <p:spPr>
          <a:ln/>
        </p:spPr>
        <p:txBody>
          <a:bodyPr/>
          <a:lstStyle>
            <a:lvl1pPr>
              <a:defRPr/>
            </a:lvl1pPr>
          </a:lstStyle>
          <a:p>
            <a:fld id="{B7EAB37B-0197-4F82-A917-26D70E391142}" type="slidenum">
              <a:rPr lang="cs-CZ" altLang="cs-CZ"/>
              <a:pPr/>
              <a:t>‹#›</a:t>
            </a:fld>
            <a:endParaRPr lang="cs-CZ" altLang="cs-CZ"/>
          </a:p>
        </p:txBody>
      </p:sp>
    </p:spTree>
    <p:extLst>
      <p:ext uri="{BB962C8B-B14F-4D97-AF65-F5344CB8AC3E}">
        <p14:creationId xmlns:p14="http://schemas.microsoft.com/office/powerpoint/2010/main" val="4120660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3"/>
          <p:cNvSpPr>
            <a:spLocks noGrp="1" noChangeArrowheads="1"/>
          </p:cNvSpPr>
          <p:nvPr>
            <p:ph type="dt" idx="10"/>
          </p:nvPr>
        </p:nvSpPr>
        <p:spPr>
          <a:ln/>
        </p:spPr>
        <p:txBody>
          <a:bodyPr/>
          <a:lstStyle>
            <a:lvl1pPr>
              <a:defRPr/>
            </a:lvl1pPr>
          </a:lstStyle>
          <a:p>
            <a:pPr>
              <a:defRPr/>
            </a:pPr>
            <a:fld id="{0A48709F-A022-4E60-859F-B068CF4BB072}" type="datetime1">
              <a:rPr lang="cs-CZ" altLang="cs-CZ" smtClean="0"/>
              <a:pPr>
                <a:defRPr/>
              </a:pPr>
              <a:t>21.07.2020</a:t>
            </a:fld>
            <a:endParaRPr lang="cs-CZ" altLang="cs-CZ"/>
          </a:p>
        </p:txBody>
      </p:sp>
      <p:sp>
        <p:nvSpPr>
          <p:cNvPr id="6" name="Rectangle 5"/>
          <p:cNvSpPr>
            <a:spLocks noGrp="1" noChangeArrowheads="1"/>
          </p:cNvSpPr>
          <p:nvPr>
            <p:ph type="sldNum" idx="11"/>
          </p:nvPr>
        </p:nvSpPr>
        <p:spPr>
          <a:ln/>
        </p:spPr>
        <p:txBody>
          <a:bodyPr/>
          <a:lstStyle>
            <a:lvl1pPr>
              <a:defRPr/>
            </a:lvl1pPr>
          </a:lstStyle>
          <a:p>
            <a:fld id="{5ACFEF1A-7F77-48F3-80AB-F1B8B90218CD}" type="slidenum">
              <a:rPr lang="cs-CZ" altLang="cs-CZ"/>
              <a:pPr/>
              <a:t>‹#›</a:t>
            </a:fld>
            <a:endParaRPr lang="cs-CZ" altLang="cs-CZ"/>
          </a:p>
        </p:txBody>
      </p:sp>
    </p:spTree>
    <p:extLst>
      <p:ext uri="{BB962C8B-B14F-4D97-AF65-F5344CB8AC3E}">
        <p14:creationId xmlns:p14="http://schemas.microsoft.com/office/powerpoint/2010/main" val="2266520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fld id="{1D6A2CB1-4881-4ADA-AE3E-00484F94A57F}"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B6967FAD-DFE8-43B9-8CCD-A63F78E6B0A5}" type="slidenum">
              <a:rPr lang="cs-CZ" altLang="cs-CZ"/>
              <a:pPr/>
              <a:t>‹#›</a:t>
            </a:fld>
            <a:endParaRPr lang="cs-CZ" altLang="cs-CZ"/>
          </a:p>
        </p:txBody>
      </p:sp>
    </p:spTree>
    <p:extLst>
      <p:ext uri="{BB962C8B-B14F-4D97-AF65-F5344CB8AC3E}">
        <p14:creationId xmlns:p14="http://schemas.microsoft.com/office/powerpoint/2010/main" val="2288893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1162050"/>
            <a:ext cx="1970088" cy="50133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28650" y="1162050"/>
            <a:ext cx="5762625" cy="50133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fld id="{FC62686A-8DCF-462A-9E07-DAB35CC5D7BE}"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9050D29E-39E6-48CD-97FD-FBACD3D5C7FE}" type="slidenum">
              <a:rPr lang="cs-CZ" altLang="cs-CZ"/>
              <a:pPr/>
              <a:t>‹#›</a:t>
            </a:fld>
            <a:endParaRPr lang="cs-CZ" altLang="cs-CZ"/>
          </a:p>
        </p:txBody>
      </p:sp>
    </p:spTree>
    <p:extLst>
      <p:ext uri="{BB962C8B-B14F-4D97-AF65-F5344CB8AC3E}">
        <p14:creationId xmlns:p14="http://schemas.microsoft.com/office/powerpoint/2010/main" val="1954619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3"/>
          <p:cNvSpPr>
            <a:spLocks noGrp="1" noChangeArrowheads="1"/>
          </p:cNvSpPr>
          <p:nvPr>
            <p:ph type="dt" idx="10"/>
          </p:nvPr>
        </p:nvSpPr>
        <p:spPr>
          <a:ln/>
        </p:spPr>
        <p:txBody>
          <a:bodyPr/>
          <a:lstStyle>
            <a:lvl1pPr>
              <a:defRPr/>
            </a:lvl1pPr>
          </a:lstStyle>
          <a:p>
            <a:pPr>
              <a:defRPr/>
            </a:pPr>
            <a:fld id="{30A8BF24-7A73-4E1C-964B-BA93570794DB}"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2D60786D-1BE5-4E71-AAF5-6284855DE9E2}" type="slidenum">
              <a:rPr lang="cs-CZ" altLang="cs-CZ"/>
              <a:pPr/>
              <a:t>‹#›</a:t>
            </a:fld>
            <a:endParaRPr lang="cs-CZ" altLang="cs-CZ"/>
          </a:p>
        </p:txBody>
      </p:sp>
    </p:spTree>
    <p:extLst>
      <p:ext uri="{BB962C8B-B14F-4D97-AF65-F5344CB8AC3E}">
        <p14:creationId xmlns:p14="http://schemas.microsoft.com/office/powerpoint/2010/main" val="1699143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fld id="{4C46D5C2-500A-4A7E-B96B-2CD8752A3BAB}"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1B7924C6-EE67-43A9-A5E4-ADE6C1F79231}" type="slidenum">
              <a:rPr lang="cs-CZ" altLang="cs-CZ"/>
              <a:pPr/>
              <a:t>‹#›</a:t>
            </a:fld>
            <a:endParaRPr lang="cs-CZ" altLang="cs-CZ"/>
          </a:p>
        </p:txBody>
      </p:sp>
    </p:spTree>
    <p:extLst>
      <p:ext uri="{BB962C8B-B14F-4D97-AF65-F5344CB8AC3E}">
        <p14:creationId xmlns:p14="http://schemas.microsoft.com/office/powerpoint/2010/main" val="1196507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3"/>
          <p:cNvSpPr>
            <a:spLocks noGrp="1" noChangeArrowheads="1"/>
          </p:cNvSpPr>
          <p:nvPr>
            <p:ph type="dt" idx="10"/>
          </p:nvPr>
        </p:nvSpPr>
        <p:spPr>
          <a:ln/>
        </p:spPr>
        <p:txBody>
          <a:bodyPr/>
          <a:lstStyle>
            <a:lvl1pPr>
              <a:defRPr/>
            </a:lvl1pPr>
          </a:lstStyle>
          <a:p>
            <a:pPr>
              <a:defRPr/>
            </a:pPr>
            <a:fld id="{88778D55-6571-440D-9503-36A5D3B1CBC7}"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9BDE0587-D01A-4511-A1A5-E155E59410E0}" type="slidenum">
              <a:rPr lang="cs-CZ" altLang="cs-CZ"/>
              <a:pPr/>
              <a:t>‹#›</a:t>
            </a:fld>
            <a:endParaRPr lang="cs-CZ" altLang="cs-CZ"/>
          </a:p>
        </p:txBody>
      </p:sp>
    </p:spTree>
    <p:extLst>
      <p:ext uri="{BB962C8B-B14F-4D97-AF65-F5344CB8AC3E}">
        <p14:creationId xmlns:p14="http://schemas.microsoft.com/office/powerpoint/2010/main" val="2001168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28650" y="2597150"/>
            <a:ext cx="3865563"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6613" y="2597150"/>
            <a:ext cx="3867150"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3"/>
          <p:cNvSpPr>
            <a:spLocks noGrp="1" noChangeArrowheads="1"/>
          </p:cNvSpPr>
          <p:nvPr>
            <p:ph type="dt" idx="10"/>
          </p:nvPr>
        </p:nvSpPr>
        <p:spPr>
          <a:ln/>
        </p:spPr>
        <p:txBody>
          <a:bodyPr/>
          <a:lstStyle>
            <a:lvl1pPr>
              <a:defRPr/>
            </a:lvl1pPr>
          </a:lstStyle>
          <a:p>
            <a:pPr>
              <a:defRPr/>
            </a:pPr>
            <a:fld id="{C831DEAA-D8B1-42BE-8701-03F2E0DB9F18}" type="datetime1">
              <a:rPr lang="cs-CZ" altLang="cs-CZ" smtClean="0"/>
              <a:pPr>
                <a:defRPr/>
              </a:pPr>
              <a:t>21.07.2020</a:t>
            </a:fld>
            <a:endParaRPr lang="cs-CZ" altLang="cs-CZ"/>
          </a:p>
        </p:txBody>
      </p:sp>
      <p:sp>
        <p:nvSpPr>
          <p:cNvPr id="6" name="Rectangle 5"/>
          <p:cNvSpPr>
            <a:spLocks noGrp="1" noChangeArrowheads="1"/>
          </p:cNvSpPr>
          <p:nvPr>
            <p:ph type="sldNum" idx="11"/>
          </p:nvPr>
        </p:nvSpPr>
        <p:spPr>
          <a:ln/>
        </p:spPr>
        <p:txBody>
          <a:bodyPr/>
          <a:lstStyle>
            <a:lvl1pPr>
              <a:defRPr/>
            </a:lvl1pPr>
          </a:lstStyle>
          <a:p>
            <a:fld id="{27DC6668-CDA8-4BC8-947A-9D0DB3B37DCC}" type="slidenum">
              <a:rPr lang="cs-CZ" altLang="cs-CZ"/>
              <a:pPr/>
              <a:t>‹#›</a:t>
            </a:fld>
            <a:endParaRPr lang="cs-CZ" altLang="cs-CZ"/>
          </a:p>
        </p:txBody>
      </p:sp>
    </p:spTree>
    <p:extLst>
      <p:ext uri="{BB962C8B-B14F-4D97-AF65-F5344CB8AC3E}">
        <p14:creationId xmlns:p14="http://schemas.microsoft.com/office/powerpoint/2010/main" val="3186062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3"/>
          <p:cNvSpPr>
            <a:spLocks noGrp="1" noChangeArrowheads="1"/>
          </p:cNvSpPr>
          <p:nvPr>
            <p:ph type="dt" idx="10"/>
          </p:nvPr>
        </p:nvSpPr>
        <p:spPr>
          <a:ln/>
        </p:spPr>
        <p:txBody>
          <a:bodyPr/>
          <a:lstStyle>
            <a:lvl1pPr>
              <a:defRPr/>
            </a:lvl1pPr>
          </a:lstStyle>
          <a:p>
            <a:pPr>
              <a:defRPr/>
            </a:pPr>
            <a:fld id="{830E0F23-D857-47B8-9130-C831C698157E}" type="datetime1">
              <a:rPr lang="cs-CZ" altLang="cs-CZ" smtClean="0"/>
              <a:pPr>
                <a:defRPr/>
              </a:pPr>
              <a:t>21.07.2020</a:t>
            </a:fld>
            <a:endParaRPr lang="cs-CZ" altLang="cs-CZ"/>
          </a:p>
        </p:txBody>
      </p:sp>
      <p:sp>
        <p:nvSpPr>
          <p:cNvPr id="8" name="Rectangle 5"/>
          <p:cNvSpPr>
            <a:spLocks noGrp="1" noChangeArrowheads="1"/>
          </p:cNvSpPr>
          <p:nvPr>
            <p:ph type="sldNum" idx="11"/>
          </p:nvPr>
        </p:nvSpPr>
        <p:spPr>
          <a:ln/>
        </p:spPr>
        <p:txBody>
          <a:bodyPr/>
          <a:lstStyle>
            <a:lvl1pPr>
              <a:defRPr/>
            </a:lvl1pPr>
          </a:lstStyle>
          <a:p>
            <a:fld id="{AD8FC93C-AB3D-47DE-B5A9-09D97DD1E648}" type="slidenum">
              <a:rPr lang="cs-CZ" altLang="cs-CZ"/>
              <a:pPr/>
              <a:t>‹#›</a:t>
            </a:fld>
            <a:endParaRPr lang="cs-CZ" altLang="cs-CZ"/>
          </a:p>
        </p:txBody>
      </p:sp>
    </p:spTree>
    <p:extLst>
      <p:ext uri="{BB962C8B-B14F-4D97-AF65-F5344CB8AC3E}">
        <p14:creationId xmlns:p14="http://schemas.microsoft.com/office/powerpoint/2010/main" val="1693847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28650" y="2597150"/>
            <a:ext cx="3865563"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6613" y="2597150"/>
            <a:ext cx="3867150"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3"/>
          <p:cNvSpPr>
            <a:spLocks noGrp="1" noChangeArrowheads="1"/>
          </p:cNvSpPr>
          <p:nvPr>
            <p:ph type="dt" idx="10"/>
          </p:nvPr>
        </p:nvSpPr>
        <p:spPr>
          <a:ln/>
        </p:spPr>
        <p:txBody>
          <a:bodyPr/>
          <a:lstStyle>
            <a:lvl1pPr>
              <a:defRPr/>
            </a:lvl1pPr>
          </a:lstStyle>
          <a:p>
            <a:pPr>
              <a:defRPr/>
            </a:pPr>
            <a:fld id="{E2691984-D56D-4361-9FF4-375CB3D555FF}" type="datetime1">
              <a:rPr lang="cs-CZ" altLang="cs-CZ" smtClean="0"/>
              <a:pPr>
                <a:defRPr/>
              </a:pPr>
              <a:t>21.07.2020</a:t>
            </a:fld>
            <a:endParaRPr lang="cs-CZ" altLang="cs-CZ"/>
          </a:p>
        </p:txBody>
      </p:sp>
    </p:spTree>
    <p:extLst>
      <p:ext uri="{BB962C8B-B14F-4D97-AF65-F5344CB8AC3E}">
        <p14:creationId xmlns:p14="http://schemas.microsoft.com/office/powerpoint/2010/main" val="2365191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3"/>
          <p:cNvSpPr>
            <a:spLocks noGrp="1" noChangeArrowheads="1"/>
          </p:cNvSpPr>
          <p:nvPr>
            <p:ph type="dt" idx="10"/>
          </p:nvPr>
        </p:nvSpPr>
        <p:spPr>
          <a:ln/>
        </p:spPr>
        <p:txBody>
          <a:bodyPr/>
          <a:lstStyle>
            <a:lvl1pPr>
              <a:defRPr/>
            </a:lvl1pPr>
          </a:lstStyle>
          <a:p>
            <a:pPr>
              <a:defRPr/>
            </a:pPr>
            <a:fld id="{69BE6E48-689A-4962-A90C-5571246C1D6C}" type="datetime1">
              <a:rPr lang="cs-CZ" altLang="cs-CZ" smtClean="0"/>
              <a:pPr>
                <a:defRPr/>
              </a:pPr>
              <a:t>21.07.2020</a:t>
            </a:fld>
            <a:endParaRPr lang="cs-CZ" altLang="cs-CZ"/>
          </a:p>
        </p:txBody>
      </p:sp>
      <p:sp>
        <p:nvSpPr>
          <p:cNvPr id="4" name="Rectangle 5"/>
          <p:cNvSpPr>
            <a:spLocks noGrp="1" noChangeArrowheads="1"/>
          </p:cNvSpPr>
          <p:nvPr>
            <p:ph type="sldNum" idx="11"/>
          </p:nvPr>
        </p:nvSpPr>
        <p:spPr>
          <a:ln/>
        </p:spPr>
        <p:txBody>
          <a:bodyPr/>
          <a:lstStyle>
            <a:lvl1pPr>
              <a:defRPr/>
            </a:lvl1pPr>
          </a:lstStyle>
          <a:p>
            <a:fld id="{3FF58F37-604C-4ED3-9925-861BEE618DD9}" type="slidenum">
              <a:rPr lang="cs-CZ" altLang="cs-CZ"/>
              <a:pPr/>
              <a:t>‹#›</a:t>
            </a:fld>
            <a:endParaRPr lang="cs-CZ" altLang="cs-CZ"/>
          </a:p>
        </p:txBody>
      </p:sp>
    </p:spTree>
    <p:extLst>
      <p:ext uri="{BB962C8B-B14F-4D97-AF65-F5344CB8AC3E}">
        <p14:creationId xmlns:p14="http://schemas.microsoft.com/office/powerpoint/2010/main" val="802157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CD838C40-D1E6-406D-A488-F3CDA84DAE04}" type="datetime1">
              <a:rPr lang="cs-CZ" altLang="cs-CZ" smtClean="0"/>
              <a:pPr>
                <a:defRPr/>
              </a:pPr>
              <a:t>21.07.2020</a:t>
            </a:fld>
            <a:endParaRPr lang="cs-CZ" altLang="cs-CZ"/>
          </a:p>
        </p:txBody>
      </p:sp>
      <p:sp>
        <p:nvSpPr>
          <p:cNvPr id="3" name="Rectangle 5"/>
          <p:cNvSpPr>
            <a:spLocks noGrp="1" noChangeArrowheads="1"/>
          </p:cNvSpPr>
          <p:nvPr>
            <p:ph type="sldNum" idx="11"/>
          </p:nvPr>
        </p:nvSpPr>
        <p:spPr>
          <a:ln/>
        </p:spPr>
        <p:txBody>
          <a:bodyPr/>
          <a:lstStyle>
            <a:lvl1pPr>
              <a:defRPr/>
            </a:lvl1pPr>
          </a:lstStyle>
          <a:p>
            <a:fld id="{DF88EE5D-71C4-4774-B422-103EABDE0CE3}" type="slidenum">
              <a:rPr lang="cs-CZ" altLang="cs-CZ"/>
              <a:pPr/>
              <a:t>‹#›</a:t>
            </a:fld>
            <a:endParaRPr lang="cs-CZ" altLang="cs-CZ"/>
          </a:p>
        </p:txBody>
      </p:sp>
    </p:spTree>
    <p:extLst>
      <p:ext uri="{BB962C8B-B14F-4D97-AF65-F5344CB8AC3E}">
        <p14:creationId xmlns:p14="http://schemas.microsoft.com/office/powerpoint/2010/main" val="738490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3"/>
          <p:cNvSpPr>
            <a:spLocks noGrp="1" noChangeArrowheads="1"/>
          </p:cNvSpPr>
          <p:nvPr>
            <p:ph type="dt" idx="10"/>
          </p:nvPr>
        </p:nvSpPr>
        <p:spPr>
          <a:ln/>
        </p:spPr>
        <p:txBody>
          <a:bodyPr/>
          <a:lstStyle>
            <a:lvl1pPr>
              <a:defRPr/>
            </a:lvl1pPr>
          </a:lstStyle>
          <a:p>
            <a:pPr>
              <a:defRPr/>
            </a:pPr>
            <a:fld id="{50EAAF84-6AE8-47A8-A7BF-6506F1952615}" type="datetime1">
              <a:rPr lang="cs-CZ" altLang="cs-CZ" smtClean="0"/>
              <a:pPr>
                <a:defRPr/>
              </a:pPr>
              <a:t>21.07.2020</a:t>
            </a:fld>
            <a:endParaRPr lang="cs-CZ" altLang="cs-CZ"/>
          </a:p>
        </p:txBody>
      </p:sp>
      <p:sp>
        <p:nvSpPr>
          <p:cNvPr id="6" name="Rectangle 5"/>
          <p:cNvSpPr>
            <a:spLocks noGrp="1" noChangeArrowheads="1"/>
          </p:cNvSpPr>
          <p:nvPr>
            <p:ph type="sldNum" idx="11"/>
          </p:nvPr>
        </p:nvSpPr>
        <p:spPr>
          <a:ln/>
        </p:spPr>
        <p:txBody>
          <a:bodyPr/>
          <a:lstStyle>
            <a:lvl1pPr>
              <a:defRPr/>
            </a:lvl1pPr>
          </a:lstStyle>
          <a:p>
            <a:fld id="{F5882091-DE52-4183-9E51-D5FD0E7DE6EA}" type="slidenum">
              <a:rPr lang="cs-CZ" altLang="cs-CZ"/>
              <a:pPr/>
              <a:t>‹#›</a:t>
            </a:fld>
            <a:endParaRPr lang="cs-CZ" altLang="cs-CZ"/>
          </a:p>
        </p:txBody>
      </p:sp>
    </p:spTree>
    <p:extLst>
      <p:ext uri="{BB962C8B-B14F-4D97-AF65-F5344CB8AC3E}">
        <p14:creationId xmlns:p14="http://schemas.microsoft.com/office/powerpoint/2010/main" val="67760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3"/>
          <p:cNvSpPr>
            <a:spLocks noGrp="1" noChangeArrowheads="1"/>
          </p:cNvSpPr>
          <p:nvPr>
            <p:ph type="dt" idx="10"/>
          </p:nvPr>
        </p:nvSpPr>
        <p:spPr>
          <a:ln/>
        </p:spPr>
        <p:txBody>
          <a:bodyPr/>
          <a:lstStyle>
            <a:lvl1pPr>
              <a:defRPr/>
            </a:lvl1pPr>
          </a:lstStyle>
          <a:p>
            <a:pPr>
              <a:defRPr/>
            </a:pPr>
            <a:fld id="{428A98CE-44F4-4D8E-9971-A103F20562B8}" type="datetime1">
              <a:rPr lang="cs-CZ" altLang="cs-CZ" smtClean="0"/>
              <a:pPr>
                <a:defRPr/>
              </a:pPr>
              <a:t>21.07.2020</a:t>
            </a:fld>
            <a:endParaRPr lang="cs-CZ" altLang="cs-CZ"/>
          </a:p>
        </p:txBody>
      </p:sp>
      <p:sp>
        <p:nvSpPr>
          <p:cNvPr id="6" name="Rectangle 5"/>
          <p:cNvSpPr>
            <a:spLocks noGrp="1" noChangeArrowheads="1"/>
          </p:cNvSpPr>
          <p:nvPr>
            <p:ph type="sldNum" idx="11"/>
          </p:nvPr>
        </p:nvSpPr>
        <p:spPr>
          <a:ln/>
        </p:spPr>
        <p:txBody>
          <a:bodyPr/>
          <a:lstStyle>
            <a:lvl1pPr>
              <a:defRPr/>
            </a:lvl1pPr>
          </a:lstStyle>
          <a:p>
            <a:fld id="{E445ED74-B6D8-41CA-8097-5A4AC01B4961}" type="slidenum">
              <a:rPr lang="cs-CZ" altLang="cs-CZ"/>
              <a:pPr/>
              <a:t>‹#›</a:t>
            </a:fld>
            <a:endParaRPr lang="cs-CZ" altLang="cs-CZ"/>
          </a:p>
        </p:txBody>
      </p:sp>
    </p:spTree>
    <p:extLst>
      <p:ext uri="{BB962C8B-B14F-4D97-AF65-F5344CB8AC3E}">
        <p14:creationId xmlns:p14="http://schemas.microsoft.com/office/powerpoint/2010/main" val="2738113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fld id="{D21E4639-D1C2-4D5B-9560-19FE03603237}"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48C4E4C3-F7AC-450F-9145-3EFECE3636D7}" type="slidenum">
              <a:rPr lang="cs-CZ" altLang="cs-CZ"/>
              <a:pPr/>
              <a:t>‹#›</a:t>
            </a:fld>
            <a:endParaRPr lang="cs-CZ" altLang="cs-CZ"/>
          </a:p>
        </p:txBody>
      </p:sp>
    </p:spTree>
    <p:extLst>
      <p:ext uri="{BB962C8B-B14F-4D97-AF65-F5344CB8AC3E}">
        <p14:creationId xmlns:p14="http://schemas.microsoft.com/office/powerpoint/2010/main" val="2335266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1162050"/>
            <a:ext cx="1970088" cy="50133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28650" y="1162050"/>
            <a:ext cx="5762625" cy="50133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fld id="{6D3291DD-22CA-4B0D-966B-2C5D914FAA8E}"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41558D40-5F60-4C1A-B413-DD5E73FFBB59}" type="slidenum">
              <a:rPr lang="cs-CZ" altLang="cs-CZ"/>
              <a:pPr/>
              <a:t>‹#›</a:t>
            </a:fld>
            <a:endParaRPr lang="cs-CZ" altLang="cs-CZ"/>
          </a:p>
        </p:txBody>
      </p:sp>
    </p:spTree>
    <p:extLst>
      <p:ext uri="{BB962C8B-B14F-4D97-AF65-F5344CB8AC3E}">
        <p14:creationId xmlns:p14="http://schemas.microsoft.com/office/powerpoint/2010/main" val="2550110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3"/>
          <p:cNvSpPr>
            <a:spLocks noGrp="1" noChangeArrowheads="1"/>
          </p:cNvSpPr>
          <p:nvPr>
            <p:ph type="dt" idx="10"/>
          </p:nvPr>
        </p:nvSpPr>
        <p:spPr>
          <a:ln/>
        </p:spPr>
        <p:txBody>
          <a:bodyPr/>
          <a:lstStyle>
            <a:lvl1pPr>
              <a:defRPr/>
            </a:lvl1pPr>
          </a:lstStyle>
          <a:p>
            <a:pPr>
              <a:defRPr/>
            </a:pPr>
            <a:fld id="{BFEB0CC5-69E4-466D-A819-FA0B004F9EEB}"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E8ECA7D5-10ED-49F8-9312-504AEB9F0C24}" type="slidenum">
              <a:rPr lang="cs-CZ" altLang="cs-CZ"/>
              <a:pPr/>
              <a:t>‹#›</a:t>
            </a:fld>
            <a:endParaRPr lang="cs-CZ" altLang="cs-CZ"/>
          </a:p>
        </p:txBody>
      </p:sp>
    </p:spTree>
    <p:extLst>
      <p:ext uri="{BB962C8B-B14F-4D97-AF65-F5344CB8AC3E}">
        <p14:creationId xmlns:p14="http://schemas.microsoft.com/office/powerpoint/2010/main" val="154788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fld id="{24B8A63B-39FD-4D29-AA8A-52158FA368ED}"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DE6C4BCF-7567-4666-ACC6-08272817754B}" type="slidenum">
              <a:rPr lang="cs-CZ" altLang="cs-CZ"/>
              <a:pPr/>
              <a:t>‹#›</a:t>
            </a:fld>
            <a:endParaRPr lang="cs-CZ" altLang="cs-CZ"/>
          </a:p>
        </p:txBody>
      </p:sp>
    </p:spTree>
    <p:extLst>
      <p:ext uri="{BB962C8B-B14F-4D97-AF65-F5344CB8AC3E}">
        <p14:creationId xmlns:p14="http://schemas.microsoft.com/office/powerpoint/2010/main" val="521375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3"/>
          <p:cNvSpPr>
            <a:spLocks noGrp="1" noChangeArrowheads="1"/>
          </p:cNvSpPr>
          <p:nvPr>
            <p:ph type="dt" idx="10"/>
          </p:nvPr>
        </p:nvSpPr>
        <p:spPr>
          <a:ln/>
        </p:spPr>
        <p:txBody>
          <a:bodyPr/>
          <a:lstStyle>
            <a:lvl1pPr>
              <a:defRPr/>
            </a:lvl1pPr>
          </a:lstStyle>
          <a:p>
            <a:pPr>
              <a:defRPr/>
            </a:pPr>
            <a:fld id="{DCE236CC-5D29-466F-A38E-D08C15EAE512}"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B36EF101-075E-466F-83DE-4D4DD4B3DAAB}" type="slidenum">
              <a:rPr lang="cs-CZ" altLang="cs-CZ"/>
              <a:pPr/>
              <a:t>‹#›</a:t>
            </a:fld>
            <a:endParaRPr lang="cs-CZ" altLang="cs-CZ"/>
          </a:p>
        </p:txBody>
      </p:sp>
    </p:spTree>
    <p:extLst>
      <p:ext uri="{BB962C8B-B14F-4D97-AF65-F5344CB8AC3E}">
        <p14:creationId xmlns:p14="http://schemas.microsoft.com/office/powerpoint/2010/main" val="898346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28650" y="2597150"/>
            <a:ext cx="3865563"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6613" y="2597150"/>
            <a:ext cx="3867150"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3"/>
          <p:cNvSpPr>
            <a:spLocks noGrp="1" noChangeArrowheads="1"/>
          </p:cNvSpPr>
          <p:nvPr>
            <p:ph type="dt" idx="10"/>
          </p:nvPr>
        </p:nvSpPr>
        <p:spPr>
          <a:ln/>
        </p:spPr>
        <p:txBody>
          <a:bodyPr/>
          <a:lstStyle>
            <a:lvl1pPr>
              <a:defRPr/>
            </a:lvl1pPr>
          </a:lstStyle>
          <a:p>
            <a:pPr>
              <a:defRPr/>
            </a:pPr>
            <a:fld id="{B4ECBEF4-1343-4D45-BE9A-23E8A8344DED}" type="datetime1">
              <a:rPr lang="cs-CZ" altLang="cs-CZ" smtClean="0"/>
              <a:pPr>
                <a:defRPr/>
              </a:pPr>
              <a:t>21.07.2020</a:t>
            </a:fld>
            <a:endParaRPr lang="cs-CZ" altLang="cs-CZ"/>
          </a:p>
        </p:txBody>
      </p:sp>
      <p:sp>
        <p:nvSpPr>
          <p:cNvPr id="6" name="Rectangle 5"/>
          <p:cNvSpPr>
            <a:spLocks noGrp="1" noChangeArrowheads="1"/>
          </p:cNvSpPr>
          <p:nvPr>
            <p:ph type="sldNum" idx="11"/>
          </p:nvPr>
        </p:nvSpPr>
        <p:spPr>
          <a:ln/>
        </p:spPr>
        <p:txBody>
          <a:bodyPr/>
          <a:lstStyle>
            <a:lvl1pPr>
              <a:defRPr/>
            </a:lvl1pPr>
          </a:lstStyle>
          <a:p>
            <a:fld id="{0A2F0B99-F982-40CF-8CA8-80A95E6EB1C3}" type="slidenum">
              <a:rPr lang="cs-CZ" altLang="cs-CZ"/>
              <a:pPr/>
              <a:t>‹#›</a:t>
            </a:fld>
            <a:endParaRPr lang="cs-CZ" altLang="cs-CZ"/>
          </a:p>
        </p:txBody>
      </p:sp>
    </p:spTree>
    <p:extLst>
      <p:ext uri="{BB962C8B-B14F-4D97-AF65-F5344CB8AC3E}">
        <p14:creationId xmlns:p14="http://schemas.microsoft.com/office/powerpoint/2010/main" val="3712038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3"/>
          <p:cNvSpPr>
            <a:spLocks noGrp="1" noChangeArrowheads="1"/>
          </p:cNvSpPr>
          <p:nvPr>
            <p:ph type="dt" idx="10"/>
          </p:nvPr>
        </p:nvSpPr>
        <p:spPr>
          <a:ln/>
        </p:spPr>
        <p:txBody>
          <a:bodyPr/>
          <a:lstStyle>
            <a:lvl1pPr>
              <a:defRPr/>
            </a:lvl1pPr>
          </a:lstStyle>
          <a:p>
            <a:pPr>
              <a:defRPr/>
            </a:pPr>
            <a:fld id="{402ABD66-2B0F-45C1-8D9A-03F55ED99084}" type="datetime1">
              <a:rPr lang="cs-CZ" altLang="cs-CZ" smtClean="0"/>
              <a:pPr>
                <a:defRPr/>
              </a:pPr>
              <a:t>21.07.2020</a:t>
            </a:fld>
            <a:endParaRPr lang="cs-CZ" altLang="cs-CZ"/>
          </a:p>
        </p:txBody>
      </p:sp>
    </p:spTree>
    <p:extLst>
      <p:ext uri="{BB962C8B-B14F-4D97-AF65-F5344CB8AC3E}">
        <p14:creationId xmlns:p14="http://schemas.microsoft.com/office/powerpoint/2010/main" val="254045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3"/>
          <p:cNvSpPr>
            <a:spLocks noGrp="1" noChangeArrowheads="1"/>
          </p:cNvSpPr>
          <p:nvPr>
            <p:ph type="dt" idx="10"/>
          </p:nvPr>
        </p:nvSpPr>
        <p:spPr>
          <a:ln/>
        </p:spPr>
        <p:txBody>
          <a:bodyPr/>
          <a:lstStyle>
            <a:lvl1pPr>
              <a:defRPr/>
            </a:lvl1pPr>
          </a:lstStyle>
          <a:p>
            <a:pPr>
              <a:defRPr/>
            </a:pPr>
            <a:fld id="{E1014865-9A6C-4846-A2F4-B099FE2E6F1A}" type="datetime1">
              <a:rPr lang="cs-CZ" altLang="cs-CZ" smtClean="0"/>
              <a:pPr>
                <a:defRPr/>
              </a:pPr>
              <a:t>21.07.2020</a:t>
            </a:fld>
            <a:endParaRPr lang="cs-CZ" altLang="cs-CZ"/>
          </a:p>
        </p:txBody>
      </p:sp>
      <p:sp>
        <p:nvSpPr>
          <p:cNvPr id="8" name="Rectangle 5"/>
          <p:cNvSpPr>
            <a:spLocks noGrp="1" noChangeArrowheads="1"/>
          </p:cNvSpPr>
          <p:nvPr>
            <p:ph type="sldNum" idx="11"/>
          </p:nvPr>
        </p:nvSpPr>
        <p:spPr>
          <a:ln/>
        </p:spPr>
        <p:txBody>
          <a:bodyPr/>
          <a:lstStyle>
            <a:lvl1pPr>
              <a:defRPr/>
            </a:lvl1pPr>
          </a:lstStyle>
          <a:p>
            <a:fld id="{7AE0593A-FC48-4C3E-8488-6E906458D07C}" type="slidenum">
              <a:rPr lang="cs-CZ" altLang="cs-CZ"/>
              <a:pPr/>
              <a:t>‹#›</a:t>
            </a:fld>
            <a:endParaRPr lang="cs-CZ" altLang="cs-CZ"/>
          </a:p>
        </p:txBody>
      </p:sp>
    </p:spTree>
    <p:extLst>
      <p:ext uri="{BB962C8B-B14F-4D97-AF65-F5344CB8AC3E}">
        <p14:creationId xmlns:p14="http://schemas.microsoft.com/office/powerpoint/2010/main" val="2483797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3"/>
          <p:cNvSpPr>
            <a:spLocks noGrp="1" noChangeArrowheads="1"/>
          </p:cNvSpPr>
          <p:nvPr>
            <p:ph type="dt" idx="10"/>
          </p:nvPr>
        </p:nvSpPr>
        <p:spPr>
          <a:ln/>
        </p:spPr>
        <p:txBody>
          <a:bodyPr/>
          <a:lstStyle>
            <a:lvl1pPr>
              <a:defRPr/>
            </a:lvl1pPr>
          </a:lstStyle>
          <a:p>
            <a:pPr>
              <a:defRPr/>
            </a:pPr>
            <a:fld id="{D0457F00-BD75-48DB-9548-F65D1D68A431}" type="datetime1">
              <a:rPr lang="cs-CZ" altLang="cs-CZ" smtClean="0"/>
              <a:pPr>
                <a:defRPr/>
              </a:pPr>
              <a:t>21.07.2020</a:t>
            </a:fld>
            <a:endParaRPr lang="cs-CZ" altLang="cs-CZ"/>
          </a:p>
        </p:txBody>
      </p:sp>
      <p:sp>
        <p:nvSpPr>
          <p:cNvPr id="4" name="Rectangle 5"/>
          <p:cNvSpPr>
            <a:spLocks noGrp="1" noChangeArrowheads="1"/>
          </p:cNvSpPr>
          <p:nvPr>
            <p:ph type="sldNum" idx="11"/>
          </p:nvPr>
        </p:nvSpPr>
        <p:spPr>
          <a:ln/>
        </p:spPr>
        <p:txBody>
          <a:bodyPr/>
          <a:lstStyle>
            <a:lvl1pPr>
              <a:defRPr/>
            </a:lvl1pPr>
          </a:lstStyle>
          <a:p>
            <a:fld id="{EF843994-5FE8-4957-9B92-C9F71C4CBB6A}" type="slidenum">
              <a:rPr lang="cs-CZ" altLang="cs-CZ"/>
              <a:pPr/>
              <a:t>‹#›</a:t>
            </a:fld>
            <a:endParaRPr lang="cs-CZ" altLang="cs-CZ"/>
          </a:p>
        </p:txBody>
      </p:sp>
    </p:spTree>
    <p:extLst>
      <p:ext uri="{BB962C8B-B14F-4D97-AF65-F5344CB8AC3E}">
        <p14:creationId xmlns:p14="http://schemas.microsoft.com/office/powerpoint/2010/main" val="558924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3AAC94D8-4260-441B-8071-E641094E7429}" type="datetime1">
              <a:rPr lang="cs-CZ" altLang="cs-CZ" smtClean="0"/>
              <a:pPr>
                <a:defRPr/>
              </a:pPr>
              <a:t>21.07.2020</a:t>
            </a:fld>
            <a:endParaRPr lang="cs-CZ" altLang="cs-CZ"/>
          </a:p>
        </p:txBody>
      </p:sp>
      <p:sp>
        <p:nvSpPr>
          <p:cNvPr id="3" name="Rectangle 5"/>
          <p:cNvSpPr>
            <a:spLocks noGrp="1" noChangeArrowheads="1"/>
          </p:cNvSpPr>
          <p:nvPr>
            <p:ph type="sldNum" idx="11"/>
          </p:nvPr>
        </p:nvSpPr>
        <p:spPr>
          <a:ln/>
        </p:spPr>
        <p:txBody>
          <a:bodyPr/>
          <a:lstStyle>
            <a:lvl1pPr>
              <a:defRPr/>
            </a:lvl1pPr>
          </a:lstStyle>
          <a:p>
            <a:fld id="{A04482AC-2A4B-495D-8416-D843BA4B6331}" type="slidenum">
              <a:rPr lang="cs-CZ" altLang="cs-CZ"/>
              <a:pPr/>
              <a:t>‹#›</a:t>
            </a:fld>
            <a:endParaRPr lang="cs-CZ" altLang="cs-CZ"/>
          </a:p>
        </p:txBody>
      </p:sp>
    </p:spTree>
    <p:extLst>
      <p:ext uri="{BB962C8B-B14F-4D97-AF65-F5344CB8AC3E}">
        <p14:creationId xmlns:p14="http://schemas.microsoft.com/office/powerpoint/2010/main" val="2096976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3"/>
          <p:cNvSpPr>
            <a:spLocks noGrp="1" noChangeArrowheads="1"/>
          </p:cNvSpPr>
          <p:nvPr>
            <p:ph type="dt" idx="10"/>
          </p:nvPr>
        </p:nvSpPr>
        <p:spPr>
          <a:ln/>
        </p:spPr>
        <p:txBody>
          <a:bodyPr/>
          <a:lstStyle>
            <a:lvl1pPr>
              <a:defRPr/>
            </a:lvl1pPr>
          </a:lstStyle>
          <a:p>
            <a:pPr>
              <a:defRPr/>
            </a:pPr>
            <a:fld id="{E45D584D-A52F-48A5-98C6-6C079EE9132F}" type="datetime1">
              <a:rPr lang="cs-CZ" altLang="cs-CZ" smtClean="0"/>
              <a:pPr>
                <a:defRPr/>
              </a:pPr>
              <a:t>21.07.2020</a:t>
            </a:fld>
            <a:endParaRPr lang="cs-CZ" altLang="cs-CZ"/>
          </a:p>
        </p:txBody>
      </p:sp>
      <p:sp>
        <p:nvSpPr>
          <p:cNvPr id="6" name="Rectangle 5"/>
          <p:cNvSpPr>
            <a:spLocks noGrp="1" noChangeArrowheads="1"/>
          </p:cNvSpPr>
          <p:nvPr>
            <p:ph type="sldNum" idx="11"/>
          </p:nvPr>
        </p:nvSpPr>
        <p:spPr>
          <a:ln/>
        </p:spPr>
        <p:txBody>
          <a:bodyPr/>
          <a:lstStyle>
            <a:lvl1pPr>
              <a:defRPr/>
            </a:lvl1pPr>
          </a:lstStyle>
          <a:p>
            <a:fld id="{848CF8D4-7D49-4CB9-AE12-D4A7EC8CDE05}" type="slidenum">
              <a:rPr lang="cs-CZ" altLang="cs-CZ"/>
              <a:pPr/>
              <a:t>‹#›</a:t>
            </a:fld>
            <a:endParaRPr lang="cs-CZ" altLang="cs-CZ"/>
          </a:p>
        </p:txBody>
      </p:sp>
    </p:spTree>
    <p:extLst>
      <p:ext uri="{BB962C8B-B14F-4D97-AF65-F5344CB8AC3E}">
        <p14:creationId xmlns:p14="http://schemas.microsoft.com/office/powerpoint/2010/main" val="2357973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3"/>
          <p:cNvSpPr>
            <a:spLocks noGrp="1" noChangeArrowheads="1"/>
          </p:cNvSpPr>
          <p:nvPr>
            <p:ph type="dt" idx="10"/>
          </p:nvPr>
        </p:nvSpPr>
        <p:spPr>
          <a:ln/>
        </p:spPr>
        <p:txBody>
          <a:bodyPr/>
          <a:lstStyle>
            <a:lvl1pPr>
              <a:defRPr/>
            </a:lvl1pPr>
          </a:lstStyle>
          <a:p>
            <a:pPr>
              <a:defRPr/>
            </a:pPr>
            <a:fld id="{EE3A02B6-FE4C-47A2-8A17-FF13B2540A9C}" type="datetime1">
              <a:rPr lang="cs-CZ" altLang="cs-CZ" smtClean="0"/>
              <a:pPr>
                <a:defRPr/>
              </a:pPr>
              <a:t>21.07.2020</a:t>
            </a:fld>
            <a:endParaRPr lang="cs-CZ" altLang="cs-CZ"/>
          </a:p>
        </p:txBody>
      </p:sp>
      <p:sp>
        <p:nvSpPr>
          <p:cNvPr id="6" name="Rectangle 5"/>
          <p:cNvSpPr>
            <a:spLocks noGrp="1" noChangeArrowheads="1"/>
          </p:cNvSpPr>
          <p:nvPr>
            <p:ph type="sldNum" idx="11"/>
          </p:nvPr>
        </p:nvSpPr>
        <p:spPr>
          <a:ln/>
        </p:spPr>
        <p:txBody>
          <a:bodyPr/>
          <a:lstStyle>
            <a:lvl1pPr>
              <a:defRPr/>
            </a:lvl1pPr>
          </a:lstStyle>
          <a:p>
            <a:fld id="{BD425C1C-F590-47B3-B0A1-BD28E98C9012}" type="slidenum">
              <a:rPr lang="cs-CZ" altLang="cs-CZ"/>
              <a:pPr/>
              <a:t>‹#›</a:t>
            </a:fld>
            <a:endParaRPr lang="cs-CZ" altLang="cs-CZ"/>
          </a:p>
        </p:txBody>
      </p:sp>
    </p:spTree>
    <p:extLst>
      <p:ext uri="{BB962C8B-B14F-4D97-AF65-F5344CB8AC3E}">
        <p14:creationId xmlns:p14="http://schemas.microsoft.com/office/powerpoint/2010/main" val="1911950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fld id="{81D206FB-5ED5-455A-9B1F-C1EA8F20C977}"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5C35C7A5-B130-40D2-ACB5-DE98286080A8}" type="slidenum">
              <a:rPr lang="cs-CZ" altLang="cs-CZ"/>
              <a:pPr/>
              <a:t>‹#›</a:t>
            </a:fld>
            <a:endParaRPr lang="cs-CZ" altLang="cs-CZ"/>
          </a:p>
        </p:txBody>
      </p:sp>
    </p:spTree>
    <p:extLst>
      <p:ext uri="{BB962C8B-B14F-4D97-AF65-F5344CB8AC3E}">
        <p14:creationId xmlns:p14="http://schemas.microsoft.com/office/powerpoint/2010/main" val="1332896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1162050"/>
            <a:ext cx="1970088" cy="50133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28650" y="1162050"/>
            <a:ext cx="5762625" cy="50133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fld id="{4A53C210-56B7-4224-804A-BCBACD3E41E8}"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31FCF139-7C0D-4CBB-888B-E859F05C581E}" type="slidenum">
              <a:rPr lang="cs-CZ" altLang="cs-CZ"/>
              <a:pPr/>
              <a:t>‹#›</a:t>
            </a:fld>
            <a:endParaRPr lang="cs-CZ" altLang="cs-CZ"/>
          </a:p>
        </p:txBody>
      </p:sp>
    </p:spTree>
    <p:extLst>
      <p:ext uri="{BB962C8B-B14F-4D97-AF65-F5344CB8AC3E}">
        <p14:creationId xmlns:p14="http://schemas.microsoft.com/office/powerpoint/2010/main" val="2754751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3"/>
          <p:cNvSpPr>
            <a:spLocks noGrp="1" noChangeArrowheads="1"/>
          </p:cNvSpPr>
          <p:nvPr>
            <p:ph type="dt" idx="10"/>
          </p:nvPr>
        </p:nvSpPr>
        <p:spPr>
          <a:ln/>
        </p:spPr>
        <p:txBody>
          <a:bodyPr/>
          <a:lstStyle>
            <a:lvl1pPr>
              <a:defRPr/>
            </a:lvl1pPr>
          </a:lstStyle>
          <a:p>
            <a:pPr>
              <a:defRPr/>
            </a:pPr>
            <a:fld id="{424AB08C-9170-458F-9843-0D960235A0EF}"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1A4A95DF-2B8F-431D-A058-EFBC547EFBA3}" type="slidenum">
              <a:rPr lang="cs-CZ" altLang="cs-CZ"/>
              <a:pPr/>
              <a:t>‹#›</a:t>
            </a:fld>
            <a:endParaRPr lang="cs-CZ" altLang="cs-CZ"/>
          </a:p>
        </p:txBody>
      </p:sp>
    </p:spTree>
    <p:extLst>
      <p:ext uri="{BB962C8B-B14F-4D97-AF65-F5344CB8AC3E}">
        <p14:creationId xmlns:p14="http://schemas.microsoft.com/office/powerpoint/2010/main" val="1006395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fld id="{28A203FD-2031-4A9B-A195-1E4387E07151}"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A8D030BD-52E8-42D5-BB06-D44CF0D75CC8}" type="slidenum">
              <a:rPr lang="cs-CZ" altLang="cs-CZ"/>
              <a:pPr/>
              <a:t>‹#›</a:t>
            </a:fld>
            <a:endParaRPr lang="cs-CZ" altLang="cs-CZ"/>
          </a:p>
        </p:txBody>
      </p:sp>
    </p:spTree>
    <p:extLst>
      <p:ext uri="{BB962C8B-B14F-4D97-AF65-F5344CB8AC3E}">
        <p14:creationId xmlns:p14="http://schemas.microsoft.com/office/powerpoint/2010/main" val="2973999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3"/>
          <p:cNvSpPr>
            <a:spLocks noGrp="1" noChangeArrowheads="1"/>
          </p:cNvSpPr>
          <p:nvPr>
            <p:ph type="dt" idx="10"/>
          </p:nvPr>
        </p:nvSpPr>
        <p:spPr>
          <a:ln/>
        </p:spPr>
        <p:txBody>
          <a:bodyPr/>
          <a:lstStyle>
            <a:lvl1pPr>
              <a:defRPr/>
            </a:lvl1pPr>
          </a:lstStyle>
          <a:p>
            <a:pPr>
              <a:defRPr/>
            </a:pPr>
            <a:fld id="{B668071A-AB2E-4FD2-A40F-6065A548BCDF}"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A2C4BFA6-38A7-419D-9507-E1C189ED0915}" type="slidenum">
              <a:rPr lang="cs-CZ" altLang="cs-CZ"/>
              <a:pPr/>
              <a:t>‹#›</a:t>
            </a:fld>
            <a:endParaRPr lang="cs-CZ" altLang="cs-CZ"/>
          </a:p>
        </p:txBody>
      </p:sp>
    </p:spTree>
    <p:extLst>
      <p:ext uri="{BB962C8B-B14F-4D97-AF65-F5344CB8AC3E}">
        <p14:creationId xmlns:p14="http://schemas.microsoft.com/office/powerpoint/2010/main" val="1378572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3"/>
          <p:cNvSpPr>
            <a:spLocks noGrp="1" noChangeArrowheads="1"/>
          </p:cNvSpPr>
          <p:nvPr>
            <p:ph type="dt" idx="10"/>
          </p:nvPr>
        </p:nvSpPr>
        <p:spPr>
          <a:ln/>
        </p:spPr>
        <p:txBody>
          <a:bodyPr/>
          <a:lstStyle>
            <a:lvl1pPr>
              <a:defRPr/>
            </a:lvl1pPr>
          </a:lstStyle>
          <a:p>
            <a:pPr>
              <a:defRPr/>
            </a:pPr>
            <a:fld id="{1CE96DFA-B441-4B55-AB27-BC40EA3F0E66}" type="datetime1">
              <a:rPr lang="cs-CZ" altLang="cs-CZ" smtClean="0"/>
              <a:pPr>
                <a:defRPr/>
              </a:pPr>
              <a:t>21.07.2020</a:t>
            </a:fld>
            <a:endParaRPr lang="cs-CZ" altLang="cs-CZ"/>
          </a:p>
        </p:txBody>
      </p:sp>
    </p:spTree>
    <p:extLst>
      <p:ext uri="{BB962C8B-B14F-4D97-AF65-F5344CB8AC3E}">
        <p14:creationId xmlns:p14="http://schemas.microsoft.com/office/powerpoint/2010/main" val="3480156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28650" y="2597150"/>
            <a:ext cx="3865563"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6613" y="2597150"/>
            <a:ext cx="3867150"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3"/>
          <p:cNvSpPr>
            <a:spLocks noGrp="1" noChangeArrowheads="1"/>
          </p:cNvSpPr>
          <p:nvPr>
            <p:ph type="dt" idx="10"/>
          </p:nvPr>
        </p:nvSpPr>
        <p:spPr>
          <a:ln/>
        </p:spPr>
        <p:txBody>
          <a:bodyPr/>
          <a:lstStyle>
            <a:lvl1pPr>
              <a:defRPr/>
            </a:lvl1pPr>
          </a:lstStyle>
          <a:p>
            <a:pPr>
              <a:defRPr/>
            </a:pPr>
            <a:fld id="{DC5E8868-8F99-45A3-9F61-1AD3E8DB07EA}" type="datetime1">
              <a:rPr lang="cs-CZ" altLang="cs-CZ" smtClean="0"/>
              <a:pPr>
                <a:defRPr/>
              </a:pPr>
              <a:t>21.07.2020</a:t>
            </a:fld>
            <a:endParaRPr lang="cs-CZ" altLang="cs-CZ"/>
          </a:p>
        </p:txBody>
      </p:sp>
      <p:sp>
        <p:nvSpPr>
          <p:cNvPr id="6" name="Rectangle 5"/>
          <p:cNvSpPr>
            <a:spLocks noGrp="1" noChangeArrowheads="1"/>
          </p:cNvSpPr>
          <p:nvPr>
            <p:ph type="sldNum" idx="11"/>
          </p:nvPr>
        </p:nvSpPr>
        <p:spPr>
          <a:ln/>
        </p:spPr>
        <p:txBody>
          <a:bodyPr/>
          <a:lstStyle>
            <a:lvl1pPr>
              <a:defRPr/>
            </a:lvl1pPr>
          </a:lstStyle>
          <a:p>
            <a:fld id="{DB807478-2401-4A67-A7C3-647178E9729A}" type="slidenum">
              <a:rPr lang="cs-CZ" altLang="cs-CZ"/>
              <a:pPr/>
              <a:t>‹#›</a:t>
            </a:fld>
            <a:endParaRPr lang="cs-CZ" altLang="cs-CZ"/>
          </a:p>
        </p:txBody>
      </p:sp>
    </p:spTree>
    <p:extLst>
      <p:ext uri="{BB962C8B-B14F-4D97-AF65-F5344CB8AC3E}">
        <p14:creationId xmlns:p14="http://schemas.microsoft.com/office/powerpoint/2010/main" val="4099913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3"/>
          <p:cNvSpPr>
            <a:spLocks noGrp="1" noChangeArrowheads="1"/>
          </p:cNvSpPr>
          <p:nvPr>
            <p:ph type="dt" idx="10"/>
          </p:nvPr>
        </p:nvSpPr>
        <p:spPr>
          <a:ln/>
        </p:spPr>
        <p:txBody>
          <a:bodyPr/>
          <a:lstStyle>
            <a:lvl1pPr>
              <a:defRPr/>
            </a:lvl1pPr>
          </a:lstStyle>
          <a:p>
            <a:pPr>
              <a:defRPr/>
            </a:pPr>
            <a:fld id="{593E9C75-CFC8-418A-90D6-9766F659AEAA}" type="datetime1">
              <a:rPr lang="cs-CZ" altLang="cs-CZ" smtClean="0"/>
              <a:pPr>
                <a:defRPr/>
              </a:pPr>
              <a:t>21.07.2020</a:t>
            </a:fld>
            <a:endParaRPr lang="cs-CZ" altLang="cs-CZ"/>
          </a:p>
        </p:txBody>
      </p:sp>
      <p:sp>
        <p:nvSpPr>
          <p:cNvPr id="8" name="Rectangle 5"/>
          <p:cNvSpPr>
            <a:spLocks noGrp="1" noChangeArrowheads="1"/>
          </p:cNvSpPr>
          <p:nvPr>
            <p:ph type="sldNum" idx="11"/>
          </p:nvPr>
        </p:nvSpPr>
        <p:spPr>
          <a:ln/>
        </p:spPr>
        <p:txBody>
          <a:bodyPr/>
          <a:lstStyle>
            <a:lvl1pPr>
              <a:defRPr/>
            </a:lvl1pPr>
          </a:lstStyle>
          <a:p>
            <a:fld id="{D7F890A6-C748-4E51-BEA8-61BF0C18A977}" type="slidenum">
              <a:rPr lang="cs-CZ" altLang="cs-CZ"/>
              <a:pPr/>
              <a:t>‹#›</a:t>
            </a:fld>
            <a:endParaRPr lang="cs-CZ" altLang="cs-CZ"/>
          </a:p>
        </p:txBody>
      </p:sp>
    </p:spTree>
    <p:extLst>
      <p:ext uri="{BB962C8B-B14F-4D97-AF65-F5344CB8AC3E}">
        <p14:creationId xmlns:p14="http://schemas.microsoft.com/office/powerpoint/2010/main" val="1176322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3"/>
          <p:cNvSpPr>
            <a:spLocks noGrp="1" noChangeArrowheads="1"/>
          </p:cNvSpPr>
          <p:nvPr>
            <p:ph type="dt" idx="10"/>
          </p:nvPr>
        </p:nvSpPr>
        <p:spPr>
          <a:ln/>
        </p:spPr>
        <p:txBody>
          <a:bodyPr/>
          <a:lstStyle>
            <a:lvl1pPr>
              <a:defRPr/>
            </a:lvl1pPr>
          </a:lstStyle>
          <a:p>
            <a:pPr>
              <a:defRPr/>
            </a:pPr>
            <a:fld id="{F146E29F-D076-49B1-BE01-B595090E14BE}" type="datetime1">
              <a:rPr lang="cs-CZ" altLang="cs-CZ" smtClean="0"/>
              <a:pPr>
                <a:defRPr/>
              </a:pPr>
              <a:t>21.07.2020</a:t>
            </a:fld>
            <a:endParaRPr lang="cs-CZ" altLang="cs-CZ"/>
          </a:p>
        </p:txBody>
      </p:sp>
      <p:sp>
        <p:nvSpPr>
          <p:cNvPr id="4" name="Rectangle 5"/>
          <p:cNvSpPr>
            <a:spLocks noGrp="1" noChangeArrowheads="1"/>
          </p:cNvSpPr>
          <p:nvPr>
            <p:ph type="sldNum" idx="11"/>
          </p:nvPr>
        </p:nvSpPr>
        <p:spPr>
          <a:ln/>
        </p:spPr>
        <p:txBody>
          <a:bodyPr/>
          <a:lstStyle>
            <a:lvl1pPr>
              <a:defRPr/>
            </a:lvl1pPr>
          </a:lstStyle>
          <a:p>
            <a:fld id="{2E465F16-1383-46F4-BCE3-CFC51DC43CD0}" type="slidenum">
              <a:rPr lang="cs-CZ" altLang="cs-CZ"/>
              <a:pPr/>
              <a:t>‹#›</a:t>
            </a:fld>
            <a:endParaRPr lang="cs-CZ" altLang="cs-CZ"/>
          </a:p>
        </p:txBody>
      </p:sp>
    </p:spTree>
    <p:extLst>
      <p:ext uri="{BB962C8B-B14F-4D97-AF65-F5344CB8AC3E}">
        <p14:creationId xmlns:p14="http://schemas.microsoft.com/office/powerpoint/2010/main" val="3748241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D6958248-84D8-499F-A3EA-5439BC64141A}" type="datetime1">
              <a:rPr lang="cs-CZ" altLang="cs-CZ" smtClean="0"/>
              <a:pPr>
                <a:defRPr/>
              </a:pPr>
              <a:t>21.07.2020</a:t>
            </a:fld>
            <a:endParaRPr lang="cs-CZ" altLang="cs-CZ"/>
          </a:p>
        </p:txBody>
      </p:sp>
      <p:sp>
        <p:nvSpPr>
          <p:cNvPr id="3" name="Rectangle 5"/>
          <p:cNvSpPr>
            <a:spLocks noGrp="1" noChangeArrowheads="1"/>
          </p:cNvSpPr>
          <p:nvPr>
            <p:ph type="sldNum" idx="11"/>
          </p:nvPr>
        </p:nvSpPr>
        <p:spPr>
          <a:ln/>
        </p:spPr>
        <p:txBody>
          <a:bodyPr/>
          <a:lstStyle>
            <a:lvl1pPr>
              <a:defRPr/>
            </a:lvl1pPr>
          </a:lstStyle>
          <a:p>
            <a:fld id="{D53652E1-2165-4C73-B343-B0F6C14AFF12}" type="slidenum">
              <a:rPr lang="cs-CZ" altLang="cs-CZ"/>
              <a:pPr/>
              <a:t>‹#›</a:t>
            </a:fld>
            <a:endParaRPr lang="cs-CZ" altLang="cs-CZ"/>
          </a:p>
        </p:txBody>
      </p:sp>
    </p:spTree>
    <p:extLst>
      <p:ext uri="{BB962C8B-B14F-4D97-AF65-F5344CB8AC3E}">
        <p14:creationId xmlns:p14="http://schemas.microsoft.com/office/powerpoint/2010/main" val="2519436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3"/>
          <p:cNvSpPr>
            <a:spLocks noGrp="1" noChangeArrowheads="1"/>
          </p:cNvSpPr>
          <p:nvPr>
            <p:ph type="dt" idx="10"/>
          </p:nvPr>
        </p:nvSpPr>
        <p:spPr>
          <a:ln/>
        </p:spPr>
        <p:txBody>
          <a:bodyPr/>
          <a:lstStyle>
            <a:lvl1pPr>
              <a:defRPr/>
            </a:lvl1pPr>
          </a:lstStyle>
          <a:p>
            <a:pPr>
              <a:defRPr/>
            </a:pPr>
            <a:fld id="{5C8E0DD6-D4D3-4E1A-9589-BAA00C96012D}" type="datetime1">
              <a:rPr lang="cs-CZ" altLang="cs-CZ" smtClean="0"/>
              <a:pPr>
                <a:defRPr/>
              </a:pPr>
              <a:t>21.07.2020</a:t>
            </a:fld>
            <a:endParaRPr lang="cs-CZ" altLang="cs-CZ"/>
          </a:p>
        </p:txBody>
      </p:sp>
      <p:sp>
        <p:nvSpPr>
          <p:cNvPr id="6" name="Rectangle 5"/>
          <p:cNvSpPr>
            <a:spLocks noGrp="1" noChangeArrowheads="1"/>
          </p:cNvSpPr>
          <p:nvPr>
            <p:ph type="sldNum" idx="11"/>
          </p:nvPr>
        </p:nvSpPr>
        <p:spPr>
          <a:ln/>
        </p:spPr>
        <p:txBody>
          <a:bodyPr/>
          <a:lstStyle>
            <a:lvl1pPr>
              <a:defRPr/>
            </a:lvl1pPr>
          </a:lstStyle>
          <a:p>
            <a:fld id="{2AB35859-79CD-4BDF-A7F5-6A55CE8B38C1}" type="slidenum">
              <a:rPr lang="cs-CZ" altLang="cs-CZ"/>
              <a:pPr/>
              <a:t>‹#›</a:t>
            </a:fld>
            <a:endParaRPr lang="cs-CZ" altLang="cs-CZ"/>
          </a:p>
        </p:txBody>
      </p:sp>
    </p:spTree>
    <p:extLst>
      <p:ext uri="{BB962C8B-B14F-4D97-AF65-F5344CB8AC3E}">
        <p14:creationId xmlns:p14="http://schemas.microsoft.com/office/powerpoint/2010/main" val="3531958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3"/>
          <p:cNvSpPr>
            <a:spLocks noGrp="1" noChangeArrowheads="1"/>
          </p:cNvSpPr>
          <p:nvPr>
            <p:ph type="dt" idx="10"/>
          </p:nvPr>
        </p:nvSpPr>
        <p:spPr>
          <a:ln/>
        </p:spPr>
        <p:txBody>
          <a:bodyPr/>
          <a:lstStyle>
            <a:lvl1pPr>
              <a:defRPr/>
            </a:lvl1pPr>
          </a:lstStyle>
          <a:p>
            <a:pPr>
              <a:defRPr/>
            </a:pPr>
            <a:fld id="{526E6EE6-219C-4A22-B988-D5DCBF8830CC}" type="datetime1">
              <a:rPr lang="cs-CZ" altLang="cs-CZ" smtClean="0"/>
              <a:pPr>
                <a:defRPr/>
              </a:pPr>
              <a:t>21.07.2020</a:t>
            </a:fld>
            <a:endParaRPr lang="cs-CZ" altLang="cs-CZ"/>
          </a:p>
        </p:txBody>
      </p:sp>
      <p:sp>
        <p:nvSpPr>
          <p:cNvPr id="6" name="Rectangle 5"/>
          <p:cNvSpPr>
            <a:spLocks noGrp="1" noChangeArrowheads="1"/>
          </p:cNvSpPr>
          <p:nvPr>
            <p:ph type="sldNum" idx="11"/>
          </p:nvPr>
        </p:nvSpPr>
        <p:spPr>
          <a:ln/>
        </p:spPr>
        <p:txBody>
          <a:bodyPr/>
          <a:lstStyle>
            <a:lvl1pPr>
              <a:defRPr/>
            </a:lvl1pPr>
          </a:lstStyle>
          <a:p>
            <a:fld id="{AFEF3B42-F859-4038-B179-28D9ECA4A48D}" type="slidenum">
              <a:rPr lang="cs-CZ" altLang="cs-CZ"/>
              <a:pPr/>
              <a:t>‹#›</a:t>
            </a:fld>
            <a:endParaRPr lang="cs-CZ" altLang="cs-CZ"/>
          </a:p>
        </p:txBody>
      </p:sp>
    </p:spTree>
    <p:extLst>
      <p:ext uri="{BB962C8B-B14F-4D97-AF65-F5344CB8AC3E}">
        <p14:creationId xmlns:p14="http://schemas.microsoft.com/office/powerpoint/2010/main" val="1229468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fld id="{3C3B875D-185A-4F20-BB2B-1D0C84B78D97}"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55B403F4-04AC-4F87-A53B-4F92AFA14E35}" type="slidenum">
              <a:rPr lang="cs-CZ" altLang="cs-CZ"/>
              <a:pPr/>
              <a:t>‹#›</a:t>
            </a:fld>
            <a:endParaRPr lang="cs-CZ" altLang="cs-CZ"/>
          </a:p>
        </p:txBody>
      </p:sp>
    </p:spTree>
    <p:extLst>
      <p:ext uri="{BB962C8B-B14F-4D97-AF65-F5344CB8AC3E}">
        <p14:creationId xmlns:p14="http://schemas.microsoft.com/office/powerpoint/2010/main" val="1177273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1162050"/>
            <a:ext cx="1970088" cy="50133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28650" y="1162050"/>
            <a:ext cx="5762625" cy="50133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fld id="{0799D1B5-400A-4AE2-A0EF-48F24A183689}"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0EF19688-E46F-4A29-83B2-C534A041AA06}" type="slidenum">
              <a:rPr lang="cs-CZ" altLang="cs-CZ"/>
              <a:pPr/>
              <a:t>‹#›</a:t>
            </a:fld>
            <a:endParaRPr lang="cs-CZ" altLang="cs-CZ"/>
          </a:p>
        </p:txBody>
      </p:sp>
    </p:spTree>
    <p:extLst>
      <p:ext uri="{BB962C8B-B14F-4D97-AF65-F5344CB8AC3E}">
        <p14:creationId xmlns:p14="http://schemas.microsoft.com/office/powerpoint/2010/main" val="416267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3"/>
          <p:cNvSpPr>
            <a:spLocks noGrp="1" noChangeArrowheads="1"/>
          </p:cNvSpPr>
          <p:nvPr>
            <p:ph type="dt" idx="10"/>
          </p:nvPr>
        </p:nvSpPr>
        <p:spPr>
          <a:ln/>
        </p:spPr>
        <p:txBody>
          <a:bodyPr/>
          <a:lstStyle>
            <a:lvl1pPr>
              <a:defRPr/>
            </a:lvl1pPr>
          </a:lstStyle>
          <a:p>
            <a:pPr>
              <a:defRPr/>
            </a:pPr>
            <a:fld id="{EF81D565-3BF7-4AEB-A4E8-28EE5D8F5ABF}"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4739E5C2-819C-4127-8285-132E79C61F7F}" type="slidenum">
              <a:rPr lang="cs-CZ" altLang="cs-CZ"/>
              <a:pPr/>
              <a:t>‹#›</a:t>
            </a:fld>
            <a:endParaRPr lang="cs-CZ" altLang="cs-CZ"/>
          </a:p>
        </p:txBody>
      </p:sp>
    </p:spTree>
    <p:extLst>
      <p:ext uri="{BB962C8B-B14F-4D97-AF65-F5344CB8AC3E}">
        <p14:creationId xmlns:p14="http://schemas.microsoft.com/office/powerpoint/2010/main" val="2067014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fld id="{31D3725F-920C-403B-B7C1-27DA6B71C7AB}"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39CF77EE-AF38-4CFB-98E0-A34E4CF8812D}" type="slidenum">
              <a:rPr lang="cs-CZ" altLang="cs-CZ"/>
              <a:pPr/>
              <a:t>‹#›</a:t>
            </a:fld>
            <a:endParaRPr lang="cs-CZ" altLang="cs-CZ"/>
          </a:p>
        </p:txBody>
      </p:sp>
    </p:spTree>
    <p:extLst>
      <p:ext uri="{BB962C8B-B14F-4D97-AF65-F5344CB8AC3E}">
        <p14:creationId xmlns:p14="http://schemas.microsoft.com/office/powerpoint/2010/main" val="3179065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3BBBA115-6BD9-4929-9FE6-6BB5FC919AAF}" type="datetime1">
              <a:rPr lang="cs-CZ" altLang="cs-CZ" smtClean="0"/>
              <a:pPr>
                <a:defRPr/>
              </a:pPr>
              <a:t>21.07.2020</a:t>
            </a:fld>
            <a:endParaRPr lang="cs-CZ" altLang="cs-CZ"/>
          </a:p>
        </p:txBody>
      </p:sp>
    </p:spTree>
    <p:extLst>
      <p:ext uri="{BB962C8B-B14F-4D97-AF65-F5344CB8AC3E}">
        <p14:creationId xmlns:p14="http://schemas.microsoft.com/office/powerpoint/2010/main" val="3134692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3"/>
          <p:cNvSpPr>
            <a:spLocks noGrp="1" noChangeArrowheads="1"/>
          </p:cNvSpPr>
          <p:nvPr>
            <p:ph type="dt" idx="10"/>
          </p:nvPr>
        </p:nvSpPr>
        <p:spPr>
          <a:ln/>
        </p:spPr>
        <p:txBody>
          <a:bodyPr/>
          <a:lstStyle>
            <a:lvl1pPr>
              <a:defRPr/>
            </a:lvl1pPr>
          </a:lstStyle>
          <a:p>
            <a:pPr>
              <a:defRPr/>
            </a:pPr>
            <a:fld id="{EFB8BB9E-4790-4276-A465-F32785913176}"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E9B19747-4BAC-4CA6-B06E-C528556F6BBD}" type="slidenum">
              <a:rPr lang="cs-CZ" altLang="cs-CZ"/>
              <a:pPr/>
              <a:t>‹#›</a:t>
            </a:fld>
            <a:endParaRPr lang="cs-CZ" altLang="cs-CZ"/>
          </a:p>
        </p:txBody>
      </p:sp>
    </p:spTree>
    <p:extLst>
      <p:ext uri="{BB962C8B-B14F-4D97-AF65-F5344CB8AC3E}">
        <p14:creationId xmlns:p14="http://schemas.microsoft.com/office/powerpoint/2010/main" val="578068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28650" y="2597150"/>
            <a:ext cx="3865563"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6613" y="2597150"/>
            <a:ext cx="3867150"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3"/>
          <p:cNvSpPr>
            <a:spLocks noGrp="1" noChangeArrowheads="1"/>
          </p:cNvSpPr>
          <p:nvPr>
            <p:ph type="dt" idx="10"/>
          </p:nvPr>
        </p:nvSpPr>
        <p:spPr>
          <a:ln/>
        </p:spPr>
        <p:txBody>
          <a:bodyPr/>
          <a:lstStyle>
            <a:lvl1pPr>
              <a:defRPr/>
            </a:lvl1pPr>
          </a:lstStyle>
          <a:p>
            <a:pPr>
              <a:defRPr/>
            </a:pPr>
            <a:fld id="{02D635FB-02E1-4689-AA1A-DE11609C9C05}" type="datetime1">
              <a:rPr lang="cs-CZ" altLang="cs-CZ" smtClean="0"/>
              <a:pPr>
                <a:defRPr/>
              </a:pPr>
              <a:t>21.07.2020</a:t>
            </a:fld>
            <a:endParaRPr lang="cs-CZ" altLang="cs-CZ"/>
          </a:p>
        </p:txBody>
      </p:sp>
      <p:sp>
        <p:nvSpPr>
          <p:cNvPr id="6" name="Rectangle 5"/>
          <p:cNvSpPr>
            <a:spLocks noGrp="1" noChangeArrowheads="1"/>
          </p:cNvSpPr>
          <p:nvPr>
            <p:ph type="sldNum" idx="11"/>
          </p:nvPr>
        </p:nvSpPr>
        <p:spPr>
          <a:ln/>
        </p:spPr>
        <p:txBody>
          <a:bodyPr/>
          <a:lstStyle>
            <a:lvl1pPr>
              <a:defRPr/>
            </a:lvl1pPr>
          </a:lstStyle>
          <a:p>
            <a:fld id="{6A3955D8-97B5-4DD8-BD63-445B8746754C}" type="slidenum">
              <a:rPr lang="cs-CZ" altLang="cs-CZ"/>
              <a:pPr/>
              <a:t>‹#›</a:t>
            </a:fld>
            <a:endParaRPr lang="cs-CZ" altLang="cs-CZ"/>
          </a:p>
        </p:txBody>
      </p:sp>
    </p:spTree>
    <p:extLst>
      <p:ext uri="{BB962C8B-B14F-4D97-AF65-F5344CB8AC3E}">
        <p14:creationId xmlns:p14="http://schemas.microsoft.com/office/powerpoint/2010/main" val="3957078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3"/>
          <p:cNvSpPr>
            <a:spLocks noGrp="1" noChangeArrowheads="1"/>
          </p:cNvSpPr>
          <p:nvPr>
            <p:ph type="dt" idx="10"/>
          </p:nvPr>
        </p:nvSpPr>
        <p:spPr>
          <a:ln/>
        </p:spPr>
        <p:txBody>
          <a:bodyPr/>
          <a:lstStyle>
            <a:lvl1pPr>
              <a:defRPr/>
            </a:lvl1pPr>
          </a:lstStyle>
          <a:p>
            <a:pPr>
              <a:defRPr/>
            </a:pPr>
            <a:fld id="{0906B160-55DC-4842-85B5-573A2419BB37}" type="datetime1">
              <a:rPr lang="cs-CZ" altLang="cs-CZ" smtClean="0"/>
              <a:pPr>
                <a:defRPr/>
              </a:pPr>
              <a:t>21.07.2020</a:t>
            </a:fld>
            <a:endParaRPr lang="cs-CZ" altLang="cs-CZ"/>
          </a:p>
        </p:txBody>
      </p:sp>
      <p:sp>
        <p:nvSpPr>
          <p:cNvPr id="8" name="Rectangle 5"/>
          <p:cNvSpPr>
            <a:spLocks noGrp="1" noChangeArrowheads="1"/>
          </p:cNvSpPr>
          <p:nvPr>
            <p:ph type="sldNum" idx="11"/>
          </p:nvPr>
        </p:nvSpPr>
        <p:spPr>
          <a:ln/>
        </p:spPr>
        <p:txBody>
          <a:bodyPr/>
          <a:lstStyle>
            <a:lvl1pPr>
              <a:defRPr/>
            </a:lvl1pPr>
          </a:lstStyle>
          <a:p>
            <a:fld id="{1CE07042-A3DF-4519-993A-E98FEB192CE2}" type="slidenum">
              <a:rPr lang="cs-CZ" altLang="cs-CZ"/>
              <a:pPr/>
              <a:t>‹#›</a:t>
            </a:fld>
            <a:endParaRPr lang="cs-CZ" altLang="cs-CZ"/>
          </a:p>
        </p:txBody>
      </p:sp>
    </p:spTree>
    <p:extLst>
      <p:ext uri="{BB962C8B-B14F-4D97-AF65-F5344CB8AC3E}">
        <p14:creationId xmlns:p14="http://schemas.microsoft.com/office/powerpoint/2010/main" val="2186952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3"/>
          <p:cNvSpPr>
            <a:spLocks noGrp="1" noChangeArrowheads="1"/>
          </p:cNvSpPr>
          <p:nvPr>
            <p:ph type="dt" idx="10"/>
          </p:nvPr>
        </p:nvSpPr>
        <p:spPr>
          <a:ln/>
        </p:spPr>
        <p:txBody>
          <a:bodyPr/>
          <a:lstStyle>
            <a:lvl1pPr>
              <a:defRPr/>
            </a:lvl1pPr>
          </a:lstStyle>
          <a:p>
            <a:pPr>
              <a:defRPr/>
            </a:pPr>
            <a:fld id="{4ABDCB63-B184-45CB-9EE9-B8FBFCB3279F}" type="datetime1">
              <a:rPr lang="cs-CZ" altLang="cs-CZ" smtClean="0"/>
              <a:pPr>
                <a:defRPr/>
              </a:pPr>
              <a:t>21.07.2020</a:t>
            </a:fld>
            <a:endParaRPr lang="cs-CZ" altLang="cs-CZ"/>
          </a:p>
        </p:txBody>
      </p:sp>
      <p:sp>
        <p:nvSpPr>
          <p:cNvPr id="4" name="Rectangle 5"/>
          <p:cNvSpPr>
            <a:spLocks noGrp="1" noChangeArrowheads="1"/>
          </p:cNvSpPr>
          <p:nvPr>
            <p:ph type="sldNum" idx="11"/>
          </p:nvPr>
        </p:nvSpPr>
        <p:spPr>
          <a:ln/>
        </p:spPr>
        <p:txBody>
          <a:bodyPr/>
          <a:lstStyle>
            <a:lvl1pPr>
              <a:defRPr/>
            </a:lvl1pPr>
          </a:lstStyle>
          <a:p>
            <a:fld id="{B320C29D-7760-4CB6-A84C-FABAF3213644}" type="slidenum">
              <a:rPr lang="cs-CZ" altLang="cs-CZ"/>
              <a:pPr/>
              <a:t>‹#›</a:t>
            </a:fld>
            <a:endParaRPr lang="cs-CZ" altLang="cs-CZ"/>
          </a:p>
        </p:txBody>
      </p:sp>
    </p:spTree>
    <p:extLst>
      <p:ext uri="{BB962C8B-B14F-4D97-AF65-F5344CB8AC3E}">
        <p14:creationId xmlns:p14="http://schemas.microsoft.com/office/powerpoint/2010/main" val="2340032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BA45EDC8-3AB5-4298-A1A1-896A86E804C6}" type="datetime1">
              <a:rPr lang="cs-CZ" altLang="cs-CZ" smtClean="0"/>
              <a:pPr>
                <a:defRPr/>
              </a:pPr>
              <a:t>21.07.2020</a:t>
            </a:fld>
            <a:endParaRPr lang="cs-CZ" altLang="cs-CZ"/>
          </a:p>
        </p:txBody>
      </p:sp>
      <p:sp>
        <p:nvSpPr>
          <p:cNvPr id="3" name="Rectangle 5"/>
          <p:cNvSpPr>
            <a:spLocks noGrp="1" noChangeArrowheads="1"/>
          </p:cNvSpPr>
          <p:nvPr>
            <p:ph type="sldNum" idx="11"/>
          </p:nvPr>
        </p:nvSpPr>
        <p:spPr>
          <a:ln/>
        </p:spPr>
        <p:txBody>
          <a:bodyPr/>
          <a:lstStyle>
            <a:lvl1pPr>
              <a:defRPr/>
            </a:lvl1pPr>
          </a:lstStyle>
          <a:p>
            <a:fld id="{1486DD68-CCD0-4587-A2CC-B0FA6EC1EDA2}" type="slidenum">
              <a:rPr lang="cs-CZ" altLang="cs-CZ"/>
              <a:pPr/>
              <a:t>‹#›</a:t>
            </a:fld>
            <a:endParaRPr lang="cs-CZ" altLang="cs-CZ"/>
          </a:p>
        </p:txBody>
      </p:sp>
    </p:spTree>
    <p:extLst>
      <p:ext uri="{BB962C8B-B14F-4D97-AF65-F5344CB8AC3E}">
        <p14:creationId xmlns:p14="http://schemas.microsoft.com/office/powerpoint/2010/main" val="3758035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3"/>
          <p:cNvSpPr>
            <a:spLocks noGrp="1" noChangeArrowheads="1"/>
          </p:cNvSpPr>
          <p:nvPr>
            <p:ph type="dt" idx="10"/>
          </p:nvPr>
        </p:nvSpPr>
        <p:spPr>
          <a:ln/>
        </p:spPr>
        <p:txBody>
          <a:bodyPr/>
          <a:lstStyle>
            <a:lvl1pPr>
              <a:defRPr/>
            </a:lvl1pPr>
          </a:lstStyle>
          <a:p>
            <a:pPr>
              <a:defRPr/>
            </a:pPr>
            <a:fld id="{AD3249DC-70C6-413F-A922-723D2D512976}" type="datetime1">
              <a:rPr lang="cs-CZ" altLang="cs-CZ" smtClean="0"/>
              <a:pPr>
                <a:defRPr/>
              </a:pPr>
              <a:t>21.07.2020</a:t>
            </a:fld>
            <a:endParaRPr lang="cs-CZ" altLang="cs-CZ"/>
          </a:p>
        </p:txBody>
      </p:sp>
      <p:sp>
        <p:nvSpPr>
          <p:cNvPr id="6" name="Rectangle 5"/>
          <p:cNvSpPr>
            <a:spLocks noGrp="1" noChangeArrowheads="1"/>
          </p:cNvSpPr>
          <p:nvPr>
            <p:ph type="sldNum" idx="11"/>
          </p:nvPr>
        </p:nvSpPr>
        <p:spPr>
          <a:ln/>
        </p:spPr>
        <p:txBody>
          <a:bodyPr/>
          <a:lstStyle>
            <a:lvl1pPr>
              <a:defRPr/>
            </a:lvl1pPr>
          </a:lstStyle>
          <a:p>
            <a:fld id="{898E4409-255E-4DEA-A676-4E6FB8E0AB99}" type="slidenum">
              <a:rPr lang="cs-CZ" altLang="cs-CZ"/>
              <a:pPr/>
              <a:t>‹#›</a:t>
            </a:fld>
            <a:endParaRPr lang="cs-CZ" altLang="cs-CZ"/>
          </a:p>
        </p:txBody>
      </p:sp>
    </p:spTree>
    <p:extLst>
      <p:ext uri="{BB962C8B-B14F-4D97-AF65-F5344CB8AC3E}">
        <p14:creationId xmlns:p14="http://schemas.microsoft.com/office/powerpoint/2010/main" val="225529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3"/>
          <p:cNvSpPr>
            <a:spLocks noGrp="1" noChangeArrowheads="1"/>
          </p:cNvSpPr>
          <p:nvPr>
            <p:ph type="dt" idx="10"/>
          </p:nvPr>
        </p:nvSpPr>
        <p:spPr>
          <a:ln/>
        </p:spPr>
        <p:txBody>
          <a:bodyPr/>
          <a:lstStyle>
            <a:lvl1pPr>
              <a:defRPr/>
            </a:lvl1pPr>
          </a:lstStyle>
          <a:p>
            <a:pPr>
              <a:defRPr/>
            </a:pPr>
            <a:fld id="{BFF9925F-969F-4B6E-A65B-E8E59DF8E41D}" type="datetime1">
              <a:rPr lang="cs-CZ" altLang="cs-CZ" smtClean="0"/>
              <a:pPr>
                <a:defRPr/>
              </a:pPr>
              <a:t>21.07.2020</a:t>
            </a:fld>
            <a:endParaRPr lang="cs-CZ" altLang="cs-CZ"/>
          </a:p>
        </p:txBody>
      </p:sp>
      <p:sp>
        <p:nvSpPr>
          <p:cNvPr id="6" name="Rectangle 5"/>
          <p:cNvSpPr>
            <a:spLocks noGrp="1" noChangeArrowheads="1"/>
          </p:cNvSpPr>
          <p:nvPr>
            <p:ph type="sldNum" idx="11"/>
          </p:nvPr>
        </p:nvSpPr>
        <p:spPr>
          <a:ln/>
        </p:spPr>
        <p:txBody>
          <a:bodyPr/>
          <a:lstStyle>
            <a:lvl1pPr>
              <a:defRPr/>
            </a:lvl1pPr>
          </a:lstStyle>
          <a:p>
            <a:fld id="{321FAEE2-6BFF-4B24-A58C-C90C649A53B1}" type="slidenum">
              <a:rPr lang="cs-CZ" altLang="cs-CZ"/>
              <a:pPr/>
              <a:t>‹#›</a:t>
            </a:fld>
            <a:endParaRPr lang="cs-CZ" altLang="cs-CZ"/>
          </a:p>
        </p:txBody>
      </p:sp>
    </p:spTree>
    <p:extLst>
      <p:ext uri="{BB962C8B-B14F-4D97-AF65-F5344CB8AC3E}">
        <p14:creationId xmlns:p14="http://schemas.microsoft.com/office/powerpoint/2010/main" val="3546236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fld id="{B8AD20CA-C273-46B9-AB2E-995955EDF34E}"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C6913293-F2D5-41FA-B794-82AA0AAB659D}" type="slidenum">
              <a:rPr lang="cs-CZ" altLang="cs-CZ"/>
              <a:pPr/>
              <a:t>‹#›</a:t>
            </a:fld>
            <a:endParaRPr lang="cs-CZ" altLang="cs-CZ"/>
          </a:p>
        </p:txBody>
      </p:sp>
    </p:spTree>
    <p:extLst>
      <p:ext uri="{BB962C8B-B14F-4D97-AF65-F5344CB8AC3E}">
        <p14:creationId xmlns:p14="http://schemas.microsoft.com/office/powerpoint/2010/main" val="2379261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1162050"/>
            <a:ext cx="1970088" cy="50133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28650" y="1162050"/>
            <a:ext cx="5762625" cy="50133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fld id="{29AD21D0-9A16-4322-A007-C32E186DD27B}"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A751686C-6238-426B-A613-AF90302233D6}" type="slidenum">
              <a:rPr lang="cs-CZ" altLang="cs-CZ"/>
              <a:pPr/>
              <a:t>‹#›</a:t>
            </a:fld>
            <a:endParaRPr lang="cs-CZ" altLang="cs-CZ"/>
          </a:p>
        </p:txBody>
      </p:sp>
    </p:spTree>
    <p:extLst>
      <p:ext uri="{BB962C8B-B14F-4D97-AF65-F5344CB8AC3E}">
        <p14:creationId xmlns:p14="http://schemas.microsoft.com/office/powerpoint/2010/main" val="708634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3"/>
          <p:cNvSpPr>
            <a:spLocks noGrp="1" noChangeArrowheads="1"/>
          </p:cNvSpPr>
          <p:nvPr>
            <p:ph type="dt" idx="10"/>
          </p:nvPr>
        </p:nvSpPr>
        <p:spPr>
          <a:ln/>
        </p:spPr>
        <p:txBody>
          <a:bodyPr/>
          <a:lstStyle>
            <a:lvl1pPr>
              <a:defRPr/>
            </a:lvl1pPr>
          </a:lstStyle>
          <a:p>
            <a:pPr>
              <a:defRPr/>
            </a:pPr>
            <a:fld id="{70CF9C2D-372E-48A2-8594-8F16AD5A1380}"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3C82A9A1-62F9-4A6D-8DFB-02C2D94EB5D6}" type="slidenum">
              <a:rPr lang="cs-CZ" altLang="cs-CZ"/>
              <a:pPr/>
              <a:t>‹#›</a:t>
            </a:fld>
            <a:endParaRPr lang="cs-CZ" altLang="cs-CZ"/>
          </a:p>
        </p:txBody>
      </p:sp>
    </p:spTree>
    <p:extLst>
      <p:ext uri="{BB962C8B-B14F-4D97-AF65-F5344CB8AC3E}">
        <p14:creationId xmlns:p14="http://schemas.microsoft.com/office/powerpoint/2010/main" val="3653152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3"/>
          <p:cNvSpPr>
            <a:spLocks noGrp="1" noChangeArrowheads="1"/>
          </p:cNvSpPr>
          <p:nvPr>
            <p:ph type="dt" idx="10"/>
          </p:nvPr>
        </p:nvSpPr>
        <p:spPr>
          <a:ln/>
        </p:spPr>
        <p:txBody>
          <a:bodyPr/>
          <a:lstStyle>
            <a:lvl1pPr>
              <a:defRPr/>
            </a:lvl1pPr>
          </a:lstStyle>
          <a:p>
            <a:pPr>
              <a:defRPr/>
            </a:pPr>
            <a:fld id="{6C122BA9-351F-4944-AFAA-BC3E303C2B60}" type="datetime1">
              <a:rPr lang="cs-CZ" altLang="cs-CZ" smtClean="0"/>
              <a:pPr>
                <a:defRPr/>
              </a:pPr>
              <a:t>21.07.2020</a:t>
            </a:fld>
            <a:endParaRPr lang="cs-CZ" altLang="cs-CZ"/>
          </a:p>
        </p:txBody>
      </p:sp>
    </p:spTree>
    <p:extLst>
      <p:ext uri="{BB962C8B-B14F-4D97-AF65-F5344CB8AC3E}">
        <p14:creationId xmlns:p14="http://schemas.microsoft.com/office/powerpoint/2010/main" val="2808748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fld id="{DFBF283F-34C0-45C5-80A8-CD0E0BBC8B40}"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F9F3F623-A828-4C67-8F4B-0F5E727F36B2}" type="slidenum">
              <a:rPr lang="cs-CZ" altLang="cs-CZ"/>
              <a:pPr/>
              <a:t>‹#›</a:t>
            </a:fld>
            <a:endParaRPr lang="cs-CZ" altLang="cs-CZ"/>
          </a:p>
        </p:txBody>
      </p:sp>
    </p:spTree>
    <p:extLst>
      <p:ext uri="{BB962C8B-B14F-4D97-AF65-F5344CB8AC3E}">
        <p14:creationId xmlns:p14="http://schemas.microsoft.com/office/powerpoint/2010/main" val="3677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3"/>
          <p:cNvSpPr>
            <a:spLocks noGrp="1" noChangeArrowheads="1"/>
          </p:cNvSpPr>
          <p:nvPr>
            <p:ph type="dt" idx="10"/>
          </p:nvPr>
        </p:nvSpPr>
        <p:spPr>
          <a:ln/>
        </p:spPr>
        <p:txBody>
          <a:bodyPr/>
          <a:lstStyle>
            <a:lvl1pPr>
              <a:defRPr/>
            </a:lvl1pPr>
          </a:lstStyle>
          <a:p>
            <a:pPr>
              <a:defRPr/>
            </a:pPr>
            <a:fld id="{35CF1009-F63F-455D-8930-4ED1FA524BBB}"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32198ECC-8F8A-46D1-94AF-5B7017932195}" type="slidenum">
              <a:rPr lang="cs-CZ" altLang="cs-CZ"/>
              <a:pPr/>
              <a:t>‹#›</a:t>
            </a:fld>
            <a:endParaRPr lang="cs-CZ" altLang="cs-CZ"/>
          </a:p>
        </p:txBody>
      </p:sp>
    </p:spTree>
    <p:extLst>
      <p:ext uri="{BB962C8B-B14F-4D97-AF65-F5344CB8AC3E}">
        <p14:creationId xmlns:p14="http://schemas.microsoft.com/office/powerpoint/2010/main" val="2942391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28650" y="2597150"/>
            <a:ext cx="3865563"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6613" y="2597150"/>
            <a:ext cx="3867150"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3"/>
          <p:cNvSpPr>
            <a:spLocks noGrp="1" noChangeArrowheads="1"/>
          </p:cNvSpPr>
          <p:nvPr>
            <p:ph type="dt" idx="10"/>
          </p:nvPr>
        </p:nvSpPr>
        <p:spPr>
          <a:ln/>
        </p:spPr>
        <p:txBody>
          <a:bodyPr/>
          <a:lstStyle>
            <a:lvl1pPr>
              <a:defRPr/>
            </a:lvl1pPr>
          </a:lstStyle>
          <a:p>
            <a:pPr>
              <a:defRPr/>
            </a:pPr>
            <a:fld id="{9FAD034E-EAA2-4FE2-B560-133AACE81FC1}" type="datetime1">
              <a:rPr lang="cs-CZ" altLang="cs-CZ" smtClean="0"/>
              <a:pPr>
                <a:defRPr/>
              </a:pPr>
              <a:t>21.07.2020</a:t>
            </a:fld>
            <a:endParaRPr lang="cs-CZ" altLang="cs-CZ"/>
          </a:p>
        </p:txBody>
      </p:sp>
      <p:sp>
        <p:nvSpPr>
          <p:cNvPr id="6" name="Rectangle 5"/>
          <p:cNvSpPr>
            <a:spLocks noGrp="1" noChangeArrowheads="1"/>
          </p:cNvSpPr>
          <p:nvPr>
            <p:ph type="sldNum" idx="11"/>
          </p:nvPr>
        </p:nvSpPr>
        <p:spPr>
          <a:ln/>
        </p:spPr>
        <p:txBody>
          <a:bodyPr/>
          <a:lstStyle>
            <a:lvl1pPr>
              <a:defRPr/>
            </a:lvl1pPr>
          </a:lstStyle>
          <a:p>
            <a:fld id="{0985BF6C-EE9E-4E6B-9FBB-2B23F4B64D3B}" type="slidenum">
              <a:rPr lang="cs-CZ" altLang="cs-CZ"/>
              <a:pPr/>
              <a:t>‹#›</a:t>
            </a:fld>
            <a:endParaRPr lang="cs-CZ" altLang="cs-CZ"/>
          </a:p>
        </p:txBody>
      </p:sp>
    </p:spTree>
    <p:extLst>
      <p:ext uri="{BB962C8B-B14F-4D97-AF65-F5344CB8AC3E}">
        <p14:creationId xmlns:p14="http://schemas.microsoft.com/office/powerpoint/2010/main" val="4090103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3"/>
          <p:cNvSpPr>
            <a:spLocks noGrp="1" noChangeArrowheads="1"/>
          </p:cNvSpPr>
          <p:nvPr>
            <p:ph type="dt" idx="10"/>
          </p:nvPr>
        </p:nvSpPr>
        <p:spPr>
          <a:ln/>
        </p:spPr>
        <p:txBody>
          <a:bodyPr/>
          <a:lstStyle>
            <a:lvl1pPr>
              <a:defRPr/>
            </a:lvl1pPr>
          </a:lstStyle>
          <a:p>
            <a:pPr>
              <a:defRPr/>
            </a:pPr>
            <a:fld id="{10581C0B-00C8-48E4-BD1B-48D210971284}" type="datetime1">
              <a:rPr lang="cs-CZ" altLang="cs-CZ" smtClean="0"/>
              <a:pPr>
                <a:defRPr/>
              </a:pPr>
              <a:t>21.07.2020</a:t>
            </a:fld>
            <a:endParaRPr lang="cs-CZ" altLang="cs-CZ"/>
          </a:p>
        </p:txBody>
      </p:sp>
      <p:sp>
        <p:nvSpPr>
          <p:cNvPr id="8" name="Rectangle 5"/>
          <p:cNvSpPr>
            <a:spLocks noGrp="1" noChangeArrowheads="1"/>
          </p:cNvSpPr>
          <p:nvPr>
            <p:ph type="sldNum" idx="11"/>
          </p:nvPr>
        </p:nvSpPr>
        <p:spPr>
          <a:ln/>
        </p:spPr>
        <p:txBody>
          <a:bodyPr/>
          <a:lstStyle>
            <a:lvl1pPr>
              <a:defRPr/>
            </a:lvl1pPr>
          </a:lstStyle>
          <a:p>
            <a:fld id="{5BDC358C-1F0F-49D2-B636-34C9264832EF}" type="slidenum">
              <a:rPr lang="cs-CZ" altLang="cs-CZ"/>
              <a:pPr/>
              <a:t>‹#›</a:t>
            </a:fld>
            <a:endParaRPr lang="cs-CZ" altLang="cs-CZ"/>
          </a:p>
        </p:txBody>
      </p:sp>
    </p:spTree>
    <p:extLst>
      <p:ext uri="{BB962C8B-B14F-4D97-AF65-F5344CB8AC3E}">
        <p14:creationId xmlns:p14="http://schemas.microsoft.com/office/powerpoint/2010/main" val="3519348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3"/>
          <p:cNvSpPr>
            <a:spLocks noGrp="1" noChangeArrowheads="1"/>
          </p:cNvSpPr>
          <p:nvPr>
            <p:ph type="dt" idx="10"/>
          </p:nvPr>
        </p:nvSpPr>
        <p:spPr>
          <a:ln/>
        </p:spPr>
        <p:txBody>
          <a:bodyPr/>
          <a:lstStyle>
            <a:lvl1pPr>
              <a:defRPr/>
            </a:lvl1pPr>
          </a:lstStyle>
          <a:p>
            <a:pPr>
              <a:defRPr/>
            </a:pPr>
            <a:fld id="{2A6F6061-AB7F-4901-A127-2686D13D69D8}" type="datetime1">
              <a:rPr lang="cs-CZ" altLang="cs-CZ" smtClean="0"/>
              <a:pPr>
                <a:defRPr/>
              </a:pPr>
              <a:t>21.07.2020</a:t>
            </a:fld>
            <a:endParaRPr lang="cs-CZ" altLang="cs-CZ"/>
          </a:p>
        </p:txBody>
      </p:sp>
      <p:sp>
        <p:nvSpPr>
          <p:cNvPr id="4" name="Rectangle 5"/>
          <p:cNvSpPr>
            <a:spLocks noGrp="1" noChangeArrowheads="1"/>
          </p:cNvSpPr>
          <p:nvPr>
            <p:ph type="sldNum" idx="11"/>
          </p:nvPr>
        </p:nvSpPr>
        <p:spPr>
          <a:ln/>
        </p:spPr>
        <p:txBody>
          <a:bodyPr/>
          <a:lstStyle>
            <a:lvl1pPr>
              <a:defRPr/>
            </a:lvl1pPr>
          </a:lstStyle>
          <a:p>
            <a:fld id="{4DA3D78A-CB62-4EEA-A799-14DADEA0573A}" type="slidenum">
              <a:rPr lang="cs-CZ" altLang="cs-CZ"/>
              <a:pPr/>
              <a:t>‹#›</a:t>
            </a:fld>
            <a:endParaRPr lang="cs-CZ" altLang="cs-CZ"/>
          </a:p>
        </p:txBody>
      </p:sp>
    </p:spTree>
    <p:extLst>
      <p:ext uri="{BB962C8B-B14F-4D97-AF65-F5344CB8AC3E}">
        <p14:creationId xmlns:p14="http://schemas.microsoft.com/office/powerpoint/2010/main" val="3463330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CE8DCAE5-B22F-4BFB-AE5C-55950532732C}" type="datetime1">
              <a:rPr lang="cs-CZ" altLang="cs-CZ" smtClean="0"/>
              <a:pPr>
                <a:defRPr/>
              </a:pPr>
              <a:t>21.07.2020</a:t>
            </a:fld>
            <a:endParaRPr lang="cs-CZ" altLang="cs-CZ"/>
          </a:p>
        </p:txBody>
      </p:sp>
      <p:sp>
        <p:nvSpPr>
          <p:cNvPr id="3" name="Rectangle 5"/>
          <p:cNvSpPr>
            <a:spLocks noGrp="1" noChangeArrowheads="1"/>
          </p:cNvSpPr>
          <p:nvPr>
            <p:ph type="sldNum" idx="11"/>
          </p:nvPr>
        </p:nvSpPr>
        <p:spPr>
          <a:ln/>
        </p:spPr>
        <p:txBody>
          <a:bodyPr/>
          <a:lstStyle>
            <a:lvl1pPr>
              <a:defRPr/>
            </a:lvl1pPr>
          </a:lstStyle>
          <a:p>
            <a:fld id="{8AD6EBCB-4D27-4A97-BAE5-A447FE46383D}" type="slidenum">
              <a:rPr lang="cs-CZ" altLang="cs-CZ"/>
              <a:pPr/>
              <a:t>‹#›</a:t>
            </a:fld>
            <a:endParaRPr lang="cs-CZ" altLang="cs-CZ"/>
          </a:p>
        </p:txBody>
      </p:sp>
    </p:spTree>
    <p:extLst>
      <p:ext uri="{BB962C8B-B14F-4D97-AF65-F5344CB8AC3E}">
        <p14:creationId xmlns:p14="http://schemas.microsoft.com/office/powerpoint/2010/main" val="3935226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3"/>
          <p:cNvSpPr>
            <a:spLocks noGrp="1" noChangeArrowheads="1"/>
          </p:cNvSpPr>
          <p:nvPr>
            <p:ph type="dt" idx="10"/>
          </p:nvPr>
        </p:nvSpPr>
        <p:spPr>
          <a:ln/>
        </p:spPr>
        <p:txBody>
          <a:bodyPr/>
          <a:lstStyle>
            <a:lvl1pPr>
              <a:defRPr/>
            </a:lvl1pPr>
          </a:lstStyle>
          <a:p>
            <a:pPr>
              <a:defRPr/>
            </a:pPr>
            <a:fld id="{03B8FB54-9938-4FBD-9904-E9756119B26E}" type="datetime1">
              <a:rPr lang="cs-CZ" altLang="cs-CZ" smtClean="0"/>
              <a:pPr>
                <a:defRPr/>
              </a:pPr>
              <a:t>21.07.2020</a:t>
            </a:fld>
            <a:endParaRPr lang="cs-CZ" altLang="cs-CZ"/>
          </a:p>
        </p:txBody>
      </p:sp>
      <p:sp>
        <p:nvSpPr>
          <p:cNvPr id="6" name="Rectangle 5"/>
          <p:cNvSpPr>
            <a:spLocks noGrp="1" noChangeArrowheads="1"/>
          </p:cNvSpPr>
          <p:nvPr>
            <p:ph type="sldNum" idx="11"/>
          </p:nvPr>
        </p:nvSpPr>
        <p:spPr>
          <a:ln/>
        </p:spPr>
        <p:txBody>
          <a:bodyPr/>
          <a:lstStyle>
            <a:lvl1pPr>
              <a:defRPr/>
            </a:lvl1pPr>
          </a:lstStyle>
          <a:p>
            <a:fld id="{A2879865-2C08-4E2E-A573-37340228D67E}" type="slidenum">
              <a:rPr lang="cs-CZ" altLang="cs-CZ"/>
              <a:pPr/>
              <a:t>‹#›</a:t>
            </a:fld>
            <a:endParaRPr lang="cs-CZ" altLang="cs-CZ"/>
          </a:p>
        </p:txBody>
      </p:sp>
    </p:spTree>
    <p:extLst>
      <p:ext uri="{BB962C8B-B14F-4D97-AF65-F5344CB8AC3E}">
        <p14:creationId xmlns:p14="http://schemas.microsoft.com/office/powerpoint/2010/main" val="1806311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3"/>
          <p:cNvSpPr>
            <a:spLocks noGrp="1" noChangeArrowheads="1"/>
          </p:cNvSpPr>
          <p:nvPr>
            <p:ph type="dt" idx="10"/>
          </p:nvPr>
        </p:nvSpPr>
        <p:spPr>
          <a:ln/>
        </p:spPr>
        <p:txBody>
          <a:bodyPr/>
          <a:lstStyle>
            <a:lvl1pPr>
              <a:defRPr/>
            </a:lvl1pPr>
          </a:lstStyle>
          <a:p>
            <a:pPr>
              <a:defRPr/>
            </a:pPr>
            <a:fld id="{3AAA6E6F-6224-4D8C-A128-B5E890C7AB04}" type="datetime1">
              <a:rPr lang="cs-CZ" altLang="cs-CZ" smtClean="0"/>
              <a:pPr>
                <a:defRPr/>
              </a:pPr>
              <a:t>21.07.2020</a:t>
            </a:fld>
            <a:endParaRPr lang="cs-CZ" altLang="cs-CZ"/>
          </a:p>
        </p:txBody>
      </p:sp>
      <p:sp>
        <p:nvSpPr>
          <p:cNvPr id="6" name="Rectangle 5"/>
          <p:cNvSpPr>
            <a:spLocks noGrp="1" noChangeArrowheads="1"/>
          </p:cNvSpPr>
          <p:nvPr>
            <p:ph type="sldNum" idx="11"/>
          </p:nvPr>
        </p:nvSpPr>
        <p:spPr>
          <a:ln/>
        </p:spPr>
        <p:txBody>
          <a:bodyPr/>
          <a:lstStyle>
            <a:lvl1pPr>
              <a:defRPr/>
            </a:lvl1pPr>
          </a:lstStyle>
          <a:p>
            <a:fld id="{48A59167-DE7A-4BAD-9BD9-4AD6946A19BA}" type="slidenum">
              <a:rPr lang="cs-CZ" altLang="cs-CZ"/>
              <a:pPr/>
              <a:t>‹#›</a:t>
            </a:fld>
            <a:endParaRPr lang="cs-CZ" altLang="cs-CZ"/>
          </a:p>
        </p:txBody>
      </p:sp>
    </p:spTree>
    <p:extLst>
      <p:ext uri="{BB962C8B-B14F-4D97-AF65-F5344CB8AC3E}">
        <p14:creationId xmlns:p14="http://schemas.microsoft.com/office/powerpoint/2010/main" val="3443628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fld id="{CA63AA60-1806-4CB1-B549-A9C14B39A6B4}"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A2B27081-D61E-4721-9B36-94BC0EB61618}" type="slidenum">
              <a:rPr lang="cs-CZ" altLang="cs-CZ"/>
              <a:pPr/>
              <a:t>‹#›</a:t>
            </a:fld>
            <a:endParaRPr lang="cs-CZ" altLang="cs-CZ"/>
          </a:p>
        </p:txBody>
      </p:sp>
    </p:spTree>
    <p:extLst>
      <p:ext uri="{BB962C8B-B14F-4D97-AF65-F5344CB8AC3E}">
        <p14:creationId xmlns:p14="http://schemas.microsoft.com/office/powerpoint/2010/main" val="238576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1162050"/>
            <a:ext cx="1970088" cy="50133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28650" y="1162050"/>
            <a:ext cx="5762625" cy="50133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fld id="{3C48775D-EE83-4494-841E-85F33E92F7D6}"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E87587EB-08EF-4962-99C5-FC5B7EBDAAFD}" type="slidenum">
              <a:rPr lang="cs-CZ" altLang="cs-CZ"/>
              <a:pPr/>
              <a:t>‹#›</a:t>
            </a:fld>
            <a:endParaRPr lang="cs-CZ" altLang="cs-CZ"/>
          </a:p>
        </p:txBody>
      </p:sp>
    </p:spTree>
    <p:extLst>
      <p:ext uri="{BB962C8B-B14F-4D97-AF65-F5344CB8AC3E}">
        <p14:creationId xmlns:p14="http://schemas.microsoft.com/office/powerpoint/2010/main" val="1624915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3"/>
          <p:cNvSpPr>
            <a:spLocks noGrp="1" noChangeArrowheads="1"/>
          </p:cNvSpPr>
          <p:nvPr>
            <p:ph type="dt" idx="10"/>
          </p:nvPr>
        </p:nvSpPr>
        <p:spPr>
          <a:ln/>
        </p:spPr>
        <p:txBody>
          <a:bodyPr/>
          <a:lstStyle>
            <a:lvl1pPr>
              <a:defRPr/>
            </a:lvl1pPr>
          </a:lstStyle>
          <a:p>
            <a:pPr>
              <a:defRPr/>
            </a:pPr>
            <a:fld id="{13DB6D62-6DF3-443C-A5FE-E982ACCE4580}" type="datetime1">
              <a:rPr lang="cs-CZ" altLang="cs-CZ" smtClean="0"/>
              <a:pPr>
                <a:defRPr/>
              </a:pPr>
              <a:t>21.07.2020</a:t>
            </a:fld>
            <a:endParaRPr lang="cs-CZ" altLang="cs-CZ"/>
          </a:p>
        </p:txBody>
      </p:sp>
    </p:spTree>
    <p:extLst>
      <p:ext uri="{BB962C8B-B14F-4D97-AF65-F5344CB8AC3E}">
        <p14:creationId xmlns:p14="http://schemas.microsoft.com/office/powerpoint/2010/main" val="1886617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3"/>
          <p:cNvSpPr>
            <a:spLocks noGrp="1" noChangeArrowheads="1"/>
          </p:cNvSpPr>
          <p:nvPr>
            <p:ph type="dt" idx="10"/>
          </p:nvPr>
        </p:nvSpPr>
        <p:spPr>
          <a:ln/>
        </p:spPr>
        <p:txBody>
          <a:bodyPr/>
          <a:lstStyle>
            <a:lvl1pPr>
              <a:defRPr/>
            </a:lvl1pPr>
          </a:lstStyle>
          <a:p>
            <a:pPr>
              <a:defRPr/>
            </a:pPr>
            <a:fld id="{DB859173-B3BF-480C-9037-166C1C8F5D24}"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C61EB714-2FE7-4906-A053-7A5F30E6A10C}" type="slidenum">
              <a:rPr lang="cs-CZ" altLang="cs-CZ"/>
              <a:pPr/>
              <a:t>‹#›</a:t>
            </a:fld>
            <a:endParaRPr lang="cs-CZ" altLang="cs-CZ"/>
          </a:p>
        </p:txBody>
      </p:sp>
    </p:spTree>
    <p:extLst>
      <p:ext uri="{BB962C8B-B14F-4D97-AF65-F5344CB8AC3E}">
        <p14:creationId xmlns:p14="http://schemas.microsoft.com/office/powerpoint/2010/main" val="2698269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fld id="{14AA6B19-B744-4876-82E9-C5DB9D2D4DFB}"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EAF11DB5-2F65-49BA-9DD0-16D8F078671E}" type="slidenum">
              <a:rPr lang="cs-CZ" altLang="cs-CZ"/>
              <a:pPr/>
              <a:t>‹#›</a:t>
            </a:fld>
            <a:endParaRPr lang="cs-CZ" altLang="cs-CZ"/>
          </a:p>
        </p:txBody>
      </p:sp>
    </p:spTree>
    <p:extLst>
      <p:ext uri="{BB962C8B-B14F-4D97-AF65-F5344CB8AC3E}">
        <p14:creationId xmlns:p14="http://schemas.microsoft.com/office/powerpoint/2010/main" val="3478119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3"/>
          <p:cNvSpPr>
            <a:spLocks noGrp="1" noChangeArrowheads="1"/>
          </p:cNvSpPr>
          <p:nvPr>
            <p:ph type="dt" idx="10"/>
          </p:nvPr>
        </p:nvSpPr>
        <p:spPr>
          <a:ln/>
        </p:spPr>
        <p:txBody>
          <a:bodyPr/>
          <a:lstStyle>
            <a:lvl1pPr>
              <a:defRPr/>
            </a:lvl1pPr>
          </a:lstStyle>
          <a:p>
            <a:pPr>
              <a:defRPr/>
            </a:pPr>
            <a:fld id="{0C752BB4-8A59-4FA2-9487-4E082A35E7A1}"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3CA305CA-CF37-4627-A2DF-1AF4EDE1B1F7}" type="slidenum">
              <a:rPr lang="cs-CZ" altLang="cs-CZ"/>
              <a:pPr/>
              <a:t>‹#›</a:t>
            </a:fld>
            <a:endParaRPr lang="cs-CZ" altLang="cs-CZ"/>
          </a:p>
        </p:txBody>
      </p:sp>
    </p:spTree>
    <p:extLst>
      <p:ext uri="{BB962C8B-B14F-4D97-AF65-F5344CB8AC3E}">
        <p14:creationId xmlns:p14="http://schemas.microsoft.com/office/powerpoint/2010/main" val="2533127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28650" y="2597150"/>
            <a:ext cx="3865563"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6613" y="2597150"/>
            <a:ext cx="3867150"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3"/>
          <p:cNvSpPr>
            <a:spLocks noGrp="1" noChangeArrowheads="1"/>
          </p:cNvSpPr>
          <p:nvPr>
            <p:ph type="dt" idx="10"/>
          </p:nvPr>
        </p:nvSpPr>
        <p:spPr>
          <a:ln/>
        </p:spPr>
        <p:txBody>
          <a:bodyPr/>
          <a:lstStyle>
            <a:lvl1pPr>
              <a:defRPr/>
            </a:lvl1pPr>
          </a:lstStyle>
          <a:p>
            <a:pPr>
              <a:defRPr/>
            </a:pPr>
            <a:fld id="{B1EFCD1E-0F71-4830-A674-EF89588FEC6E}" type="datetime1">
              <a:rPr lang="cs-CZ" altLang="cs-CZ" smtClean="0"/>
              <a:pPr>
                <a:defRPr/>
              </a:pPr>
              <a:t>21.07.2020</a:t>
            </a:fld>
            <a:endParaRPr lang="cs-CZ" altLang="cs-CZ"/>
          </a:p>
        </p:txBody>
      </p:sp>
      <p:sp>
        <p:nvSpPr>
          <p:cNvPr id="6" name="Rectangle 5"/>
          <p:cNvSpPr>
            <a:spLocks noGrp="1" noChangeArrowheads="1"/>
          </p:cNvSpPr>
          <p:nvPr>
            <p:ph type="sldNum" idx="11"/>
          </p:nvPr>
        </p:nvSpPr>
        <p:spPr>
          <a:ln/>
        </p:spPr>
        <p:txBody>
          <a:bodyPr/>
          <a:lstStyle>
            <a:lvl1pPr>
              <a:defRPr/>
            </a:lvl1pPr>
          </a:lstStyle>
          <a:p>
            <a:fld id="{5AFCF77B-77C3-4C5C-9EB8-D8F864514CC8}" type="slidenum">
              <a:rPr lang="cs-CZ" altLang="cs-CZ"/>
              <a:pPr/>
              <a:t>‹#›</a:t>
            </a:fld>
            <a:endParaRPr lang="cs-CZ" altLang="cs-CZ"/>
          </a:p>
        </p:txBody>
      </p:sp>
    </p:spTree>
    <p:extLst>
      <p:ext uri="{BB962C8B-B14F-4D97-AF65-F5344CB8AC3E}">
        <p14:creationId xmlns:p14="http://schemas.microsoft.com/office/powerpoint/2010/main" val="2340940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3"/>
          <p:cNvSpPr>
            <a:spLocks noGrp="1" noChangeArrowheads="1"/>
          </p:cNvSpPr>
          <p:nvPr>
            <p:ph type="dt" idx="10"/>
          </p:nvPr>
        </p:nvSpPr>
        <p:spPr>
          <a:ln/>
        </p:spPr>
        <p:txBody>
          <a:bodyPr/>
          <a:lstStyle>
            <a:lvl1pPr>
              <a:defRPr/>
            </a:lvl1pPr>
          </a:lstStyle>
          <a:p>
            <a:pPr>
              <a:defRPr/>
            </a:pPr>
            <a:fld id="{8EBAA511-BFE0-4251-9FB6-BE539955BAA4}" type="datetime1">
              <a:rPr lang="cs-CZ" altLang="cs-CZ" smtClean="0"/>
              <a:pPr>
                <a:defRPr/>
              </a:pPr>
              <a:t>21.07.2020</a:t>
            </a:fld>
            <a:endParaRPr lang="cs-CZ" altLang="cs-CZ"/>
          </a:p>
        </p:txBody>
      </p:sp>
      <p:sp>
        <p:nvSpPr>
          <p:cNvPr id="8" name="Rectangle 5"/>
          <p:cNvSpPr>
            <a:spLocks noGrp="1" noChangeArrowheads="1"/>
          </p:cNvSpPr>
          <p:nvPr>
            <p:ph type="sldNum" idx="11"/>
          </p:nvPr>
        </p:nvSpPr>
        <p:spPr>
          <a:ln/>
        </p:spPr>
        <p:txBody>
          <a:bodyPr/>
          <a:lstStyle>
            <a:lvl1pPr>
              <a:defRPr/>
            </a:lvl1pPr>
          </a:lstStyle>
          <a:p>
            <a:fld id="{8C944F56-8F13-4DB4-B059-9C3CC47135A3}" type="slidenum">
              <a:rPr lang="cs-CZ" altLang="cs-CZ"/>
              <a:pPr/>
              <a:t>‹#›</a:t>
            </a:fld>
            <a:endParaRPr lang="cs-CZ" altLang="cs-CZ"/>
          </a:p>
        </p:txBody>
      </p:sp>
    </p:spTree>
    <p:extLst>
      <p:ext uri="{BB962C8B-B14F-4D97-AF65-F5344CB8AC3E}">
        <p14:creationId xmlns:p14="http://schemas.microsoft.com/office/powerpoint/2010/main" val="2002323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3"/>
          <p:cNvSpPr>
            <a:spLocks noGrp="1" noChangeArrowheads="1"/>
          </p:cNvSpPr>
          <p:nvPr>
            <p:ph type="dt" idx="10"/>
          </p:nvPr>
        </p:nvSpPr>
        <p:spPr>
          <a:ln/>
        </p:spPr>
        <p:txBody>
          <a:bodyPr/>
          <a:lstStyle>
            <a:lvl1pPr>
              <a:defRPr/>
            </a:lvl1pPr>
          </a:lstStyle>
          <a:p>
            <a:pPr>
              <a:defRPr/>
            </a:pPr>
            <a:fld id="{40A8DCC3-E07B-4AB1-8E6B-4849245ABF2F}" type="datetime1">
              <a:rPr lang="cs-CZ" altLang="cs-CZ" smtClean="0"/>
              <a:pPr>
                <a:defRPr/>
              </a:pPr>
              <a:t>21.07.2020</a:t>
            </a:fld>
            <a:endParaRPr lang="cs-CZ" altLang="cs-CZ"/>
          </a:p>
        </p:txBody>
      </p:sp>
      <p:sp>
        <p:nvSpPr>
          <p:cNvPr id="4" name="Rectangle 5"/>
          <p:cNvSpPr>
            <a:spLocks noGrp="1" noChangeArrowheads="1"/>
          </p:cNvSpPr>
          <p:nvPr>
            <p:ph type="sldNum" idx="11"/>
          </p:nvPr>
        </p:nvSpPr>
        <p:spPr>
          <a:ln/>
        </p:spPr>
        <p:txBody>
          <a:bodyPr/>
          <a:lstStyle>
            <a:lvl1pPr>
              <a:defRPr/>
            </a:lvl1pPr>
          </a:lstStyle>
          <a:p>
            <a:fld id="{7E07DFFD-BAD8-49FF-8BD7-43E30CC53CF5}" type="slidenum">
              <a:rPr lang="cs-CZ" altLang="cs-CZ"/>
              <a:pPr/>
              <a:t>‹#›</a:t>
            </a:fld>
            <a:endParaRPr lang="cs-CZ" altLang="cs-CZ"/>
          </a:p>
        </p:txBody>
      </p:sp>
    </p:spTree>
    <p:extLst>
      <p:ext uri="{BB962C8B-B14F-4D97-AF65-F5344CB8AC3E}">
        <p14:creationId xmlns:p14="http://schemas.microsoft.com/office/powerpoint/2010/main" val="1279376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CCB421AD-577E-432A-8F3C-80B9E588DF81}" type="datetime1">
              <a:rPr lang="cs-CZ" altLang="cs-CZ" smtClean="0"/>
              <a:pPr>
                <a:defRPr/>
              </a:pPr>
              <a:t>21.07.2020</a:t>
            </a:fld>
            <a:endParaRPr lang="cs-CZ" altLang="cs-CZ"/>
          </a:p>
        </p:txBody>
      </p:sp>
      <p:sp>
        <p:nvSpPr>
          <p:cNvPr id="3" name="Rectangle 5"/>
          <p:cNvSpPr>
            <a:spLocks noGrp="1" noChangeArrowheads="1"/>
          </p:cNvSpPr>
          <p:nvPr>
            <p:ph type="sldNum" idx="11"/>
          </p:nvPr>
        </p:nvSpPr>
        <p:spPr>
          <a:ln/>
        </p:spPr>
        <p:txBody>
          <a:bodyPr/>
          <a:lstStyle>
            <a:lvl1pPr>
              <a:defRPr/>
            </a:lvl1pPr>
          </a:lstStyle>
          <a:p>
            <a:fld id="{900D6A8E-1EA8-4236-BE8C-B93377F7E252}" type="slidenum">
              <a:rPr lang="cs-CZ" altLang="cs-CZ"/>
              <a:pPr/>
              <a:t>‹#›</a:t>
            </a:fld>
            <a:endParaRPr lang="cs-CZ" altLang="cs-CZ"/>
          </a:p>
        </p:txBody>
      </p:sp>
    </p:spTree>
    <p:extLst>
      <p:ext uri="{BB962C8B-B14F-4D97-AF65-F5344CB8AC3E}">
        <p14:creationId xmlns:p14="http://schemas.microsoft.com/office/powerpoint/2010/main" val="3846906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3"/>
          <p:cNvSpPr>
            <a:spLocks noGrp="1" noChangeArrowheads="1"/>
          </p:cNvSpPr>
          <p:nvPr>
            <p:ph type="dt" idx="10"/>
          </p:nvPr>
        </p:nvSpPr>
        <p:spPr>
          <a:ln/>
        </p:spPr>
        <p:txBody>
          <a:bodyPr/>
          <a:lstStyle>
            <a:lvl1pPr>
              <a:defRPr/>
            </a:lvl1pPr>
          </a:lstStyle>
          <a:p>
            <a:pPr>
              <a:defRPr/>
            </a:pPr>
            <a:fld id="{CD9CB516-27C3-4166-8E38-FF8662137899}" type="datetime1">
              <a:rPr lang="cs-CZ" altLang="cs-CZ" smtClean="0"/>
              <a:pPr>
                <a:defRPr/>
              </a:pPr>
              <a:t>21.07.2020</a:t>
            </a:fld>
            <a:endParaRPr lang="cs-CZ" altLang="cs-CZ"/>
          </a:p>
        </p:txBody>
      </p:sp>
      <p:sp>
        <p:nvSpPr>
          <p:cNvPr id="6" name="Rectangle 5"/>
          <p:cNvSpPr>
            <a:spLocks noGrp="1" noChangeArrowheads="1"/>
          </p:cNvSpPr>
          <p:nvPr>
            <p:ph type="sldNum" idx="11"/>
          </p:nvPr>
        </p:nvSpPr>
        <p:spPr>
          <a:ln/>
        </p:spPr>
        <p:txBody>
          <a:bodyPr/>
          <a:lstStyle>
            <a:lvl1pPr>
              <a:defRPr/>
            </a:lvl1pPr>
          </a:lstStyle>
          <a:p>
            <a:fld id="{A3BC0B6E-DAF1-4335-B6C6-57B170455191}" type="slidenum">
              <a:rPr lang="cs-CZ" altLang="cs-CZ"/>
              <a:pPr/>
              <a:t>‹#›</a:t>
            </a:fld>
            <a:endParaRPr lang="cs-CZ" altLang="cs-CZ"/>
          </a:p>
        </p:txBody>
      </p:sp>
    </p:spTree>
    <p:extLst>
      <p:ext uri="{BB962C8B-B14F-4D97-AF65-F5344CB8AC3E}">
        <p14:creationId xmlns:p14="http://schemas.microsoft.com/office/powerpoint/2010/main" val="1972659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3"/>
          <p:cNvSpPr>
            <a:spLocks noGrp="1" noChangeArrowheads="1"/>
          </p:cNvSpPr>
          <p:nvPr>
            <p:ph type="dt" idx="10"/>
          </p:nvPr>
        </p:nvSpPr>
        <p:spPr>
          <a:ln/>
        </p:spPr>
        <p:txBody>
          <a:bodyPr/>
          <a:lstStyle>
            <a:lvl1pPr>
              <a:defRPr/>
            </a:lvl1pPr>
          </a:lstStyle>
          <a:p>
            <a:pPr>
              <a:defRPr/>
            </a:pPr>
            <a:fld id="{5413BE80-443A-4FF6-8370-29FDD3113A81}" type="datetime1">
              <a:rPr lang="cs-CZ" altLang="cs-CZ" smtClean="0"/>
              <a:pPr>
                <a:defRPr/>
              </a:pPr>
              <a:t>21.07.2020</a:t>
            </a:fld>
            <a:endParaRPr lang="cs-CZ" altLang="cs-CZ"/>
          </a:p>
        </p:txBody>
      </p:sp>
      <p:sp>
        <p:nvSpPr>
          <p:cNvPr id="6" name="Rectangle 5"/>
          <p:cNvSpPr>
            <a:spLocks noGrp="1" noChangeArrowheads="1"/>
          </p:cNvSpPr>
          <p:nvPr>
            <p:ph type="sldNum" idx="11"/>
          </p:nvPr>
        </p:nvSpPr>
        <p:spPr>
          <a:ln/>
        </p:spPr>
        <p:txBody>
          <a:bodyPr/>
          <a:lstStyle>
            <a:lvl1pPr>
              <a:defRPr/>
            </a:lvl1pPr>
          </a:lstStyle>
          <a:p>
            <a:fld id="{6C5875B5-CB02-404A-9D4A-949777C03993}" type="slidenum">
              <a:rPr lang="cs-CZ" altLang="cs-CZ"/>
              <a:pPr/>
              <a:t>‹#›</a:t>
            </a:fld>
            <a:endParaRPr lang="cs-CZ" altLang="cs-CZ"/>
          </a:p>
        </p:txBody>
      </p:sp>
    </p:spTree>
    <p:extLst>
      <p:ext uri="{BB962C8B-B14F-4D97-AF65-F5344CB8AC3E}">
        <p14:creationId xmlns:p14="http://schemas.microsoft.com/office/powerpoint/2010/main" val="508232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fld id="{057DA9A5-B937-4119-8816-F2B134519D7B}" type="datetime1">
              <a:rPr lang="cs-CZ" altLang="cs-CZ" smtClean="0"/>
              <a:pPr>
                <a:defRPr/>
              </a:pPr>
              <a:t>21.07.2020</a:t>
            </a:fld>
            <a:endParaRPr lang="cs-CZ" altLang="cs-CZ"/>
          </a:p>
        </p:txBody>
      </p:sp>
      <p:sp>
        <p:nvSpPr>
          <p:cNvPr id="5" name="Rectangle 5"/>
          <p:cNvSpPr>
            <a:spLocks noGrp="1" noChangeArrowheads="1"/>
          </p:cNvSpPr>
          <p:nvPr>
            <p:ph type="sldNum" idx="11"/>
          </p:nvPr>
        </p:nvSpPr>
        <p:spPr>
          <a:ln/>
        </p:spPr>
        <p:txBody>
          <a:bodyPr/>
          <a:lstStyle>
            <a:lvl1pPr>
              <a:defRPr/>
            </a:lvl1pPr>
          </a:lstStyle>
          <a:p>
            <a:fld id="{75FA67B3-90ED-4539-AD27-25CABF77D0DF}" type="slidenum">
              <a:rPr lang="cs-CZ" altLang="cs-CZ"/>
              <a:pPr/>
              <a:t>‹#›</a:t>
            </a:fld>
            <a:endParaRPr lang="cs-CZ" altLang="cs-CZ"/>
          </a:p>
        </p:txBody>
      </p:sp>
    </p:spTree>
    <p:extLst>
      <p:ext uri="{BB962C8B-B14F-4D97-AF65-F5344CB8AC3E}">
        <p14:creationId xmlns:p14="http://schemas.microsoft.com/office/powerpoint/2010/main" val="2525443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28650" y="1162050"/>
            <a:ext cx="7885113"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cs-CZ" smtClean="0"/>
              <a:t>Klikněte pro úpravu formátu textu nadpisu</a:t>
            </a:r>
          </a:p>
        </p:txBody>
      </p:sp>
      <p:sp>
        <p:nvSpPr>
          <p:cNvPr id="1027" name="Rectangle 2"/>
          <p:cNvSpPr>
            <a:spLocks noGrp="1" noChangeArrowheads="1"/>
          </p:cNvSpPr>
          <p:nvPr>
            <p:ph type="body" idx="1"/>
          </p:nvPr>
        </p:nvSpPr>
        <p:spPr bwMode="auto">
          <a:xfrm>
            <a:off x="628650" y="2597150"/>
            <a:ext cx="7885113" cy="357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cs-CZ" smtClean="0"/>
              <a:t>Klikněte pro úpravu formátu textu osnovy</a:t>
            </a:r>
          </a:p>
          <a:p>
            <a:pPr lvl="1"/>
            <a:r>
              <a:rPr lang="en-GB" altLang="cs-CZ" smtClean="0"/>
              <a:t>Druhá úroveň</a:t>
            </a:r>
          </a:p>
          <a:p>
            <a:pPr lvl="2"/>
            <a:r>
              <a:rPr lang="en-GB" altLang="cs-CZ" smtClean="0"/>
              <a:t>Třetí úroveň</a:t>
            </a:r>
          </a:p>
          <a:p>
            <a:pPr lvl="3"/>
            <a:r>
              <a:rPr lang="en-GB" altLang="cs-CZ" smtClean="0"/>
              <a:t>Čtvrtá úroveň osnovy</a:t>
            </a:r>
          </a:p>
          <a:p>
            <a:pPr lvl="4"/>
            <a:r>
              <a:rPr lang="en-GB" altLang="cs-CZ" smtClean="0"/>
              <a:t>Pátá úroveň osnovy</a:t>
            </a:r>
          </a:p>
          <a:p>
            <a:pPr lvl="4"/>
            <a:r>
              <a:rPr lang="en-GB" altLang="cs-CZ" smtClean="0"/>
              <a:t>Šestá úroveň</a:t>
            </a:r>
          </a:p>
          <a:p>
            <a:pPr lvl="4"/>
            <a:r>
              <a:rPr lang="en-GB" altLang="cs-CZ" smtClean="0"/>
              <a:t>Sedmá úroveň</a:t>
            </a:r>
          </a:p>
        </p:txBody>
      </p:sp>
      <p:sp>
        <p:nvSpPr>
          <p:cNvPr id="2" name="Rectangle 3"/>
          <p:cNvSpPr>
            <a:spLocks noGrp="1" noChangeArrowheads="1"/>
          </p:cNvSpPr>
          <p:nvPr>
            <p:ph type="dt"/>
          </p:nvPr>
        </p:nvSpPr>
        <p:spPr bwMode="auto">
          <a:xfrm>
            <a:off x="334963" y="6372225"/>
            <a:ext cx="2055812"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stStyle>
          <a:p>
            <a:pPr>
              <a:defRPr/>
            </a:pPr>
            <a:fld id="{620A2DEB-7578-484B-A582-C6EED2BADFEF}" type="datetime1">
              <a:rPr lang="cs-CZ" altLang="cs-CZ" smtClean="0"/>
              <a:pPr>
                <a:defRPr/>
              </a:pPr>
              <a:t>21.07.2020</a:t>
            </a:fld>
            <a:endParaRPr lang="cs-CZ" altLang="cs-CZ"/>
          </a:p>
        </p:txBody>
      </p:sp>
      <p:sp>
        <p:nvSpPr>
          <p:cNvPr id="1029" name="Text Box 4"/>
          <p:cNvSpPr txBox="1">
            <a:spLocks noChangeArrowheads="1"/>
          </p:cNvSpPr>
          <p:nvPr/>
        </p:nvSpPr>
        <p:spPr bwMode="auto">
          <a:xfrm>
            <a:off x="3028950" y="635635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p:txStyles>
    <p:titleStyle>
      <a:lvl1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2pPr>
      <a:lvl3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3pPr>
      <a:lvl4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4pPr>
      <a:lvl5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5pPr>
      <a:lvl6pPr marL="25146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6pPr>
      <a:lvl7pPr marL="29718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7pPr>
      <a:lvl8pPr marL="34290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8pPr>
      <a:lvl9pPr marL="38862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9pPr>
    </p:titleStyle>
    <p:body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628650" y="1162050"/>
            <a:ext cx="7885113"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cs-CZ" smtClean="0"/>
              <a:t>Klikněte pro úpravu formátu textu nadpisu</a:t>
            </a:r>
          </a:p>
        </p:txBody>
      </p:sp>
      <p:sp>
        <p:nvSpPr>
          <p:cNvPr id="10243" name="Rectangle 2"/>
          <p:cNvSpPr>
            <a:spLocks noGrp="1" noChangeArrowheads="1"/>
          </p:cNvSpPr>
          <p:nvPr>
            <p:ph type="body" idx="1"/>
          </p:nvPr>
        </p:nvSpPr>
        <p:spPr bwMode="auto">
          <a:xfrm>
            <a:off x="628650" y="2597150"/>
            <a:ext cx="7885113" cy="357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cs-CZ" smtClean="0"/>
              <a:t>Klikněte pro úpravu formátu textu osnovy</a:t>
            </a:r>
          </a:p>
          <a:p>
            <a:pPr lvl="1"/>
            <a:r>
              <a:rPr lang="en-GB" altLang="cs-CZ" smtClean="0"/>
              <a:t>Druhá úroveň</a:t>
            </a:r>
          </a:p>
          <a:p>
            <a:pPr lvl="2"/>
            <a:r>
              <a:rPr lang="en-GB" altLang="cs-CZ" smtClean="0"/>
              <a:t>Třetí úroveň</a:t>
            </a:r>
          </a:p>
          <a:p>
            <a:pPr lvl="3"/>
            <a:r>
              <a:rPr lang="en-GB" altLang="cs-CZ" smtClean="0"/>
              <a:t>Čtvrtá úroveň osnovy</a:t>
            </a:r>
          </a:p>
          <a:p>
            <a:pPr lvl="4"/>
            <a:r>
              <a:rPr lang="en-GB" altLang="cs-CZ" smtClean="0"/>
              <a:t>Pátá úroveň osnovy</a:t>
            </a:r>
          </a:p>
          <a:p>
            <a:pPr lvl="4"/>
            <a:r>
              <a:rPr lang="en-GB" altLang="cs-CZ" smtClean="0"/>
              <a:t>Šestá úroveň</a:t>
            </a:r>
          </a:p>
          <a:p>
            <a:pPr lvl="4"/>
            <a:r>
              <a:rPr lang="en-GB" altLang="cs-CZ" smtClean="0"/>
              <a:t>Sedmá úroveň</a:t>
            </a:r>
          </a:p>
        </p:txBody>
      </p:sp>
      <p:sp>
        <p:nvSpPr>
          <p:cNvPr id="2" name="Rectangle 3"/>
          <p:cNvSpPr>
            <a:spLocks noGrp="1" noChangeArrowheads="1"/>
          </p:cNvSpPr>
          <p:nvPr>
            <p:ph type="dt"/>
          </p:nvPr>
        </p:nvSpPr>
        <p:spPr bwMode="auto">
          <a:xfrm>
            <a:off x="334963" y="6372225"/>
            <a:ext cx="2055812"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449263" algn="l"/>
                <a:tab pos="898525" algn="l"/>
                <a:tab pos="1347788" algn="l"/>
                <a:tab pos="1797050" algn="l"/>
              </a:tabLst>
              <a:defRPr sz="1200" b="1">
                <a:solidFill>
                  <a:srgbClr val="FFFFFF"/>
                </a:solidFill>
                <a:latin typeface="Times New Roman" pitchFamily="16" charset="0"/>
                <a:cs typeface="Tahoma" charset="0"/>
              </a:defRPr>
            </a:lvl1pPr>
          </a:lstStyle>
          <a:p>
            <a:pPr>
              <a:defRPr/>
            </a:pPr>
            <a:fld id="{B3DE9AA6-DA15-458E-A175-6A5F9618BF30}" type="datetime1">
              <a:rPr lang="cs-CZ" altLang="cs-CZ" smtClean="0"/>
              <a:pPr>
                <a:defRPr/>
              </a:pPr>
              <a:t>21.07.2020</a:t>
            </a:fld>
            <a:endParaRPr lang="cs-CZ" altLang="cs-CZ"/>
          </a:p>
        </p:txBody>
      </p:sp>
      <p:sp>
        <p:nvSpPr>
          <p:cNvPr id="10245" name="Text Box 4"/>
          <p:cNvSpPr txBox="1">
            <a:spLocks noChangeArrowheads="1"/>
          </p:cNvSpPr>
          <p:nvPr/>
        </p:nvSpPr>
        <p:spPr bwMode="auto">
          <a:xfrm>
            <a:off x="3028950" y="635635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 name="Rectangle 5"/>
          <p:cNvSpPr>
            <a:spLocks noGrp="1" noChangeArrowheads="1"/>
          </p:cNvSpPr>
          <p:nvPr>
            <p:ph type="sldNum"/>
          </p:nvPr>
        </p:nvSpPr>
        <p:spPr bwMode="auto">
          <a:xfrm>
            <a:off x="6457950" y="6356350"/>
            <a:ext cx="20558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449263" algn="l"/>
                <a:tab pos="898525" algn="l"/>
                <a:tab pos="1347788" algn="l"/>
                <a:tab pos="1797050" algn="l"/>
              </a:tabLst>
              <a:defRPr sz="2400">
                <a:solidFill>
                  <a:srgbClr val="000000"/>
                </a:solidFill>
                <a:latin typeface="Calibri" panose="020F0502020204030204" pitchFamily="34" charset="0"/>
                <a:cs typeface="Tahoma" panose="020B0604030504040204" pitchFamily="34" charset="0"/>
              </a:defRPr>
            </a:lvl1pPr>
          </a:lstStyle>
          <a:p>
            <a:fld id="{B212C3F3-AAF5-41C1-ABDD-6D9F1A55CF4B}"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p:txStyles>
    <p:titleStyle>
      <a:lvl1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2pPr>
      <a:lvl3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3pPr>
      <a:lvl4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4pPr>
      <a:lvl5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5pPr>
      <a:lvl6pPr marL="25146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6pPr>
      <a:lvl7pPr marL="29718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7pPr>
      <a:lvl8pPr marL="34290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8pPr>
      <a:lvl9pPr marL="38862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9pPr>
    </p:titleStyle>
    <p:body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28650" y="1162050"/>
            <a:ext cx="7885113"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cs-CZ" smtClean="0"/>
              <a:t>Klikněte pro úpravu formátu textu nadpisu</a:t>
            </a:r>
          </a:p>
        </p:txBody>
      </p:sp>
      <p:sp>
        <p:nvSpPr>
          <p:cNvPr id="2051" name="Rectangle 2"/>
          <p:cNvSpPr>
            <a:spLocks noGrp="1" noChangeArrowheads="1"/>
          </p:cNvSpPr>
          <p:nvPr>
            <p:ph type="body" idx="1"/>
          </p:nvPr>
        </p:nvSpPr>
        <p:spPr bwMode="auto">
          <a:xfrm>
            <a:off x="628650" y="2597150"/>
            <a:ext cx="7885113" cy="357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cs-CZ" smtClean="0"/>
              <a:t>Klikněte pro úpravu formátu textu osnovy</a:t>
            </a:r>
          </a:p>
          <a:p>
            <a:pPr lvl="1"/>
            <a:r>
              <a:rPr lang="en-GB" altLang="cs-CZ" smtClean="0"/>
              <a:t>Druhá úroveň</a:t>
            </a:r>
          </a:p>
          <a:p>
            <a:pPr lvl="2"/>
            <a:r>
              <a:rPr lang="en-GB" altLang="cs-CZ" smtClean="0"/>
              <a:t>Třetí úroveň</a:t>
            </a:r>
          </a:p>
          <a:p>
            <a:pPr lvl="3"/>
            <a:r>
              <a:rPr lang="en-GB" altLang="cs-CZ" smtClean="0"/>
              <a:t>Čtvrtá úroveň osnovy</a:t>
            </a:r>
          </a:p>
          <a:p>
            <a:pPr lvl="4"/>
            <a:r>
              <a:rPr lang="en-GB" altLang="cs-CZ" smtClean="0"/>
              <a:t>Pátá úroveň osnovy</a:t>
            </a:r>
          </a:p>
          <a:p>
            <a:pPr lvl="4"/>
            <a:r>
              <a:rPr lang="en-GB" altLang="cs-CZ" smtClean="0"/>
              <a:t>Šestá úroveň</a:t>
            </a:r>
          </a:p>
          <a:p>
            <a:pPr lvl="4"/>
            <a:r>
              <a:rPr lang="en-GB" altLang="cs-CZ" smtClean="0"/>
              <a:t>Sedmá úroveň</a:t>
            </a:r>
          </a:p>
        </p:txBody>
      </p:sp>
      <p:sp>
        <p:nvSpPr>
          <p:cNvPr id="2" name="Rectangle 3"/>
          <p:cNvSpPr>
            <a:spLocks noGrp="1" noChangeArrowheads="1"/>
          </p:cNvSpPr>
          <p:nvPr>
            <p:ph type="dt"/>
          </p:nvPr>
        </p:nvSpPr>
        <p:spPr bwMode="auto">
          <a:xfrm>
            <a:off x="334963" y="6372225"/>
            <a:ext cx="2055812"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449263" algn="l"/>
                <a:tab pos="898525" algn="l"/>
                <a:tab pos="1347788" algn="l"/>
                <a:tab pos="1797050" algn="l"/>
              </a:tabLst>
              <a:defRPr sz="1200" b="1">
                <a:solidFill>
                  <a:srgbClr val="FFFFFF"/>
                </a:solidFill>
                <a:latin typeface="Times New Roman" pitchFamily="16" charset="0"/>
                <a:cs typeface="Tahoma" charset="0"/>
              </a:defRPr>
            </a:lvl1pPr>
          </a:lstStyle>
          <a:p>
            <a:pPr>
              <a:defRPr/>
            </a:pPr>
            <a:fld id="{4680A38B-2588-47E4-B1B8-A38523E96A0C}" type="datetime1">
              <a:rPr lang="cs-CZ" altLang="cs-CZ" smtClean="0"/>
              <a:pPr>
                <a:defRPr/>
              </a:pPr>
              <a:t>21.07.2020</a:t>
            </a:fld>
            <a:endParaRPr lang="cs-CZ" altLang="cs-CZ"/>
          </a:p>
        </p:txBody>
      </p:sp>
      <p:sp>
        <p:nvSpPr>
          <p:cNvPr id="2053" name="Text Box 4"/>
          <p:cNvSpPr txBox="1">
            <a:spLocks noChangeArrowheads="1"/>
          </p:cNvSpPr>
          <p:nvPr/>
        </p:nvSpPr>
        <p:spPr bwMode="auto">
          <a:xfrm>
            <a:off x="3028950" y="635635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 name="Rectangle 5"/>
          <p:cNvSpPr>
            <a:spLocks noGrp="1" noChangeArrowheads="1"/>
          </p:cNvSpPr>
          <p:nvPr>
            <p:ph type="sldNum"/>
          </p:nvPr>
        </p:nvSpPr>
        <p:spPr bwMode="auto">
          <a:xfrm>
            <a:off x="6457950" y="6356350"/>
            <a:ext cx="787400"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449263" algn="l"/>
              </a:tabLst>
              <a:defRPr sz="2400">
                <a:solidFill>
                  <a:srgbClr val="000000"/>
                </a:solidFill>
                <a:latin typeface="Calibri" panose="020F0502020204030204" pitchFamily="34" charset="0"/>
                <a:cs typeface="Tahoma" panose="020B0604030504040204" pitchFamily="34" charset="0"/>
              </a:defRPr>
            </a:lvl1pPr>
          </a:lstStyle>
          <a:p>
            <a:fld id="{A556CF4D-28F2-4904-8336-CCC3B26471D3}"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p:txStyles>
    <p:titleStyle>
      <a:lvl1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2pPr>
      <a:lvl3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3pPr>
      <a:lvl4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4pPr>
      <a:lvl5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5pPr>
      <a:lvl6pPr marL="25146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6pPr>
      <a:lvl7pPr marL="29718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7pPr>
      <a:lvl8pPr marL="34290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8pPr>
      <a:lvl9pPr marL="38862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9pPr>
    </p:titleStyle>
    <p:body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628650" y="1162050"/>
            <a:ext cx="7885113"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cs-CZ" smtClean="0"/>
              <a:t>Klikněte pro úpravu formátu textu nadpisu</a:t>
            </a:r>
          </a:p>
        </p:txBody>
      </p:sp>
      <p:sp>
        <p:nvSpPr>
          <p:cNvPr id="3075" name="Rectangle 2"/>
          <p:cNvSpPr>
            <a:spLocks noGrp="1" noChangeArrowheads="1"/>
          </p:cNvSpPr>
          <p:nvPr>
            <p:ph type="body" idx="1"/>
          </p:nvPr>
        </p:nvSpPr>
        <p:spPr bwMode="auto">
          <a:xfrm>
            <a:off x="628650" y="2597150"/>
            <a:ext cx="7885113" cy="357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cs-CZ" smtClean="0"/>
              <a:t>Klikněte pro úpravu formátu textu osnovy</a:t>
            </a:r>
          </a:p>
          <a:p>
            <a:pPr lvl="1"/>
            <a:r>
              <a:rPr lang="en-GB" altLang="cs-CZ" smtClean="0"/>
              <a:t>Druhá úroveň</a:t>
            </a:r>
          </a:p>
          <a:p>
            <a:pPr lvl="2"/>
            <a:r>
              <a:rPr lang="en-GB" altLang="cs-CZ" smtClean="0"/>
              <a:t>Třetí úroveň</a:t>
            </a:r>
          </a:p>
          <a:p>
            <a:pPr lvl="3"/>
            <a:r>
              <a:rPr lang="en-GB" altLang="cs-CZ" smtClean="0"/>
              <a:t>Čtvrtá úroveň osnovy</a:t>
            </a:r>
          </a:p>
          <a:p>
            <a:pPr lvl="4"/>
            <a:r>
              <a:rPr lang="en-GB" altLang="cs-CZ" smtClean="0"/>
              <a:t>Pátá úroveň osnovy</a:t>
            </a:r>
          </a:p>
          <a:p>
            <a:pPr lvl="4"/>
            <a:r>
              <a:rPr lang="en-GB" altLang="cs-CZ" smtClean="0"/>
              <a:t>Šestá úroveň</a:t>
            </a:r>
          </a:p>
          <a:p>
            <a:pPr lvl="4"/>
            <a:r>
              <a:rPr lang="en-GB" altLang="cs-CZ" smtClean="0"/>
              <a:t>Sedmá úroveň</a:t>
            </a:r>
          </a:p>
        </p:txBody>
      </p:sp>
      <p:sp>
        <p:nvSpPr>
          <p:cNvPr id="2" name="Rectangle 3"/>
          <p:cNvSpPr>
            <a:spLocks noGrp="1" noChangeArrowheads="1"/>
          </p:cNvSpPr>
          <p:nvPr>
            <p:ph type="dt"/>
          </p:nvPr>
        </p:nvSpPr>
        <p:spPr bwMode="auto">
          <a:xfrm>
            <a:off x="334963" y="6372225"/>
            <a:ext cx="2055812"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449263" algn="l"/>
                <a:tab pos="898525" algn="l"/>
                <a:tab pos="1347788" algn="l"/>
                <a:tab pos="1797050" algn="l"/>
              </a:tabLst>
              <a:defRPr sz="1200" b="1">
                <a:solidFill>
                  <a:srgbClr val="FFFFFF"/>
                </a:solidFill>
                <a:latin typeface="Times New Roman" pitchFamily="16" charset="0"/>
                <a:cs typeface="Tahoma" charset="0"/>
              </a:defRPr>
            </a:lvl1pPr>
          </a:lstStyle>
          <a:p>
            <a:pPr>
              <a:defRPr/>
            </a:pPr>
            <a:fld id="{00DF6E3C-8740-432B-A522-F48DA35E3878}" type="datetime1">
              <a:rPr lang="cs-CZ" altLang="cs-CZ" smtClean="0"/>
              <a:pPr>
                <a:defRPr/>
              </a:pPr>
              <a:t>21.07.2020</a:t>
            </a:fld>
            <a:endParaRPr lang="cs-CZ" altLang="cs-CZ"/>
          </a:p>
        </p:txBody>
      </p:sp>
      <p:sp>
        <p:nvSpPr>
          <p:cNvPr id="3077" name="Text Box 4"/>
          <p:cNvSpPr txBox="1">
            <a:spLocks noChangeArrowheads="1"/>
          </p:cNvSpPr>
          <p:nvPr/>
        </p:nvSpPr>
        <p:spPr bwMode="auto">
          <a:xfrm>
            <a:off x="3028950" y="635635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 name="Rectangle 5"/>
          <p:cNvSpPr>
            <a:spLocks noGrp="1" noChangeArrowheads="1"/>
          </p:cNvSpPr>
          <p:nvPr>
            <p:ph type="sldNum"/>
          </p:nvPr>
        </p:nvSpPr>
        <p:spPr bwMode="auto">
          <a:xfrm>
            <a:off x="6457950" y="6356350"/>
            <a:ext cx="20558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449263" algn="l"/>
                <a:tab pos="898525" algn="l"/>
                <a:tab pos="1347788" algn="l"/>
                <a:tab pos="1797050" algn="l"/>
              </a:tabLst>
              <a:defRPr sz="2400">
                <a:solidFill>
                  <a:srgbClr val="000000"/>
                </a:solidFill>
                <a:latin typeface="Calibri" panose="020F0502020204030204" pitchFamily="34" charset="0"/>
                <a:cs typeface="Tahoma" panose="020B0604030504040204" pitchFamily="34" charset="0"/>
              </a:defRPr>
            </a:lvl1pPr>
          </a:lstStyle>
          <a:p>
            <a:fld id="{3987AF6A-17D2-4ECB-B22B-60442C5E6597}"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p:txStyles>
    <p:titleStyle>
      <a:lvl1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2pPr>
      <a:lvl3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3pPr>
      <a:lvl4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4pPr>
      <a:lvl5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5pPr>
      <a:lvl6pPr marL="25146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6pPr>
      <a:lvl7pPr marL="29718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7pPr>
      <a:lvl8pPr marL="34290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8pPr>
      <a:lvl9pPr marL="38862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9pPr>
    </p:titleStyle>
    <p:body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628650" y="1162050"/>
            <a:ext cx="7885113"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cs-CZ" smtClean="0"/>
              <a:t>Klikněte pro úpravu formátu textu nadpisu</a:t>
            </a:r>
          </a:p>
        </p:txBody>
      </p:sp>
      <p:sp>
        <p:nvSpPr>
          <p:cNvPr id="4099" name="Rectangle 2"/>
          <p:cNvSpPr>
            <a:spLocks noGrp="1" noChangeArrowheads="1"/>
          </p:cNvSpPr>
          <p:nvPr>
            <p:ph type="body" idx="1"/>
          </p:nvPr>
        </p:nvSpPr>
        <p:spPr bwMode="auto">
          <a:xfrm>
            <a:off x="628650" y="2597150"/>
            <a:ext cx="7885113" cy="357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cs-CZ" smtClean="0"/>
              <a:t>Klikněte pro úpravu formátu textu osnovy</a:t>
            </a:r>
          </a:p>
          <a:p>
            <a:pPr lvl="1"/>
            <a:r>
              <a:rPr lang="en-GB" altLang="cs-CZ" smtClean="0"/>
              <a:t>Druhá úroveň</a:t>
            </a:r>
          </a:p>
          <a:p>
            <a:pPr lvl="2"/>
            <a:r>
              <a:rPr lang="en-GB" altLang="cs-CZ" smtClean="0"/>
              <a:t>Třetí úroveň</a:t>
            </a:r>
          </a:p>
          <a:p>
            <a:pPr lvl="3"/>
            <a:r>
              <a:rPr lang="en-GB" altLang="cs-CZ" smtClean="0"/>
              <a:t>Čtvrtá úroveň osnovy</a:t>
            </a:r>
          </a:p>
          <a:p>
            <a:pPr lvl="4"/>
            <a:r>
              <a:rPr lang="en-GB" altLang="cs-CZ" smtClean="0"/>
              <a:t>Pátá úroveň osnovy</a:t>
            </a:r>
          </a:p>
          <a:p>
            <a:pPr lvl="4"/>
            <a:r>
              <a:rPr lang="en-GB" altLang="cs-CZ" smtClean="0"/>
              <a:t>Šestá úroveň</a:t>
            </a:r>
          </a:p>
          <a:p>
            <a:pPr lvl="4"/>
            <a:r>
              <a:rPr lang="en-GB" altLang="cs-CZ" smtClean="0"/>
              <a:t>Sedmá úroveň</a:t>
            </a:r>
          </a:p>
        </p:txBody>
      </p:sp>
      <p:sp>
        <p:nvSpPr>
          <p:cNvPr id="2" name="Rectangle 3"/>
          <p:cNvSpPr>
            <a:spLocks noGrp="1" noChangeArrowheads="1"/>
          </p:cNvSpPr>
          <p:nvPr>
            <p:ph type="dt"/>
          </p:nvPr>
        </p:nvSpPr>
        <p:spPr bwMode="auto">
          <a:xfrm>
            <a:off x="334963" y="6372225"/>
            <a:ext cx="2055812"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449263" algn="l"/>
                <a:tab pos="898525" algn="l"/>
                <a:tab pos="1347788" algn="l"/>
                <a:tab pos="1797050" algn="l"/>
              </a:tabLst>
              <a:defRPr sz="1200" b="1">
                <a:solidFill>
                  <a:srgbClr val="FFFFFF"/>
                </a:solidFill>
                <a:latin typeface="Times New Roman" pitchFamily="16" charset="0"/>
                <a:cs typeface="Tahoma" charset="0"/>
              </a:defRPr>
            </a:lvl1pPr>
          </a:lstStyle>
          <a:p>
            <a:pPr>
              <a:defRPr/>
            </a:pPr>
            <a:fld id="{B5175337-225D-43BE-B4CC-E6BA24157FA3}" type="datetime1">
              <a:rPr lang="cs-CZ" altLang="cs-CZ" smtClean="0"/>
              <a:pPr>
                <a:defRPr/>
              </a:pPr>
              <a:t>21.07.2020</a:t>
            </a:fld>
            <a:endParaRPr lang="cs-CZ" altLang="cs-CZ"/>
          </a:p>
        </p:txBody>
      </p:sp>
      <p:sp>
        <p:nvSpPr>
          <p:cNvPr id="4101" name="Text Box 4"/>
          <p:cNvSpPr txBox="1">
            <a:spLocks noChangeArrowheads="1"/>
          </p:cNvSpPr>
          <p:nvPr/>
        </p:nvSpPr>
        <p:spPr bwMode="auto">
          <a:xfrm>
            <a:off x="3028950" y="635635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 name="Rectangle 5"/>
          <p:cNvSpPr>
            <a:spLocks noGrp="1" noChangeArrowheads="1"/>
          </p:cNvSpPr>
          <p:nvPr>
            <p:ph type="sldNum"/>
          </p:nvPr>
        </p:nvSpPr>
        <p:spPr bwMode="auto">
          <a:xfrm>
            <a:off x="6457950" y="6356350"/>
            <a:ext cx="20558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449263" algn="l"/>
                <a:tab pos="898525" algn="l"/>
                <a:tab pos="1347788" algn="l"/>
                <a:tab pos="1797050" algn="l"/>
              </a:tabLst>
              <a:defRPr sz="2400">
                <a:solidFill>
                  <a:srgbClr val="000000"/>
                </a:solidFill>
                <a:latin typeface="Calibri" panose="020F0502020204030204" pitchFamily="34" charset="0"/>
                <a:cs typeface="Tahoma" panose="020B0604030504040204" pitchFamily="34" charset="0"/>
              </a:defRPr>
            </a:lvl1pPr>
          </a:lstStyle>
          <a:p>
            <a:fld id="{2FD1E31D-D071-41BE-9580-6FA2E48B72FF}"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p:txStyles>
    <p:titleStyle>
      <a:lvl1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2pPr>
      <a:lvl3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3pPr>
      <a:lvl4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4pPr>
      <a:lvl5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5pPr>
      <a:lvl6pPr marL="25146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6pPr>
      <a:lvl7pPr marL="29718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7pPr>
      <a:lvl8pPr marL="34290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8pPr>
      <a:lvl9pPr marL="38862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9pPr>
    </p:titleStyle>
    <p:body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628650" y="1162050"/>
            <a:ext cx="7885113"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cs-CZ" smtClean="0"/>
              <a:t>Klikněte pro úpravu formátu textu nadpisu</a:t>
            </a:r>
          </a:p>
        </p:txBody>
      </p:sp>
      <p:sp>
        <p:nvSpPr>
          <p:cNvPr id="5123" name="Rectangle 2"/>
          <p:cNvSpPr>
            <a:spLocks noGrp="1" noChangeArrowheads="1"/>
          </p:cNvSpPr>
          <p:nvPr>
            <p:ph type="body" idx="1"/>
          </p:nvPr>
        </p:nvSpPr>
        <p:spPr bwMode="auto">
          <a:xfrm>
            <a:off x="628650" y="2597150"/>
            <a:ext cx="7885113" cy="357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cs-CZ" smtClean="0"/>
              <a:t>Klikněte pro úpravu formátu textu osnovy</a:t>
            </a:r>
          </a:p>
          <a:p>
            <a:pPr lvl="1"/>
            <a:r>
              <a:rPr lang="en-GB" altLang="cs-CZ" smtClean="0"/>
              <a:t>Druhá úroveň</a:t>
            </a:r>
          </a:p>
          <a:p>
            <a:pPr lvl="2"/>
            <a:r>
              <a:rPr lang="en-GB" altLang="cs-CZ" smtClean="0"/>
              <a:t>Třetí úroveň</a:t>
            </a:r>
          </a:p>
          <a:p>
            <a:pPr lvl="3"/>
            <a:r>
              <a:rPr lang="en-GB" altLang="cs-CZ" smtClean="0"/>
              <a:t>Čtvrtá úroveň osnovy</a:t>
            </a:r>
          </a:p>
          <a:p>
            <a:pPr lvl="4"/>
            <a:r>
              <a:rPr lang="en-GB" altLang="cs-CZ" smtClean="0"/>
              <a:t>Pátá úroveň osnovy</a:t>
            </a:r>
          </a:p>
          <a:p>
            <a:pPr lvl="4"/>
            <a:r>
              <a:rPr lang="en-GB" altLang="cs-CZ" smtClean="0"/>
              <a:t>Šestá úroveň</a:t>
            </a:r>
          </a:p>
          <a:p>
            <a:pPr lvl="4"/>
            <a:r>
              <a:rPr lang="en-GB" altLang="cs-CZ" smtClean="0"/>
              <a:t>Sedmá úroveň</a:t>
            </a:r>
          </a:p>
        </p:txBody>
      </p:sp>
      <p:sp>
        <p:nvSpPr>
          <p:cNvPr id="2" name="Rectangle 3"/>
          <p:cNvSpPr>
            <a:spLocks noGrp="1" noChangeArrowheads="1"/>
          </p:cNvSpPr>
          <p:nvPr>
            <p:ph type="dt"/>
          </p:nvPr>
        </p:nvSpPr>
        <p:spPr bwMode="auto">
          <a:xfrm>
            <a:off x="334963" y="6372225"/>
            <a:ext cx="2055812"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449263" algn="l"/>
                <a:tab pos="898525" algn="l"/>
                <a:tab pos="1347788" algn="l"/>
                <a:tab pos="1797050" algn="l"/>
              </a:tabLst>
              <a:defRPr sz="1200" b="1">
                <a:solidFill>
                  <a:srgbClr val="FFFFFF"/>
                </a:solidFill>
                <a:latin typeface="Times New Roman" pitchFamily="16" charset="0"/>
                <a:cs typeface="Tahoma" charset="0"/>
              </a:defRPr>
            </a:lvl1pPr>
          </a:lstStyle>
          <a:p>
            <a:pPr>
              <a:defRPr/>
            </a:pPr>
            <a:fld id="{E87D36A8-3C61-4A49-85B7-C32B1E702BA7}" type="datetime1">
              <a:rPr lang="cs-CZ" altLang="cs-CZ" smtClean="0"/>
              <a:pPr>
                <a:defRPr/>
              </a:pPr>
              <a:t>21.07.2020</a:t>
            </a:fld>
            <a:endParaRPr lang="cs-CZ" altLang="cs-CZ"/>
          </a:p>
        </p:txBody>
      </p:sp>
      <p:sp>
        <p:nvSpPr>
          <p:cNvPr id="5125" name="Text Box 4"/>
          <p:cNvSpPr txBox="1">
            <a:spLocks noChangeArrowheads="1"/>
          </p:cNvSpPr>
          <p:nvPr/>
        </p:nvSpPr>
        <p:spPr bwMode="auto">
          <a:xfrm>
            <a:off x="3028950" y="635635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 name="Rectangle 5"/>
          <p:cNvSpPr>
            <a:spLocks noGrp="1" noChangeArrowheads="1"/>
          </p:cNvSpPr>
          <p:nvPr>
            <p:ph type="sldNum"/>
          </p:nvPr>
        </p:nvSpPr>
        <p:spPr bwMode="auto">
          <a:xfrm>
            <a:off x="6457950" y="6356350"/>
            <a:ext cx="20558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449263" algn="l"/>
                <a:tab pos="898525" algn="l"/>
                <a:tab pos="1347788" algn="l"/>
                <a:tab pos="1797050" algn="l"/>
              </a:tabLst>
              <a:defRPr sz="2400">
                <a:solidFill>
                  <a:srgbClr val="000000"/>
                </a:solidFill>
                <a:latin typeface="Calibri" panose="020F0502020204030204" pitchFamily="34" charset="0"/>
                <a:cs typeface="Tahoma" panose="020B0604030504040204" pitchFamily="34" charset="0"/>
              </a:defRPr>
            </a:lvl1pPr>
          </a:lstStyle>
          <a:p>
            <a:fld id="{E3AC7A2C-E133-4547-8BE7-6E7BDB0918FB}"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p:txStyles>
    <p:titleStyle>
      <a:lvl1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2pPr>
      <a:lvl3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3pPr>
      <a:lvl4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4pPr>
      <a:lvl5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5pPr>
      <a:lvl6pPr marL="25146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6pPr>
      <a:lvl7pPr marL="29718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7pPr>
      <a:lvl8pPr marL="34290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8pPr>
      <a:lvl9pPr marL="38862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9pPr>
    </p:titleStyle>
    <p:body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628650" y="1162050"/>
            <a:ext cx="7885113"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cs-CZ" smtClean="0"/>
              <a:t>Klikněte pro úpravu formátu textu nadpisu</a:t>
            </a:r>
          </a:p>
        </p:txBody>
      </p:sp>
      <p:sp>
        <p:nvSpPr>
          <p:cNvPr id="6147" name="Rectangle 2"/>
          <p:cNvSpPr>
            <a:spLocks noGrp="1" noChangeArrowheads="1"/>
          </p:cNvSpPr>
          <p:nvPr>
            <p:ph type="body" idx="1"/>
          </p:nvPr>
        </p:nvSpPr>
        <p:spPr bwMode="auto">
          <a:xfrm>
            <a:off x="628650" y="2597150"/>
            <a:ext cx="7885113" cy="357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cs-CZ" smtClean="0"/>
              <a:t>Klikněte pro úpravu formátu textu osnovy</a:t>
            </a:r>
          </a:p>
          <a:p>
            <a:pPr lvl="1"/>
            <a:r>
              <a:rPr lang="en-GB" altLang="cs-CZ" smtClean="0"/>
              <a:t>Druhá úroveň</a:t>
            </a:r>
          </a:p>
          <a:p>
            <a:pPr lvl="2"/>
            <a:r>
              <a:rPr lang="en-GB" altLang="cs-CZ" smtClean="0"/>
              <a:t>Třetí úroveň</a:t>
            </a:r>
          </a:p>
          <a:p>
            <a:pPr lvl="3"/>
            <a:r>
              <a:rPr lang="en-GB" altLang="cs-CZ" smtClean="0"/>
              <a:t>Čtvrtá úroveň osnovy</a:t>
            </a:r>
          </a:p>
          <a:p>
            <a:pPr lvl="4"/>
            <a:r>
              <a:rPr lang="en-GB" altLang="cs-CZ" smtClean="0"/>
              <a:t>Pátá úroveň osnovy</a:t>
            </a:r>
          </a:p>
          <a:p>
            <a:pPr lvl="4"/>
            <a:r>
              <a:rPr lang="en-GB" altLang="cs-CZ" smtClean="0"/>
              <a:t>Šestá úroveň</a:t>
            </a:r>
          </a:p>
          <a:p>
            <a:pPr lvl="4"/>
            <a:r>
              <a:rPr lang="en-GB" altLang="cs-CZ" smtClean="0"/>
              <a:t>Sedmá úroveň</a:t>
            </a:r>
          </a:p>
        </p:txBody>
      </p:sp>
      <p:sp>
        <p:nvSpPr>
          <p:cNvPr id="2" name="Rectangle 3"/>
          <p:cNvSpPr>
            <a:spLocks noGrp="1" noChangeArrowheads="1"/>
          </p:cNvSpPr>
          <p:nvPr>
            <p:ph type="dt"/>
          </p:nvPr>
        </p:nvSpPr>
        <p:spPr bwMode="auto">
          <a:xfrm>
            <a:off x="334963" y="6372225"/>
            <a:ext cx="2055812"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449263" algn="l"/>
                <a:tab pos="898525" algn="l"/>
                <a:tab pos="1347788" algn="l"/>
                <a:tab pos="1797050" algn="l"/>
              </a:tabLst>
              <a:defRPr sz="1200" b="1">
                <a:solidFill>
                  <a:srgbClr val="FFFFFF"/>
                </a:solidFill>
                <a:latin typeface="Times New Roman" pitchFamily="16" charset="0"/>
                <a:cs typeface="Tahoma" charset="0"/>
              </a:defRPr>
            </a:lvl1pPr>
          </a:lstStyle>
          <a:p>
            <a:pPr>
              <a:defRPr/>
            </a:pPr>
            <a:fld id="{3C4BDB47-5316-439E-BF55-68AD95B100DA}" type="datetime1">
              <a:rPr lang="cs-CZ" altLang="cs-CZ" smtClean="0"/>
              <a:pPr>
                <a:defRPr/>
              </a:pPr>
              <a:t>21.07.2020</a:t>
            </a:fld>
            <a:endParaRPr lang="cs-CZ" altLang="cs-CZ"/>
          </a:p>
        </p:txBody>
      </p:sp>
      <p:sp>
        <p:nvSpPr>
          <p:cNvPr id="6149" name="Text Box 4"/>
          <p:cNvSpPr txBox="1">
            <a:spLocks noChangeArrowheads="1"/>
          </p:cNvSpPr>
          <p:nvPr/>
        </p:nvSpPr>
        <p:spPr bwMode="auto">
          <a:xfrm>
            <a:off x="3028950" y="635635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 name="Rectangle 5"/>
          <p:cNvSpPr>
            <a:spLocks noGrp="1" noChangeArrowheads="1"/>
          </p:cNvSpPr>
          <p:nvPr>
            <p:ph type="sldNum"/>
          </p:nvPr>
        </p:nvSpPr>
        <p:spPr bwMode="auto">
          <a:xfrm>
            <a:off x="6457950" y="6356350"/>
            <a:ext cx="20558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449263" algn="l"/>
                <a:tab pos="898525" algn="l"/>
                <a:tab pos="1347788" algn="l"/>
                <a:tab pos="1797050" algn="l"/>
              </a:tabLst>
              <a:defRPr sz="2400">
                <a:solidFill>
                  <a:srgbClr val="000000"/>
                </a:solidFill>
                <a:latin typeface="Calibri" panose="020F0502020204030204" pitchFamily="34" charset="0"/>
                <a:cs typeface="Tahoma" panose="020B0604030504040204" pitchFamily="34" charset="0"/>
              </a:defRPr>
            </a:lvl1pPr>
          </a:lstStyle>
          <a:p>
            <a:fld id="{6C09A0CB-EE5C-42F0-AC60-1B1D9976A0E7}"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p:txStyles>
    <p:titleStyle>
      <a:lvl1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2pPr>
      <a:lvl3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3pPr>
      <a:lvl4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4pPr>
      <a:lvl5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5pPr>
      <a:lvl6pPr marL="25146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6pPr>
      <a:lvl7pPr marL="29718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7pPr>
      <a:lvl8pPr marL="34290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8pPr>
      <a:lvl9pPr marL="38862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9pPr>
    </p:titleStyle>
    <p:body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628650" y="1162050"/>
            <a:ext cx="7885113"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cs-CZ" smtClean="0"/>
              <a:t>Klikněte pro úpravu formátu textu nadpisu</a:t>
            </a:r>
          </a:p>
        </p:txBody>
      </p:sp>
      <p:sp>
        <p:nvSpPr>
          <p:cNvPr id="7171" name="Rectangle 2"/>
          <p:cNvSpPr>
            <a:spLocks noGrp="1" noChangeArrowheads="1"/>
          </p:cNvSpPr>
          <p:nvPr>
            <p:ph type="body" idx="1"/>
          </p:nvPr>
        </p:nvSpPr>
        <p:spPr bwMode="auto">
          <a:xfrm>
            <a:off x="628650" y="2597150"/>
            <a:ext cx="7885113" cy="357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cs-CZ" smtClean="0"/>
              <a:t>Klikněte pro úpravu formátu textu osnovy</a:t>
            </a:r>
          </a:p>
          <a:p>
            <a:pPr lvl="1"/>
            <a:r>
              <a:rPr lang="en-GB" altLang="cs-CZ" smtClean="0"/>
              <a:t>Druhá úroveň</a:t>
            </a:r>
          </a:p>
          <a:p>
            <a:pPr lvl="2"/>
            <a:r>
              <a:rPr lang="en-GB" altLang="cs-CZ" smtClean="0"/>
              <a:t>Třetí úroveň</a:t>
            </a:r>
          </a:p>
          <a:p>
            <a:pPr lvl="3"/>
            <a:r>
              <a:rPr lang="en-GB" altLang="cs-CZ" smtClean="0"/>
              <a:t>Čtvrtá úroveň osnovy</a:t>
            </a:r>
          </a:p>
          <a:p>
            <a:pPr lvl="4"/>
            <a:r>
              <a:rPr lang="en-GB" altLang="cs-CZ" smtClean="0"/>
              <a:t>Pátá úroveň osnovy</a:t>
            </a:r>
          </a:p>
          <a:p>
            <a:pPr lvl="4"/>
            <a:r>
              <a:rPr lang="en-GB" altLang="cs-CZ" smtClean="0"/>
              <a:t>Šestá úroveň</a:t>
            </a:r>
          </a:p>
          <a:p>
            <a:pPr lvl="4"/>
            <a:r>
              <a:rPr lang="en-GB" altLang="cs-CZ" smtClean="0"/>
              <a:t>Sedmá úroveň</a:t>
            </a:r>
          </a:p>
        </p:txBody>
      </p:sp>
      <p:sp>
        <p:nvSpPr>
          <p:cNvPr id="2" name="Rectangle 3"/>
          <p:cNvSpPr>
            <a:spLocks noGrp="1" noChangeArrowheads="1"/>
          </p:cNvSpPr>
          <p:nvPr>
            <p:ph type="dt"/>
          </p:nvPr>
        </p:nvSpPr>
        <p:spPr bwMode="auto">
          <a:xfrm>
            <a:off x="334963" y="6372225"/>
            <a:ext cx="2055812"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449263" algn="l"/>
                <a:tab pos="898525" algn="l"/>
                <a:tab pos="1347788" algn="l"/>
                <a:tab pos="1797050" algn="l"/>
              </a:tabLst>
              <a:defRPr sz="1200" b="1">
                <a:solidFill>
                  <a:srgbClr val="FFFFFF"/>
                </a:solidFill>
                <a:latin typeface="Times New Roman" pitchFamily="16" charset="0"/>
                <a:cs typeface="Tahoma" charset="0"/>
              </a:defRPr>
            </a:lvl1pPr>
          </a:lstStyle>
          <a:p>
            <a:pPr>
              <a:defRPr/>
            </a:pPr>
            <a:fld id="{1D89C021-E7C9-4D66-BBC3-AF466F21E518}" type="datetime1">
              <a:rPr lang="cs-CZ" altLang="cs-CZ" smtClean="0"/>
              <a:pPr>
                <a:defRPr/>
              </a:pPr>
              <a:t>21.07.2020</a:t>
            </a:fld>
            <a:endParaRPr lang="cs-CZ" altLang="cs-CZ"/>
          </a:p>
        </p:txBody>
      </p:sp>
      <p:sp>
        <p:nvSpPr>
          <p:cNvPr id="7173" name="Text Box 4"/>
          <p:cNvSpPr txBox="1">
            <a:spLocks noChangeArrowheads="1"/>
          </p:cNvSpPr>
          <p:nvPr/>
        </p:nvSpPr>
        <p:spPr bwMode="auto">
          <a:xfrm>
            <a:off x="3028950" y="635635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 name="Rectangle 5"/>
          <p:cNvSpPr>
            <a:spLocks noGrp="1" noChangeArrowheads="1"/>
          </p:cNvSpPr>
          <p:nvPr>
            <p:ph type="sldNum"/>
          </p:nvPr>
        </p:nvSpPr>
        <p:spPr bwMode="auto">
          <a:xfrm>
            <a:off x="6457950" y="6356350"/>
            <a:ext cx="20558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449263" algn="l"/>
                <a:tab pos="898525" algn="l"/>
                <a:tab pos="1347788" algn="l"/>
                <a:tab pos="1797050" algn="l"/>
              </a:tabLst>
              <a:defRPr sz="2400">
                <a:solidFill>
                  <a:srgbClr val="000000"/>
                </a:solidFill>
                <a:latin typeface="Calibri" panose="020F0502020204030204" pitchFamily="34" charset="0"/>
                <a:cs typeface="Tahoma" panose="020B0604030504040204" pitchFamily="34" charset="0"/>
              </a:defRPr>
            </a:lvl1pPr>
          </a:lstStyle>
          <a:p>
            <a:fld id="{F834C98F-7474-411E-9C9C-B983A95C79EF}"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p:txStyles>
    <p:titleStyle>
      <a:lvl1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2pPr>
      <a:lvl3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3pPr>
      <a:lvl4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4pPr>
      <a:lvl5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5pPr>
      <a:lvl6pPr marL="25146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6pPr>
      <a:lvl7pPr marL="29718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7pPr>
      <a:lvl8pPr marL="34290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8pPr>
      <a:lvl9pPr marL="38862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9pPr>
    </p:titleStyle>
    <p:body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628650" y="1162050"/>
            <a:ext cx="7885113"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cs-CZ" smtClean="0"/>
              <a:t>Klikněte pro úpravu formátu textu nadpisu</a:t>
            </a:r>
          </a:p>
        </p:txBody>
      </p:sp>
      <p:sp>
        <p:nvSpPr>
          <p:cNvPr id="8195" name="Rectangle 2"/>
          <p:cNvSpPr>
            <a:spLocks noGrp="1" noChangeArrowheads="1"/>
          </p:cNvSpPr>
          <p:nvPr>
            <p:ph type="body" idx="1"/>
          </p:nvPr>
        </p:nvSpPr>
        <p:spPr bwMode="auto">
          <a:xfrm>
            <a:off x="628650" y="2597150"/>
            <a:ext cx="7885113" cy="357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cs-CZ" smtClean="0"/>
              <a:t>Klikněte pro úpravu formátu textu osnovy</a:t>
            </a:r>
          </a:p>
          <a:p>
            <a:pPr lvl="1"/>
            <a:r>
              <a:rPr lang="en-GB" altLang="cs-CZ" smtClean="0"/>
              <a:t>Druhá úroveň</a:t>
            </a:r>
          </a:p>
          <a:p>
            <a:pPr lvl="2"/>
            <a:r>
              <a:rPr lang="en-GB" altLang="cs-CZ" smtClean="0"/>
              <a:t>Třetí úroveň</a:t>
            </a:r>
          </a:p>
          <a:p>
            <a:pPr lvl="3"/>
            <a:r>
              <a:rPr lang="en-GB" altLang="cs-CZ" smtClean="0"/>
              <a:t>Čtvrtá úroveň osnovy</a:t>
            </a:r>
          </a:p>
          <a:p>
            <a:pPr lvl="4"/>
            <a:r>
              <a:rPr lang="en-GB" altLang="cs-CZ" smtClean="0"/>
              <a:t>Pátá úroveň osnovy</a:t>
            </a:r>
          </a:p>
          <a:p>
            <a:pPr lvl="4"/>
            <a:r>
              <a:rPr lang="en-GB" altLang="cs-CZ" smtClean="0"/>
              <a:t>Šestá úroveň</a:t>
            </a:r>
          </a:p>
          <a:p>
            <a:pPr lvl="4"/>
            <a:r>
              <a:rPr lang="en-GB" altLang="cs-CZ" smtClean="0"/>
              <a:t>Sedmá úroveň</a:t>
            </a:r>
          </a:p>
        </p:txBody>
      </p:sp>
      <p:sp>
        <p:nvSpPr>
          <p:cNvPr id="2" name="Rectangle 3"/>
          <p:cNvSpPr>
            <a:spLocks noGrp="1" noChangeArrowheads="1"/>
          </p:cNvSpPr>
          <p:nvPr>
            <p:ph type="dt"/>
          </p:nvPr>
        </p:nvSpPr>
        <p:spPr bwMode="auto">
          <a:xfrm>
            <a:off x="334963" y="6372225"/>
            <a:ext cx="2055812"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449263" algn="l"/>
                <a:tab pos="898525" algn="l"/>
                <a:tab pos="1347788" algn="l"/>
                <a:tab pos="1797050" algn="l"/>
              </a:tabLst>
              <a:defRPr sz="1200" b="1">
                <a:solidFill>
                  <a:srgbClr val="FFFFFF"/>
                </a:solidFill>
                <a:latin typeface="Times New Roman" pitchFamily="16" charset="0"/>
                <a:cs typeface="Tahoma" charset="0"/>
              </a:defRPr>
            </a:lvl1pPr>
          </a:lstStyle>
          <a:p>
            <a:pPr>
              <a:defRPr/>
            </a:pPr>
            <a:fld id="{70DC99E8-4E5C-417E-B288-626C28019DD9}" type="datetime1">
              <a:rPr lang="cs-CZ" altLang="cs-CZ" smtClean="0"/>
              <a:pPr>
                <a:defRPr/>
              </a:pPr>
              <a:t>21.07.2020</a:t>
            </a:fld>
            <a:endParaRPr lang="cs-CZ" altLang="cs-CZ"/>
          </a:p>
        </p:txBody>
      </p:sp>
      <p:sp>
        <p:nvSpPr>
          <p:cNvPr id="8197" name="Text Box 4"/>
          <p:cNvSpPr txBox="1">
            <a:spLocks noChangeArrowheads="1"/>
          </p:cNvSpPr>
          <p:nvPr/>
        </p:nvSpPr>
        <p:spPr bwMode="auto">
          <a:xfrm>
            <a:off x="3028950" y="635635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 name="Rectangle 5"/>
          <p:cNvSpPr>
            <a:spLocks noGrp="1" noChangeArrowheads="1"/>
          </p:cNvSpPr>
          <p:nvPr>
            <p:ph type="sldNum"/>
          </p:nvPr>
        </p:nvSpPr>
        <p:spPr bwMode="auto">
          <a:xfrm>
            <a:off x="6457950" y="6356350"/>
            <a:ext cx="20558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449263" algn="l"/>
                <a:tab pos="898525" algn="l"/>
                <a:tab pos="1347788" algn="l"/>
                <a:tab pos="1797050" algn="l"/>
              </a:tabLst>
              <a:defRPr sz="2400">
                <a:solidFill>
                  <a:srgbClr val="000000"/>
                </a:solidFill>
                <a:latin typeface="Calibri" panose="020F0502020204030204" pitchFamily="34" charset="0"/>
                <a:cs typeface="Tahoma" panose="020B0604030504040204" pitchFamily="34" charset="0"/>
              </a:defRPr>
            </a:lvl1pPr>
          </a:lstStyle>
          <a:p>
            <a:fld id="{7C3F6F2F-A277-4462-B836-2140601B0A53}"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p:txStyles>
    <p:titleStyle>
      <a:lvl1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2pPr>
      <a:lvl3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3pPr>
      <a:lvl4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4pPr>
      <a:lvl5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5pPr>
      <a:lvl6pPr marL="25146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6pPr>
      <a:lvl7pPr marL="29718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7pPr>
      <a:lvl8pPr marL="34290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8pPr>
      <a:lvl9pPr marL="38862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9pPr>
    </p:titleStyle>
    <p:body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628650" y="1162050"/>
            <a:ext cx="7885113"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cs-CZ" smtClean="0"/>
              <a:t>Klikněte pro úpravu formátu textu nadpisu</a:t>
            </a:r>
          </a:p>
        </p:txBody>
      </p:sp>
      <p:sp>
        <p:nvSpPr>
          <p:cNvPr id="9219" name="Rectangle 2"/>
          <p:cNvSpPr>
            <a:spLocks noGrp="1" noChangeArrowheads="1"/>
          </p:cNvSpPr>
          <p:nvPr>
            <p:ph type="body" idx="1"/>
          </p:nvPr>
        </p:nvSpPr>
        <p:spPr bwMode="auto">
          <a:xfrm>
            <a:off x="628650" y="2597150"/>
            <a:ext cx="7885113" cy="357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cs-CZ" smtClean="0"/>
              <a:t>Klikněte pro úpravu formátu textu osnovy</a:t>
            </a:r>
          </a:p>
          <a:p>
            <a:pPr lvl="1"/>
            <a:r>
              <a:rPr lang="en-GB" altLang="cs-CZ" smtClean="0"/>
              <a:t>Druhá úroveň</a:t>
            </a:r>
          </a:p>
          <a:p>
            <a:pPr lvl="2"/>
            <a:r>
              <a:rPr lang="en-GB" altLang="cs-CZ" smtClean="0"/>
              <a:t>Třetí úroveň</a:t>
            </a:r>
          </a:p>
          <a:p>
            <a:pPr lvl="3"/>
            <a:r>
              <a:rPr lang="en-GB" altLang="cs-CZ" smtClean="0"/>
              <a:t>Čtvrtá úroveň osnovy</a:t>
            </a:r>
          </a:p>
          <a:p>
            <a:pPr lvl="4"/>
            <a:r>
              <a:rPr lang="en-GB" altLang="cs-CZ" smtClean="0"/>
              <a:t>Pátá úroveň osnovy</a:t>
            </a:r>
          </a:p>
          <a:p>
            <a:pPr lvl="4"/>
            <a:r>
              <a:rPr lang="en-GB" altLang="cs-CZ" smtClean="0"/>
              <a:t>Šestá úroveň</a:t>
            </a:r>
          </a:p>
          <a:p>
            <a:pPr lvl="4"/>
            <a:r>
              <a:rPr lang="en-GB" altLang="cs-CZ" smtClean="0"/>
              <a:t>Sedmá úroveň</a:t>
            </a:r>
          </a:p>
        </p:txBody>
      </p:sp>
      <p:sp>
        <p:nvSpPr>
          <p:cNvPr id="2" name="Rectangle 3"/>
          <p:cNvSpPr>
            <a:spLocks noGrp="1" noChangeArrowheads="1"/>
          </p:cNvSpPr>
          <p:nvPr>
            <p:ph type="dt"/>
          </p:nvPr>
        </p:nvSpPr>
        <p:spPr bwMode="auto">
          <a:xfrm>
            <a:off x="334963" y="6372225"/>
            <a:ext cx="2055812"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449263" algn="l"/>
                <a:tab pos="898525" algn="l"/>
                <a:tab pos="1347788" algn="l"/>
                <a:tab pos="1797050" algn="l"/>
              </a:tabLst>
              <a:defRPr sz="1200" b="1">
                <a:solidFill>
                  <a:srgbClr val="FFFFFF"/>
                </a:solidFill>
                <a:latin typeface="Times New Roman" pitchFamily="16" charset="0"/>
                <a:cs typeface="Tahoma" charset="0"/>
              </a:defRPr>
            </a:lvl1pPr>
          </a:lstStyle>
          <a:p>
            <a:pPr>
              <a:defRPr/>
            </a:pPr>
            <a:fld id="{739138DD-240C-47BB-90B0-E4B22AF37DA1}" type="datetime1">
              <a:rPr lang="cs-CZ" altLang="cs-CZ" smtClean="0"/>
              <a:pPr>
                <a:defRPr/>
              </a:pPr>
              <a:t>21.07.2020</a:t>
            </a:fld>
            <a:endParaRPr lang="cs-CZ" altLang="cs-CZ"/>
          </a:p>
        </p:txBody>
      </p:sp>
      <p:sp>
        <p:nvSpPr>
          <p:cNvPr id="9221" name="Text Box 4"/>
          <p:cNvSpPr txBox="1">
            <a:spLocks noChangeArrowheads="1"/>
          </p:cNvSpPr>
          <p:nvPr/>
        </p:nvSpPr>
        <p:spPr bwMode="auto">
          <a:xfrm>
            <a:off x="3028950" y="635635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 name="Rectangle 5"/>
          <p:cNvSpPr>
            <a:spLocks noGrp="1" noChangeArrowheads="1"/>
          </p:cNvSpPr>
          <p:nvPr>
            <p:ph type="sldNum"/>
          </p:nvPr>
        </p:nvSpPr>
        <p:spPr bwMode="auto">
          <a:xfrm>
            <a:off x="6457950" y="6356350"/>
            <a:ext cx="20558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449263" algn="l"/>
                <a:tab pos="898525" algn="l"/>
                <a:tab pos="1347788" algn="l"/>
                <a:tab pos="1797050" algn="l"/>
              </a:tabLst>
              <a:defRPr sz="2400">
                <a:solidFill>
                  <a:srgbClr val="000000"/>
                </a:solidFill>
                <a:latin typeface="Calibri" panose="020F0502020204030204" pitchFamily="34" charset="0"/>
                <a:cs typeface="Tahoma" panose="020B0604030504040204" pitchFamily="34" charset="0"/>
              </a:defRPr>
            </a:lvl1pPr>
          </a:lstStyle>
          <a:p>
            <a:fld id="{F09CC22D-A57B-4180-9708-D6B292511553}"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p:txStyles>
    <p:titleStyle>
      <a:lvl1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2pPr>
      <a:lvl3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3pPr>
      <a:lvl4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4pPr>
      <a:lvl5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5pPr>
      <a:lvl6pPr marL="25146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6pPr>
      <a:lvl7pPr marL="29718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7pPr>
      <a:lvl8pPr marL="34290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8pPr>
      <a:lvl9pPr marL="38862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9pPr>
    </p:titleStyle>
    <p:body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0.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3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3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7.png"/><Relationship Id="rId3" Type="http://schemas.openxmlformats.org/officeDocument/2006/relationships/notesSlide" Target="../notesSlides/notesSlide25.xml"/><Relationship Id="rId7" Type="http://schemas.openxmlformats.org/officeDocument/2006/relationships/image" Target="../media/image14.png"/><Relationship Id="rId12" Type="http://schemas.openxmlformats.org/officeDocument/2006/relationships/oleObject" Target="../embeddings/oleObject5.bin"/><Relationship Id="rId2" Type="http://schemas.openxmlformats.org/officeDocument/2006/relationships/slideLayout" Target="../slideLayouts/slideLayout30.xml"/><Relationship Id="rId16" Type="http://schemas.openxmlformats.org/officeDocument/2006/relationships/image" Target="../media/image19.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image" Target="../media/image18.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5.png"/><Relationship Id="rId1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3" Type="http://schemas.openxmlformats.org/officeDocument/2006/relationships/hyperlink" Target="../../Hypertextov&#233;%20odkazy/o%20&#218;mluv&#283;%20o%20zabr&#225;n&#283;n&#237;%20%20a%20trestan&#237;%20zlo&#269;inu%20genocidia.rtf" TargetMode="External"/><Relationship Id="rId2" Type="http://schemas.openxmlformats.org/officeDocument/2006/relationships/notesSlide" Target="../notesSlides/notesSlide42.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0" y="1798638"/>
            <a:ext cx="9144000" cy="2064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8000" tIns="46800" rIns="198000" bIns="46800">
            <a:spAutoFit/>
          </a:bodyPr>
          <a:lstStyle>
            <a:lvl1pPr marL="796925" indent="-795338">
              <a:tabLst>
                <a:tab pos="796925" algn="l"/>
                <a:tab pos="1711325" algn="l"/>
                <a:tab pos="2625725" algn="l"/>
                <a:tab pos="3540125" algn="l"/>
                <a:tab pos="4454525" algn="l"/>
                <a:tab pos="5368925" algn="l"/>
                <a:tab pos="6283325" algn="l"/>
                <a:tab pos="7197725" algn="l"/>
                <a:tab pos="8112125" algn="l"/>
                <a:tab pos="9026525" algn="l"/>
                <a:tab pos="9940925" algn="l"/>
                <a:tab pos="10855325" algn="l"/>
              </a:tabLst>
              <a:defRPr>
                <a:solidFill>
                  <a:srgbClr val="000000"/>
                </a:solidFill>
                <a:latin typeface="Arial" charset="0"/>
                <a:cs typeface="Arial" charset="0"/>
              </a:defRPr>
            </a:lvl1pPr>
            <a:lvl2pPr>
              <a:tabLst>
                <a:tab pos="796925" algn="l"/>
                <a:tab pos="1711325" algn="l"/>
                <a:tab pos="2625725" algn="l"/>
                <a:tab pos="3540125" algn="l"/>
                <a:tab pos="4454525" algn="l"/>
                <a:tab pos="5368925" algn="l"/>
                <a:tab pos="6283325" algn="l"/>
                <a:tab pos="7197725" algn="l"/>
                <a:tab pos="8112125" algn="l"/>
                <a:tab pos="9026525" algn="l"/>
                <a:tab pos="9940925" algn="l"/>
                <a:tab pos="10855325" algn="l"/>
              </a:tabLst>
              <a:defRPr>
                <a:solidFill>
                  <a:srgbClr val="000000"/>
                </a:solidFill>
                <a:latin typeface="Arial" charset="0"/>
                <a:cs typeface="Arial" charset="0"/>
              </a:defRPr>
            </a:lvl2pPr>
            <a:lvl3pPr>
              <a:tabLst>
                <a:tab pos="796925" algn="l"/>
                <a:tab pos="1711325" algn="l"/>
                <a:tab pos="2625725" algn="l"/>
                <a:tab pos="3540125" algn="l"/>
                <a:tab pos="4454525" algn="l"/>
                <a:tab pos="5368925" algn="l"/>
                <a:tab pos="6283325" algn="l"/>
                <a:tab pos="7197725" algn="l"/>
                <a:tab pos="8112125" algn="l"/>
                <a:tab pos="9026525" algn="l"/>
                <a:tab pos="9940925" algn="l"/>
                <a:tab pos="10855325" algn="l"/>
              </a:tabLst>
              <a:defRPr>
                <a:solidFill>
                  <a:srgbClr val="000000"/>
                </a:solidFill>
                <a:latin typeface="Arial" charset="0"/>
                <a:cs typeface="Arial" charset="0"/>
              </a:defRPr>
            </a:lvl3pPr>
            <a:lvl4pPr>
              <a:tabLst>
                <a:tab pos="796925" algn="l"/>
                <a:tab pos="1711325" algn="l"/>
                <a:tab pos="2625725" algn="l"/>
                <a:tab pos="3540125" algn="l"/>
                <a:tab pos="4454525" algn="l"/>
                <a:tab pos="5368925" algn="l"/>
                <a:tab pos="6283325" algn="l"/>
                <a:tab pos="7197725" algn="l"/>
                <a:tab pos="8112125" algn="l"/>
                <a:tab pos="9026525" algn="l"/>
                <a:tab pos="9940925" algn="l"/>
                <a:tab pos="10855325" algn="l"/>
              </a:tabLst>
              <a:defRPr>
                <a:solidFill>
                  <a:srgbClr val="000000"/>
                </a:solidFill>
                <a:latin typeface="Arial" charset="0"/>
                <a:cs typeface="Arial" charset="0"/>
              </a:defRPr>
            </a:lvl4pPr>
            <a:lvl5pPr>
              <a:tabLst>
                <a:tab pos="796925" algn="l"/>
                <a:tab pos="1711325" algn="l"/>
                <a:tab pos="2625725" algn="l"/>
                <a:tab pos="3540125" algn="l"/>
                <a:tab pos="4454525" algn="l"/>
                <a:tab pos="5368925" algn="l"/>
                <a:tab pos="6283325" algn="l"/>
                <a:tab pos="7197725" algn="l"/>
                <a:tab pos="8112125" algn="l"/>
                <a:tab pos="9026525" algn="l"/>
                <a:tab pos="9940925" algn="l"/>
                <a:tab pos="10855325"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796925" algn="l"/>
                <a:tab pos="1711325" algn="l"/>
                <a:tab pos="2625725" algn="l"/>
                <a:tab pos="3540125" algn="l"/>
                <a:tab pos="4454525" algn="l"/>
                <a:tab pos="5368925" algn="l"/>
                <a:tab pos="6283325" algn="l"/>
                <a:tab pos="7197725" algn="l"/>
                <a:tab pos="8112125" algn="l"/>
                <a:tab pos="9026525" algn="l"/>
                <a:tab pos="9940925" algn="l"/>
                <a:tab pos="10855325"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796925" algn="l"/>
                <a:tab pos="1711325" algn="l"/>
                <a:tab pos="2625725" algn="l"/>
                <a:tab pos="3540125" algn="l"/>
                <a:tab pos="4454525" algn="l"/>
                <a:tab pos="5368925" algn="l"/>
                <a:tab pos="6283325" algn="l"/>
                <a:tab pos="7197725" algn="l"/>
                <a:tab pos="8112125" algn="l"/>
                <a:tab pos="9026525" algn="l"/>
                <a:tab pos="9940925" algn="l"/>
                <a:tab pos="10855325"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796925" algn="l"/>
                <a:tab pos="1711325" algn="l"/>
                <a:tab pos="2625725" algn="l"/>
                <a:tab pos="3540125" algn="l"/>
                <a:tab pos="4454525" algn="l"/>
                <a:tab pos="5368925" algn="l"/>
                <a:tab pos="6283325" algn="l"/>
                <a:tab pos="7197725" algn="l"/>
                <a:tab pos="8112125" algn="l"/>
                <a:tab pos="9026525" algn="l"/>
                <a:tab pos="9940925" algn="l"/>
                <a:tab pos="10855325"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796925" algn="l"/>
                <a:tab pos="1711325" algn="l"/>
                <a:tab pos="2625725" algn="l"/>
                <a:tab pos="3540125" algn="l"/>
                <a:tab pos="4454525" algn="l"/>
                <a:tab pos="5368925" algn="l"/>
                <a:tab pos="6283325" algn="l"/>
                <a:tab pos="7197725" algn="l"/>
                <a:tab pos="8112125" algn="l"/>
                <a:tab pos="9026525" algn="l"/>
                <a:tab pos="9940925" algn="l"/>
                <a:tab pos="10855325" algn="l"/>
              </a:tabLst>
              <a:defRPr>
                <a:solidFill>
                  <a:srgbClr val="000000"/>
                </a:solidFill>
                <a:latin typeface="Arial" charset="0"/>
                <a:cs typeface="Arial" charset="0"/>
              </a:defRPr>
            </a:lvl9pPr>
          </a:lstStyle>
          <a:p>
            <a:pPr algn="ctr">
              <a:lnSpc>
                <a:spcPct val="80000"/>
              </a:lnSpc>
              <a:buClrTx/>
              <a:buFontTx/>
              <a:buNone/>
              <a:defRPr/>
            </a:pPr>
            <a:endParaRPr lang="cs-CZ" altLang="cs-CZ" sz="2800" b="1" dirty="0" smtClean="0">
              <a:solidFill>
                <a:srgbClr val="FFFF00"/>
              </a:solidFill>
              <a:latin typeface="Arial Narrow" panose="020B0606020202030204" pitchFamily="34" charset="0"/>
            </a:endParaRPr>
          </a:p>
          <a:p>
            <a:pPr algn="ctr">
              <a:lnSpc>
                <a:spcPct val="80000"/>
              </a:lnSpc>
              <a:buClrTx/>
              <a:buFontTx/>
              <a:buNone/>
              <a:defRPr/>
            </a:pPr>
            <a:endParaRPr lang="cs-CZ" altLang="cs-CZ" sz="4400" b="1" dirty="0" smtClean="0">
              <a:solidFill>
                <a:srgbClr val="FFFF00"/>
              </a:solidFill>
              <a:latin typeface="Arial Narrow" panose="020B0606020202030204" pitchFamily="34" charset="0"/>
            </a:endParaRPr>
          </a:p>
          <a:p>
            <a:pPr marL="0" indent="1588" algn="ctr">
              <a:lnSpc>
                <a:spcPct val="80000"/>
              </a:lnSpc>
              <a:buClrTx/>
              <a:buFontTx/>
              <a:buNone/>
              <a:tabLst>
                <a:tab pos="9026525" algn="l"/>
                <a:tab pos="9940925" algn="l"/>
                <a:tab pos="10855325" algn="l"/>
              </a:tabLst>
              <a:defRPr/>
            </a:pPr>
            <a:r>
              <a:rPr lang="cs-CZ" altLang="cs-CZ" sz="4400" dirty="0">
                <a:latin typeface="Arial Narrow" panose="020B0606020202030204" pitchFamily="34" charset="0"/>
              </a:rPr>
              <a:t>Bezpečnost v mezinárodním právu veřejném</a:t>
            </a:r>
            <a:endParaRPr lang="cs-CZ" altLang="cs-CZ" sz="4400" b="1" dirty="0" smtClean="0">
              <a:latin typeface="Arial Narrow" panose="020B0606020202030204" pitchFamily="34" charset="0"/>
            </a:endParaRPr>
          </a:p>
        </p:txBody>
      </p:sp>
      <p:sp>
        <p:nvSpPr>
          <p:cNvPr id="11267" name="Rectangle 2"/>
          <p:cNvSpPr>
            <a:spLocks noChangeArrowheads="1"/>
          </p:cNvSpPr>
          <p:nvPr/>
        </p:nvSpPr>
        <p:spPr bwMode="auto">
          <a:xfrm>
            <a:off x="0" y="3643313"/>
            <a:ext cx="9144000" cy="1166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ts val="625"/>
              </a:spcBef>
              <a:buClrTx/>
              <a:buSzPct val="60000"/>
              <a:buFontTx/>
              <a:buNone/>
            </a:pPr>
            <a:endParaRPr lang="cs-CZ" altLang="cs-CZ" sz="2000" b="1">
              <a:latin typeface="Times New Roman" panose="02020603050405020304" pitchFamily="18" charset="0"/>
              <a:cs typeface="Times New Roman" panose="02020603050405020304" pitchFamily="18" charset="0"/>
            </a:endParaRPr>
          </a:p>
          <a:p>
            <a:pPr algn="ctr" eaLnBrk="1" hangingPunct="1">
              <a:lnSpc>
                <a:spcPct val="100000"/>
              </a:lnSpc>
              <a:spcBef>
                <a:spcPts val="625"/>
              </a:spcBef>
              <a:buClrTx/>
              <a:buSzPct val="60000"/>
              <a:buFontTx/>
              <a:buNone/>
            </a:pPr>
            <a:endParaRPr lang="cs-CZ" altLang="cs-CZ" sz="2000" b="1">
              <a:latin typeface="Times New Roman" panose="02020603050405020304" pitchFamily="18" charset="0"/>
              <a:cs typeface="Times New Roman" panose="02020603050405020304" pitchFamily="18" charset="0"/>
            </a:endParaRPr>
          </a:p>
          <a:p>
            <a:pPr algn="ctr" eaLnBrk="1" hangingPunct="1">
              <a:lnSpc>
                <a:spcPct val="100000"/>
              </a:lnSpc>
              <a:spcBef>
                <a:spcPts val="625"/>
              </a:spcBef>
              <a:buClrTx/>
              <a:buSzPct val="60000"/>
              <a:buFontTx/>
              <a:buNone/>
            </a:pPr>
            <a:endParaRPr lang="cs-CZ" altLang="cs-CZ" sz="2000" b="1">
              <a:latin typeface="Times New Roman" panose="02020603050405020304" pitchFamily="18" charset="0"/>
              <a:cs typeface="Times New Roman" panose="02020603050405020304" pitchFamily="18" charset="0"/>
            </a:endParaRPr>
          </a:p>
        </p:txBody>
      </p:sp>
      <p:sp>
        <p:nvSpPr>
          <p:cNvPr id="11269" name="Text Box 4"/>
          <p:cNvSpPr txBox="1">
            <a:spLocks noChangeArrowheads="1"/>
          </p:cNvSpPr>
          <p:nvPr/>
        </p:nvSpPr>
        <p:spPr bwMode="auto">
          <a:xfrm>
            <a:off x="3028950" y="6356350"/>
            <a:ext cx="327183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0" y="1125538"/>
            <a:ext cx="8928100" cy="5005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chemeClr val="bg1"/>
                </a:solidFill>
                <a:latin typeface="Arial" charset="0"/>
                <a:cs typeface="Arial" charset="0"/>
              </a:defRPr>
            </a:lvl1pPr>
            <a:lvl2pPr eaLnBrk="0" hangingPunc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chemeClr val="bg1"/>
                </a:solidFill>
                <a:latin typeface="Arial" charset="0"/>
                <a:cs typeface="Arial" charset="0"/>
              </a:defRPr>
            </a:lvl2pPr>
            <a:lvl3pPr eaLnBrk="0" hangingPunc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chemeClr val="bg1"/>
                </a:solidFill>
                <a:latin typeface="Arial" charset="0"/>
                <a:cs typeface="Arial" charset="0"/>
              </a:defRPr>
            </a:lvl3pPr>
            <a:lvl4pPr eaLnBrk="0" hangingPunc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chemeClr val="bg1"/>
                </a:solidFill>
                <a:latin typeface="Arial" charset="0"/>
                <a:cs typeface="Arial" charset="0"/>
              </a:defRPr>
            </a:lvl4pPr>
            <a:lvl5pPr eaLnBrk="0" hangingPunc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chemeClr val="bg1"/>
                </a:solidFill>
                <a:latin typeface="Arial" charset="0"/>
                <a:cs typeface="Arial" charset="0"/>
              </a:defRPr>
            </a:lvl9pPr>
          </a:lstStyle>
          <a:p>
            <a:pPr algn="ctr" eaLnBrk="1" hangingPunct="1">
              <a:spcAft>
                <a:spcPts val="1800"/>
              </a:spcAft>
              <a:buClrTx/>
              <a:buSzPct val="80000"/>
              <a:buFontTx/>
              <a:buNone/>
              <a:defRPr/>
            </a:pPr>
            <a:r>
              <a:rPr lang="cs-CZ" altLang="cs-CZ" sz="2400" b="1" dirty="0" smtClean="0">
                <a:solidFill>
                  <a:srgbClr val="000000"/>
                </a:solidFill>
              </a:rPr>
              <a:t>Zásady mezinárodního práva veřejného</a:t>
            </a:r>
          </a:p>
          <a:p>
            <a:pPr eaLnBrk="1" hangingPunct="1">
              <a:lnSpc>
                <a:spcPct val="90000"/>
              </a:lnSpc>
              <a:spcBef>
                <a:spcPts val="1000"/>
              </a:spcBef>
              <a:buClrTx/>
              <a:buFontTx/>
              <a:buNone/>
              <a:defRPr/>
            </a:pPr>
            <a:r>
              <a:rPr lang="cs-CZ" altLang="cs-CZ" sz="2000" b="1" dirty="0" smtClean="0">
                <a:solidFill>
                  <a:srgbClr val="000000"/>
                </a:solidFill>
              </a:rPr>
              <a:t>Současné MP je charakterizováno</a:t>
            </a:r>
          </a:p>
          <a:p>
            <a:pPr marL="363538" indent="-363538" eaLnBrk="1" hangingPunct="1">
              <a:lnSpc>
                <a:spcPct val="90000"/>
              </a:lnSpc>
              <a:spcBef>
                <a:spcPts val="1000"/>
              </a:spcBef>
              <a:buSzPct val="80000"/>
              <a:buFont typeface="Times New Roman" pitchFamily="16" charset="0"/>
              <a:buAutoNum type="arabicPeriod"/>
              <a:tabLst>
                <a:tab pos="8915400" algn="l"/>
                <a:tab pos="9829800" algn="l"/>
              </a:tabLst>
              <a:defRPr/>
            </a:pPr>
            <a:r>
              <a:rPr lang="cs-CZ" altLang="cs-CZ" sz="2000" b="1" dirty="0" smtClean="0">
                <a:solidFill>
                  <a:srgbClr val="000000"/>
                </a:solidFill>
              </a:rPr>
              <a:t>Zákaz hrozby silou nebo použití síly </a:t>
            </a:r>
            <a:r>
              <a:rPr lang="cs-CZ" altLang="cs-CZ" sz="2000" dirty="0" smtClean="0">
                <a:solidFill>
                  <a:srgbClr val="000000"/>
                </a:solidFill>
              </a:rPr>
              <a:t>v mezinárodních vztazích</a:t>
            </a:r>
          </a:p>
          <a:p>
            <a:pPr marL="363538" indent="-363538" eaLnBrk="1" hangingPunct="1">
              <a:lnSpc>
                <a:spcPct val="90000"/>
              </a:lnSpc>
              <a:spcBef>
                <a:spcPts val="1000"/>
              </a:spcBef>
              <a:buSzPct val="80000"/>
              <a:buFont typeface="Times New Roman" pitchFamily="16" charset="0"/>
              <a:buAutoNum type="arabicPeriod"/>
              <a:tabLst>
                <a:tab pos="8915400" algn="l"/>
                <a:tab pos="9829800" algn="l"/>
              </a:tabLst>
              <a:defRPr/>
            </a:pPr>
            <a:r>
              <a:rPr lang="cs-CZ" altLang="cs-CZ" sz="2000" dirty="0" smtClean="0">
                <a:solidFill>
                  <a:srgbClr val="000000"/>
                </a:solidFill>
              </a:rPr>
              <a:t>Povinnost každého státu řešit své mezinárodní spory s jinými státy pokojnými prostředky</a:t>
            </a:r>
          </a:p>
          <a:p>
            <a:pPr marL="363538" indent="-363538" eaLnBrk="1" hangingPunct="1">
              <a:lnSpc>
                <a:spcPct val="90000"/>
              </a:lnSpc>
              <a:spcBef>
                <a:spcPts val="1000"/>
              </a:spcBef>
              <a:buSzPct val="80000"/>
              <a:buFont typeface="Times New Roman" pitchFamily="16" charset="0"/>
              <a:buAutoNum type="arabicPeriod"/>
              <a:tabLst>
                <a:tab pos="8915400" algn="l"/>
                <a:tab pos="9829800" algn="l"/>
              </a:tabLst>
              <a:defRPr/>
            </a:pPr>
            <a:r>
              <a:rPr lang="cs-CZ" altLang="cs-CZ" sz="2000" b="1" dirty="0" smtClean="0">
                <a:solidFill>
                  <a:srgbClr val="000000"/>
                </a:solidFill>
              </a:rPr>
              <a:t>Zásada nevměšování </a:t>
            </a:r>
            <a:r>
              <a:rPr lang="cs-CZ" altLang="cs-CZ" sz="2000" dirty="0" smtClean="0">
                <a:solidFill>
                  <a:srgbClr val="000000"/>
                </a:solidFill>
              </a:rPr>
              <a:t>se do vnitřních záležitostí jiných zemí</a:t>
            </a:r>
          </a:p>
          <a:p>
            <a:pPr marL="363538" indent="-363538" eaLnBrk="1" hangingPunct="1">
              <a:lnSpc>
                <a:spcPct val="90000"/>
              </a:lnSpc>
              <a:spcBef>
                <a:spcPts val="1000"/>
              </a:spcBef>
              <a:buSzPct val="80000"/>
              <a:buFont typeface="Times New Roman" pitchFamily="16" charset="0"/>
              <a:buAutoNum type="arabicPeriod"/>
              <a:tabLst>
                <a:tab pos="8915400" algn="l"/>
                <a:tab pos="9829800" algn="l"/>
              </a:tabLst>
              <a:defRPr/>
            </a:pPr>
            <a:r>
              <a:rPr lang="cs-CZ" altLang="cs-CZ" sz="2000" dirty="0" smtClean="0">
                <a:solidFill>
                  <a:srgbClr val="000000"/>
                </a:solidFill>
              </a:rPr>
              <a:t>Povinnost států spolupracovat navzájem v souladu s Chartou OSN</a:t>
            </a:r>
          </a:p>
          <a:p>
            <a:pPr marL="363538" indent="-363538" eaLnBrk="1" hangingPunct="1">
              <a:lnSpc>
                <a:spcPct val="90000"/>
              </a:lnSpc>
              <a:spcBef>
                <a:spcPts val="1000"/>
              </a:spcBef>
              <a:buSzPct val="80000"/>
              <a:buFont typeface="Times New Roman" pitchFamily="16" charset="0"/>
              <a:buAutoNum type="arabicPeriod"/>
              <a:tabLst>
                <a:tab pos="8915400" algn="l"/>
                <a:tab pos="9829800" algn="l"/>
              </a:tabLst>
              <a:defRPr/>
            </a:pPr>
            <a:r>
              <a:rPr lang="cs-CZ" altLang="cs-CZ" sz="2000" dirty="0" smtClean="0">
                <a:solidFill>
                  <a:srgbClr val="000000"/>
                </a:solidFill>
              </a:rPr>
              <a:t>Zásada rovných práv a sebeurčení národů</a:t>
            </a:r>
          </a:p>
          <a:p>
            <a:pPr marL="363538" indent="-363538" eaLnBrk="1" hangingPunct="1">
              <a:lnSpc>
                <a:spcPct val="90000"/>
              </a:lnSpc>
              <a:spcBef>
                <a:spcPts val="1000"/>
              </a:spcBef>
              <a:buSzPct val="80000"/>
              <a:buFont typeface="Times New Roman" pitchFamily="16" charset="0"/>
              <a:buAutoNum type="arabicPeriod"/>
              <a:tabLst>
                <a:tab pos="8915400" algn="l"/>
                <a:tab pos="9829800" algn="l"/>
              </a:tabLst>
              <a:defRPr/>
            </a:pPr>
            <a:r>
              <a:rPr lang="cs-CZ" altLang="cs-CZ" sz="2000" dirty="0" smtClean="0">
                <a:solidFill>
                  <a:srgbClr val="000000"/>
                </a:solidFill>
              </a:rPr>
              <a:t>Zásada svrchované rovnosti států</a:t>
            </a:r>
          </a:p>
          <a:p>
            <a:pPr marL="363538" indent="-363538" eaLnBrk="1" hangingPunct="1">
              <a:lnSpc>
                <a:spcPct val="90000"/>
              </a:lnSpc>
              <a:spcBef>
                <a:spcPts val="1000"/>
              </a:spcBef>
              <a:buSzPct val="80000"/>
              <a:buFont typeface="Times New Roman" pitchFamily="16" charset="0"/>
              <a:buAutoNum type="arabicPeriod"/>
              <a:tabLst>
                <a:tab pos="8915400" algn="l"/>
                <a:tab pos="9829800" algn="l"/>
              </a:tabLst>
              <a:defRPr/>
            </a:pPr>
            <a:r>
              <a:rPr lang="cs-CZ" altLang="cs-CZ" sz="2000" dirty="0" smtClean="0">
                <a:solidFill>
                  <a:srgbClr val="000000"/>
                </a:solidFill>
              </a:rPr>
              <a:t>Poctivě plnit závazky přijaté v souladu s Chartou OSN</a:t>
            </a:r>
          </a:p>
        </p:txBody>
      </p:sp>
      <p:sp>
        <p:nvSpPr>
          <p:cNvPr id="20483"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 name="Text Box 4"/>
          <p:cNvSpPr txBox="1">
            <a:spLocks noChangeArrowheads="1"/>
          </p:cNvSpPr>
          <p:nvPr/>
        </p:nvSpPr>
        <p:spPr bwMode="auto">
          <a:xfrm>
            <a:off x="3028950" y="6356350"/>
            <a:ext cx="327183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07950" y="1125538"/>
            <a:ext cx="8928100" cy="5005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ct val="90000"/>
              </a:lnSpc>
              <a:spcBef>
                <a:spcPts val="1000"/>
              </a:spcBef>
              <a:tabLst>
                <a:tab pos="685800" algn="l"/>
                <a:tab pos="1600200" algn="l"/>
                <a:tab pos="2514600" algn="l"/>
                <a:tab pos="3429000" algn="l"/>
                <a:tab pos="4343400" algn="l"/>
                <a:tab pos="5257800" algn="l"/>
                <a:tab pos="6172200" algn="l"/>
                <a:tab pos="7086600" algn="l"/>
                <a:tab pos="8001000" algn="l"/>
                <a:tab pos="8915400" algn="l"/>
                <a:tab pos="98298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1800"/>
              </a:spcAft>
              <a:buClrTx/>
              <a:buSzPct val="80000"/>
              <a:buFontTx/>
              <a:buNone/>
            </a:pPr>
            <a:r>
              <a:rPr lang="cs-CZ" altLang="cs-CZ" sz="2400" b="1"/>
              <a:t>Zásada nevměšování</a:t>
            </a:r>
          </a:p>
          <a:p>
            <a:pPr algn="ctr" eaLnBrk="1" hangingPunct="1">
              <a:lnSpc>
                <a:spcPct val="100000"/>
              </a:lnSpc>
              <a:spcBef>
                <a:spcPct val="0"/>
              </a:spcBef>
              <a:spcAft>
                <a:spcPts val="1800"/>
              </a:spcAft>
              <a:buClrTx/>
              <a:buSzPct val="80000"/>
              <a:buFontTx/>
              <a:buNone/>
            </a:pPr>
            <a:endParaRPr lang="cs-CZ" altLang="cs-CZ" sz="2400" b="1"/>
          </a:p>
          <a:p>
            <a:pPr algn="ctr" eaLnBrk="1" hangingPunct="1">
              <a:lnSpc>
                <a:spcPct val="100000"/>
              </a:lnSpc>
              <a:spcBef>
                <a:spcPct val="0"/>
              </a:spcBef>
              <a:spcAft>
                <a:spcPts val="1800"/>
              </a:spcAft>
              <a:buClrTx/>
              <a:buSzPct val="80000"/>
              <a:buFontTx/>
              <a:buNone/>
            </a:pPr>
            <a:r>
              <a:rPr lang="cs-CZ" altLang="cs-CZ" sz="2400"/>
              <a:t>Zákaz použití síly (čl. 2/4 Charty OSN)</a:t>
            </a:r>
          </a:p>
          <a:p>
            <a:pPr algn="ctr" eaLnBrk="1" hangingPunct="1">
              <a:lnSpc>
                <a:spcPct val="100000"/>
              </a:lnSpc>
              <a:spcBef>
                <a:spcPct val="0"/>
              </a:spcBef>
              <a:spcAft>
                <a:spcPts val="1800"/>
              </a:spcAft>
              <a:buClrTx/>
              <a:buSzPct val="80000"/>
              <a:buFontTx/>
              <a:buNone/>
            </a:pPr>
            <a:endParaRPr lang="cs-CZ" altLang="cs-CZ" sz="2400"/>
          </a:p>
          <a:p>
            <a:pPr algn="ctr" eaLnBrk="1" hangingPunct="1">
              <a:lnSpc>
                <a:spcPct val="100000"/>
              </a:lnSpc>
              <a:spcBef>
                <a:spcPct val="0"/>
              </a:spcBef>
              <a:spcAft>
                <a:spcPts val="1800"/>
              </a:spcAft>
              <a:buClrTx/>
              <a:buSzPct val="80000"/>
              <a:buFontTx/>
              <a:buNone/>
            </a:pPr>
            <a:r>
              <a:rPr lang="cs-CZ" altLang="cs-CZ" sz="2400"/>
              <a:t>Sebeobrana (čl. 51 Charty OSN)</a:t>
            </a:r>
          </a:p>
          <a:p>
            <a:pPr algn="ctr" eaLnBrk="1" hangingPunct="1">
              <a:lnSpc>
                <a:spcPct val="100000"/>
              </a:lnSpc>
              <a:spcBef>
                <a:spcPct val="0"/>
              </a:spcBef>
              <a:spcAft>
                <a:spcPts val="1800"/>
              </a:spcAft>
              <a:buClrTx/>
              <a:buSzPct val="80000"/>
              <a:buFontTx/>
              <a:buNone/>
            </a:pPr>
            <a:r>
              <a:rPr lang="cs-CZ" altLang="cs-CZ" sz="2400">
                <a:solidFill>
                  <a:srgbClr val="FF0000"/>
                </a:solidFill>
              </a:rPr>
              <a:t>nebo</a:t>
            </a:r>
          </a:p>
          <a:p>
            <a:pPr algn="ctr" eaLnBrk="1" hangingPunct="1">
              <a:lnSpc>
                <a:spcPct val="100000"/>
              </a:lnSpc>
              <a:spcBef>
                <a:spcPct val="0"/>
              </a:spcBef>
              <a:spcAft>
                <a:spcPts val="1800"/>
              </a:spcAft>
              <a:buClrTx/>
              <a:buSzPct val="80000"/>
              <a:buFontTx/>
              <a:buNone/>
            </a:pPr>
            <a:r>
              <a:rPr lang="cs-CZ" altLang="cs-CZ" sz="2400"/>
              <a:t>Rezoluce RB OSN (podle VII. kapitoly)</a:t>
            </a:r>
          </a:p>
        </p:txBody>
      </p:sp>
      <p:sp>
        <p:nvSpPr>
          <p:cNvPr id="21507"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cxnSp>
        <p:nvCxnSpPr>
          <p:cNvPr id="21510" name="AutoShape 5"/>
          <p:cNvCxnSpPr>
            <a:cxnSpLocks noChangeShapeType="1"/>
          </p:cNvCxnSpPr>
          <p:nvPr/>
        </p:nvCxnSpPr>
        <p:spPr bwMode="auto">
          <a:xfrm>
            <a:off x="4500563" y="1628775"/>
            <a:ext cx="1587" cy="577850"/>
          </a:xfrm>
          <a:prstGeom prst="straightConnector1">
            <a:avLst/>
          </a:prstGeom>
          <a:noFill/>
          <a:ln w="6480" cap="sq">
            <a:solidFill>
              <a:srgbClr val="0000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511" name="AutoShape 6"/>
          <p:cNvCxnSpPr>
            <a:cxnSpLocks noChangeShapeType="1"/>
          </p:cNvCxnSpPr>
          <p:nvPr/>
        </p:nvCxnSpPr>
        <p:spPr bwMode="auto">
          <a:xfrm>
            <a:off x="4500563" y="2852738"/>
            <a:ext cx="1587" cy="577850"/>
          </a:xfrm>
          <a:prstGeom prst="straightConnector1">
            <a:avLst/>
          </a:prstGeom>
          <a:noFill/>
          <a:ln w="6480" cap="sq">
            <a:solidFill>
              <a:srgbClr val="0000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 name="Text Box 4"/>
          <p:cNvSpPr txBox="1">
            <a:spLocks noChangeArrowheads="1"/>
          </p:cNvSpPr>
          <p:nvPr/>
        </p:nvSpPr>
        <p:spPr bwMode="auto">
          <a:xfrm>
            <a:off x="3028950" y="6356350"/>
            <a:ext cx="327183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1508" name="Freeform 4"/>
          <p:cNvSpPr>
            <a:spLocks noChangeArrowheads="1"/>
          </p:cNvSpPr>
          <p:nvPr/>
        </p:nvSpPr>
        <p:spPr bwMode="auto">
          <a:xfrm>
            <a:off x="2051050" y="1628775"/>
            <a:ext cx="4752975" cy="4464050"/>
          </a:xfrm>
          <a:custGeom>
            <a:avLst/>
            <a:gdLst>
              <a:gd name="T0" fmla="*/ 0 w 4752528"/>
              <a:gd name="T1" fmla="*/ 2231579 h 4464496"/>
              <a:gd name="T2" fmla="*/ 2376936 w 4752528"/>
              <a:gd name="T3" fmla="*/ 0 h 4464496"/>
              <a:gd name="T4" fmla="*/ 4753869 w 4752528"/>
              <a:gd name="T5" fmla="*/ 2231579 h 4464496"/>
              <a:gd name="T6" fmla="*/ 2376936 w 4752528"/>
              <a:gd name="T7" fmla="*/ 4463158 h 4464496"/>
              <a:gd name="T8" fmla="*/ 0 w 4752528"/>
              <a:gd name="T9" fmla="*/ 2231579 h 4464496"/>
              <a:gd name="T10" fmla="*/ 166350 w 4752528"/>
              <a:gd name="T11" fmla="*/ 2231579 h 4464496"/>
              <a:gd name="T12" fmla="*/ 2376936 w 4752528"/>
              <a:gd name="T13" fmla="*/ 4296907 h 4464496"/>
              <a:gd name="T14" fmla="*/ 4587519 w 4752528"/>
              <a:gd name="T15" fmla="*/ 2231579 h 4464496"/>
              <a:gd name="T16" fmla="*/ 2376936 w 4752528"/>
              <a:gd name="T17" fmla="*/ 166251 h 4464496"/>
              <a:gd name="T18" fmla="*/ 166350 w 4752528"/>
              <a:gd name="T19" fmla="*/ 2231579 h 44644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52528" h="4464496">
                <a:moveTo>
                  <a:pt x="0" y="2232248"/>
                </a:moveTo>
                <a:cubicBezTo>
                  <a:pt x="0" y="999411"/>
                  <a:pt x="1063890" y="0"/>
                  <a:pt x="2376264" y="0"/>
                </a:cubicBezTo>
                <a:cubicBezTo>
                  <a:pt x="3688638" y="0"/>
                  <a:pt x="4752528" y="999411"/>
                  <a:pt x="4752528" y="2232248"/>
                </a:cubicBezTo>
                <a:cubicBezTo>
                  <a:pt x="4752528" y="3465085"/>
                  <a:pt x="3688638" y="4464496"/>
                  <a:pt x="2376264" y="4464496"/>
                </a:cubicBezTo>
                <a:cubicBezTo>
                  <a:pt x="1063890" y="4464496"/>
                  <a:pt x="0" y="3465085"/>
                  <a:pt x="0" y="2232248"/>
                </a:cubicBezTo>
                <a:close/>
                <a:moveTo>
                  <a:pt x="166302" y="2232248"/>
                </a:moveTo>
                <a:cubicBezTo>
                  <a:pt x="166302" y="3373238"/>
                  <a:pt x="1155736" y="4298194"/>
                  <a:pt x="2376264" y="4298194"/>
                </a:cubicBezTo>
                <a:cubicBezTo>
                  <a:pt x="3596792" y="4298194"/>
                  <a:pt x="4586226" y="3373238"/>
                  <a:pt x="4586226" y="2232248"/>
                </a:cubicBezTo>
                <a:cubicBezTo>
                  <a:pt x="4586226" y="1091258"/>
                  <a:pt x="3596792" y="166302"/>
                  <a:pt x="2376264" y="166302"/>
                </a:cubicBezTo>
                <a:cubicBezTo>
                  <a:pt x="1155736" y="166302"/>
                  <a:pt x="166302" y="1091258"/>
                  <a:pt x="166302" y="2232248"/>
                </a:cubicBezTo>
                <a:close/>
              </a:path>
            </a:pathLst>
          </a:custGeom>
          <a:solidFill>
            <a:srgbClr val="5B9BD5"/>
          </a:solidFill>
          <a:ln w="12600" cap="flat">
            <a:solidFill>
              <a:srgbClr val="41719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1509" name="Text Box 5"/>
          <p:cNvSpPr txBox="1">
            <a:spLocks noChangeArrowheads="1"/>
          </p:cNvSpPr>
          <p:nvPr/>
        </p:nvSpPr>
        <p:spPr bwMode="auto">
          <a:xfrm>
            <a:off x="3132138" y="2339975"/>
            <a:ext cx="2592387" cy="368300"/>
          </a:xfrm>
          <a:prstGeom prst="rect">
            <a:avLst/>
          </a:prstGeom>
          <a:solidFill>
            <a:srgbClr val="5B9BD5"/>
          </a:solidFill>
          <a:ln w="1908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a:buClrTx/>
              <a:buFontTx/>
              <a:buNone/>
              <a:defRPr/>
            </a:pPr>
            <a:r>
              <a:rPr lang="cs-CZ" altLang="cs-CZ" b="1" smtClean="0">
                <a:solidFill>
                  <a:srgbClr val="FFFFFF"/>
                </a:solidFill>
                <a:latin typeface="+mn-lt"/>
              </a:rPr>
              <a:t>NEVMĚŠOVÁNÍ</a:t>
            </a:r>
          </a:p>
        </p:txBody>
      </p:sp>
      <p:sp>
        <p:nvSpPr>
          <p:cNvPr id="21511" name="Text Box 7"/>
          <p:cNvSpPr txBox="1">
            <a:spLocks noChangeArrowheads="1"/>
          </p:cNvSpPr>
          <p:nvPr/>
        </p:nvSpPr>
        <p:spPr bwMode="auto">
          <a:xfrm>
            <a:off x="3059113" y="3860800"/>
            <a:ext cx="2233612" cy="341313"/>
          </a:xfrm>
          <a:prstGeom prst="rect">
            <a:avLst/>
          </a:prstGeom>
          <a:gradFill rotWithShape="0">
            <a:gsLst>
              <a:gs pos="0">
                <a:srgbClr val="F18C55"/>
              </a:gs>
              <a:gs pos="100000">
                <a:srgbClr val="E56B17"/>
              </a:gs>
            </a:gsLst>
            <a:lin ang="5400000" scaled="1"/>
          </a:gradFill>
          <a:ln>
            <a:noFill/>
          </a:ln>
          <a:effectLst>
            <a:outerShdw dist="19080" dir="5400000" algn="ctr" rotWithShape="0">
              <a:srgbClr val="000000">
                <a:alpha val="63020"/>
              </a:srgbClr>
            </a:outerShdw>
          </a:effectLst>
          <a:extLst>
            <a:ext uri="{91240B29-F687-4F45-9708-019B960494DF}">
              <a14:hiddenLine xmlns:a14="http://schemas.microsoft.com/office/drawing/2010/main" w="9525" cap="flat">
                <a:solidFill>
                  <a:srgbClr val="3465A4"/>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a:buClrTx/>
              <a:buFontTx/>
              <a:buNone/>
              <a:defRPr/>
            </a:pPr>
            <a:r>
              <a:rPr lang="cs-CZ" altLang="cs-CZ" sz="1600" b="1" dirty="0" smtClean="0">
                <a:solidFill>
                  <a:srgbClr val="FFFFFF"/>
                </a:solidFill>
                <a:latin typeface="+mn-lt"/>
              </a:rPr>
              <a:t>ZÁKAZ POUŽITÍ SÍLY</a:t>
            </a:r>
          </a:p>
        </p:txBody>
      </p:sp>
      <p:pic>
        <p:nvPicPr>
          <p:cNvPr id="2151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238" y="4486275"/>
            <a:ext cx="590550" cy="969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6413" y="4413250"/>
            <a:ext cx="627062" cy="1165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Freeform 4"/>
          <p:cNvSpPr>
            <a:spLocks noChangeArrowheads="1"/>
          </p:cNvSpPr>
          <p:nvPr/>
        </p:nvSpPr>
        <p:spPr bwMode="auto">
          <a:xfrm>
            <a:off x="2703513" y="3213100"/>
            <a:ext cx="2944812" cy="2671763"/>
          </a:xfrm>
          <a:custGeom>
            <a:avLst/>
            <a:gdLst>
              <a:gd name="T0" fmla="*/ 0 w 4752528"/>
              <a:gd name="T1" fmla="*/ 478510 h 4464496"/>
              <a:gd name="T2" fmla="*/ 565281 w 4752528"/>
              <a:gd name="T3" fmla="*/ 0 h 4464496"/>
              <a:gd name="T4" fmla="*/ 1130561 w 4752528"/>
              <a:gd name="T5" fmla="*/ 478510 h 4464496"/>
              <a:gd name="T6" fmla="*/ 565281 w 4752528"/>
              <a:gd name="T7" fmla="*/ 957020 h 4464496"/>
              <a:gd name="T8" fmla="*/ 0 w 4752528"/>
              <a:gd name="T9" fmla="*/ 478510 h 4464496"/>
              <a:gd name="T10" fmla="*/ 39561 w 4752528"/>
              <a:gd name="T11" fmla="*/ 478510 h 4464496"/>
              <a:gd name="T12" fmla="*/ 565281 w 4752528"/>
              <a:gd name="T13" fmla="*/ 921372 h 4464496"/>
              <a:gd name="T14" fmla="*/ 1091000 w 4752528"/>
              <a:gd name="T15" fmla="*/ 478510 h 4464496"/>
              <a:gd name="T16" fmla="*/ 565281 w 4752528"/>
              <a:gd name="T17" fmla="*/ 35649 h 4464496"/>
              <a:gd name="T18" fmla="*/ 39561 w 4752528"/>
              <a:gd name="T19" fmla="*/ 478510 h 44644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52528" h="4464496">
                <a:moveTo>
                  <a:pt x="0" y="2232248"/>
                </a:moveTo>
                <a:cubicBezTo>
                  <a:pt x="0" y="999411"/>
                  <a:pt x="1063890" y="0"/>
                  <a:pt x="2376264" y="0"/>
                </a:cubicBezTo>
                <a:cubicBezTo>
                  <a:pt x="3688638" y="0"/>
                  <a:pt x="4752528" y="999411"/>
                  <a:pt x="4752528" y="2232248"/>
                </a:cubicBezTo>
                <a:cubicBezTo>
                  <a:pt x="4752528" y="3465085"/>
                  <a:pt x="3688638" y="4464496"/>
                  <a:pt x="2376264" y="4464496"/>
                </a:cubicBezTo>
                <a:cubicBezTo>
                  <a:pt x="1063890" y="4464496"/>
                  <a:pt x="0" y="3465085"/>
                  <a:pt x="0" y="2232248"/>
                </a:cubicBezTo>
                <a:close/>
                <a:moveTo>
                  <a:pt x="166302" y="2232248"/>
                </a:moveTo>
                <a:cubicBezTo>
                  <a:pt x="166302" y="3373238"/>
                  <a:pt x="1155736" y="4298194"/>
                  <a:pt x="2376264" y="4298194"/>
                </a:cubicBezTo>
                <a:cubicBezTo>
                  <a:pt x="3596792" y="4298194"/>
                  <a:pt x="4586226" y="3373238"/>
                  <a:pt x="4586226" y="2232248"/>
                </a:cubicBezTo>
                <a:cubicBezTo>
                  <a:pt x="4586226" y="1091258"/>
                  <a:pt x="3596792" y="166302"/>
                  <a:pt x="2376264" y="166302"/>
                </a:cubicBezTo>
                <a:cubicBezTo>
                  <a:pt x="1155736" y="166302"/>
                  <a:pt x="166302" y="1091258"/>
                  <a:pt x="166302" y="2232248"/>
                </a:cubicBezTo>
                <a:close/>
              </a:path>
            </a:pathLst>
          </a:custGeom>
          <a:solidFill>
            <a:srgbClr val="00B0F0"/>
          </a:solidFill>
          <a:ln w="12600" cap="flat">
            <a:solidFill>
              <a:srgbClr val="41719C"/>
            </a:solidFill>
            <a:miter lim="800000"/>
            <a:headEnd/>
            <a:tailEnd/>
          </a:ln>
        </p:spPr>
        <p:txBody>
          <a:bodyPr wrap="none" anchor="ctr"/>
          <a:lstStyle/>
          <a:p>
            <a:endParaRPr lang="cs-CZ"/>
          </a:p>
        </p:txBody>
      </p:sp>
      <p:sp>
        <p:nvSpPr>
          <p:cNvPr id="12" name="Text Box 4"/>
          <p:cNvSpPr txBox="1">
            <a:spLocks noChangeArrowheads="1"/>
          </p:cNvSpPr>
          <p:nvPr/>
        </p:nvSpPr>
        <p:spPr bwMode="auto">
          <a:xfrm>
            <a:off x="3028950" y="6356350"/>
            <a:ext cx="327183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grpId="0" nodeType="clickEffect">
                                  <p:stCondLst>
                                    <p:cond delay="0"/>
                                  </p:stCondLst>
                                  <p:childTnLst>
                                    <p:set>
                                      <p:cBhvr additive="repl">
                                        <p:cTn id="6" dur="1" fill="hold">
                                          <p:stCondLst>
                                            <p:cond delay="0"/>
                                          </p:stCondLst>
                                        </p:cTn>
                                        <p:tgtEl>
                                          <p:spTgt spid="21508"/>
                                        </p:tgtEl>
                                        <p:attrNameLst>
                                          <p:attrName>style.visibility</p:attrName>
                                        </p:attrNameLst>
                                      </p:cBhvr>
                                      <p:to>
                                        <p:strVal val="visible"/>
                                      </p:to>
                                    </p:set>
                                    <p:animEffect transition="in" filter="fade">
                                      <p:cBhvr additive="repl">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21509"/>
                                        </p:tgtEl>
                                        <p:attrNameLst>
                                          <p:attrName>style.visibility</p:attrName>
                                        </p:attrNameLst>
                                      </p:cBhvr>
                                      <p:to>
                                        <p:strVal val="visible"/>
                                      </p:to>
                                    </p:set>
                                    <p:animEffect transition="in" filter="fade">
                                      <p:cBhvr additive="repl">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fill="hold" grpId="0" nodeType="clickEffect">
                                  <p:stCondLst>
                                    <p:cond delay="0"/>
                                  </p:stCondLst>
                                  <p:childTnLst>
                                    <p:set>
                                      <p:cBhvr additive="repl">
                                        <p:cTn id="16" dur="1" fill="hold">
                                          <p:stCondLst>
                                            <p:cond delay="0"/>
                                          </p:stCondLst>
                                        </p:cTn>
                                        <p:tgtEl>
                                          <p:spTgt spid="11"/>
                                        </p:tgtEl>
                                        <p:attrNameLst>
                                          <p:attrName>style.visibility</p:attrName>
                                        </p:attrNameLst>
                                      </p:cBhvr>
                                      <p:to>
                                        <p:strVal val="visible"/>
                                      </p:to>
                                    </p:set>
                                    <p:animEffect transition="in" filter="fade">
                                      <p:cBhvr additive="repl">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fill="hold" nodeType="clickEffect">
                                  <p:stCondLst>
                                    <p:cond delay="0"/>
                                  </p:stCondLst>
                                  <p:childTnLst>
                                    <p:set>
                                      <p:cBhvr additive="repl">
                                        <p:cTn id="21" dur="1" fill="hold">
                                          <p:stCondLst>
                                            <p:cond delay="0"/>
                                          </p:stCondLst>
                                        </p:cTn>
                                        <p:tgtEl>
                                          <p:spTgt spid="21511"/>
                                        </p:tgtEl>
                                        <p:attrNameLst>
                                          <p:attrName>style.visibility</p:attrName>
                                        </p:attrNameLst>
                                      </p:cBhvr>
                                      <p:to>
                                        <p:strVal val="visible"/>
                                      </p:to>
                                    </p:set>
                                    <p:animEffect transition="in" filter="fade">
                                      <p:cBhvr additive="repl">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fill="hold" nodeType="clickEffect">
                                  <p:stCondLst>
                                    <p:cond delay="0"/>
                                  </p:stCondLst>
                                  <p:childTnLst>
                                    <p:set>
                                      <p:cBhvr additive="repl">
                                        <p:cTn id="26" dur="1" fill="hold">
                                          <p:stCondLst>
                                            <p:cond delay="0"/>
                                          </p:stCondLst>
                                        </p:cTn>
                                        <p:tgtEl>
                                          <p:spTgt spid="21512"/>
                                        </p:tgtEl>
                                        <p:attrNameLst>
                                          <p:attrName>style.visibility</p:attrName>
                                        </p:attrNameLst>
                                      </p:cBhvr>
                                      <p:to>
                                        <p:strVal val="visible"/>
                                      </p:to>
                                    </p:set>
                                    <p:animEffect transition="in" filter="fade">
                                      <p:cBhvr additive="repl">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fill="hold" nodeType="clickEffect">
                                  <p:stCondLst>
                                    <p:cond delay="0"/>
                                  </p:stCondLst>
                                  <p:childTnLst>
                                    <p:set>
                                      <p:cBhvr additive="repl">
                                        <p:cTn id="31" dur="1" fill="hold">
                                          <p:stCondLst>
                                            <p:cond delay="0"/>
                                          </p:stCondLst>
                                        </p:cTn>
                                        <p:tgtEl>
                                          <p:spTgt spid="21513"/>
                                        </p:tgtEl>
                                        <p:attrNameLst>
                                          <p:attrName>style.visibility</p:attrName>
                                        </p:attrNameLst>
                                      </p:cBhvr>
                                      <p:to>
                                        <p:strVal val="visible"/>
                                      </p:to>
                                    </p:set>
                                    <p:animEffect transition="in" filter="fade">
                                      <p:cBhvr additive="repl">
                                        <p:cTn id="32"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2532" name="Freeform 4"/>
          <p:cNvSpPr>
            <a:spLocks noChangeArrowheads="1"/>
          </p:cNvSpPr>
          <p:nvPr/>
        </p:nvSpPr>
        <p:spPr bwMode="auto">
          <a:xfrm>
            <a:off x="2051050" y="1628775"/>
            <a:ext cx="4752975" cy="4464050"/>
          </a:xfrm>
          <a:custGeom>
            <a:avLst/>
            <a:gdLst>
              <a:gd name="T0" fmla="*/ 0 w 4752528"/>
              <a:gd name="T1" fmla="*/ 2231579 h 4464496"/>
              <a:gd name="T2" fmla="*/ 2376936 w 4752528"/>
              <a:gd name="T3" fmla="*/ 0 h 4464496"/>
              <a:gd name="T4" fmla="*/ 4753869 w 4752528"/>
              <a:gd name="T5" fmla="*/ 2231579 h 4464496"/>
              <a:gd name="T6" fmla="*/ 2376936 w 4752528"/>
              <a:gd name="T7" fmla="*/ 4463158 h 4464496"/>
              <a:gd name="T8" fmla="*/ 0 w 4752528"/>
              <a:gd name="T9" fmla="*/ 2231579 h 4464496"/>
              <a:gd name="T10" fmla="*/ 166350 w 4752528"/>
              <a:gd name="T11" fmla="*/ 2231579 h 4464496"/>
              <a:gd name="T12" fmla="*/ 2376936 w 4752528"/>
              <a:gd name="T13" fmla="*/ 4296907 h 4464496"/>
              <a:gd name="T14" fmla="*/ 4587519 w 4752528"/>
              <a:gd name="T15" fmla="*/ 2231579 h 4464496"/>
              <a:gd name="T16" fmla="*/ 2376936 w 4752528"/>
              <a:gd name="T17" fmla="*/ 166251 h 4464496"/>
              <a:gd name="T18" fmla="*/ 166350 w 4752528"/>
              <a:gd name="T19" fmla="*/ 2231579 h 44644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52528" h="4464496">
                <a:moveTo>
                  <a:pt x="0" y="2232248"/>
                </a:moveTo>
                <a:cubicBezTo>
                  <a:pt x="0" y="999411"/>
                  <a:pt x="1063890" y="0"/>
                  <a:pt x="2376264" y="0"/>
                </a:cubicBezTo>
                <a:cubicBezTo>
                  <a:pt x="3688638" y="0"/>
                  <a:pt x="4752528" y="999411"/>
                  <a:pt x="4752528" y="2232248"/>
                </a:cubicBezTo>
                <a:cubicBezTo>
                  <a:pt x="4752528" y="3465085"/>
                  <a:pt x="3688638" y="4464496"/>
                  <a:pt x="2376264" y="4464496"/>
                </a:cubicBezTo>
                <a:cubicBezTo>
                  <a:pt x="1063890" y="4464496"/>
                  <a:pt x="0" y="3465085"/>
                  <a:pt x="0" y="2232248"/>
                </a:cubicBezTo>
                <a:close/>
                <a:moveTo>
                  <a:pt x="166302" y="2232248"/>
                </a:moveTo>
                <a:cubicBezTo>
                  <a:pt x="166302" y="3373238"/>
                  <a:pt x="1155736" y="4298194"/>
                  <a:pt x="2376264" y="4298194"/>
                </a:cubicBezTo>
                <a:cubicBezTo>
                  <a:pt x="3596792" y="4298194"/>
                  <a:pt x="4586226" y="3373238"/>
                  <a:pt x="4586226" y="2232248"/>
                </a:cubicBezTo>
                <a:cubicBezTo>
                  <a:pt x="4586226" y="1091258"/>
                  <a:pt x="3596792" y="166302"/>
                  <a:pt x="2376264" y="166302"/>
                </a:cubicBezTo>
                <a:cubicBezTo>
                  <a:pt x="1155736" y="166302"/>
                  <a:pt x="166302" y="1091258"/>
                  <a:pt x="166302" y="2232248"/>
                </a:cubicBezTo>
                <a:close/>
              </a:path>
            </a:pathLst>
          </a:custGeom>
          <a:solidFill>
            <a:srgbClr val="5B9BD5"/>
          </a:solidFill>
          <a:ln w="12600" cap="flat">
            <a:solidFill>
              <a:srgbClr val="41719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2533" name="Text Box 5"/>
          <p:cNvSpPr txBox="1">
            <a:spLocks noChangeArrowheads="1"/>
          </p:cNvSpPr>
          <p:nvPr/>
        </p:nvSpPr>
        <p:spPr bwMode="auto">
          <a:xfrm>
            <a:off x="3132138" y="2339975"/>
            <a:ext cx="2592387" cy="368300"/>
          </a:xfrm>
          <a:prstGeom prst="rect">
            <a:avLst/>
          </a:prstGeom>
          <a:solidFill>
            <a:srgbClr val="5B9BD5"/>
          </a:solidFill>
          <a:ln w="1908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800" b="1">
                <a:solidFill>
                  <a:srgbClr val="FFFFFF"/>
                </a:solidFill>
                <a:latin typeface="Calibri" panose="020F0502020204030204" pitchFamily="34" charset="0"/>
              </a:rPr>
              <a:t>NEVMĚŠOVÁNÍ</a:t>
            </a:r>
          </a:p>
        </p:txBody>
      </p:sp>
      <p:pic>
        <p:nvPicPr>
          <p:cNvPr id="225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188" y="1325563"/>
            <a:ext cx="6075362" cy="4818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5" name="Text Box 7"/>
          <p:cNvSpPr txBox="1">
            <a:spLocks noChangeArrowheads="1"/>
          </p:cNvSpPr>
          <p:nvPr/>
        </p:nvSpPr>
        <p:spPr bwMode="auto">
          <a:xfrm>
            <a:off x="1754188" y="1325563"/>
            <a:ext cx="6075362" cy="4727575"/>
          </a:xfrm>
          <a:prstGeom prst="rect">
            <a:avLst/>
          </a:prstGeom>
          <a:gradFill rotWithShape="0">
            <a:gsLst>
              <a:gs pos="0">
                <a:srgbClr val="A8B7DF"/>
              </a:gs>
              <a:gs pos="100000">
                <a:srgbClr val="879ED7"/>
              </a:gs>
            </a:gsLst>
            <a:lin ang="5400000" scaled="1"/>
          </a:gradFill>
          <a:ln w="6480" cap="sq">
            <a:solidFill>
              <a:srgbClr val="4472C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FontTx/>
              <a:buNone/>
            </a:pPr>
            <a:endParaRPr lang="cs-CZ" altLang="cs-CZ" sz="1800" dirty="0">
              <a:latin typeface="Calibri" panose="020F0502020204030204" pitchFamily="34" charset="0"/>
            </a:endParaRPr>
          </a:p>
          <a:p>
            <a:pPr eaLnBrk="1" hangingPunct="1">
              <a:lnSpc>
                <a:spcPct val="100000"/>
              </a:lnSpc>
              <a:spcBef>
                <a:spcPct val="0"/>
              </a:spcBef>
              <a:buClrTx/>
              <a:buFontTx/>
              <a:buNone/>
            </a:pPr>
            <a:r>
              <a:rPr lang="cs-CZ" altLang="cs-CZ" sz="2000" b="1" dirty="0">
                <a:latin typeface="Calibri" panose="020F0502020204030204" pitchFamily="34" charset="0"/>
              </a:rPr>
              <a:t>Čl. 2/7 Charty OSN</a:t>
            </a:r>
          </a:p>
          <a:p>
            <a:pPr eaLnBrk="1" hangingPunct="1">
              <a:lnSpc>
                <a:spcPct val="100000"/>
              </a:lnSpc>
              <a:spcBef>
                <a:spcPct val="0"/>
              </a:spcBef>
              <a:buClrTx/>
              <a:buFontTx/>
              <a:buNone/>
            </a:pPr>
            <a:endParaRPr lang="cs-CZ" altLang="cs-CZ" sz="2000" b="1" dirty="0">
              <a:latin typeface="Calibri" panose="020F0502020204030204" pitchFamily="34" charset="0"/>
            </a:endParaRPr>
          </a:p>
          <a:p>
            <a:pPr eaLnBrk="1" hangingPunct="1">
              <a:lnSpc>
                <a:spcPct val="100000"/>
              </a:lnSpc>
              <a:spcBef>
                <a:spcPct val="0"/>
              </a:spcBef>
              <a:buClrTx/>
              <a:buFontTx/>
              <a:buNone/>
            </a:pPr>
            <a:r>
              <a:rPr lang="cs-CZ" altLang="cs-CZ" sz="2000" dirty="0">
                <a:latin typeface="Calibri" panose="020F0502020204030204" pitchFamily="34" charset="0"/>
              </a:rPr>
              <a:t>Žádné ustanovení této charty nedává organisaci Spojených národů právo, aby zasahovala do věcí, které podstatně patří do vnitřní pravomoci státu, ani nezavazuje členy, aby takové věci podrobovali řešení podle této charty</a:t>
            </a:r>
            <a:r>
              <a:rPr lang="cs-CZ" altLang="cs-CZ" sz="2000" u="sng" dirty="0">
                <a:latin typeface="Calibri" panose="020F0502020204030204" pitchFamily="34" charset="0"/>
              </a:rPr>
              <a:t>; tato zásada však nebrání, aby se nepoužilo donucovacích opatření podle kapitoly VII.</a:t>
            </a:r>
          </a:p>
          <a:p>
            <a:pPr eaLnBrk="1" hangingPunct="1">
              <a:lnSpc>
                <a:spcPct val="100000"/>
              </a:lnSpc>
              <a:spcBef>
                <a:spcPct val="0"/>
              </a:spcBef>
              <a:buClrTx/>
              <a:buFontTx/>
              <a:buNone/>
            </a:pPr>
            <a:endParaRPr lang="cs-CZ" altLang="cs-CZ" sz="1800" dirty="0">
              <a:latin typeface="Calibri" panose="020F0502020204030204" pitchFamily="34" charset="0"/>
            </a:endParaRPr>
          </a:p>
          <a:p>
            <a:pPr eaLnBrk="1" hangingPunct="1">
              <a:lnSpc>
                <a:spcPct val="100000"/>
              </a:lnSpc>
              <a:spcBef>
                <a:spcPct val="0"/>
              </a:spcBef>
              <a:buClrTx/>
              <a:buFontTx/>
              <a:buNone/>
            </a:pPr>
            <a:endParaRPr lang="cs-CZ" altLang="cs-CZ" sz="1800" dirty="0">
              <a:latin typeface="Calibri" panose="020F0502020204030204" pitchFamily="34" charset="0"/>
            </a:endParaRPr>
          </a:p>
          <a:p>
            <a:pPr eaLnBrk="1" hangingPunct="1">
              <a:lnSpc>
                <a:spcPct val="100000"/>
              </a:lnSpc>
              <a:spcBef>
                <a:spcPct val="0"/>
              </a:spcBef>
              <a:buClrTx/>
              <a:buFontTx/>
              <a:buNone/>
            </a:pPr>
            <a:endParaRPr lang="cs-CZ" altLang="cs-CZ" sz="1800" dirty="0">
              <a:latin typeface="Calibri" panose="020F0502020204030204" pitchFamily="34" charset="0"/>
            </a:endParaRPr>
          </a:p>
          <a:p>
            <a:pPr eaLnBrk="1" hangingPunct="1">
              <a:lnSpc>
                <a:spcPct val="100000"/>
              </a:lnSpc>
              <a:spcBef>
                <a:spcPct val="0"/>
              </a:spcBef>
              <a:buClrTx/>
              <a:buFontTx/>
              <a:buNone/>
            </a:pPr>
            <a:endParaRPr lang="cs-CZ" altLang="cs-CZ" sz="1800" dirty="0">
              <a:latin typeface="Calibri" panose="020F0502020204030204" pitchFamily="34" charset="0"/>
            </a:endParaRPr>
          </a:p>
          <a:p>
            <a:pPr eaLnBrk="1" hangingPunct="1">
              <a:lnSpc>
                <a:spcPct val="100000"/>
              </a:lnSpc>
              <a:spcBef>
                <a:spcPct val="0"/>
              </a:spcBef>
              <a:buClrTx/>
              <a:buFontTx/>
              <a:buNone/>
            </a:pPr>
            <a:endParaRPr lang="cs-CZ" altLang="cs-CZ" sz="1800" dirty="0">
              <a:latin typeface="Calibri" panose="020F0502020204030204" pitchFamily="34" charset="0"/>
            </a:endParaRPr>
          </a:p>
          <a:p>
            <a:pPr eaLnBrk="1" hangingPunct="1">
              <a:lnSpc>
                <a:spcPct val="100000"/>
              </a:lnSpc>
              <a:spcBef>
                <a:spcPct val="0"/>
              </a:spcBef>
              <a:buClrTx/>
              <a:buFontTx/>
              <a:buNone/>
            </a:pPr>
            <a:endParaRPr lang="cs-CZ" altLang="cs-CZ" sz="1800" dirty="0">
              <a:latin typeface="Calibri" panose="020F0502020204030204" pitchFamily="34" charset="0"/>
            </a:endParaRPr>
          </a:p>
          <a:p>
            <a:pPr eaLnBrk="1" hangingPunct="1">
              <a:lnSpc>
                <a:spcPct val="100000"/>
              </a:lnSpc>
              <a:spcBef>
                <a:spcPct val="0"/>
              </a:spcBef>
              <a:buClrTx/>
              <a:buFontTx/>
              <a:buNone/>
            </a:pPr>
            <a:endParaRPr lang="cs-CZ" altLang="cs-CZ" sz="1800" dirty="0">
              <a:latin typeface="Calibri" panose="020F0502020204030204" pitchFamily="34" charset="0"/>
            </a:endParaRPr>
          </a:p>
        </p:txBody>
      </p:sp>
      <p:sp>
        <p:nvSpPr>
          <p:cNvPr id="10" name="Text Box 4"/>
          <p:cNvSpPr txBox="1">
            <a:spLocks noChangeArrowheads="1"/>
          </p:cNvSpPr>
          <p:nvPr/>
        </p:nvSpPr>
        <p:spPr bwMode="auto">
          <a:xfrm>
            <a:off x="3028950" y="6356350"/>
            <a:ext cx="327183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grpId="0" nodeType="clickEffect">
                                  <p:stCondLst>
                                    <p:cond delay="0"/>
                                  </p:stCondLst>
                                  <p:childTnLst>
                                    <p:set>
                                      <p:cBhvr additive="repl">
                                        <p:cTn id="6" dur="1" fill="hold">
                                          <p:stCondLst>
                                            <p:cond delay="0"/>
                                          </p:stCondLst>
                                        </p:cTn>
                                        <p:tgtEl>
                                          <p:spTgt spid="22532"/>
                                        </p:tgtEl>
                                        <p:attrNameLst>
                                          <p:attrName>style.visibility</p:attrName>
                                        </p:attrNameLst>
                                      </p:cBhvr>
                                      <p:to>
                                        <p:strVal val="visible"/>
                                      </p:to>
                                    </p:set>
                                    <p:animEffect transition="in" filter="fade">
                                      <p:cBhvr additive="repl">
                                        <p:cTn id="7" dur="500"/>
                                        <p:tgtEl>
                                          <p:spTgt spid="22532"/>
                                        </p:tgtEl>
                                      </p:cBhvr>
                                    </p:animEffect>
                                  </p:childTnLst>
                                </p:cTn>
                              </p:par>
                              <p:par>
                                <p:cTn id="8" presetID="10" presetClass="entr" fill="hold" nodeType="withEffect">
                                  <p:stCondLst>
                                    <p:cond delay="0"/>
                                  </p:stCondLst>
                                  <p:childTnLst>
                                    <p:set>
                                      <p:cBhvr additive="repl">
                                        <p:cTn id="9" dur="1" fill="hold">
                                          <p:stCondLst>
                                            <p:cond delay="0"/>
                                          </p:stCondLst>
                                        </p:cTn>
                                        <p:tgtEl>
                                          <p:spTgt spid="22533"/>
                                        </p:tgtEl>
                                        <p:attrNameLst>
                                          <p:attrName>style.visibility</p:attrName>
                                        </p:attrNameLst>
                                      </p:cBhvr>
                                      <p:to>
                                        <p:strVal val="visible"/>
                                      </p:to>
                                    </p:set>
                                    <p:animEffect transition="in" filter="fade">
                                      <p:cBhvr additive="repl">
                                        <p:cTn id="10" dur="500"/>
                                        <p:tgtEl>
                                          <p:spTgt spid="2253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fill="hold" nodeType="clickEffect">
                                  <p:stCondLst>
                                    <p:cond delay="0"/>
                                  </p:stCondLst>
                                  <p:childTnLst>
                                    <p:set>
                                      <p:cBhvr additive="repl">
                                        <p:cTn id="14" dur="1" fill="hold">
                                          <p:stCondLst>
                                            <p:cond delay="0"/>
                                          </p:stCondLst>
                                        </p:cTn>
                                        <p:tgtEl>
                                          <p:spTgt spid="22534"/>
                                        </p:tgtEl>
                                        <p:attrNameLst>
                                          <p:attrName>style.visibility</p:attrName>
                                        </p:attrNameLst>
                                      </p:cBhvr>
                                      <p:to>
                                        <p:strVal val="visible"/>
                                      </p:to>
                                    </p:set>
                                    <p:animEffect transition="in" filter="fade">
                                      <p:cBhvr additive="repl">
                                        <p:cTn id="15" dur="500"/>
                                        <p:tgtEl>
                                          <p:spTgt spid="2253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fill="hold" nodeType="clickEffect">
                                  <p:stCondLst>
                                    <p:cond delay="0"/>
                                  </p:stCondLst>
                                  <p:childTnLst>
                                    <p:set>
                                      <p:cBhvr additive="repl">
                                        <p:cTn id="19" dur="1" fill="hold">
                                          <p:stCondLst>
                                            <p:cond delay="0"/>
                                          </p:stCondLst>
                                        </p:cTn>
                                        <p:tgtEl>
                                          <p:spTgt spid="22535"/>
                                        </p:tgtEl>
                                        <p:attrNameLst>
                                          <p:attrName>style.visibility</p:attrName>
                                        </p:attrNameLst>
                                      </p:cBhvr>
                                      <p:to>
                                        <p:strVal val="visible"/>
                                      </p:to>
                                    </p:set>
                                    <p:animEffect transition="in" filter="fade">
                                      <p:cBhvr additive="repl">
                                        <p:cTn id="20"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4"/>
          <p:cNvSpPr>
            <a:spLocks noChangeArrowheads="1"/>
          </p:cNvSpPr>
          <p:nvPr/>
        </p:nvSpPr>
        <p:spPr bwMode="auto">
          <a:xfrm>
            <a:off x="2703513" y="3213100"/>
            <a:ext cx="2944812" cy="2671763"/>
          </a:xfrm>
          <a:custGeom>
            <a:avLst/>
            <a:gdLst>
              <a:gd name="T0" fmla="*/ 0 w 4752528"/>
              <a:gd name="T1" fmla="*/ 478510 h 4464496"/>
              <a:gd name="T2" fmla="*/ 565281 w 4752528"/>
              <a:gd name="T3" fmla="*/ 0 h 4464496"/>
              <a:gd name="T4" fmla="*/ 1130561 w 4752528"/>
              <a:gd name="T5" fmla="*/ 478510 h 4464496"/>
              <a:gd name="T6" fmla="*/ 565281 w 4752528"/>
              <a:gd name="T7" fmla="*/ 957020 h 4464496"/>
              <a:gd name="T8" fmla="*/ 0 w 4752528"/>
              <a:gd name="T9" fmla="*/ 478510 h 4464496"/>
              <a:gd name="T10" fmla="*/ 39561 w 4752528"/>
              <a:gd name="T11" fmla="*/ 478510 h 4464496"/>
              <a:gd name="T12" fmla="*/ 565281 w 4752528"/>
              <a:gd name="T13" fmla="*/ 921372 h 4464496"/>
              <a:gd name="T14" fmla="*/ 1091000 w 4752528"/>
              <a:gd name="T15" fmla="*/ 478510 h 4464496"/>
              <a:gd name="T16" fmla="*/ 565281 w 4752528"/>
              <a:gd name="T17" fmla="*/ 35649 h 4464496"/>
              <a:gd name="T18" fmla="*/ 39561 w 4752528"/>
              <a:gd name="T19" fmla="*/ 478510 h 44644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52528" h="4464496">
                <a:moveTo>
                  <a:pt x="0" y="2232248"/>
                </a:moveTo>
                <a:cubicBezTo>
                  <a:pt x="0" y="999411"/>
                  <a:pt x="1063890" y="0"/>
                  <a:pt x="2376264" y="0"/>
                </a:cubicBezTo>
                <a:cubicBezTo>
                  <a:pt x="3688638" y="0"/>
                  <a:pt x="4752528" y="999411"/>
                  <a:pt x="4752528" y="2232248"/>
                </a:cubicBezTo>
                <a:cubicBezTo>
                  <a:pt x="4752528" y="3465085"/>
                  <a:pt x="3688638" y="4464496"/>
                  <a:pt x="2376264" y="4464496"/>
                </a:cubicBezTo>
                <a:cubicBezTo>
                  <a:pt x="1063890" y="4464496"/>
                  <a:pt x="0" y="3465085"/>
                  <a:pt x="0" y="2232248"/>
                </a:cubicBezTo>
                <a:close/>
                <a:moveTo>
                  <a:pt x="166302" y="2232248"/>
                </a:moveTo>
                <a:cubicBezTo>
                  <a:pt x="166302" y="3373238"/>
                  <a:pt x="1155736" y="4298194"/>
                  <a:pt x="2376264" y="4298194"/>
                </a:cubicBezTo>
                <a:cubicBezTo>
                  <a:pt x="3596792" y="4298194"/>
                  <a:pt x="4586226" y="3373238"/>
                  <a:pt x="4586226" y="2232248"/>
                </a:cubicBezTo>
                <a:cubicBezTo>
                  <a:pt x="4586226" y="1091258"/>
                  <a:pt x="3596792" y="166302"/>
                  <a:pt x="2376264" y="166302"/>
                </a:cubicBezTo>
                <a:cubicBezTo>
                  <a:pt x="1155736" y="166302"/>
                  <a:pt x="166302" y="1091258"/>
                  <a:pt x="166302" y="2232248"/>
                </a:cubicBezTo>
                <a:close/>
              </a:path>
            </a:pathLst>
          </a:custGeom>
          <a:solidFill>
            <a:srgbClr val="00B0F0"/>
          </a:solidFill>
          <a:ln w="12600" cap="flat">
            <a:solidFill>
              <a:srgbClr val="41719C"/>
            </a:solidFill>
            <a:miter lim="800000"/>
            <a:headEnd/>
            <a:tailEnd/>
          </a:ln>
        </p:spPr>
        <p:txBody>
          <a:bodyPr wrap="none" anchor="ctr"/>
          <a:lstStyle/>
          <a:p>
            <a:endParaRPr lang="cs-CZ"/>
          </a:p>
        </p:txBody>
      </p:sp>
      <p:sp>
        <p:nvSpPr>
          <p:cNvPr id="24579" name="Text Box 1"/>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3556" name="Freeform 4"/>
          <p:cNvSpPr>
            <a:spLocks noChangeArrowheads="1"/>
          </p:cNvSpPr>
          <p:nvPr/>
        </p:nvSpPr>
        <p:spPr bwMode="auto">
          <a:xfrm>
            <a:off x="2051050" y="1628775"/>
            <a:ext cx="4752975" cy="4464050"/>
          </a:xfrm>
          <a:custGeom>
            <a:avLst/>
            <a:gdLst>
              <a:gd name="T0" fmla="*/ 0 w 4752528"/>
              <a:gd name="T1" fmla="*/ 2231579 h 4464496"/>
              <a:gd name="T2" fmla="*/ 2376936 w 4752528"/>
              <a:gd name="T3" fmla="*/ 0 h 4464496"/>
              <a:gd name="T4" fmla="*/ 4753869 w 4752528"/>
              <a:gd name="T5" fmla="*/ 2231579 h 4464496"/>
              <a:gd name="T6" fmla="*/ 2376936 w 4752528"/>
              <a:gd name="T7" fmla="*/ 4463158 h 4464496"/>
              <a:gd name="T8" fmla="*/ 0 w 4752528"/>
              <a:gd name="T9" fmla="*/ 2231579 h 4464496"/>
              <a:gd name="T10" fmla="*/ 166350 w 4752528"/>
              <a:gd name="T11" fmla="*/ 2231579 h 4464496"/>
              <a:gd name="T12" fmla="*/ 2376936 w 4752528"/>
              <a:gd name="T13" fmla="*/ 4296907 h 4464496"/>
              <a:gd name="T14" fmla="*/ 4587519 w 4752528"/>
              <a:gd name="T15" fmla="*/ 2231579 h 4464496"/>
              <a:gd name="T16" fmla="*/ 2376936 w 4752528"/>
              <a:gd name="T17" fmla="*/ 166251 h 4464496"/>
              <a:gd name="T18" fmla="*/ 166350 w 4752528"/>
              <a:gd name="T19" fmla="*/ 2231579 h 44644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52528" h="4464496">
                <a:moveTo>
                  <a:pt x="0" y="2232248"/>
                </a:moveTo>
                <a:cubicBezTo>
                  <a:pt x="0" y="999411"/>
                  <a:pt x="1063890" y="0"/>
                  <a:pt x="2376264" y="0"/>
                </a:cubicBezTo>
                <a:cubicBezTo>
                  <a:pt x="3688638" y="0"/>
                  <a:pt x="4752528" y="999411"/>
                  <a:pt x="4752528" y="2232248"/>
                </a:cubicBezTo>
                <a:cubicBezTo>
                  <a:pt x="4752528" y="3465085"/>
                  <a:pt x="3688638" y="4464496"/>
                  <a:pt x="2376264" y="4464496"/>
                </a:cubicBezTo>
                <a:cubicBezTo>
                  <a:pt x="1063890" y="4464496"/>
                  <a:pt x="0" y="3465085"/>
                  <a:pt x="0" y="2232248"/>
                </a:cubicBezTo>
                <a:close/>
                <a:moveTo>
                  <a:pt x="166302" y="2232248"/>
                </a:moveTo>
                <a:cubicBezTo>
                  <a:pt x="166302" y="3373238"/>
                  <a:pt x="1155736" y="4298194"/>
                  <a:pt x="2376264" y="4298194"/>
                </a:cubicBezTo>
                <a:cubicBezTo>
                  <a:pt x="3596792" y="4298194"/>
                  <a:pt x="4586226" y="3373238"/>
                  <a:pt x="4586226" y="2232248"/>
                </a:cubicBezTo>
                <a:cubicBezTo>
                  <a:pt x="4586226" y="1091258"/>
                  <a:pt x="3596792" y="166302"/>
                  <a:pt x="2376264" y="166302"/>
                </a:cubicBezTo>
                <a:cubicBezTo>
                  <a:pt x="1155736" y="166302"/>
                  <a:pt x="166302" y="1091258"/>
                  <a:pt x="166302" y="2232248"/>
                </a:cubicBezTo>
                <a:close/>
              </a:path>
            </a:pathLst>
          </a:custGeom>
          <a:solidFill>
            <a:srgbClr val="5B9BD5"/>
          </a:solidFill>
          <a:ln w="12600" cap="flat">
            <a:solidFill>
              <a:srgbClr val="41719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557" name="Text Box 5"/>
          <p:cNvSpPr txBox="1">
            <a:spLocks noChangeArrowheads="1"/>
          </p:cNvSpPr>
          <p:nvPr/>
        </p:nvSpPr>
        <p:spPr bwMode="auto">
          <a:xfrm>
            <a:off x="3132138" y="2339975"/>
            <a:ext cx="2592387" cy="368300"/>
          </a:xfrm>
          <a:prstGeom prst="rect">
            <a:avLst/>
          </a:prstGeom>
          <a:solidFill>
            <a:srgbClr val="5B9BD5"/>
          </a:solidFill>
          <a:ln w="1908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800" b="1">
                <a:solidFill>
                  <a:srgbClr val="FFFFFF"/>
                </a:solidFill>
                <a:latin typeface="Calibri" panose="020F0502020204030204" pitchFamily="34" charset="0"/>
              </a:rPr>
              <a:t>NEVMĚŠOVÁNÍ</a:t>
            </a:r>
          </a:p>
        </p:txBody>
      </p:sp>
      <p:sp>
        <p:nvSpPr>
          <p:cNvPr id="24584" name="Text Box 7"/>
          <p:cNvSpPr txBox="1">
            <a:spLocks noChangeArrowheads="1"/>
          </p:cNvSpPr>
          <p:nvPr/>
        </p:nvSpPr>
        <p:spPr bwMode="auto">
          <a:xfrm>
            <a:off x="3059113" y="3860800"/>
            <a:ext cx="2233612" cy="336550"/>
          </a:xfrm>
          <a:prstGeom prst="rect">
            <a:avLst/>
          </a:prstGeom>
          <a:gradFill rotWithShape="0">
            <a:gsLst>
              <a:gs pos="0">
                <a:srgbClr val="F18C55"/>
              </a:gs>
              <a:gs pos="100000">
                <a:srgbClr val="E56B17"/>
              </a:gs>
            </a:gsLst>
            <a:lin ang="5400000" scaled="1"/>
          </a:gradFill>
          <a:ln>
            <a:noFill/>
          </a:ln>
          <a:effectLst>
            <a:outerShdw dist="19080" dir="5400000" algn="ctr" rotWithShape="0">
              <a:srgbClr val="000000">
                <a:alpha val="63019"/>
              </a:srgbClr>
            </a:outerShdw>
          </a:effectLst>
          <a:extLst>
            <a:ext uri="{91240B29-F687-4F45-9708-019B960494DF}">
              <a14:hiddenLine xmlns:a14="http://schemas.microsoft.com/office/drawing/2010/main" w="9525">
                <a:solidFill>
                  <a:srgbClr val="3465A4"/>
                </a:solidFill>
                <a:round/>
                <a:headEnd/>
                <a:tailEnd/>
              </a14:hiddenLine>
            </a:ext>
          </a:extLst>
        </p:spPr>
        <p:txBody>
          <a:bodyPr lIns="90000" tIns="46800" rIns="90000" bIns="46800">
            <a:spAutoFit/>
          </a:bodyP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600" b="1">
                <a:solidFill>
                  <a:srgbClr val="FFFFFF"/>
                </a:solidFill>
                <a:latin typeface="Calibri" panose="020F0502020204030204" pitchFamily="34" charset="0"/>
              </a:rPr>
              <a:t>ZÁKAZ POUŽITÍ SÍLY</a:t>
            </a:r>
          </a:p>
        </p:txBody>
      </p:sp>
      <p:pic>
        <p:nvPicPr>
          <p:cNvPr id="2356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238" y="4486275"/>
            <a:ext cx="590550" cy="969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6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6413" y="4413250"/>
            <a:ext cx="627062" cy="1165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62" name="Text Box 10"/>
          <p:cNvSpPr txBox="1">
            <a:spLocks noChangeArrowheads="1"/>
          </p:cNvSpPr>
          <p:nvPr/>
        </p:nvSpPr>
        <p:spPr bwMode="auto">
          <a:xfrm>
            <a:off x="1187450" y="1597025"/>
            <a:ext cx="6480175" cy="4527550"/>
          </a:xfrm>
          <a:prstGeom prst="rect">
            <a:avLst/>
          </a:prstGeom>
          <a:solidFill>
            <a:srgbClr val="FFF2CC"/>
          </a:solidFill>
          <a:ln w="9360" cap="sq">
            <a:solidFill>
              <a:srgbClr val="DEEBF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FontTx/>
              <a:buNone/>
            </a:pPr>
            <a:endParaRPr lang="cs-CZ" altLang="cs-CZ" sz="2400" b="1" dirty="0"/>
          </a:p>
          <a:p>
            <a:pPr eaLnBrk="1" hangingPunct="1">
              <a:lnSpc>
                <a:spcPct val="100000"/>
              </a:lnSpc>
              <a:spcBef>
                <a:spcPct val="0"/>
              </a:spcBef>
              <a:buClrTx/>
              <a:buFontTx/>
              <a:buNone/>
            </a:pPr>
            <a:r>
              <a:rPr lang="cs-CZ" altLang="cs-CZ" sz="2400" b="1" dirty="0"/>
              <a:t>Čl. 2/4 Charty OSN</a:t>
            </a:r>
          </a:p>
          <a:p>
            <a:pPr eaLnBrk="1" hangingPunct="1">
              <a:lnSpc>
                <a:spcPct val="100000"/>
              </a:lnSpc>
              <a:spcBef>
                <a:spcPct val="0"/>
              </a:spcBef>
              <a:buClrTx/>
              <a:buFontTx/>
              <a:buNone/>
            </a:pPr>
            <a:endParaRPr lang="cs-CZ" altLang="cs-CZ" sz="2400" dirty="0"/>
          </a:p>
          <a:p>
            <a:pPr eaLnBrk="1" hangingPunct="1">
              <a:lnSpc>
                <a:spcPct val="100000"/>
              </a:lnSpc>
              <a:spcBef>
                <a:spcPct val="0"/>
              </a:spcBef>
              <a:buClrTx/>
              <a:buFontTx/>
              <a:buNone/>
            </a:pPr>
            <a:r>
              <a:rPr lang="cs-CZ" altLang="cs-CZ" sz="2400" dirty="0"/>
              <a:t>Všichni členové se vystříhají ve svých mezinárodních stycích </a:t>
            </a:r>
            <a:r>
              <a:rPr lang="cs-CZ" altLang="cs-CZ" sz="2400" b="1" dirty="0"/>
              <a:t>hrozby násilím </a:t>
            </a:r>
            <a:r>
              <a:rPr lang="cs-CZ" altLang="cs-CZ" sz="2400" dirty="0"/>
              <a:t>neb </a:t>
            </a:r>
            <a:r>
              <a:rPr lang="cs-CZ" altLang="cs-CZ" sz="2400" b="1" dirty="0"/>
              <a:t>použití násilí </a:t>
            </a:r>
            <a:r>
              <a:rPr lang="cs-CZ" altLang="cs-CZ" sz="2400" dirty="0"/>
              <a:t>ať proti územní celistvosti nebo politické nezávislosti kteréhokoli státu, ať jakýmkoli jiným způsobem neslučitelným s cíli Spojených národů.</a:t>
            </a:r>
          </a:p>
          <a:p>
            <a:pPr eaLnBrk="1" hangingPunct="1">
              <a:lnSpc>
                <a:spcPct val="100000"/>
              </a:lnSpc>
              <a:spcBef>
                <a:spcPct val="0"/>
              </a:spcBef>
              <a:buClrTx/>
              <a:buFontTx/>
              <a:buNone/>
            </a:pPr>
            <a:endParaRPr lang="cs-CZ" altLang="cs-CZ" sz="2400" dirty="0"/>
          </a:p>
          <a:p>
            <a:pPr eaLnBrk="1" hangingPunct="1">
              <a:lnSpc>
                <a:spcPct val="100000"/>
              </a:lnSpc>
              <a:spcBef>
                <a:spcPct val="0"/>
              </a:spcBef>
              <a:buClrTx/>
              <a:buFontTx/>
              <a:buNone/>
            </a:pPr>
            <a:endParaRPr lang="cs-CZ" altLang="cs-CZ" sz="2400" dirty="0"/>
          </a:p>
          <a:p>
            <a:pPr eaLnBrk="1" hangingPunct="1">
              <a:lnSpc>
                <a:spcPct val="100000"/>
              </a:lnSpc>
              <a:spcBef>
                <a:spcPct val="0"/>
              </a:spcBef>
              <a:buClrTx/>
              <a:buFontTx/>
              <a:buNone/>
            </a:pPr>
            <a:endParaRPr lang="cs-CZ" altLang="cs-CZ" sz="2400" dirty="0"/>
          </a:p>
        </p:txBody>
      </p:sp>
      <p:sp>
        <p:nvSpPr>
          <p:cNvPr id="13" name="Text Box 4"/>
          <p:cNvSpPr txBox="1">
            <a:spLocks noChangeArrowheads="1"/>
          </p:cNvSpPr>
          <p:nvPr/>
        </p:nvSpPr>
        <p:spPr bwMode="auto">
          <a:xfrm>
            <a:off x="3028950" y="6356350"/>
            <a:ext cx="327183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179388" y="1071563"/>
            <a:ext cx="8750300"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ct val="90000"/>
              </a:lnSpc>
              <a:spcBef>
                <a:spcPts val="1000"/>
              </a:spcBef>
              <a:tabLst>
                <a:tab pos="685800" algn="l"/>
                <a:tab pos="1600200" algn="l"/>
                <a:tab pos="2514600" algn="l"/>
                <a:tab pos="3429000" algn="l"/>
                <a:tab pos="4343400" algn="l"/>
                <a:tab pos="5257800" algn="l"/>
                <a:tab pos="6172200" algn="l"/>
                <a:tab pos="7086600" algn="l"/>
                <a:tab pos="8001000" algn="l"/>
                <a:tab pos="8915400" algn="l"/>
                <a:tab pos="98298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1800"/>
              </a:spcAft>
              <a:buClrTx/>
              <a:buSzPct val="80000"/>
              <a:buFontTx/>
              <a:buNone/>
            </a:pPr>
            <a:r>
              <a:rPr lang="cs-CZ" altLang="cs-CZ" b="1"/>
              <a:t>Pravidla války</a:t>
            </a:r>
          </a:p>
          <a:p>
            <a:pPr eaLnBrk="1" hangingPunct="1">
              <a:spcBef>
                <a:spcPts val="600"/>
              </a:spcBef>
              <a:spcAft>
                <a:spcPts val="600"/>
              </a:spcAft>
              <a:buSzPct val="80000"/>
              <a:buFont typeface="Wingdings" panose="05000000000000000000" pitchFamily="2" charset="2"/>
              <a:buNone/>
            </a:pPr>
            <a:endParaRPr lang="cs-CZ" altLang="cs-CZ" sz="2000"/>
          </a:p>
        </p:txBody>
      </p:sp>
      <p:sp>
        <p:nvSpPr>
          <p:cNvPr id="25603"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graphicFrame>
        <p:nvGraphicFramePr>
          <p:cNvPr id="9" name="Diagram 8"/>
          <p:cNvGraphicFramePr/>
          <p:nvPr/>
        </p:nvGraphicFramePr>
        <p:xfrm>
          <a:off x="236826" y="1494197"/>
          <a:ext cx="8692861" cy="4862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4"/>
          <p:cNvSpPr txBox="1">
            <a:spLocks noChangeArrowheads="1"/>
          </p:cNvSpPr>
          <p:nvPr/>
        </p:nvSpPr>
        <p:spPr bwMode="auto">
          <a:xfrm>
            <a:off x="3028950" y="6356350"/>
            <a:ext cx="327183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35CC71FA-B890-4BEC-AA08-0A4D6F0CC41E}"/>
                                            </p:graphicEl>
                                          </p:spTgt>
                                        </p:tgtEl>
                                        <p:attrNameLst>
                                          <p:attrName>style.visibility</p:attrName>
                                        </p:attrNameLst>
                                      </p:cBhvr>
                                      <p:to>
                                        <p:strVal val="visible"/>
                                      </p:to>
                                    </p:set>
                                    <p:animEffect transition="in" filter="fade">
                                      <p:cBhvr>
                                        <p:cTn id="7" dur="500"/>
                                        <p:tgtEl>
                                          <p:spTgt spid="9">
                                            <p:graphicEl>
                                              <a:dgm id="{35CC71FA-B890-4BEC-AA08-0A4D6F0CC41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graphicEl>
                                              <a:dgm id="{DD29D547-DA4E-4A14-A486-A453127301ED}"/>
                                            </p:graphicEl>
                                          </p:spTgt>
                                        </p:tgtEl>
                                        <p:attrNameLst>
                                          <p:attrName>style.visibility</p:attrName>
                                        </p:attrNameLst>
                                      </p:cBhvr>
                                      <p:to>
                                        <p:strVal val="visible"/>
                                      </p:to>
                                    </p:set>
                                    <p:animEffect transition="in" filter="fade">
                                      <p:cBhvr>
                                        <p:cTn id="10" dur="500"/>
                                        <p:tgtEl>
                                          <p:spTgt spid="9">
                                            <p:graphicEl>
                                              <a:dgm id="{DD29D547-DA4E-4A14-A486-A453127301E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graphicEl>
                                              <a:dgm id="{A5BE371B-F266-48BB-BE2B-BDD04EF801C6}"/>
                                            </p:graphicEl>
                                          </p:spTgt>
                                        </p:tgtEl>
                                        <p:attrNameLst>
                                          <p:attrName>style.visibility</p:attrName>
                                        </p:attrNameLst>
                                      </p:cBhvr>
                                      <p:to>
                                        <p:strVal val="visible"/>
                                      </p:to>
                                    </p:set>
                                    <p:animEffect transition="in" filter="fade">
                                      <p:cBhvr>
                                        <p:cTn id="15" dur="500"/>
                                        <p:tgtEl>
                                          <p:spTgt spid="9">
                                            <p:graphicEl>
                                              <a:dgm id="{A5BE371B-F266-48BB-BE2B-BDD04EF801C6}"/>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graphicEl>
                                              <a:dgm id="{01006262-1A48-458A-B08C-A04832979F49}"/>
                                            </p:graphicEl>
                                          </p:spTgt>
                                        </p:tgtEl>
                                        <p:attrNameLst>
                                          <p:attrName>style.visibility</p:attrName>
                                        </p:attrNameLst>
                                      </p:cBhvr>
                                      <p:to>
                                        <p:strVal val="visible"/>
                                      </p:to>
                                    </p:set>
                                    <p:animEffect transition="in" filter="fade">
                                      <p:cBhvr>
                                        <p:cTn id="18" dur="500"/>
                                        <p:tgtEl>
                                          <p:spTgt spid="9">
                                            <p:graphicEl>
                                              <a:dgm id="{01006262-1A48-458A-B08C-A04832979F49}"/>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graphicEl>
                                              <a:dgm id="{F2B72D27-C330-42DC-AA2D-C81F1B526147}"/>
                                            </p:graphicEl>
                                          </p:spTgt>
                                        </p:tgtEl>
                                        <p:attrNameLst>
                                          <p:attrName>style.visibility</p:attrName>
                                        </p:attrNameLst>
                                      </p:cBhvr>
                                      <p:to>
                                        <p:strVal val="visible"/>
                                      </p:to>
                                    </p:set>
                                    <p:animEffect transition="in" filter="fade">
                                      <p:cBhvr>
                                        <p:cTn id="23" dur="500"/>
                                        <p:tgtEl>
                                          <p:spTgt spid="9">
                                            <p:graphicEl>
                                              <a:dgm id="{F2B72D27-C330-42DC-AA2D-C81F1B526147}"/>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graphicEl>
                                              <a:dgm id="{80CDDA42-2C17-4E83-8255-A797DD7FCEEF}"/>
                                            </p:graphicEl>
                                          </p:spTgt>
                                        </p:tgtEl>
                                        <p:attrNameLst>
                                          <p:attrName>style.visibility</p:attrName>
                                        </p:attrNameLst>
                                      </p:cBhvr>
                                      <p:to>
                                        <p:strVal val="visible"/>
                                      </p:to>
                                    </p:set>
                                    <p:animEffect transition="in" filter="fade">
                                      <p:cBhvr>
                                        <p:cTn id="26" dur="500"/>
                                        <p:tgtEl>
                                          <p:spTgt spid="9">
                                            <p:graphicEl>
                                              <a:dgm id="{80CDDA42-2C17-4E83-8255-A797DD7FCEEF}"/>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graphicEl>
                                              <a:dgm id="{DA215884-9479-438C-ADD3-02CB16F942B2}"/>
                                            </p:graphicEl>
                                          </p:spTgt>
                                        </p:tgtEl>
                                        <p:attrNameLst>
                                          <p:attrName>style.visibility</p:attrName>
                                        </p:attrNameLst>
                                      </p:cBhvr>
                                      <p:to>
                                        <p:strVal val="visible"/>
                                      </p:to>
                                    </p:set>
                                    <p:animEffect transition="in" filter="fade">
                                      <p:cBhvr>
                                        <p:cTn id="31" dur="500"/>
                                        <p:tgtEl>
                                          <p:spTgt spid="9">
                                            <p:graphicEl>
                                              <a:dgm id="{DA215884-9479-438C-ADD3-02CB16F942B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0" y="1071563"/>
            <a:ext cx="91440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ct val="90000"/>
              </a:lnSpc>
              <a:spcBef>
                <a:spcPts val="1000"/>
              </a:spcBef>
              <a:tabLst>
                <a:tab pos="685800" algn="l"/>
                <a:tab pos="1600200" algn="l"/>
                <a:tab pos="2514600" algn="l"/>
                <a:tab pos="3429000" algn="l"/>
                <a:tab pos="4343400" algn="l"/>
                <a:tab pos="5257800" algn="l"/>
                <a:tab pos="6172200" algn="l"/>
                <a:tab pos="7086600" algn="l"/>
                <a:tab pos="8001000" algn="l"/>
                <a:tab pos="8915400" algn="l"/>
                <a:tab pos="98298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1800"/>
              </a:spcAft>
              <a:buClrTx/>
              <a:buSzPct val="80000"/>
              <a:buFontTx/>
              <a:buNone/>
            </a:pPr>
            <a:r>
              <a:rPr lang="cs-CZ" altLang="cs-CZ" sz="2400" b="1"/>
              <a:t>Zákon o ozbrojeném konfliktu a mezinárodní právo</a:t>
            </a:r>
          </a:p>
          <a:p>
            <a:pPr eaLnBrk="1" hangingPunct="1">
              <a:spcBef>
                <a:spcPts val="600"/>
              </a:spcBef>
              <a:spcAft>
                <a:spcPts val="600"/>
              </a:spcAft>
              <a:buSzPct val="80000"/>
              <a:buFont typeface="Wingdings" panose="05000000000000000000" pitchFamily="2" charset="2"/>
              <a:buNone/>
            </a:pPr>
            <a:endParaRPr lang="cs-CZ" altLang="cs-CZ" sz="2000"/>
          </a:p>
        </p:txBody>
      </p:sp>
      <p:sp>
        <p:nvSpPr>
          <p:cNvPr id="26627"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8" name="Rectangle 3"/>
          <p:cNvSpPr txBox="1">
            <a:spLocks noChangeArrowheads="1"/>
          </p:cNvSpPr>
          <p:nvPr/>
        </p:nvSpPr>
        <p:spPr>
          <a:xfrm>
            <a:off x="0" y="1493838"/>
            <a:ext cx="9144000" cy="4527550"/>
          </a:xfrm>
          <a:prstGeom prst="rect">
            <a:avLst/>
          </a:prstGeom>
        </p:spPr>
        <p:txBody>
          <a:bodyPr>
            <a:normAutofit fontScale="92500"/>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6"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eaLnBrk="1" fontAlgn="auto" hangingPunct="1">
              <a:spcAft>
                <a:spcPts val="0"/>
              </a:spcAft>
              <a:buClr>
                <a:schemeClr val="tx1"/>
              </a:buClr>
              <a:buSzPct val="60000"/>
              <a:buFont typeface="Wingdings" pitchFamily="2" charset="2"/>
              <a:buChar char="q"/>
              <a:defRPr/>
            </a:pPr>
            <a:endParaRPr lang="cs-CZ" sz="2200" b="1" kern="0" dirty="0" smtClean="0"/>
          </a:p>
          <a:p>
            <a:pPr eaLnBrk="1" fontAlgn="auto" hangingPunct="1">
              <a:spcAft>
                <a:spcPts val="0"/>
              </a:spcAft>
              <a:buClr>
                <a:schemeClr val="tx1"/>
              </a:buClr>
              <a:buSzPct val="60000"/>
              <a:buFont typeface="Wingdings" pitchFamily="2" charset="2"/>
              <a:buChar char="q"/>
              <a:defRPr/>
            </a:pPr>
            <a:r>
              <a:rPr lang="cs-CZ" sz="2200" b="1" kern="0" dirty="0" smtClean="0"/>
              <a:t>Definice</a:t>
            </a:r>
            <a:r>
              <a:rPr lang="cs-CZ" sz="2200" kern="0" dirty="0" smtClean="0"/>
              <a:t> - část mezinárodního práva upravující vedení ozbrojených    nepřátelských akcí – </a:t>
            </a:r>
            <a:r>
              <a:rPr lang="cs-CZ" sz="2200" b="1" kern="0" dirty="0" smtClean="0">
                <a:solidFill>
                  <a:schemeClr val="tx1"/>
                </a:solidFill>
              </a:rPr>
              <a:t>zákon války,</a:t>
            </a:r>
          </a:p>
          <a:p>
            <a:pPr eaLnBrk="1" fontAlgn="auto" hangingPunct="1">
              <a:spcAft>
                <a:spcPts val="0"/>
              </a:spcAft>
              <a:buClr>
                <a:schemeClr val="tx1"/>
              </a:buClr>
              <a:buSzPct val="60000"/>
              <a:buFont typeface="Wingdings" pitchFamily="2" charset="2"/>
              <a:buChar char="q"/>
              <a:defRPr/>
            </a:pPr>
            <a:r>
              <a:rPr lang="cs-CZ" sz="2200" b="1" kern="0" dirty="0" smtClean="0">
                <a:solidFill>
                  <a:schemeClr val="tx1"/>
                </a:solidFill>
              </a:rPr>
              <a:t>Prameny</a:t>
            </a:r>
          </a:p>
          <a:p>
            <a:pPr marL="787400" lvl="1" indent="-342900" eaLnBrk="1" fontAlgn="auto" hangingPunct="1">
              <a:spcAft>
                <a:spcPts val="0"/>
              </a:spcAft>
              <a:buSzPct val="60000"/>
              <a:buFont typeface="Wingdings" pitchFamily="2" charset="2"/>
              <a:buChar char="q"/>
              <a:defRPr/>
            </a:pPr>
            <a:r>
              <a:rPr lang="cs-CZ" sz="2200" b="1" i="1" kern="0" dirty="0" smtClean="0"/>
              <a:t>Zvyklost</a:t>
            </a:r>
            <a:r>
              <a:rPr lang="cs-CZ" sz="2200" b="1" kern="0" dirty="0" smtClean="0"/>
              <a:t> </a:t>
            </a:r>
            <a:r>
              <a:rPr lang="cs-CZ" sz="2200" kern="0" dirty="0" smtClean="0"/>
              <a:t>- obvyklé postupy států, které již považuji za právně závazné,</a:t>
            </a:r>
          </a:p>
          <a:p>
            <a:pPr marL="787400" lvl="1" indent="-342900" eaLnBrk="1" fontAlgn="auto" hangingPunct="1">
              <a:spcAft>
                <a:spcPts val="0"/>
              </a:spcAft>
              <a:buSzPct val="60000"/>
              <a:buFont typeface="Wingdings" pitchFamily="2" charset="2"/>
              <a:buChar char="q"/>
              <a:defRPr/>
            </a:pPr>
            <a:r>
              <a:rPr lang="cs-CZ" sz="2200" b="1" i="1" kern="0" dirty="0" smtClean="0"/>
              <a:t>Dohody</a:t>
            </a:r>
            <a:r>
              <a:rPr lang="cs-CZ" sz="2200" kern="0" dirty="0" smtClean="0"/>
              <a:t> - výslovné mezinárodní smlouvy</a:t>
            </a:r>
          </a:p>
          <a:p>
            <a:pPr eaLnBrk="1" fontAlgn="auto" hangingPunct="1">
              <a:spcAft>
                <a:spcPts val="0"/>
              </a:spcAft>
              <a:buClr>
                <a:schemeClr val="tx1"/>
              </a:buClr>
              <a:buSzPct val="60000"/>
              <a:buFont typeface="Wingdings" pitchFamily="2" charset="2"/>
              <a:buChar char="q"/>
              <a:defRPr/>
            </a:pPr>
            <a:endParaRPr lang="cs-CZ" kern="0" dirty="0" smtClean="0"/>
          </a:p>
          <a:p>
            <a:pPr eaLnBrk="1" fontAlgn="auto" hangingPunct="1">
              <a:spcAft>
                <a:spcPts val="0"/>
              </a:spcAft>
              <a:buClr>
                <a:schemeClr val="tx1"/>
              </a:buClr>
              <a:buSzPct val="60000"/>
              <a:buFont typeface="Wingdings" pitchFamily="2" charset="2"/>
              <a:buChar char="q"/>
              <a:defRPr/>
            </a:pPr>
            <a:r>
              <a:rPr lang="cs-CZ" kern="0" dirty="0" smtClean="0">
                <a:solidFill>
                  <a:srgbClr val="CC9900"/>
                </a:solidFill>
              </a:rPr>
              <a:t> </a:t>
            </a:r>
            <a:r>
              <a:rPr lang="cs-CZ" sz="2600" b="1" kern="0" dirty="0" smtClean="0">
                <a:solidFill>
                  <a:schemeClr val="tx1"/>
                </a:solidFill>
              </a:rPr>
              <a:t>Základní způsoby dělení zákona o ozbrojeném konfliktu</a:t>
            </a:r>
          </a:p>
          <a:p>
            <a:pPr marL="787400" lvl="1" indent="-342900" eaLnBrk="1" fontAlgn="auto" hangingPunct="1">
              <a:spcAft>
                <a:spcPts val="0"/>
              </a:spcAft>
              <a:buSzPct val="60000"/>
              <a:buFont typeface="Wingdings" pitchFamily="2" charset="2"/>
              <a:buChar char="q"/>
              <a:defRPr/>
            </a:pPr>
            <a:r>
              <a:rPr lang="cs-CZ" sz="2200" b="1" kern="0" dirty="0" smtClean="0">
                <a:solidFill>
                  <a:srgbClr val="0066FF"/>
                </a:solidFill>
              </a:rPr>
              <a:t>Ius ad </a:t>
            </a:r>
            <a:r>
              <a:rPr lang="cs-CZ" sz="2200" b="1" kern="0" dirty="0" err="1" smtClean="0">
                <a:solidFill>
                  <a:srgbClr val="0066FF"/>
                </a:solidFill>
              </a:rPr>
              <a:t>bellum</a:t>
            </a:r>
            <a:r>
              <a:rPr lang="cs-CZ" sz="2200" kern="0" dirty="0" smtClean="0">
                <a:solidFill>
                  <a:srgbClr val="0066FF"/>
                </a:solidFill>
              </a:rPr>
              <a:t> </a:t>
            </a:r>
            <a:r>
              <a:rPr lang="cs-CZ" sz="2200" kern="0" dirty="0" smtClean="0"/>
              <a:t>(zákon upravující rozhodnutí vést válku) – ta část zákona války, kterou se řídí zákonnost rozhodnutí uchýlit se k válce,</a:t>
            </a:r>
          </a:p>
          <a:p>
            <a:pPr marL="787400" lvl="1" indent="-342900" eaLnBrk="1" fontAlgn="auto" hangingPunct="1">
              <a:spcAft>
                <a:spcPts val="0"/>
              </a:spcAft>
              <a:buSzPct val="60000"/>
              <a:buFont typeface="Wingdings" pitchFamily="2" charset="2"/>
              <a:buChar char="q"/>
              <a:defRPr/>
            </a:pPr>
            <a:r>
              <a:rPr lang="cs-CZ" sz="2200" b="1" kern="0" dirty="0" smtClean="0">
                <a:solidFill>
                  <a:srgbClr val="0066FF"/>
                </a:solidFill>
              </a:rPr>
              <a:t>Ius in </a:t>
            </a:r>
            <a:r>
              <a:rPr lang="cs-CZ" sz="2200" b="1" kern="0" dirty="0" err="1" smtClean="0">
                <a:solidFill>
                  <a:srgbClr val="0066FF"/>
                </a:solidFill>
              </a:rPr>
              <a:t>bello</a:t>
            </a:r>
            <a:r>
              <a:rPr lang="cs-CZ" sz="2200" kern="0" dirty="0" smtClean="0">
                <a:solidFill>
                  <a:srgbClr val="0066FF"/>
                </a:solidFill>
              </a:rPr>
              <a:t> </a:t>
            </a:r>
            <a:r>
              <a:rPr lang="cs-CZ" sz="2200" kern="0" dirty="0" smtClean="0"/>
              <a:t>(zákon upravující způsoby vedení války) – ta část zákona války, kterou se řídí zákonnost způsobu vedení boje.</a:t>
            </a:r>
          </a:p>
          <a:p>
            <a:pPr marL="719138" lvl="1" indent="-274638" eaLnBrk="1" fontAlgn="auto" hangingPunct="1">
              <a:spcAft>
                <a:spcPts val="0"/>
              </a:spcAft>
              <a:buFont typeface="Wingdings" pitchFamily="2" charset="2"/>
              <a:buChar char="Ø"/>
              <a:defRPr/>
            </a:pPr>
            <a:endParaRPr lang="cs-CZ" sz="2200" kern="0" dirty="0" smtClean="0"/>
          </a:p>
          <a:p>
            <a:pPr marL="265113" indent="-265113" eaLnBrk="1" fontAlgn="auto" hangingPunct="1">
              <a:spcAft>
                <a:spcPts val="0"/>
              </a:spcAft>
              <a:buClr>
                <a:schemeClr val="accent3"/>
              </a:buClr>
              <a:buFont typeface="Wingdings" pitchFamily="2" charset="2"/>
              <a:buNone/>
              <a:defRPr/>
            </a:pPr>
            <a:endParaRPr lang="cs-CZ" sz="2200" kern="0" dirty="0" smtClean="0"/>
          </a:p>
        </p:txBody>
      </p:sp>
      <p:sp>
        <p:nvSpPr>
          <p:cNvPr id="9" name="Text Box 4"/>
          <p:cNvSpPr txBox="1">
            <a:spLocks noChangeArrowheads="1"/>
          </p:cNvSpPr>
          <p:nvPr/>
        </p:nvSpPr>
        <p:spPr bwMode="auto">
          <a:xfrm>
            <a:off x="3028950" y="6356350"/>
            <a:ext cx="327183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500"/>
                                        <p:tgtEl>
                                          <p:spTgt spid="8">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fade">
                                      <p:cBhvr>
                                        <p:cTn id="3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0" y="1700808"/>
          <a:ext cx="8928100" cy="4430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1"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7654" name="Obdélník 1"/>
          <p:cNvSpPr>
            <a:spLocks noChangeArrowheads="1"/>
          </p:cNvSpPr>
          <p:nvPr/>
        </p:nvSpPr>
        <p:spPr bwMode="auto">
          <a:xfrm>
            <a:off x="0" y="1125538"/>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tabLst>
                <a:tab pos="8915400" algn="l"/>
                <a:tab pos="98298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8915400" algn="l"/>
                <a:tab pos="98298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8915400" algn="l"/>
                <a:tab pos="98298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8915400" algn="l"/>
                <a:tab pos="98298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8915400" algn="l"/>
                <a:tab pos="98298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8915400" algn="l"/>
                <a:tab pos="98298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8915400" algn="l"/>
                <a:tab pos="98298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8915400" algn="l"/>
                <a:tab pos="98298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8915400" algn="l"/>
                <a:tab pos="98298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1800"/>
              </a:spcAft>
              <a:buClrTx/>
              <a:buSzPct val="80000"/>
            </a:pPr>
            <a:r>
              <a:rPr lang="cs-CZ" altLang="cs-CZ" sz="2400" b="1"/>
              <a:t>Základní zásady MHP</a:t>
            </a:r>
          </a:p>
        </p:txBody>
      </p:sp>
      <p:sp>
        <p:nvSpPr>
          <p:cNvPr id="8" name="Text Box 4"/>
          <p:cNvSpPr txBox="1">
            <a:spLocks noChangeArrowheads="1"/>
          </p:cNvSpPr>
          <p:nvPr/>
        </p:nvSpPr>
        <p:spPr bwMode="auto">
          <a:xfrm>
            <a:off x="3028950" y="6356350"/>
            <a:ext cx="327183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DC16B31C-EC3A-4277-9B16-F3D68E3BD119}"/>
                                            </p:graphicEl>
                                          </p:spTgt>
                                        </p:tgtEl>
                                        <p:attrNameLst>
                                          <p:attrName>style.visibility</p:attrName>
                                        </p:attrNameLst>
                                      </p:cBhvr>
                                      <p:to>
                                        <p:strVal val="visible"/>
                                      </p:to>
                                    </p:set>
                                    <p:animEffect transition="in" filter="fade">
                                      <p:cBhvr>
                                        <p:cTn id="7" dur="500"/>
                                        <p:tgtEl>
                                          <p:spTgt spid="3">
                                            <p:graphicEl>
                                              <a:dgm id="{DC16B31C-EC3A-4277-9B16-F3D68E3BD11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8AEB70C9-37B0-4B84-BCA3-BC1A88DC8AC2}"/>
                                            </p:graphicEl>
                                          </p:spTgt>
                                        </p:tgtEl>
                                        <p:attrNameLst>
                                          <p:attrName>style.visibility</p:attrName>
                                        </p:attrNameLst>
                                      </p:cBhvr>
                                      <p:to>
                                        <p:strVal val="visible"/>
                                      </p:to>
                                    </p:set>
                                    <p:animEffect transition="in" filter="fade">
                                      <p:cBhvr>
                                        <p:cTn id="12" dur="500"/>
                                        <p:tgtEl>
                                          <p:spTgt spid="3">
                                            <p:graphicEl>
                                              <a:dgm id="{8AEB70C9-37B0-4B84-BCA3-BC1A88DC8AC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324CB7E3-451B-4A21-A763-DF85A1625FBA}"/>
                                            </p:graphicEl>
                                          </p:spTgt>
                                        </p:tgtEl>
                                        <p:attrNameLst>
                                          <p:attrName>style.visibility</p:attrName>
                                        </p:attrNameLst>
                                      </p:cBhvr>
                                      <p:to>
                                        <p:strVal val="visible"/>
                                      </p:to>
                                    </p:set>
                                    <p:animEffect transition="in" filter="fade">
                                      <p:cBhvr>
                                        <p:cTn id="15" dur="500"/>
                                        <p:tgtEl>
                                          <p:spTgt spid="3">
                                            <p:graphicEl>
                                              <a:dgm id="{324CB7E3-451B-4A21-A763-DF85A1625FB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5EF570EB-1A9C-4285-9AB7-554967F72DF6}"/>
                                            </p:graphicEl>
                                          </p:spTgt>
                                        </p:tgtEl>
                                        <p:attrNameLst>
                                          <p:attrName>style.visibility</p:attrName>
                                        </p:attrNameLst>
                                      </p:cBhvr>
                                      <p:to>
                                        <p:strVal val="visible"/>
                                      </p:to>
                                    </p:set>
                                    <p:animEffect transition="in" filter="fade">
                                      <p:cBhvr>
                                        <p:cTn id="20" dur="500"/>
                                        <p:tgtEl>
                                          <p:spTgt spid="3">
                                            <p:graphicEl>
                                              <a:dgm id="{5EF570EB-1A9C-4285-9AB7-554967F72DF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graphicEl>
                                              <a:dgm id="{1CFC21F7-D4E5-49FD-86C4-D2EC149B7B65}"/>
                                            </p:graphicEl>
                                          </p:spTgt>
                                        </p:tgtEl>
                                        <p:attrNameLst>
                                          <p:attrName>style.visibility</p:attrName>
                                        </p:attrNameLst>
                                      </p:cBhvr>
                                      <p:to>
                                        <p:strVal val="visible"/>
                                      </p:to>
                                    </p:set>
                                    <p:animEffect transition="in" filter="fade">
                                      <p:cBhvr>
                                        <p:cTn id="25" dur="500"/>
                                        <p:tgtEl>
                                          <p:spTgt spid="3">
                                            <p:graphicEl>
                                              <a:dgm id="{1CFC21F7-D4E5-49FD-86C4-D2EC149B7B65}"/>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graphicEl>
                                              <a:dgm id="{9508A081-A49F-4719-81CC-72AB11DDD5DE}"/>
                                            </p:graphicEl>
                                          </p:spTgt>
                                        </p:tgtEl>
                                        <p:attrNameLst>
                                          <p:attrName>style.visibility</p:attrName>
                                        </p:attrNameLst>
                                      </p:cBhvr>
                                      <p:to>
                                        <p:strVal val="visible"/>
                                      </p:to>
                                    </p:set>
                                    <p:animEffect transition="in" filter="fade">
                                      <p:cBhvr>
                                        <p:cTn id="30" dur="500"/>
                                        <p:tgtEl>
                                          <p:spTgt spid="3">
                                            <p:graphicEl>
                                              <a:dgm id="{9508A081-A49F-4719-81CC-72AB11DDD5D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285750" y="1071563"/>
            <a:ext cx="8643938" cy="5059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ct val="90000"/>
              </a:lnSpc>
              <a:spcBef>
                <a:spcPts val="1000"/>
              </a:spcBef>
              <a:tabLst>
                <a:tab pos="685800" algn="l"/>
                <a:tab pos="1600200" algn="l"/>
                <a:tab pos="2514600" algn="l"/>
                <a:tab pos="3429000" algn="l"/>
                <a:tab pos="4343400" algn="l"/>
                <a:tab pos="5257800" algn="l"/>
                <a:tab pos="6172200" algn="l"/>
                <a:tab pos="7086600" algn="l"/>
                <a:tab pos="8001000" algn="l"/>
                <a:tab pos="8915400" algn="l"/>
                <a:tab pos="98298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1800"/>
              </a:spcAft>
              <a:buClrTx/>
              <a:buSzPct val="80000"/>
              <a:buFontTx/>
              <a:buNone/>
            </a:pPr>
            <a:r>
              <a:rPr lang="cs-CZ" altLang="cs-CZ" b="1"/>
              <a:t>Zásada rozlišování</a:t>
            </a:r>
          </a:p>
          <a:p>
            <a:pPr eaLnBrk="1" hangingPunct="1">
              <a:spcBef>
                <a:spcPts val="600"/>
              </a:spcBef>
              <a:spcAft>
                <a:spcPts val="600"/>
              </a:spcAft>
              <a:buSzPct val="80000"/>
              <a:buFont typeface="Wingdings" panose="05000000000000000000" pitchFamily="2" charset="2"/>
              <a:buNone/>
            </a:pPr>
            <a:endParaRPr lang="cs-CZ" altLang="cs-CZ" sz="2000"/>
          </a:p>
        </p:txBody>
      </p:sp>
      <p:sp>
        <p:nvSpPr>
          <p:cNvPr id="28675"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8678" name="Rectangle 3"/>
          <p:cNvSpPr txBox="1">
            <a:spLocks noChangeArrowheads="1"/>
          </p:cNvSpPr>
          <p:nvPr/>
        </p:nvSpPr>
        <p:spPr bwMode="auto">
          <a:xfrm>
            <a:off x="334963" y="1919288"/>
            <a:ext cx="86296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defRPr sz="2800">
                <a:solidFill>
                  <a:srgbClr val="000000"/>
                </a:solidFill>
                <a:latin typeface="Arial" panose="020B0604020202020204" pitchFamily="34" charset="0"/>
                <a:cs typeface="Arial" panose="020B0604020202020204" pitchFamily="34" charset="0"/>
              </a:defRPr>
            </a:lvl1pPr>
            <a:lvl2pPr marL="639763" indent="-246063" eaLnBrk="0" hangingPunct="0">
              <a:lnSpc>
                <a:spcPct val="90000"/>
              </a:lnSpc>
              <a:spcBef>
                <a:spcPts val="500"/>
              </a:spcBef>
              <a:defRPr sz="2400">
                <a:solidFill>
                  <a:srgbClr val="000000"/>
                </a:solidFill>
                <a:latin typeface="Arial" panose="020B0604020202020204" pitchFamily="34" charset="0"/>
                <a:cs typeface="Arial" panose="020B0604020202020204" pitchFamily="34" charset="0"/>
              </a:defRPr>
            </a:lvl2pPr>
            <a:lvl3pPr marL="914400" indent="-246063" eaLnBrk="0" hangingPunct="0">
              <a:lnSpc>
                <a:spcPct val="90000"/>
              </a:lnSpc>
              <a:spcBef>
                <a:spcPts val="500"/>
              </a:spcBef>
              <a:defRPr sz="2000">
                <a:solidFill>
                  <a:srgbClr val="000000"/>
                </a:solidFill>
                <a:latin typeface="Arial" panose="020B0604020202020204" pitchFamily="34" charset="0"/>
                <a:cs typeface="Arial" panose="020B0604020202020204" pitchFamily="34" charset="0"/>
              </a:defRPr>
            </a:lvl3pPr>
            <a:lvl4pPr marL="1187450" indent="-209550" eaLnBrk="0" hangingPunct="0">
              <a:lnSpc>
                <a:spcPct val="90000"/>
              </a:lnSpc>
              <a:spcBef>
                <a:spcPts val="500"/>
              </a:spcBef>
              <a:defRPr>
                <a:solidFill>
                  <a:srgbClr val="000000"/>
                </a:solidFill>
                <a:latin typeface="Arial" panose="020B0604020202020204" pitchFamily="34" charset="0"/>
                <a:cs typeface="Arial" panose="020B0604020202020204" pitchFamily="34" charset="0"/>
              </a:defRPr>
            </a:lvl4pPr>
            <a:lvl5pPr marL="1462088" indent="-209550" eaLnBrk="0" hangingPunct="0">
              <a:lnSpc>
                <a:spcPct val="90000"/>
              </a:lnSpc>
              <a:spcBef>
                <a:spcPts val="500"/>
              </a:spcBef>
              <a:defRPr>
                <a:solidFill>
                  <a:srgbClr val="000000"/>
                </a:solidFill>
                <a:latin typeface="Arial" panose="020B0604020202020204" pitchFamily="34" charset="0"/>
                <a:cs typeface="Arial" panose="020B0604020202020204" pitchFamily="34" charset="0"/>
              </a:defRPr>
            </a:lvl5pPr>
            <a:lvl6pPr marL="1919288" indent="-209550" eaLnBrk="0" fontAlgn="base" hangingPunct="0">
              <a:lnSpc>
                <a:spcPct val="90000"/>
              </a:lnSpc>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Arial" panose="020B0604020202020204" pitchFamily="34" charset="0"/>
              </a:defRPr>
            </a:lvl6pPr>
            <a:lvl7pPr marL="2376488" indent="-209550" eaLnBrk="0" fontAlgn="base" hangingPunct="0">
              <a:lnSpc>
                <a:spcPct val="90000"/>
              </a:lnSpc>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Arial" panose="020B0604020202020204" pitchFamily="34" charset="0"/>
              </a:defRPr>
            </a:lvl7pPr>
            <a:lvl8pPr marL="2833688" indent="-209550" eaLnBrk="0" fontAlgn="base" hangingPunct="0">
              <a:lnSpc>
                <a:spcPct val="90000"/>
              </a:lnSpc>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Arial" panose="020B0604020202020204" pitchFamily="34" charset="0"/>
              </a:defRPr>
            </a:lvl8pPr>
            <a:lvl9pPr marL="3290888" indent="-209550" eaLnBrk="0" fontAlgn="base" hangingPunct="0">
              <a:lnSpc>
                <a:spcPct val="90000"/>
              </a:lnSpc>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Arial" panose="020B0604020202020204" pitchFamily="34" charset="0"/>
              </a:defRPr>
            </a:lvl9pPr>
          </a:lstStyle>
          <a:p>
            <a:pPr defTabSz="914400" eaLnBrk="1" hangingPunct="1">
              <a:lnSpc>
                <a:spcPct val="100000"/>
              </a:lnSpc>
              <a:spcBef>
                <a:spcPct val="48000"/>
              </a:spcBef>
              <a:buClr>
                <a:srgbClr val="0BD0D9"/>
              </a:buClr>
              <a:buSzPct val="95000"/>
              <a:buFontTx/>
              <a:buNone/>
            </a:pPr>
            <a:r>
              <a:rPr lang="cs-CZ" altLang="cs-CZ">
                <a:solidFill>
                  <a:schemeClr val="tx1"/>
                </a:solidFill>
                <a:cs typeface="Times New Roman" panose="02020603050405020304" pitchFamily="18" charset="0"/>
              </a:rPr>
              <a:t>„... budou strany v konfliktu vždy činit rozdíl </a:t>
            </a:r>
            <a:r>
              <a:rPr lang="cs-CZ" altLang="cs-CZ" b="1">
                <a:solidFill>
                  <a:schemeClr val="tx1"/>
                </a:solidFill>
                <a:cs typeface="Times New Roman" panose="02020603050405020304" pitchFamily="18" charset="0"/>
              </a:rPr>
              <a:t>mezi civilním obyvatelstvem a kombatanty</a:t>
            </a:r>
            <a:r>
              <a:rPr lang="cs-CZ" altLang="cs-CZ">
                <a:solidFill>
                  <a:schemeClr val="tx1"/>
                </a:solidFill>
                <a:cs typeface="Times New Roman" panose="02020603050405020304" pitchFamily="18" charset="0"/>
              </a:rPr>
              <a:t> a </a:t>
            </a:r>
            <a:r>
              <a:rPr lang="cs-CZ" altLang="cs-CZ" b="1">
                <a:solidFill>
                  <a:schemeClr val="tx1"/>
                </a:solidFill>
                <a:cs typeface="Times New Roman" panose="02020603050405020304" pitchFamily="18" charset="0"/>
              </a:rPr>
              <a:t>mezi objekty civilního rázu a vojenskými objekty</a:t>
            </a:r>
            <a:r>
              <a:rPr lang="cs-CZ" altLang="cs-CZ">
                <a:solidFill>
                  <a:schemeClr val="tx1"/>
                </a:solidFill>
                <a:cs typeface="Times New Roman" panose="02020603050405020304" pitchFamily="18" charset="0"/>
              </a:rPr>
              <a:t> a v souladu s tím povedou své operace pouze proti vojenským objektům...“</a:t>
            </a:r>
          </a:p>
          <a:p>
            <a:pPr defTabSz="914400" eaLnBrk="1" hangingPunct="1">
              <a:lnSpc>
                <a:spcPct val="100000"/>
              </a:lnSpc>
              <a:spcBef>
                <a:spcPct val="48000"/>
              </a:spcBef>
              <a:buClr>
                <a:srgbClr val="0BD0D9"/>
              </a:buClr>
              <a:buSzPct val="95000"/>
              <a:buFontTx/>
              <a:buNone/>
            </a:pPr>
            <a:endParaRPr lang="cs-CZ" altLang="cs-CZ">
              <a:solidFill>
                <a:schemeClr val="tx1"/>
              </a:solidFill>
              <a:cs typeface="Times New Roman" panose="02020603050405020304" pitchFamily="18" charset="0"/>
            </a:endParaRPr>
          </a:p>
          <a:p>
            <a:pPr algn="ctr" defTabSz="914400" eaLnBrk="1" hangingPunct="1">
              <a:lnSpc>
                <a:spcPct val="100000"/>
              </a:lnSpc>
              <a:spcBef>
                <a:spcPct val="48000"/>
              </a:spcBef>
              <a:buClr>
                <a:srgbClr val="0BD0D9"/>
              </a:buClr>
              <a:buSzPct val="95000"/>
              <a:buFontTx/>
              <a:buNone/>
            </a:pPr>
            <a:r>
              <a:rPr lang="cs-CZ" altLang="cs-CZ">
                <a:solidFill>
                  <a:srgbClr val="FF0000"/>
                </a:solidFill>
                <a:cs typeface="Times New Roman" panose="02020603050405020304" pitchFamily="18" charset="0"/>
              </a:rPr>
              <a:t>Povinnost rozlišovat!!!</a:t>
            </a:r>
          </a:p>
        </p:txBody>
      </p:sp>
      <p:sp>
        <p:nvSpPr>
          <p:cNvPr id="7" name="Šipka dolů 6"/>
          <p:cNvSpPr/>
          <p:nvPr/>
        </p:nvSpPr>
        <p:spPr>
          <a:xfrm rot="10800000">
            <a:off x="4643438" y="4084638"/>
            <a:ext cx="360362" cy="619125"/>
          </a:xfrm>
          <a:prstGeom prst="downArrow">
            <a:avLst>
              <a:gd name="adj1" fmla="val 50000"/>
              <a:gd name="adj2" fmla="val 39634"/>
            </a:avLst>
          </a:prstGeom>
          <a:solidFill>
            <a:srgbClr val="0F6FC6"/>
          </a:solidFill>
          <a:ln w="25400" cap="flat" cmpd="sng" algn="ctr">
            <a:solidFill>
              <a:srgbClr val="0F6FC6">
                <a:shade val="50000"/>
              </a:srgbClr>
            </a:solidFill>
            <a:prstDash val="solid"/>
          </a:ln>
          <a:effectLst/>
        </p:spPr>
        <p:txBody>
          <a:bodyPr anchor="ctr"/>
          <a:lstStyle/>
          <a:p>
            <a:pPr algn="ctr" defTabSz="914400" eaLnBrk="0" fontAlgn="auto" hangingPunct="0">
              <a:spcBef>
                <a:spcPts val="0"/>
              </a:spcBef>
              <a:spcAft>
                <a:spcPts val="0"/>
              </a:spcAft>
              <a:buClrTx/>
              <a:buSzTx/>
              <a:buFontTx/>
              <a:buNone/>
              <a:defRPr/>
            </a:pPr>
            <a:endParaRPr lang="cs-CZ" sz="5400" kern="0">
              <a:solidFill>
                <a:srgbClr val="A5C249">
                  <a:lumMod val="50000"/>
                </a:srgbClr>
              </a:solidFill>
              <a:latin typeface="Constantia"/>
              <a:cs typeface="+mn-cs"/>
            </a:endParaRPr>
          </a:p>
        </p:txBody>
      </p:sp>
      <p:sp>
        <p:nvSpPr>
          <p:cNvPr id="9" name="Text Box 4"/>
          <p:cNvSpPr txBox="1">
            <a:spLocks noChangeArrowheads="1"/>
          </p:cNvSpPr>
          <p:nvPr/>
        </p:nvSpPr>
        <p:spPr bwMode="auto">
          <a:xfrm>
            <a:off x="2971800" y="6288086"/>
            <a:ext cx="3271838"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317500" y="981075"/>
            <a:ext cx="8643938" cy="5059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ct val="90000"/>
              </a:lnSpc>
              <a:spcBef>
                <a:spcPts val="1000"/>
              </a:spcBef>
              <a:tabLst>
                <a:tab pos="685800" algn="l"/>
                <a:tab pos="1600200" algn="l"/>
                <a:tab pos="2514600" algn="l"/>
                <a:tab pos="3429000" algn="l"/>
                <a:tab pos="4343400" algn="l"/>
                <a:tab pos="5257800" algn="l"/>
                <a:tab pos="6172200" algn="l"/>
                <a:tab pos="7086600" algn="l"/>
                <a:tab pos="8001000" algn="l"/>
                <a:tab pos="8915400" algn="l"/>
                <a:tab pos="98298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1800"/>
              </a:spcAft>
              <a:buClrTx/>
              <a:buSzPct val="80000"/>
              <a:buFontTx/>
              <a:buNone/>
            </a:pPr>
            <a:r>
              <a:rPr lang="cs-CZ" altLang="cs-CZ" b="1"/>
              <a:t>Kombatant</a:t>
            </a:r>
          </a:p>
          <a:p>
            <a:pPr eaLnBrk="1" hangingPunct="1">
              <a:spcBef>
                <a:spcPts val="600"/>
              </a:spcBef>
              <a:spcAft>
                <a:spcPts val="600"/>
              </a:spcAft>
              <a:buSzPct val="80000"/>
              <a:buFont typeface="Wingdings" panose="05000000000000000000" pitchFamily="2" charset="2"/>
              <a:buNone/>
            </a:pPr>
            <a:endParaRPr lang="cs-CZ" altLang="cs-CZ" sz="2000"/>
          </a:p>
        </p:txBody>
      </p:sp>
      <p:sp>
        <p:nvSpPr>
          <p:cNvPr id="29699"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9702" name="Rectangle 3"/>
          <p:cNvSpPr txBox="1">
            <a:spLocks noChangeArrowheads="1"/>
          </p:cNvSpPr>
          <p:nvPr/>
        </p:nvSpPr>
        <p:spPr bwMode="auto">
          <a:xfrm>
            <a:off x="334963" y="1919288"/>
            <a:ext cx="86296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defRPr sz="2800">
                <a:solidFill>
                  <a:srgbClr val="000000"/>
                </a:solidFill>
                <a:latin typeface="Arial" panose="020B0604020202020204" pitchFamily="34" charset="0"/>
                <a:cs typeface="Arial" panose="020B0604020202020204" pitchFamily="34" charset="0"/>
              </a:defRPr>
            </a:lvl1pPr>
            <a:lvl2pPr marL="639763" indent="-246063" eaLnBrk="0" hangingPunct="0">
              <a:lnSpc>
                <a:spcPct val="90000"/>
              </a:lnSpc>
              <a:spcBef>
                <a:spcPts val="500"/>
              </a:spcBef>
              <a:defRPr sz="2400">
                <a:solidFill>
                  <a:srgbClr val="000000"/>
                </a:solidFill>
                <a:latin typeface="Arial" panose="020B0604020202020204" pitchFamily="34" charset="0"/>
                <a:cs typeface="Arial" panose="020B0604020202020204" pitchFamily="34" charset="0"/>
              </a:defRPr>
            </a:lvl2pPr>
            <a:lvl3pPr marL="914400" indent="-246063" eaLnBrk="0" hangingPunct="0">
              <a:lnSpc>
                <a:spcPct val="90000"/>
              </a:lnSpc>
              <a:spcBef>
                <a:spcPts val="500"/>
              </a:spcBef>
              <a:defRPr sz="2000">
                <a:solidFill>
                  <a:srgbClr val="000000"/>
                </a:solidFill>
                <a:latin typeface="Arial" panose="020B0604020202020204" pitchFamily="34" charset="0"/>
                <a:cs typeface="Arial" panose="020B0604020202020204" pitchFamily="34" charset="0"/>
              </a:defRPr>
            </a:lvl3pPr>
            <a:lvl4pPr marL="1187450" indent="-209550" eaLnBrk="0" hangingPunct="0">
              <a:lnSpc>
                <a:spcPct val="90000"/>
              </a:lnSpc>
              <a:spcBef>
                <a:spcPts val="500"/>
              </a:spcBef>
              <a:defRPr>
                <a:solidFill>
                  <a:srgbClr val="000000"/>
                </a:solidFill>
                <a:latin typeface="Arial" panose="020B0604020202020204" pitchFamily="34" charset="0"/>
                <a:cs typeface="Arial" panose="020B0604020202020204" pitchFamily="34" charset="0"/>
              </a:defRPr>
            </a:lvl4pPr>
            <a:lvl5pPr marL="1462088" indent="-209550" eaLnBrk="0" hangingPunct="0">
              <a:lnSpc>
                <a:spcPct val="90000"/>
              </a:lnSpc>
              <a:spcBef>
                <a:spcPts val="500"/>
              </a:spcBef>
              <a:defRPr>
                <a:solidFill>
                  <a:srgbClr val="000000"/>
                </a:solidFill>
                <a:latin typeface="Arial" panose="020B0604020202020204" pitchFamily="34" charset="0"/>
                <a:cs typeface="Arial" panose="020B0604020202020204" pitchFamily="34" charset="0"/>
              </a:defRPr>
            </a:lvl5pPr>
            <a:lvl6pPr marL="1919288" indent="-209550" eaLnBrk="0" fontAlgn="base" hangingPunct="0">
              <a:lnSpc>
                <a:spcPct val="90000"/>
              </a:lnSpc>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Arial" panose="020B0604020202020204" pitchFamily="34" charset="0"/>
              </a:defRPr>
            </a:lvl6pPr>
            <a:lvl7pPr marL="2376488" indent="-209550" eaLnBrk="0" fontAlgn="base" hangingPunct="0">
              <a:lnSpc>
                <a:spcPct val="90000"/>
              </a:lnSpc>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Arial" panose="020B0604020202020204" pitchFamily="34" charset="0"/>
              </a:defRPr>
            </a:lvl7pPr>
            <a:lvl8pPr marL="2833688" indent="-209550" eaLnBrk="0" fontAlgn="base" hangingPunct="0">
              <a:lnSpc>
                <a:spcPct val="90000"/>
              </a:lnSpc>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Arial" panose="020B0604020202020204" pitchFamily="34" charset="0"/>
              </a:defRPr>
            </a:lvl8pPr>
            <a:lvl9pPr marL="3290888" indent="-209550" eaLnBrk="0" fontAlgn="base" hangingPunct="0">
              <a:lnSpc>
                <a:spcPct val="90000"/>
              </a:lnSpc>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Arial" panose="020B0604020202020204" pitchFamily="34" charset="0"/>
              </a:defRPr>
            </a:lvl9pPr>
          </a:lstStyle>
          <a:p>
            <a:pPr defTabSz="914400" eaLnBrk="1" hangingPunct="1">
              <a:lnSpc>
                <a:spcPct val="100000"/>
              </a:lnSpc>
              <a:spcBef>
                <a:spcPct val="48000"/>
              </a:spcBef>
              <a:buClr>
                <a:srgbClr val="0BD0D9"/>
              </a:buClr>
              <a:buSzPct val="95000"/>
              <a:buFontTx/>
              <a:buNone/>
            </a:pPr>
            <a:endParaRPr lang="cs-CZ" altLang="cs-CZ">
              <a:solidFill>
                <a:srgbClr val="FF0000"/>
              </a:solidFill>
              <a:cs typeface="Times New Roman" panose="02020603050405020304" pitchFamily="18" charset="0"/>
            </a:endParaRPr>
          </a:p>
        </p:txBody>
      </p:sp>
      <p:sp>
        <p:nvSpPr>
          <p:cNvPr id="8" name="Zástupný symbol pro obsah 2"/>
          <p:cNvSpPr txBox="1">
            <a:spLocks/>
          </p:cNvSpPr>
          <p:nvPr/>
        </p:nvSpPr>
        <p:spPr>
          <a:xfrm>
            <a:off x="179388" y="1484313"/>
            <a:ext cx="8964612" cy="4646612"/>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a:buClrTx/>
              <a:buSzPct val="80000"/>
              <a:buFont typeface="Wingdings" pitchFamily="2" charset="2"/>
              <a:buChar char="q"/>
              <a:defRPr/>
            </a:pPr>
            <a:r>
              <a:rPr lang="cs-CZ" altLang="cs-CZ" sz="1800" b="1" kern="0" dirty="0" smtClean="0"/>
              <a:t>Aktivní</a:t>
            </a:r>
            <a:r>
              <a:rPr lang="cs-CZ" altLang="cs-CZ" sz="1800" kern="0" dirty="0" smtClean="0"/>
              <a:t> – kdo smí „legálně“ užívat válečného násilí,</a:t>
            </a:r>
          </a:p>
          <a:p>
            <a:pPr lvl="1">
              <a:buClrTx/>
              <a:buSzPct val="80000"/>
              <a:buFont typeface="Wingdings" pitchFamily="2" charset="2"/>
              <a:buChar char="q"/>
              <a:defRPr/>
            </a:pPr>
            <a:r>
              <a:rPr lang="cs-CZ" altLang="cs-CZ" sz="1800" u="sng" kern="0" dirty="0" smtClean="0"/>
              <a:t>Uniformování přísl. OS  </a:t>
            </a:r>
            <a:r>
              <a:rPr lang="cs-CZ" altLang="cs-CZ" sz="1800" kern="0" dirty="0" smtClean="0"/>
              <a:t>(výjimka - sanitní personál, duchovní služba)</a:t>
            </a:r>
          </a:p>
          <a:p>
            <a:pPr lvl="1">
              <a:buClrTx/>
              <a:buSzPct val="80000"/>
              <a:buFont typeface="Wingdings" pitchFamily="2" charset="2"/>
              <a:buChar char="q"/>
              <a:defRPr/>
            </a:pPr>
            <a:r>
              <a:rPr lang="cs-CZ" altLang="cs-CZ" sz="1800" u="sng" kern="0" dirty="0" smtClean="0"/>
              <a:t>Obyvatelstvo - svobodně povstalé proti nepříteli</a:t>
            </a:r>
            <a:r>
              <a:rPr lang="cs-CZ" altLang="cs-CZ" sz="1800" kern="0" dirty="0" smtClean="0"/>
              <a:t>, který vpadl na toto území. Nezbytným předpokladem je veřejné nošení zbraní a dodržování pravidel války.</a:t>
            </a:r>
          </a:p>
          <a:p>
            <a:pPr lvl="1">
              <a:buClrTx/>
              <a:buSzPct val="80000"/>
              <a:buFont typeface="Wingdings" pitchFamily="2" charset="2"/>
              <a:buChar char="q"/>
              <a:defRPr/>
            </a:pPr>
            <a:r>
              <a:rPr lang="cs-CZ" altLang="cs-CZ" sz="1800" u="sng" kern="0" dirty="0" smtClean="0"/>
              <a:t>Příslušníci milic a dobrovolnici</a:t>
            </a:r>
            <a:r>
              <a:rPr lang="cs-CZ" altLang="cs-CZ" sz="1800" kern="0" dirty="0" smtClean="0"/>
              <a:t>, za splnění všech čtyřech obligatorních podmínek</a:t>
            </a:r>
          </a:p>
          <a:p>
            <a:pPr lvl="2">
              <a:buClrTx/>
              <a:buSzPct val="80000"/>
              <a:buFont typeface="Wingdings" pitchFamily="2" charset="2"/>
              <a:buChar char="q"/>
              <a:defRPr/>
            </a:pPr>
            <a:r>
              <a:rPr lang="cs-CZ" altLang="cs-CZ" sz="1400" kern="0" dirty="0" smtClean="0">
                <a:solidFill>
                  <a:srgbClr val="0066FF"/>
                </a:solidFill>
              </a:rPr>
              <a:t>Odpovědné velení,</a:t>
            </a:r>
          </a:p>
          <a:p>
            <a:pPr lvl="2">
              <a:buClrTx/>
              <a:buSzPct val="80000"/>
              <a:buFont typeface="Wingdings" pitchFamily="2" charset="2"/>
              <a:buChar char="q"/>
              <a:defRPr/>
            </a:pPr>
            <a:r>
              <a:rPr lang="cs-CZ" altLang="cs-CZ" sz="1400" kern="0" dirty="0" smtClean="0">
                <a:solidFill>
                  <a:srgbClr val="0066FF"/>
                </a:solidFill>
              </a:rPr>
              <a:t>Viditelný rozlišovací znak,</a:t>
            </a:r>
          </a:p>
          <a:p>
            <a:pPr lvl="2">
              <a:buClrTx/>
              <a:buSzPct val="80000"/>
              <a:buFont typeface="Wingdings" pitchFamily="2" charset="2"/>
              <a:buChar char="q"/>
              <a:defRPr/>
            </a:pPr>
            <a:r>
              <a:rPr lang="cs-CZ" altLang="cs-CZ" sz="1400" kern="0" dirty="0" smtClean="0">
                <a:solidFill>
                  <a:srgbClr val="0066FF"/>
                </a:solidFill>
              </a:rPr>
              <a:t>Veřejné nošení zbraně,</a:t>
            </a:r>
          </a:p>
          <a:p>
            <a:pPr lvl="2">
              <a:buClrTx/>
              <a:buSzPct val="80000"/>
              <a:buFont typeface="Wingdings" pitchFamily="2" charset="2"/>
              <a:buChar char="q"/>
              <a:defRPr/>
            </a:pPr>
            <a:r>
              <a:rPr lang="cs-CZ" altLang="cs-CZ" sz="1400" kern="0" dirty="0" smtClean="0">
                <a:solidFill>
                  <a:srgbClr val="0066FF"/>
                </a:solidFill>
              </a:rPr>
              <a:t>Dodržování zákonů a obyčejů války</a:t>
            </a:r>
          </a:p>
          <a:p>
            <a:pPr lvl="1">
              <a:buClrTx/>
              <a:buSzPct val="80000"/>
              <a:buFont typeface="Wingdings" pitchFamily="2" charset="2"/>
              <a:buChar char="q"/>
              <a:defRPr/>
            </a:pPr>
            <a:r>
              <a:rPr lang="cs-CZ" altLang="cs-CZ" sz="1800" u="sng" kern="0" dirty="0" smtClean="0"/>
              <a:t>Členové hnutí odporu </a:t>
            </a:r>
            <a:r>
              <a:rPr lang="cs-CZ" altLang="cs-CZ" sz="1800" kern="0" dirty="0" smtClean="0"/>
              <a:t>- partyzáni, (organizuji odpor po obsazení své země)</a:t>
            </a:r>
          </a:p>
          <a:p>
            <a:pPr lvl="1">
              <a:buClrTx/>
              <a:buSzPct val="80000"/>
              <a:buFont typeface="Wingdings" pitchFamily="2" charset="2"/>
              <a:buChar char="q"/>
              <a:defRPr/>
            </a:pPr>
            <a:r>
              <a:rPr lang="cs-CZ" altLang="cs-CZ" sz="1800" u="sng" kern="0" dirty="0" smtClean="0"/>
              <a:t>Ozbrojené síly mezinárodně neuznané vlády </a:t>
            </a:r>
            <a:r>
              <a:rPr lang="cs-CZ" altLang="cs-CZ" sz="1800" kern="0" dirty="0" smtClean="0"/>
              <a:t>– za obdobných podmínek jako partyzáni.</a:t>
            </a:r>
          </a:p>
          <a:p>
            <a:pPr>
              <a:buClrTx/>
              <a:buSzPct val="80000"/>
              <a:buFont typeface="Wingdings" pitchFamily="2" charset="2"/>
              <a:buChar char="q"/>
              <a:defRPr/>
            </a:pPr>
            <a:r>
              <a:rPr lang="cs-CZ" altLang="cs-CZ" sz="1800" b="1" kern="0" dirty="0" smtClean="0"/>
              <a:t>Pasívní</a:t>
            </a:r>
            <a:r>
              <a:rPr lang="cs-CZ" altLang="cs-CZ" sz="1800" kern="0" dirty="0" smtClean="0"/>
              <a:t> – proti komu lze „legálně“ užít válečného násilí.</a:t>
            </a:r>
          </a:p>
          <a:p>
            <a:pPr marL="457200" lvl="1" indent="0">
              <a:buClrTx/>
              <a:buSzPct val="80000"/>
              <a:defRPr/>
            </a:pPr>
            <a:endParaRPr lang="cs-CZ" altLang="cs-CZ" sz="1600" kern="0" dirty="0" smtClean="0"/>
          </a:p>
        </p:txBody>
      </p:sp>
      <p:sp>
        <p:nvSpPr>
          <p:cNvPr id="9" name="Text Box 4"/>
          <p:cNvSpPr txBox="1">
            <a:spLocks noChangeArrowheads="1"/>
          </p:cNvSpPr>
          <p:nvPr/>
        </p:nvSpPr>
        <p:spPr bwMode="auto">
          <a:xfrm>
            <a:off x="2971800" y="6288086"/>
            <a:ext cx="3271838"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0" end="10"/>
                                            </p:txEl>
                                          </p:spTgt>
                                        </p:tgtEl>
                                        <p:attrNameLst>
                                          <p:attrName>style.visibility</p:attrName>
                                        </p:attrNameLst>
                                      </p:cBhvr>
                                      <p:to>
                                        <p:strVal val="visible"/>
                                      </p:to>
                                    </p:set>
                                    <p:animEffect transition="in" filter="fade">
                                      <p:cBhvr>
                                        <p:cTn id="12" dur="500"/>
                                        <p:tgtEl>
                                          <p:spTgt spid="8">
                                            <p:txEl>
                                              <p:pRg st="10" end="1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500"/>
                                        <p:tgtEl>
                                          <p:spTgt spid="8">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500"/>
                                        <p:tgtEl>
                                          <p:spTgt spid="8">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500"/>
                                        <p:tgtEl>
                                          <p:spTgt spid="8">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fade">
                                      <p:cBhvr>
                                        <p:cTn id="31" dur="500"/>
                                        <p:tgtEl>
                                          <p:spTgt spid="8">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
                                            <p:txEl>
                                              <p:pRg st="6" end="6"/>
                                            </p:txEl>
                                          </p:spTgt>
                                        </p:tgtEl>
                                        <p:attrNameLst>
                                          <p:attrName>style.visibility</p:attrName>
                                        </p:attrNameLst>
                                      </p:cBhvr>
                                      <p:to>
                                        <p:strVal val="visible"/>
                                      </p:to>
                                    </p:set>
                                    <p:animEffect transition="in" filter="fade">
                                      <p:cBhvr>
                                        <p:cTn id="34" dur="500"/>
                                        <p:tgtEl>
                                          <p:spTgt spid="8">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fade">
                                      <p:cBhvr>
                                        <p:cTn id="42" dur="500"/>
                                        <p:tgtEl>
                                          <p:spTgt spid="8">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animEffect transition="in" filter="fade">
                                      <p:cBhvr>
                                        <p:cTn id="47"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214313" y="1196975"/>
            <a:ext cx="8786812" cy="4933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1pPr>
            <a:lvl2pPr marL="685800" indent="-22860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2pPr>
            <a:lvl3pPr>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3pPr>
            <a:lvl4pPr>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4pPr>
            <a:lvl5pPr>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9pPr>
          </a:lstStyle>
          <a:p>
            <a:pPr algn="ctr">
              <a:spcAft>
                <a:spcPts val="1800"/>
              </a:spcAft>
              <a:buClrTx/>
              <a:buSzPct val="80000"/>
              <a:buFontTx/>
              <a:buNone/>
              <a:defRPr/>
            </a:pPr>
            <a:r>
              <a:rPr lang="cs-CZ" altLang="cs-CZ" sz="2400" b="1" dirty="0" smtClean="0">
                <a:latin typeface="Arial Narrow" panose="020B0606020202030204" pitchFamily="34" charset="0"/>
              </a:rPr>
              <a:t>Cíl přednášky</a:t>
            </a:r>
          </a:p>
          <a:p>
            <a:pPr marL="357188" indent="-357188">
              <a:lnSpc>
                <a:spcPct val="90000"/>
              </a:lnSpc>
              <a:spcBef>
                <a:spcPts val="600"/>
              </a:spcBef>
              <a:spcAft>
                <a:spcPts val="600"/>
              </a:spcAft>
              <a:buSzPct val="80000"/>
              <a:buFont typeface="Wingdings" charset="2"/>
              <a:buChar char=""/>
              <a:tabLst>
                <a:tab pos="8915400" algn="l"/>
                <a:tab pos="9829800" algn="l"/>
              </a:tabLst>
              <a:defRPr/>
            </a:pPr>
            <a:r>
              <a:rPr lang="cs-CZ" altLang="cs-CZ" sz="2000" dirty="0" smtClean="0">
                <a:latin typeface="Arial Narrow" panose="020B0606020202030204" pitchFamily="34" charset="0"/>
              </a:rPr>
              <a:t>Seznámit posluchače s regulační úlohou práva v oblasti mezinárodních vztahů.</a:t>
            </a:r>
          </a:p>
          <a:p>
            <a:pPr marL="357188" indent="-357188">
              <a:lnSpc>
                <a:spcPct val="90000"/>
              </a:lnSpc>
              <a:spcBef>
                <a:spcPts val="600"/>
              </a:spcBef>
              <a:spcAft>
                <a:spcPts val="600"/>
              </a:spcAft>
              <a:buSzPct val="80000"/>
              <a:buFont typeface="Wingdings" charset="2"/>
              <a:buChar char=""/>
              <a:tabLst>
                <a:tab pos="8915400" algn="l"/>
                <a:tab pos="9829800" algn="l"/>
              </a:tabLst>
              <a:defRPr/>
            </a:pPr>
            <a:r>
              <a:rPr lang="cs-CZ" altLang="cs-CZ" sz="2000" dirty="0" smtClean="0">
                <a:latin typeface="Arial Narrow" panose="020B0606020202030204" pitchFamily="34" charset="0"/>
              </a:rPr>
              <a:t>Objasnit základní zvláštnosti mezinárodního práva jako souhrnu pravidel regulujících zejména vztahy mezi suverénními státy.</a:t>
            </a:r>
          </a:p>
          <a:p>
            <a:pPr marL="357188" indent="-357188">
              <a:lnSpc>
                <a:spcPct val="90000"/>
              </a:lnSpc>
              <a:spcBef>
                <a:spcPts val="600"/>
              </a:spcBef>
              <a:spcAft>
                <a:spcPts val="600"/>
              </a:spcAft>
              <a:buSzPct val="80000"/>
              <a:buFont typeface="Wingdings" charset="2"/>
              <a:buChar char=""/>
              <a:tabLst>
                <a:tab pos="8915400" algn="l"/>
                <a:tab pos="9829800" algn="l"/>
              </a:tabLst>
              <a:defRPr/>
            </a:pPr>
            <a:r>
              <a:rPr lang="cs-CZ" altLang="cs-CZ" sz="2000" dirty="0" smtClean="0">
                <a:latin typeface="Arial Narrow" panose="020B0606020202030204" pitchFamily="34" charset="0"/>
              </a:rPr>
              <a:t>Vysvětlit obsah pojmu mezinárodní právo humanitární </a:t>
            </a:r>
            <a:br>
              <a:rPr lang="cs-CZ" altLang="cs-CZ" sz="2000" dirty="0" smtClean="0">
                <a:latin typeface="Arial Narrow" panose="020B0606020202030204" pitchFamily="34" charset="0"/>
              </a:rPr>
            </a:br>
            <a:r>
              <a:rPr lang="cs-CZ" altLang="cs-CZ" sz="2000" dirty="0" smtClean="0">
                <a:latin typeface="Arial Narrow" panose="020B0606020202030204" pitchFamily="34" charset="0"/>
              </a:rPr>
              <a:t>a podat podrobnější informace o jeho součástech.</a:t>
            </a:r>
          </a:p>
          <a:p>
            <a:pPr marL="357188" indent="-357188">
              <a:lnSpc>
                <a:spcPct val="90000"/>
              </a:lnSpc>
              <a:spcBef>
                <a:spcPts val="600"/>
              </a:spcBef>
              <a:spcAft>
                <a:spcPts val="600"/>
              </a:spcAft>
              <a:buSzPct val="80000"/>
              <a:buFont typeface="Wingdings" charset="2"/>
              <a:buChar char=""/>
              <a:tabLst>
                <a:tab pos="8915400" algn="l"/>
                <a:tab pos="9829800" algn="l"/>
              </a:tabLst>
              <a:defRPr/>
            </a:pPr>
            <a:r>
              <a:rPr lang="cs-CZ" altLang="cs-CZ" sz="2000" dirty="0" smtClean="0">
                <a:latin typeface="Arial Narrow" panose="020B0606020202030204" pitchFamily="34" charset="0"/>
              </a:rPr>
              <a:t>Objasnit podstatu odpovědnosti za porušení norem mezinárodního práva humanitárního.</a:t>
            </a:r>
          </a:p>
          <a:p>
            <a:pPr marL="357188" indent="-357188">
              <a:lnSpc>
                <a:spcPct val="90000"/>
              </a:lnSpc>
              <a:spcBef>
                <a:spcPts val="600"/>
              </a:spcBef>
              <a:spcAft>
                <a:spcPts val="600"/>
              </a:spcAft>
              <a:buSzPct val="80000"/>
              <a:buFont typeface="Wingdings" charset="2"/>
              <a:buChar char=""/>
              <a:tabLst>
                <a:tab pos="8915400" algn="l"/>
                <a:tab pos="9829800" algn="l"/>
              </a:tabLst>
              <a:defRPr/>
            </a:pPr>
            <a:r>
              <a:rPr lang="cs-CZ" altLang="cs-CZ" sz="2000" dirty="0" smtClean="0">
                <a:latin typeface="Arial Narrow" panose="020B0606020202030204" pitchFamily="34" charset="0"/>
              </a:rPr>
              <a:t>Informovat o aktuálních právních problémech v mezinárodních vojenských operacích.</a:t>
            </a:r>
          </a:p>
          <a:p>
            <a:pPr marL="357188" indent="-357188">
              <a:lnSpc>
                <a:spcPct val="90000"/>
              </a:lnSpc>
              <a:spcBef>
                <a:spcPts val="600"/>
              </a:spcBef>
              <a:spcAft>
                <a:spcPts val="600"/>
              </a:spcAft>
              <a:buSzPct val="80000"/>
              <a:buFont typeface="Wingdings" charset="2"/>
              <a:buChar char=""/>
              <a:tabLst>
                <a:tab pos="8915400" algn="l"/>
                <a:tab pos="9829800" algn="l"/>
              </a:tabLst>
              <a:defRPr/>
            </a:pPr>
            <a:endParaRPr lang="cs-CZ" altLang="cs-CZ" sz="2000" dirty="0" smtClean="0">
              <a:latin typeface="Arial Narrow" panose="020B0606020202030204" pitchFamily="34" charset="0"/>
            </a:endParaRPr>
          </a:p>
          <a:p>
            <a:pPr>
              <a:lnSpc>
                <a:spcPct val="90000"/>
              </a:lnSpc>
              <a:spcBef>
                <a:spcPts val="1000"/>
              </a:spcBef>
              <a:buSzPct val="80000"/>
              <a:buFont typeface="Wingdings" charset="2"/>
              <a:buNone/>
              <a:defRPr/>
            </a:pPr>
            <a:endParaRPr lang="cs-CZ" altLang="cs-CZ" sz="2400" dirty="0" smtClean="0">
              <a:latin typeface="Arial Narrow" panose="020B0606020202030204" pitchFamily="34" charset="0"/>
            </a:endParaRPr>
          </a:p>
          <a:p>
            <a:pPr>
              <a:lnSpc>
                <a:spcPct val="90000"/>
              </a:lnSpc>
              <a:spcBef>
                <a:spcPts val="1000"/>
              </a:spcBef>
              <a:buFont typeface="Wingdings" charset="2"/>
              <a:buNone/>
              <a:defRPr/>
            </a:pPr>
            <a:endParaRPr lang="cs-CZ" altLang="cs-CZ" sz="2400" dirty="0" smtClean="0">
              <a:latin typeface="Arial Narrow" panose="020B0606020202030204" pitchFamily="34" charset="0"/>
            </a:endParaRPr>
          </a:p>
          <a:p>
            <a:pPr>
              <a:lnSpc>
                <a:spcPct val="90000"/>
              </a:lnSpc>
              <a:spcBef>
                <a:spcPts val="1000"/>
              </a:spcBef>
              <a:buFont typeface="Wingdings" charset="2"/>
              <a:buNone/>
              <a:defRPr/>
            </a:pPr>
            <a:endParaRPr lang="cs-CZ" altLang="cs-CZ" sz="2400" dirty="0" smtClean="0">
              <a:latin typeface="Arial Narrow" panose="020B0606020202030204" pitchFamily="34" charset="0"/>
            </a:endParaRPr>
          </a:p>
          <a:p>
            <a:pPr lvl="1">
              <a:lnSpc>
                <a:spcPct val="90000"/>
              </a:lnSpc>
              <a:spcBef>
                <a:spcPts val="500"/>
              </a:spcBef>
              <a:buFont typeface="Wingdings" charset="2"/>
              <a:buNone/>
              <a:defRPr/>
            </a:pPr>
            <a:endParaRPr lang="cs-CZ" altLang="cs-CZ" sz="2400" dirty="0" smtClean="0">
              <a:latin typeface="Arial Narrow" panose="020B0606020202030204" pitchFamily="34" charset="0"/>
            </a:endParaRPr>
          </a:p>
        </p:txBody>
      </p:sp>
      <p:sp>
        <p:nvSpPr>
          <p:cNvPr id="12291"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12293" name="Text Box 4"/>
          <p:cNvSpPr txBox="1">
            <a:spLocks noChangeArrowheads="1"/>
          </p:cNvSpPr>
          <p:nvPr/>
        </p:nvSpPr>
        <p:spPr bwMode="auto">
          <a:xfrm>
            <a:off x="3028950" y="6356350"/>
            <a:ext cx="327183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a:t>
            </a:r>
            <a:r>
              <a:rPr lang="cs-CZ" altLang="cs-CZ" sz="1200" dirty="0">
                <a:solidFill>
                  <a:srgbClr val="898989"/>
                </a:solidFill>
                <a:latin typeface="Arial Narrow" panose="020B0606020202030204" pitchFamily="34" charset="0"/>
              </a:rPr>
              <a:t>práva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285750" y="1071563"/>
            <a:ext cx="8643938" cy="5059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ct val="90000"/>
              </a:lnSpc>
              <a:spcBef>
                <a:spcPts val="1000"/>
              </a:spcBef>
              <a:tabLst>
                <a:tab pos="685800" algn="l"/>
                <a:tab pos="1600200" algn="l"/>
                <a:tab pos="2514600" algn="l"/>
                <a:tab pos="3429000" algn="l"/>
                <a:tab pos="4343400" algn="l"/>
                <a:tab pos="5257800" algn="l"/>
                <a:tab pos="6172200" algn="l"/>
                <a:tab pos="7086600" algn="l"/>
                <a:tab pos="8001000" algn="l"/>
                <a:tab pos="8915400" algn="l"/>
                <a:tab pos="98298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1800"/>
              </a:spcAft>
              <a:buClrTx/>
              <a:buSzPct val="80000"/>
              <a:buFontTx/>
              <a:buNone/>
            </a:pPr>
            <a:r>
              <a:rPr lang="cs-CZ" altLang="cs-CZ" b="1"/>
              <a:t>Zásada dovolenosti</a:t>
            </a:r>
          </a:p>
          <a:p>
            <a:pPr eaLnBrk="1" hangingPunct="1">
              <a:spcBef>
                <a:spcPts val="600"/>
              </a:spcBef>
              <a:spcAft>
                <a:spcPts val="600"/>
              </a:spcAft>
              <a:buSzPct val="80000"/>
              <a:buFont typeface="Wingdings" panose="05000000000000000000" pitchFamily="2" charset="2"/>
              <a:buNone/>
            </a:pPr>
            <a:endParaRPr lang="cs-CZ" altLang="cs-CZ" sz="2000"/>
          </a:p>
        </p:txBody>
      </p:sp>
      <p:sp>
        <p:nvSpPr>
          <p:cNvPr id="30723"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0726" name="Rectangle 3"/>
          <p:cNvSpPr txBox="1">
            <a:spLocks noChangeArrowheads="1"/>
          </p:cNvSpPr>
          <p:nvPr/>
        </p:nvSpPr>
        <p:spPr bwMode="auto">
          <a:xfrm>
            <a:off x="334963" y="1919288"/>
            <a:ext cx="86296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defRPr sz="2800">
                <a:solidFill>
                  <a:srgbClr val="000000"/>
                </a:solidFill>
                <a:latin typeface="Arial" panose="020B0604020202020204" pitchFamily="34" charset="0"/>
                <a:cs typeface="Arial" panose="020B0604020202020204" pitchFamily="34" charset="0"/>
              </a:defRPr>
            </a:lvl1pPr>
            <a:lvl2pPr marL="639763" indent="-246063" eaLnBrk="0" hangingPunct="0">
              <a:lnSpc>
                <a:spcPct val="90000"/>
              </a:lnSpc>
              <a:spcBef>
                <a:spcPts val="500"/>
              </a:spcBef>
              <a:defRPr sz="2400">
                <a:solidFill>
                  <a:srgbClr val="000000"/>
                </a:solidFill>
                <a:latin typeface="Arial" panose="020B0604020202020204" pitchFamily="34" charset="0"/>
                <a:cs typeface="Arial" panose="020B0604020202020204" pitchFamily="34" charset="0"/>
              </a:defRPr>
            </a:lvl2pPr>
            <a:lvl3pPr marL="914400" indent="-246063" eaLnBrk="0" hangingPunct="0">
              <a:lnSpc>
                <a:spcPct val="90000"/>
              </a:lnSpc>
              <a:spcBef>
                <a:spcPts val="500"/>
              </a:spcBef>
              <a:defRPr sz="2000">
                <a:solidFill>
                  <a:srgbClr val="000000"/>
                </a:solidFill>
                <a:latin typeface="Arial" panose="020B0604020202020204" pitchFamily="34" charset="0"/>
                <a:cs typeface="Arial" panose="020B0604020202020204" pitchFamily="34" charset="0"/>
              </a:defRPr>
            </a:lvl3pPr>
            <a:lvl4pPr marL="1187450" indent="-209550" eaLnBrk="0" hangingPunct="0">
              <a:lnSpc>
                <a:spcPct val="90000"/>
              </a:lnSpc>
              <a:spcBef>
                <a:spcPts val="500"/>
              </a:spcBef>
              <a:defRPr>
                <a:solidFill>
                  <a:srgbClr val="000000"/>
                </a:solidFill>
                <a:latin typeface="Arial" panose="020B0604020202020204" pitchFamily="34" charset="0"/>
                <a:cs typeface="Arial" panose="020B0604020202020204" pitchFamily="34" charset="0"/>
              </a:defRPr>
            </a:lvl4pPr>
            <a:lvl5pPr marL="1462088" indent="-209550" eaLnBrk="0" hangingPunct="0">
              <a:lnSpc>
                <a:spcPct val="90000"/>
              </a:lnSpc>
              <a:spcBef>
                <a:spcPts val="500"/>
              </a:spcBef>
              <a:defRPr>
                <a:solidFill>
                  <a:srgbClr val="000000"/>
                </a:solidFill>
                <a:latin typeface="Arial" panose="020B0604020202020204" pitchFamily="34" charset="0"/>
                <a:cs typeface="Arial" panose="020B0604020202020204" pitchFamily="34" charset="0"/>
              </a:defRPr>
            </a:lvl5pPr>
            <a:lvl6pPr marL="1919288" indent="-209550" eaLnBrk="0" fontAlgn="base" hangingPunct="0">
              <a:lnSpc>
                <a:spcPct val="90000"/>
              </a:lnSpc>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Arial" panose="020B0604020202020204" pitchFamily="34" charset="0"/>
              </a:defRPr>
            </a:lvl6pPr>
            <a:lvl7pPr marL="2376488" indent="-209550" eaLnBrk="0" fontAlgn="base" hangingPunct="0">
              <a:lnSpc>
                <a:spcPct val="90000"/>
              </a:lnSpc>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Arial" panose="020B0604020202020204" pitchFamily="34" charset="0"/>
              </a:defRPr>
            </a:lvl7pPr>
            <a:lvl8pPr marL="2833688" indent="-209550" eaLnBrk="0" fontAlgn="base" hangingPunct="0">
              <a:lnSpc>
                <a:spcPct val="90000"/>
              </a:lnSpc>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Arial" panose="020B0604020202020204" pitchFamily="34" charset="0"/>
              </a:defRPr>
            </a:lvl8pPr>
            <a:lvl9pPr marL="3290888" indent="-209550" eaLnBrk="0" fontAlgn="base" hangingPunct="0">
              <a:lnSpc>
                <a:spcPct val="90000"/>
              </a:lnSpc>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Arial" panose="020B0604020202020204" pitchFamily="34" charset="0"/>
              </a:defRPr>
            </a:lvl9pPr>
          </a:lstStyle>
          <a:p>
            <a:pPr defTabSz="914400" eaLnBrk="1" hangingPunct="1">
              <a:lnSpc>
                <a:spcPct val="100000"/>
              </a:lnSpc>
              <a:spcBef>
                <a:spcPct val="48000"/>
              </a:spcBef>
              <a:buClr>
                <a:srgbClr val="0BD0D9"/>
              </a:buClr>
              <a:buSzPct val="95000"/>
              <a:buFontTx/>
              <a:buNone/>
            </a:pPr>
            <a:endParaRPr lang="cs-CZ" altLang="cs-CZ">
              <a:solidFill>
                <a:srgbClr val="FF0000"/>
              </a:solidFill>
              <a:cs typeface="Times New Roman" panose="02020603050405020304" pitchFamily="18" charset="0"/>
            </a:endParaRPr>
          </a:p>
        </p:txBody>
      </p:sp>
      <p:sp>
        <p:nvSpPr>
          <p:cNvPr id="9" name="Rectangle 3"/>
          <p:cNvSpPr txBox="1">
            <a:spLocks noChangeArrowheads="1"/>
          </p:cNvSpPr>
          <p:nvPr/>
        </p:nvSpPr>
        <p:spPr>
          <a:xfrm>
            <a:off x="107950" y="1663700"/>
            <a:ext cx="9036050" cy="518477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6"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eaLnBrk="1" hangingPunct="1">
              <a:buFontTx/>
              <a:buNone/>
              <a:defRPr/>
            </a:pPr>
            <a:r>
              <a:rPr lang="cs-CZ" altLang="cs-CZ" sz="2000" kern="0" dirty="0" smtClean="0"/>
              <a:t>„V ozbrojeném konfliktu nemají strany v konfliktu neomezené právo volby způsobů a prostředků vedení války.“</a:t>
            </a:r>
          </a:p>
          <a:p>
            <a:pPr marL="0" indent="0" eaLnBrk="1" hangingPunct="1">
              <a:buFontTx/>
              <a:buNone/>
              <a:defRPr/>
            </a:pPr>
            <a:r>
              <a:rPr lang="cs-CZ" altLang="cs-CZ" sz="2000" kern="0" dirty="0" smtClean="0"/>
              <a:t>Zakázané způsoby: </a:t>
            </a:r>
            <a:r>
              <a:rPr lang="cs-CZ" altLang="cs-CZ" sz="2000" kern="0" dirty="0" smtClean="0">
                <a:solidFill>
                  <a:srgbClr val="FF3300"/>
                </a:solidFill>
              </a:rPr>
              <a:t>proradnost</a:t>
            </a:r>
            <a:r>
              <a:rPr lang="cs-CZ" altLang="cs-CZ" sz="2000" kern="0" dirty="0" smtClean="0"/>
              <a:t> (ALE: válečná lest dovolena!)</a:t>
            </a:r>
          </a:p>
          <a:p>
            <a:pPr marL="0" indent="0" eaLnBrk="1" hangingPunct="1">
              <a:buFontTx/>
              <a:buNone/>
              <a:defRPr/>
            </a:pPr>
            <a:r>
              <a:rPr lang="cs-CZ" altLang="cs-CZ" sz="2000" kern="0" dirty="0" smtClean="0"/>
              <a:t>Zakázané (či omezené) prostředky:</a:t>
            </a:r>
          </a:p>
          <a:p>
            <a:pPr lvl="1" eaLnBrk="1" hangingPunct="1">
              <a:buClrTx/>
              <a:buSzPct val="60000"/>
              <a:buFont typeface="Wingdings" pitchFamily="2" charset="2"/>
              <a:buChar char="q"/>
              <a:defRPr/>
            </a:pPr>
            <a:r>
              <a:rPr lang="cs-CZ" altLang="cs-CZ" sz="1800" kern="0" dirty="0" smtClean="0">
                <a:solidFill>
                  <a:schemeClr val="tx1"/>
                </a:solidFill>
              </a:rPr>
              <a:t>jaderné, </a:t>
            </a:r>
          </a:p>
          <a:p>
            <a:pPr lvl="1" eaLnBrk="1" hangingPunct="1">
              <a:buClrTx/>
              <a:buSzPct val="60000"/>
              <a:buFont typeface="Wingdings" pitchFamily="2" charset="2"/>
              <a:buChar char="q"/>
              <a:defRPr/>
            </a:pPr>
            <a:r>
              <a:rPr lang="cs-CZ" altLang="cs-CZ" sz="1800" kern="0" dirty="0" smtClean="0">
                <a:solidFill>
                  <a:schemeClr val="tx1"/>
                </a:solidFill>
              </a:rPr>
              <a:t>biologické (bakteriologické) a toxinové, </a:t>
            </a:r>
          </a:p>
          <a:p>
            <a:pPr lvl="1" eaLnBrk="1" hangingPunct="1">
              <a:buClrTx/>
              <a:buSzPct val="60000"/>
              <a:buFont typeface="Wingdings" pitchFamily="2" charset="2"/>
              <a:buChar char="q"/>
              <a:defRPr/>
            </a:pPr>
            <a:r>
              <a:rPr lang="cs-CZ" altLang="cs-CZ" sz="1800" kern="0" dirty="0" smtClean="0">
                <a:solidFill>
                  <a:schemeClr val="tx1"/>
                </a:solidFill>
              </a:rPr>
              <a:t>chemické, </a:t>
            </a:r>
          </a:p>
          <a:p>
            <a:pPr lvl="1" eaLnBrk="1" hangingPunct="1">
              <a:buClrTx/>
              <a:buSzPct val="60000"/>
              <a:buFont typeface="Wingdings" pitchFamily="2" charset="2"/>
              <a:buChar char="q"/>
              <a:defRPr/>
            </a:pPr>
            <a:r>
              <a:rPr lang="cs-CZ" altLang="cs-CZ" sz="1800" kern="0" dirty="0" smtClean="0">
                <a:solidFill>
                  <a:schemeClr val="tx1"/>
                </a:solidFill>
              </a:rPr>
              <a:t>zápalné, </a:t>
            </a:r>
          </a:p>
          <a:p>
            <a:pPr lvl="1" eaLnBrk="1" hangingPunct="1">
              <a:buClrTx/>
              <a:buSzPct val="60000"/>
              <a:buFont typeface="Wingdings" pitchFamily="2" charset="2"/>
              <a:buChar char="q"/>
              <a:defRPr/>
            </a:pPr>
            <a:r>
              <a:rPr lang="cs-CZ" altLang="cs-CZ" sz="1800" kern="0" dirty="0" smtClean="0">
                <a:solidFill>
                  <a:schemeClr val="tx1"/>
                </a:solidFill>
              </a:rPr>
              <a:t>laserové oslepující,</a:t>
            </a:r>
          </a:p>
          <a:p>
            <a:pPr lvl="1" eaLnBrk="1" hangingPunct="1">
              <a:buClrTx/>
              <a:buSzPct val="60000"/>
              <a:buFont typeface="Wingdings" pitchFamily="2" charset="2"/>
              <a:buChar char="q"/>
              <a:defRPr/>
            </a:pPr>
            <a:r>
              <a:rPr lang="cs-CZ" altLang="cs-CZ" sz="1800" kern="0" dirty="0" smtClean="0">
                <a:solidFill>
                  <a:schemeClr val="tx1"/>
                </a:solidFill>
              </a:rPr>
              <a:t>působící zbytečné útrapy, </a:t>
            </a:r>
          </a:p>
          <a:p>
            <a:pPr lvl="1" eaLnBrk="1" hangingPunct="1">
              <a:buClrTx/>
              <a:buSzPct val="60000"/>
              <a:buFont typeface="Wingdings" pitchFamily="2" charset="2"/>
              <a:buChar char="q"/>
              <a:defRPr/>
            </a:pPr>
            <a:r>
              <a:rPr lang="cs-CZ" altLang="cs-CZ" sz="1800" kern="0" dirty="0" smtClean="0">
                <a:solidFill>
                  <a:schemeClr val="tx1"/>
                </a:solidFill>
              </a:rPr>
              <a:t>miny a nástrahy, </a:t>
            </a:r>
          </a:p>
          <a:p>
            <a:pPr lvl="1" eaLnBrk="1" hangingPunct="1">
              <a:buClrTx/>
              <a:buSzPct val="60000"/>
              <a:buFont typeface="Wingdings" pitchFamily="2" charset="2"/>
              <a:buChar char="q"/>
              <a:defRPr/>
            </a:pPr>
            <a:r>
              <a:rPr lang="cs-CZ" altLang="cs-CZ" sz="1800" kern="0" dirty="0" smtClean="0">
                <a:solidFill>
                  <a:schemeClr val="tx1"/>
                </a:solidFill>
              </a:rPr>
              <a:t>obsahující nezjistitelné střepiny, </a:t>
            </a:r>
          </a:p>
          <a:p>
            <a:pPr lvl="1" eaLnBrk="1" hangingPunct="1">
              <a:buClrTx/>
              <a:buSzPct val="60000"/>
              <a:buFont typeface="Wingdings" pitchFamily="2" charset="2"/>
              <a:buChar char="q"/>
              <a:defRPr/>
            </a:pPr>
            <a:r>
              <a:rPr lang="cs-CZ" altLang="cs-CZ" sz="1800" kern="0" dirty="0" smtClean="0">
                <a:solidFill>
                  <a:schemeClr val="tx1"/>
                </a:solidFill>
              </a:rPr>
              <a:t>UXO / AXO   </a:t>
            </a:r>
            <a:r>
              <a:rPr lang="cs-CZ" altLang="cs-CZ" sz="1800" kern="0" dirty="0">
                <a:solidFill>
                  <a:schemeClr val="tx1"/>
                </a:solidFill>
              </a:rPr>
              <a:t>(</a:t>
            </a:r>
            <a:r>
              <a:rPr lang="cs-CZ" altLang="cs-CZ" sz="1800" kern="0" dirty="0" err="1">
                <a:solidFill>
                  <a:schemeClr val="tx1"/>
                </a:solidFill>
              </a:rPr>
              <a:t>unexploded</a:t>
            </a:r>
            <a:r>
              <a:rPr lang="cs-CZ" altLang="cs-CZ" sz="1800" kern="0" dirty="0">
                <a:solidFill>
                  <a:schemeClr val="tx1"/>
                </a:solidFill>
              </a:rPr>
              <a:t> </a:t>
            </a:r>
            <a:r>
              <a:rPr lang="cs-CZ" altLang="cs-CZ" sz="1800" kern="0" dirty="0" err="1" smtClean="0">
                <a:solidFill>
                  <a:schemeClr val="tx1"/>
                </a:solidFill>
              </a:rPr>
              <a:t>ordnance</a:t>
            </a:r>
            <a:r>
              <a:rPr lang="cs-CZ" altLang="cs-CZ" sz="1800" kern="0" dirty="0" smtClean="0">
                <a:solidFill>
                  <a:schemeClr val="tx1"/>
                </a:solidFill>
              </a:rPr>
              <a:t> / </a:t>
            </a:r>
            <a:r>
              <a:rPr lang="cs-CZ" altLang="cs-CZ" sz="1800" kern="0" dirty="0" err="1" smtClean="0">
                <a:solidFill>
                  <a:schemeClr val="tx1"/>
                </a:solidFill>
              </a:rPr>
              <a:t>abandoned</a:t>
            </a:r>
            <a:r>
              <a:rPr lang="cs-CZ" altLang="cs-CZ" sz="1800" kern="0" dirty="0" smtClean="0">
                <a:solidFill>
                  <a:schemeClr val="tx1"/>
                </a:solidFill>
              </a:rPr>
              <a:t> </a:t>
            </a:r>
            <a:r>
              <a:rPr lang="cs-CZ" altLang="cs-CZ" sz="1800" kern="0" dirty="0" err="1">
                <a:solidFill>
                  <a:schemeClr val="tx1"/>
                </a:solidFill>
              </a:rPr>
              <a:t>explosive</a:t>
            </a:r>
            <a:r>
              <a:rPr lang="cs-CZ" altLang="cs-CZ" sz="1800" kern="0" dirty="0">
                <a:solidFill>
                  <a:schemeClr val="tx1"/>
                </a:solidFill>
              </a:rPr>
              <a:t> </a:t>
            </a:r>
            <a:r>
              <a:rPr lang="cs-CZ" altLang="cs-CZ" sz="1800" kern="0" dirty="0" err="1" smtClean="0">
                <a:solidFill>
                  <a:schemeClr val="tx1"/>
                </a:solidFill>
              </a:rPr>
              <a:t>ordnance</a:t>
            </a:r>
            <a:r>
              <a:rPr lang="cs-CZ" altLang="cs-CZ" sz="1800" kern="0" dirty="0" smtClean="0">
                <a:solidFill>
                  <a:schemeClr val="tx1"/>
                </a:solidFill>
              </a:rPr>
              <a:t>)</a:t>
            </a:r>
          </a:p>
        </p:txBody>
      </p:sp>
      <p:sp>
        <p:nvSpPr>
          <p:cNvPr id="10" name="Text Box 4"/>
          <p:cNvSpPr txBox="1">
            <a:spLocks noChangeArrowheads="1"/>
          </p:cNvSpPr>
          <p:nvPr/>
        </p:nvSpPr>
        <p:spPr bwMode="auto">
          <a:xfrm>
            <a:off x="2971800" y="6288086"/>
            <a:ext cx="3271838"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285750" y="1071563"/>
            <a:ext cx="8643938" cy="5059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ct val="90000"/>
              </a:lnSpc>
              <a:spcBef>
                <a:spcPts val="1000"/>
              </a:spcBef>
              <a:tabLst>
                <a:tab pos="685800" algn="l"/>
                <a:tab pos="1600200" algn="l"/>
                <a:tab pos="2514600" algn="l"/>
                <a:tab pos="3429000" algn="l"/>
                <a:tab pos="4343400" algn="l"/>
                <a:tab pos="5257800" algn="l"/>
                <a:tab pos="6172200" algn="l"/>
                <a:tab pos="7086600" algn="l"/>
                <a:tab pos="8001000" algn="l"/>
                <a:tab pos="8915400" algn="l"/>
                <a:tab pos="98298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1800"/>
              </a:spcAft>
              <a:buClrTx/>
              <a:buSzPct val="80000"/>
              <a:buFontTx/>
              <a:buNone/>
            </a:pPr>
            <a:r>
              <a:rPr lang="cs-CZ" altLang="cs-CZ" b="1"/>
              <a:t>Zásada vojenské účelnosti</a:t>
            </a:r>
          </a:p>
          <a:p>
            <a:pPr eaLnBrk="1" hangingPunct="1">
              <a:spcBef>
                <a:spcPts val="600"/>
              </a:spcBef>
              <a:spcAft>
                <a:spcPts val="600"/>
              </a:spcAft>
              <a:buSzPct val="80000"/>
              <a:buFont typeface="Wingdings" panose="05000000000000000000" pitchFamily="2" charset="2"/>
              <a:buNone/>
            </a:pPr>
            <a:endParaRPr lang="cs-CZ" altLang="cs-CZ" sz="2000"/>
          </a:p>
        </p:txBody>
      </p:sp>
      <p:sp>
        <p:nvSpPr>
          <p:cNvPr id="31747"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1750" name="Rectangle 3"/>
          <p:cNvSpPr txBox="1">
            <a:spLocks noChangeArrowheads="1"/>
          </p:cNvSpPr>
          <p:nvPr/>
        </p:nvSpPr>
        <p:spPr bwMode="auto">
          <a:xfrm>
            <a:off x="107950" y="1773238"/>
            <a:ext cx="88725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defRPr sz="2800">
                <a:solidFill>
                  <a:srgbClr val="000000"/>
                </a:solidFill>
                <a:latin typeface="Arial" panose="020B0604020202020204" pitchFamily="34" charset="0"/>
                <a:cs typeface="Arial" panose="020B0604020202020204" pitchFamily="34" charset="0"/>
              </a:defRPr>
            </a:lvl1pPr>
            <a:lvl2pPr marL="639763" indent="-246063" eaLnBrk="0" hangingPunct="0">
              <a:lnSpc>
                <a:spcPct val="90000"/>
              </a:lnSpc>
              <a:spcBef>
                <a:spcPts val="500"/>
              </a:spcBef>
              <a:defRPr sz="2400">
                <a:solidFill>
                  <a:srgbClr val="000000"/>
                </a:solidFill>
                <a:latin typeface="Arial" panose="020B0604020202020204" pitchFamily="34" charset="0"/>
                <a:cs typeface="Arial" panose="020B0604020202020204" pitchFamily="34" charset="0"/>
              </a:defRPr>
            </a:lvl2pPr>
            <a:lvl3pPr marL="914400" indent="-246063" eaLnBrk="0" hangingPunct="0">
              <a:lnSpc>
                <a:spcPct val="90000"/>
              </a:lnSpc>
              <a:spcBef>
                <a:spcPts val="500"/>
              </a:spcBef>
              <a:defRPr sz="2000">
                <a:solidFill>
                  <a:srgbClr val="000000"/>
                </a:solidFill>
                <a:latin typeface="Arial" panose="020B0604020202020204" pitchFamily="34" charset="0"/>
                <a:cs typeface="Arial" panose="020B0604020202020204" pitchFamily="34" charset="0"/>
              </a:defRPr>
            </a:lvl3pPr>
            <a:lvl4pPr marL="1187450" indent="-209550" eaLnBrk="0" hangingPunct="0">
              <a:lnSpc>
                <a:spcPct val="90000"/>
              </a:lnSpc>
              <a:spcBef>
                <a:spcPts val="500"/>
              </a:spcBef>
              <a:defRPr>
                <a:solidFill>
                  <a:srgbClr val="000000"/>
                </a:solidFill>
                <a:latin typeface="Arial" panose="020B0604020202020204" pitchFamily="34" charset="0"/>
                <a:cs typeface="Arial" panose="020B0604020202020204" pitchFamily="34" charset="0"/>
              </a:defRPr>
            </a:lvl4pPr>
            <a:lvl5pPr marL="1462088" indent="-209550" eaLnBrk="0" hangingPunct="0">
              <a:lnSpc>
                <a:spcPct val="90000"/>
              </a:lnSpc>
              <a:spcBef>
                <a:spcPts val="500"/>
              </a:spcBef>
              <a:defRPr>
                <a:solidFill>
                  <a:srgbClr val="000000"/>
                </a:solidFill>
                <a:latin typeface="Arial" panose="020B0604020202020204" pitchFamily="34" charset="0"/>
                <a:cs typeface="Arial" panose="020B0604020202020204" pitchFamily="34" charset="0"/>
              </a:defRPr>
            </a:lvl5pPr>
            <a:lvl6pPr marL="1919288" indent="-209550" eaLnBrk="0" fontAlgn="base" hangingPunct="0">
              <a:lnSpc>
                <a:spcPct val="90000"/>
              </a:lnSpc>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Arial" panose="020B0604020202020204" pitchFamily="34" charset="0"/>
              </a:defRPr>
            </a:lvl6pPr>
            <a:lvl7pPr marL="2376488" indent="-209550" eaLnBrk="0" fontAlgn="base" hangingPunct="0">
              <a:lnSpc>
                <a:spcPct val="90000"/>
              </a:lnSpc>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Arial" panose="020B0604020202020204" pitchFamily="34" charset="0"/>
              </a:defRPr>
            </a:lvl7pPr>
            <a:lvl8pPr marL="2833688" indent="-209550" eaLnBrk="0" fontAlgn="base" hangingPunct="0">
              <a:lnSpc>
                <a:spcPct val="90000"/>
              </a:lnSpc>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Arial" panose="020B0604020202020204" pitchFamily="34" charset="0"/>
              </a:defRPr>
            </a:lvl8pPr>
            <a:lvl9pPr marL="3290888" indent="-209550" eaLnBrk="0" fontAlgn="base" hangingPunct="0">
              <a:lnSpc>
                <a:spcPct val="90000"/>
              </a:lnSpc>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Arial" panose="020B0604020202020204" pitchFamily="34" charset="0"/>
              </a:defRPr>
            </a:lvl9pPr>
          </a:lstStyle>
          <a:p>
            <a:pPr defTabSz="914400" eaLnBrk="1" hangingPunct="1">
              <a:lnSpc>
                <a:spcPct val="100000"/>
              </a:lnSpc>
              <a:spcBef>
                <a:spcPct val="48000"/>
              </a:spcBef>
              <a:buClr>
                <a:srgbClr val="0BD0D9"/>
              </a:buClr>
              <a:buSzPct val="95000"/>
              <a:buFontTx/>
              <a:buNone/>
            </a:pPr>
            <a:endParaRPr lang="cs-CZ" altLang="cs-CZ">
              <a:solidFill>
                <a:srgbClr val="FF0000"/>
              </a:solidFill>
              <a:cs typeface="Times New Roman" panose="02020603050405020304" pitchFamily="18" charset="0"/>
            </a:endParaRPr>
          </a:p>
        </p:txBody>
      </p:sp>
      <p:sp>
        <p:nvSpPr>
          <p:cNvPr id="9" name="Rectangle 3"/>
          <p:cNvSpPr txBox="1">
            <a:spLocks noChangeArrowheads="1"/>
          </p:cNvSpPr>
          <p:nvPr/>
        </p:nvSpPr>
        <p:spPr>
          <a:xfrm>
            <a:off x="107950" y="1663700"/>
            <a:ext cx="9036050" cy="518477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6"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eaLnBrk="1" hangingPunct="1">
              <a:buFontTx/>
              <a:buNone/>
              <a:defRPr/>
            </a:pPr>
            <a:r>
              <a:rPr lang="cs-CZ" altLang="cs-CZ" sz="2400" kern="0" dirty="0" smtClean="0"/>
              <a:t>účelem ozbrojeného konfliktu je </a:t>
            </a:r>
          </a:p>
          <a:p>
            <a:pPr eaLnBrk="1" hangingPunct="1">
              <a:buSzPct val="80000"/>
              <a:buFont typeface="Wingdings" panose="05000000000000000000" pitchFamily="2" charset="2"/>
              <a:buChar char="q"/>
              <a:defRPr/>
            </a:pPr>
            <a:r>
              <a:rPr lang="cs-CZ" altLang="cs-CZ" sz="2400" kern="0" dirty="0" smtClean="0"/>
              <a:t>přemožení protivníka, ale </a:t>
            </a:r>
          </a:p>
          <a:p>
            <a:pPr eaLnBrk="1" hangingPunct="1">
              <a:buSzPct val="80000"/>
              <a:buFont typeface="Wingdings" panose="05000000000000000000" pitchFamily="2" charset="2"/>
              <a:buChar char="q"/>
              <a:defRPr/>
            </a:pPr>
            <a:r>
              <a:rPr lang="cs-CZ" altLang="cs-CZ" sz="2400" kern="0" dirty="0" smtClean="0"/>
              <a:t>je třeba „zmírnit útrapy“ umožňují-li to vojenské požadavky</a:t>
            </a:r>
          </a:p>
          <a:p>
            <a:pPr eaLnBrk="1" hangingPunct="1">
              <a:buSzPct val="80000"/>
              <a:buFont typeface="Wingdings" panose="05000000000000000000" pitchFamily="2" charset="2"/>
              <a:buChar char="q"/>
              <a:defRPr/>
            </a:pPr>
            <a:endParaRPr lang="cs-CZ" altLang="cs-CZ" sz="2400" kern="0" dirty="0"/>
          </a:p>
          <a:p>
            <a:pPr marL="0" indent="0" eaLnBrk="1" hangingPunct="1">
              <a:buSzPct val="80000"/>
              <a:defRPr/>
            </a:pPr>
            <a:r>
              <a:rPr lang="cs-CZ" altLang="cs-CZ" sz="2400" kern="0" dirty="0" smtClean="0"/>
              <a:t>                            a další zásady</a:t>
            </a:r>
          </a:p>
          <a:p>
            <a:pPr marL="0" indent="0" eaLnBrk="1" hangingPunct="1">
              <a:buFontTx/>
              <a:buNone/>
              <a:defRPr/>
            </a:pPr>
            <a:endParaRPr lang="cs-CZ" altLang="cs-CZ" sz="2000" kern="0" dirty="0" smtClean="0"/>
          </a:p>
        </p:txBody>
      </p:sp>
      <p:sp>
        <p:nvSpPr>
          <p:cNvPr id="10" name="Text Box 4"/>
          <p:cNvSpPr txBox="1">
            <a:spLocks noChangeArrowheads="1"/>
          </p:cNvSpPr>
          <p:nvPr/>
        </p:nvSpPr>
        <p:spPr bwMode="auto">
          <a:xfrm>
            <a:off x="2971800" y="6288086"/>
            <a:ext cx="3271838"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285750" y="1071563"/>
            <a:ext cx="8643938" cy="5059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ct val="90000"/>
              </a:lnSpc>
              <a:spcBef>
                <a:spcPts val="1000"/>
              </a:spcBef>
              <a:tabLst>
                <a:tab pos="685800" algn="l"/>
                <a:tab pos="1600200" algn="l"/>
                <a:tab pos="2514600" algn="l"/>
                <a:tab pos="3429000" algn="l"/>
                <a:tab pos="4343400" algn="l"/>
                <a:tab pos="5257800" algn="l"/>
                <a:tab pos="6172200" algn="l"/>
                <a:tab pos="7086600" algn="l"/>
                <a:tab pos="8001000" algn="l"/>
                <a:tab pos="8915400" algn="l"/>
                <a:tab pos="98298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1800"/>
              </a:spcAft>
              <a:buClrTx/>
              <a:buSzPct val="80000"/>
              <a:buFontTx/>
              <a:buNone/>
            </a:pPr>
            <a:r>
              <a:rPr lang="cs-CZ" altLang="cs-CZ" b="1"/>
              <a:t>Kdo je odpovědný</a:t>
            </a:r>
          </a:p>
          <a:p>
            <a:pPr eaLnBrk="1" hangingPunct="1">
              <a:spcBef>
                <a:spcPts val="600"/>
              </a:spcBef>
              <a:spcAft>
                <a:spcPts val="600"/>
              </a:spcAft>
              <a:buSzPct val="80000"/>
              <a:buFont typeface="Wingdings" panose="05000000000000000000" pitchFamily="2" charset="2"/>
              <a:buNone/>
            </a:pPr>
            <a:endParaRPr lang="cs-CZ" altLang="cs-CZ" sz="2000"/>
          </a:p>
        </p:txBody>
      </p:sp>
      <p:sp>
        <p:nvSpPr>
          <p:cNvPr id="32771"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2774" name="Rectangle 3"/>
          <p:cNvSpPr txBox="1">
            <a:spLocks noChangeArrowheads="1"/>
          </p:cNvSpPr>
          <p:nvPr/>
        </p:nvSpPr>
        <p:spPr bwMode="auto">
          <a:xfrm>
            <a:off x="107950" y="1773238"/>
            <a:ext cx="88725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defRPr sz="2800">
                <a:solidFill>
                  <a:srgbClr val="000000"/>
                </a:solidFill>
                <a:latin typeface="Arial" panose="020B0604020202020204" pitchFamily="34" charset="0"/>
                <a:cs typeface="Arial" panose="020B0604020202020204" pitchFamily="34" charset="0"/>
              </a:defRPr>
            </a:lvl1pPr>
            <a:lvl2pPr marL="639763" indent="-246063" eaLnBrk="0" hangingPunct="0">
              <a:lnSpc>
                <a:spcPct val="90000"/>
              </a:lnSpc>
              <a:spcBef>
                <a:spcPts val="500"/>
              </a:spcBef>
              <a:defRPr sz="2400">
                <a:solidFill>
                  <a:srgbClr val="000000"/>
                </a:solidFill>
                <a:latin typeface="Arial" panose="020B0604020202020204" pitchFamily="34" charset="0"/>
                <a:cs typeface="Arial" panose="020B0604020202020204" pitchFamily="34" charset="0"/>
              </a:defRPr>
            </a:lvl2pPr>
            <a:lvl3pPr marL="914400" indent="-246063" eaLnBrk="0" hangingPunct="0">
              <a:lnSpc>
                <a:spcPct val="90000"/>
              </a:lnSpc>
              <a:spcBef>
                <a:spcPts val="500"/>
              </a:spcBef>
              <a:defRPr sz="2000">
                <a:solidFill>
                  <a:srgbClr val="000000"/>
                </a:solidFill>
                <a:latin typeface="Arial" panose="020B0604020202020204" pitchFamily="34" charset="0"/>
                <a:cs typeface="Arial" panose="020B0604020202020204" pitchFamily="34" charset="0"/>
              </a:defRPr>
            </a:lvl3pPr>
            <a:lvl4pPr marL="1187450" indent="-209550" eaLnBrk="0" hangingPunct="0">
              <a:lnSpc>
                <a:spcPct val="90000"/>
              </a:lnSpc>
              <a:spcBef>
                <a:spcPts val="500"/>
              </a:spcBef>
              <a:defRPr>
                <a:solidFill>
                  <a:srgbClr val="000000"/>
                </a:solidFill>
                <a:latin typeface="Arial" panose="020B0604020202020204" pitchFamily="34" charset="0"/>
                <a:cs typeface="Arial" panose="020B0604020202020204" pitchFamily="34" charset="0"/>
              </a:defRPr>
            </a:lvl4pPr>
            <a:lvl5pPr marL="1462088" indent="-209550" eaLnBrk="0" hangingPunct="0">
              <a:lnSpc>
                <a:spcPct val="90000"/>
              </a:lnSpc>
              <a:spcBef>
                <a:spcPts val="500"/>
              </a:spcBef>
              <a:defRPr>
                <a:solidFill>
                  <a:srgbClr val="000000"/>
                </a:solidFill>
                <a:latin typeface="Arial" panose="020B0604020202020204" pitchFamily="34" charset="0"/>
                <a:cs typeface="Arial" panose="020B0604020202020204" pitchFamily="34" charset="0"/>
              </a:defRPr>
            </a:lvl5pPr>
            <a:lvl6pPr marL="1919288" indent="-209550" eaLnBrk="0" fontAlgn="base" hangingPunct="0">
              <a:lnSpc>
                <a:spcPct val="90000"/>
              </a:lnSpc>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Arial" panose="020B0604020202020204" pitchFamily="34" charset="0"/>
              </a:defRPr>
            </a:lvl6pPr>
            <a:lvl7pPr marL="2376488" indent="-209550" eaLnBrk="0" fontAlgn="base" hangingPunct="0">
              <a:lnSpc>
                <a:spcPct val="90000"/>
              </a:lnSpc>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Arial" panose="020B0604020202020204" pitchFamily="34" charset="0"/>
              </a:defRPr>
            </a:lvl7pPr>
            <a:lvl8pPr marL="2833688" indent="-209550" eaLnBrk="0" fontAlgn="base" hangingPunct="0">
              <a:lnSpc>
                <a:spcPct val="90000"/>
              </a:lnSpc>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Arial" panose="020B0604020202020204" pitchFamily="34" charset="0"/>
              </a:defRPr>
            </a:lvl8pPr>
            <a:lvl9pPr marL="3290888" indent="-209550" eaLnBrk="0" fontAlgn="base" hangingPunct="0">
              <a:lnSpc>
                <a:spcPct val="90000"/>
              </a:lnSpc>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Arial" panose="020B0604020202020204" pitchFamily="34" charset="0"/>
              </a:defRPr>
            </a:lvl9pPr>
          </a:lstStyle>
          <a:p>
            <a:pPr defTabSz="914400" eaLnBrk="1" hangingPunct="1">
              <a:lnSpc>
                <a:spcPct val="100000"/>
              </a:lnSpc>
              <a:spcBef>
                <a:spcPct val="48000"/>
              </a:spcBef>
              <a:buClr>
                <a:srgbClr val="0BD0D9"/>
              </a:buClr>
              <a:buSzPct val="95000"/>
              <a:buFontTx/>
              <a:buNone/>
            </a:pPr>
            <a:endParaRPr lang="cs-CZ" altLang="cs-CZ">
              <a:solidFill>
                <a:srgbClr val="FF0000"/>
              </a:solidFill>
              <a:cs typeface="Times New Roman" panose="02020603050405020304" pitchFamily="18" charset="0"/>
            </a:endParaRPr>
          </a:p>
        </p:txBody>
      </p:sp>
      <p:sp>
        <p:nvSpPr>
          <p:cNvPr id="9" name="Rectangle 3"/>
          <p:cNvSpPr txBox="1">
            <a:spLocks noChangeArrowheads="1"/>
          </p:cNvSpPr>
          <p:nvPr/>
        </p:nvSpPr>
        <p:spPr>
          <a:xfrm>
            <a:off x="107950" y="1663700"/>
            <a:ext cx="9036050" cy="518477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6"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eaLnBrk="1" hangingPunct="1">
              <a:buFontTx/>
              <a:buNone/>
              <a:defRPr/>
            </a:pPr>
            <a:endParaRPr lang="cs-CZ" altLang="cs-CZ" sz="2000" kern="0" dirty="0" smtClean="0"/>
          </a:p>
        </p:txBody>
      </p:sp>
      <p:sp>
        <p:nvSpPr>
          <p:cNvPr id="10" name="Rectangle 3"/>
          <p:cNvSpPr txBox="1">
            <a:spLocks noChangeArrowheads="1"/>
          </p:cNvSpPr>
          <p:nvPr/>
        </p:nvSpPr>
        <p:spPr>
          <a:xfrm>
            <a:off x="373063" y="1716088"/>
            <a:ext cx="7921625" cy="37687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6"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719138" indent="-325438" eaLnBrk="1" hangingPunct="1">
              <a:buClrTx/>
              <a:buSzPct val="60000"/>
              <a:buFont typeface="Wingdings" pitchFamily="2" charset="2"/>
              <a:buChar char="q"/>
              <a:defRPr/>
            </a:pPr>
            <a:endParaRPr lang="cs-CZ" altLang="cs-CZ" b="1" kern="0" dirty="0" smtClean="0"/>
          </a:p>
          <a:p>
            <a:pPr marL="719138" indent="-325438" eaLnBrk="1" hangingPunct="1">
              <a:buClrTx/>
              <a:buSzPct val="60000"/>
              <a:buFont typeface="Wingdings" pitchFamily="2" charset="2"/>
              <a:buChar char="q"/>
              <a:defRPr/>
            </a:pPr>
            <a:r>
              <a:rPr lang="cs-CZ" altLang="cs-CZ" b="1" kern="0" dirty="0" smtClean="0"/>
              <a:t>Státy</a:t>
            </a:r>
          </a:p>
          <a:p>
            <a:pPr marL="993775" lvl="2" indent="-325438" eaLnBrk="1" hangingPunct="1">
              <a:buClrTx/>
              <a:buSzPct val="60000"/>
              <a:buFont typeface="Wingdings" pitchFamily="2" charset="2"/>
              <a:buChar char="q"/>
              <a:defRPr/>
            </a:pPr>
            <a:r>
              <a:rPr lang="cs-CZ" altLang="cs-CZ" sz="2400" kern="0" dirty="0" smtClean="0"/>
              <a:t>jejichž síly se jednání dopustily</a:t>
            </a:r>
          </a:p>
          <a:p>
            <a:pPr marL="719138" indent="-325438" eaLnBrk="1" hangingPunct="1">
              <a:buClrTx/>
              <a:buSzPct val="60000"/>
              <a:buFont typeface="Wingdings" pitchFamily="2" charset="2"/>
              <a:buChar char="q"/>
              <a:defRPr/>
            </a:pPr>
            <a:r>
              <a:rPr lang="cs-CZ" altLang="cs-CZ" b="1" kern="0" dirty="0" smtClean="0"/>
              <a:t>Osoby</a:t>
            </a:r>
          </a:p>
          <a:p>
            <a:pPr marL="993775" lvl="2" indent="-325438" eaLnBrk="1" hangingPunct="1">
              <a:buClrTx/>
              <a:buSzPct val="60000"/>
              <a:buFont typeface="Wingdings" pitchFamily="2" charset="2"/>
              <a:buChar char="q"/>
              <a:defRPr/>
            </a:pPr>
            <a:r>
              <a:rPr lang="cs-CZ" altLang="cs-CZ" sz="2400" kern="0" dirty="0" smtClean="0"/>
              <a:t>které se jednání dopustily anebo </a:t>
            </a:r>
          </a:p>
          <a:p>
            <a:pPr marL="993775" lvl="2" indent="-325438" eaLnBrk="1" hangingPunct="1">
              <a:buClrTx/>
              <a:buSzPct val="60000"/>
              <a:buFont typeface="Wingdings" pitchFamily="2" charset="2"/>
              <a:buChar char="q"/>
              <a:defRPr/>
            </a:pPr>
            <a:r>
              <a:rPr lang="cs-CZ" altLang="cs-CZ" sz="2400" kern="0" dirty="0" smtClean="0"/>
              <a:t>takové jednání nařídily či dopustily</a:t>
            </a:r>
          </a:p>
        </p:txBody>
      </p:sp>
      <p:sp>
        <p:nvSpPr>
          <p:cNvPr id="11" name="Text Box 4"/>
          <p:cNvSpPr txBox="1">
            <a:spLocks noChangeArrowheads="1"/>
          </p:cNvSpPr>
          <p:nvPr/>
        </p:nvSpPr>
        <p:spPr bwMode="auto">
          <a:xfrm>
            <a:off x="2971800" y="6288086"/>
            <a:ext cx="3271838"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285750" y="1071563"/>
            <a:ext cx="8643938" cy="5059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ct val="90000"/>
              </a:lnSpc>
              <a:spcBef>
                <a:spcPts val="1000"/>
              </a:spcBef>
              <a:tabLst>
                <a:tab pos="685800" algn="l"/>
                <a:tab pos="1600200" algn="l"/>
                <a:tab pos="2514600" algn="l"/>
                <a:tab pos="3429000" algn="l"/>
                <a:tab pos="4343400" algn="l"/>
                <a:tab pos="5257800" algn="l"/>
                <a:tab pos="6172200" algn="l"/>
                <a:tab pos="7086600" algn="l"/>
                <a:tab pos="8001000" algn="l"/>
                <a:tab pos="8915400" algn="l"/>
                <a:tab pos="98298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1800"/>
              </a:spcAft>
              <a:buClrTx/>
              <a:buSzPct val="80000"/>
              <a:buFontTx/>
              <a:buNone/>
            </a:pPr>
            <a:r>
              <a:rPr lang="cs-CZ" altLang="cs-CZ" b="1"/>
              <a:t>Kdy se MHP aplikuje – kdy platí?</a:t>
            </a:r>
          </a:p>
          <a:p>
            <a:pPr eaLnBrk="1" hangingPunct="1">
              <a:spcBef>
                <a:spcPts val="600"/>
              </a:spcBef>
              <a:spcAft>
                <a:spcPts val="600"/>
              </a:spcAft>
              <a:buSzPct val="80000"/>
              <a:buFont typeface="Wingdings" panose="05000000000000000000" pitchFamily="2" charset="2"/>
              <a:buNone/>
            </a:pPr>
            <a:endParaRPr lang="cs-CZ" altLang="cs-CZ" sz="2000"/>
          </a:p>
        </p:txBody>
      </p:sp>
      <p:sp>
        <p:nvSpPr>
          <p:cNvPr id="33795"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3798" name="Rectangle 3"/>
          <p:cNvSpPr txBox="1">
            <a:spLocks noChangeArrowheads="1"/>
          </p:cNvSpPr>
          <p:nvPr/>
        </p:nvSpPr>
        <p:spPr bwMode="auto">
          <a:xfrm>
            <a:off x="107950" y="1773238"/>
            <a:ext cx="88725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4013" indent="-354013" eaLnBrk="0" hangingPunct="0">
              <a:lnSpc>
                <a:spcPct val="90000"/>
              </a:lnSpc>
              <a:spcBef>
                <a:spcPts val="1000"/>
              </a:spcBef>
              <a:defRPr sz="2800">
                <a:solidFill>
                  <a:srgbClr val="000000"/>
                </a:solidFill>
                <a:latin typeface="Arial" panose="020B0604020202020204" pitchFamily="34" charset="0"/>
                <a:cs typeface="Arial" panose="020B0604020202020204" pitchFamily="34" charset="0"/>
              </a:defRPr>
            </a:lvl1pPr>
            <a:lvl2pPr marL="639763" indent="-246063" eaLnBrk="0" hangingPunct="0">
              <a:lnSpc>
                <a:spcPct val="90000"/>
              </a:lnSpc>
              <a:spcBef>
                <a:spcPts val="500"/>
              </a:spcBef>
              <a:defRPr sz="2400">
                <a:solidFill>
                  <a:srgbClr val="000000"/>
                </a:solidFill>
                <a:latin typeface="Arial" panose="020B0604020202020204" pitchFamily="34" charset="0"/>
                <a:cs typeface="Arial" panose="020B0604020202020204" pitchFamily="34" charset="0"/>
              </a:defRPr>
            </a:lvl2pPr>
            <a:lvl3pPr marL="914400" indent="-246063" eaLnBrk="0" hangingPunct="0">
              <a:lnSpc>
                <a:spcPct val="90000"/>
              </a:lnSpc>
              <a:spcBef>
                <a:spcPts val="500"/>
              </a:spcBef>
              <a:defRPr sz="2000">
                <a:solidFill>
                  <a:srgbClr val="000000"/>
                </a:solidFill>
                <a:latin typeface="Arial" panose="020B0604020202020204" pitchFamily="34" charset="0"/>
                <a:cs typeface="Arial" panose="020B0604020202020204" pitchFamily="34" charset="0"/>
              </a:defRPr>
            </a:lvl3pPr>
            <a:lvl4pPr marL="1187450" indent="-209550" eaLnBrk="0" hangingPunct="0">
              <a:lnSpc>
                <a:spcPct val="90000"/>
              </a:lnSpc>
              <a:spcBef>
                <a:spcPts val="500"/>
              </a:spcBef>
              <a:defRPr>
                <a:solidFill>
                  <a:srgbClr val="000000"/>
                </a:solidFill>
                <a:latin typeface="Arial" panose="020B0604020202020204" pitchFamily="34" charset="0"/>
                <a:cs typeface="Arial" panose="020B0604020202020204" pitchFamily="34" charset="0"/>
              </a:defRPr>
            </a:lvl4pPr>
            <a:lvl5pPr marL="1462088" indent="-209550" eaLnBrk="0" hangingPunct="0">
              <a:lnSpc>
                <a:spcPct val="90000"/>
              </a:lnSpc>
              <a:spcBef>
                <a:spcPts val="500"/>
              </a:spcBef>
              <a:defRPr>
                <a:solidFill>
                  <a:srgbClr val="000000"/>
                </a:solidFill>
                <a:latin typeface="Arial" panose="020B0604020202020204" pitchFamily="34" charset="0"/>
                <a:cs typeface="Arial" panose="020B0604020202020204" pitchFamily="34" charset="0"/>
              </a:defRPr>
            </a:lvl5pPr>
            <a:lvl6pPr marL="1919288" indent="-209550" defTabSz="449263" eaLnBrk="0" fontAlgn="base" hangingPunct="0">
              <a:lnSpc>
                <a:spcPct val="90000"/>
              </a:lnSpc>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Arial" panose="020B0604020202020204" pitchFamily="34" charset="0"/>
              </a:defRPr>
            </a:lvl6pPr>
            <a:lvl7pPr marL="2376488" indent="-209550" defTabSz="449263" eaLnBrk="0" fontAlgn="base" hangingPunct="0">
              <a:lnSpc>
                <a:spcPct val="90000"/>
              </a:lnSpc>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Arial" panose="020B0604020202020204" pitchFamily="34" charset="0"/>
              </a:defRPr>
            </a:lvl7pPr>
            <a:lvl8pPr marL="2833688" indent="-209550" defTabSz="449263" eaLnBrk="0" fontAlgn="base" hangingPunct="0">
              <a:lnSpc>
                <a:spcPct val="90000"/>
              </a:lnSpc>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Arial" panose="020B0604020202020204" pitchFamily="34" charset="0"/>
              </a:defRPr>
            </a:lvl8pPr>
            <a:lvl9pPr marL="3290888" indent="-209550" defTabSz="449263" eaLnBrk="0" fontAlgn="base" hangingPunct="0">
              <a:lnSpc>
                <a:spcPct val="90000"/>
              </a:lnSpc>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cs typeface="Arial" panose="020B0604020202020204" pitchFamily="34" charset="0"/>
              </a:defRPr>
            </a:lvl9pPr>
          </a:lstStyle>
          <a:p>
            <a:pPr eaLnBrk="1" hangingPunct="1">
              <a:spcBef>
                <a:spcPct val="20000"/>
              </a:spcBef>
              <a:buClrTx/>
              <a:buSzPct val="60000"/>
              <a:buFont typeface="Wingdings" panose="05000000000000000000" pitchFamily="2" charset="2"/>
              <a:buChar char="q"/>
            </a:pPr>
            <a:r>
              <a:rPr lang="cs-CZ" altLang="cs-CZ">
                <a:solidFill>
                  <a:schemeClr val="tx1"/>
                </a:solidFill>
              </a:rPr>
              <a:t>ozbrojený konflikt mezi dvěma státy (i bez vyhlášení války)</a:t>
            </a:r>
          </a:p>
          <a:p>
            <a:pPr eaLnBrk="1" hangingPunct="1">
              <a:spcBef>
                <a:spcPct val="20000"/>
              </a:spcBef>
              <a:buClrTx/>
              <a:buSzPct val="60000"/>
              <a:buFont typeface="Wingdings" panose="05000000000000000000" pitchFamily="2" charset="2"/>
              <a:buChar char="q"/>
            </a:pPr>
            <a:r>
              <a:rPr lang="cs-CZ" altLang="cs-CZ" b="1">
                <a:solidFill>
                  <a:schemeClr val="tx1"/>
                </a:solidFill>
              </a:rPr>
              <a:t>úplná nebo částečná okupace</a:t>
            </a:r>
          </a:p>
          <a:p>
            <a:pPr eaLnBrk="1" hangingPunct="1">
              <a:spcBef>
                <a:spcPct val="20000"/>
              </a:spcBef>
              <a:buClrTx/>
              <a:buSzPct val="60000"/>
              <a:buFont typeface="Wingdings" panose="05000000000000000000" pitchFamily="2" charset="2"/>
              <a:buChar char="q"/>
            </a:pPr>
            <a:r>
              <a:rPr lang="cs-CZ" altLang="cs-CZ">
                <a:solidFill>
                  <a:schemeClr val="tx1"/>
                </a:solidFill>
              </a:rPr>
              <a:t>boj proti koloniální nadvládě, cizí okupaci </a:t>
            </a:r>
            <a:br>
              <a:rPr lang="cs-CZ" altLang="cs-CZ">
                <a:solidFill>
                  <a:schemeClr val="tx1"/>
                </a:solidFill>
              </a:rPr>
            </a:br>
            <a:r>
              <a:rPr lang="cs-CZ" altLang="cs-CZ">
                <a:solidFill>
                  <a:schemeClr val="tx1"/>
                </a:solidFill>
              </a:rPr>
              <a:t>a rasistickým režimům (v rámci práva na sebeurčení)</a:t>
            </a:r>
            <a:endParaRPr lang="cs-CZ" altLang="cs-CZ" sz="2000">
              <a:solidFill>
                <a:schemeClr val="tx1"/>
              </a:solidFill>
            </a:endParaRPr>
          </a:p>
        </p:txBody>
      </p:sp>
      <p:sp>
        <p:nvSpPr>
          <p:cNvPr id="9" name="Rectangle 3"/>
          <p:cNvSpPr txBox="1">
            <a:spLocks noChangeArrowheads="1"/>
          </p:cNvSpPr>
          <p:nvPr/>
        </p:nvSpPr>
        <p:spPr>
          <a:xfrm>
            <a:off x="107950" y="1663700"/>
            <a:ext cx="9036050" cy="518477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6"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eaLnBrk="1" hangingPunct="1">
              <a:buFontTx/>
              <a:buNone/>
              <a:defRPr/>
            </a:pPr>
            <a:endParaRPr lang="cs-CZ" altLang="cs-CZ" sz="2000" kern="0" dirty="0" smtClean="0"/>
          </a:p>
        </p:txBody>
      </p:sp>
      <p:sp>
        <p:nvSpPr>
          <p:cNvPr id="10" name="Rectangle 3"/>
          <p:cNvSpPr txBox="1">
            <a:spLocks noChangeArrowheads="1"/>
          </p:cNvSpPr>
          <p:nvPr/>
        </p:nvSpPr>
        <p:spPr>
          <a:xfrm>
            <a:off x="373063" y="1716088"/>
            <a:ext cx="7921625" cy="37687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6"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eaLnBrk="1" hangingPunct="1">
              <a:buClrTx/>
              <a:buSzPct val="60000"/>
              <a:defRPr/>
            </a:pPr>
            <a:endParaRPr lang="cs-CZ" altLang="cs-CZ" kern="0" dirty="0" smtClean="0"/>
          </a:p>
        </p:txBody>
      </p:sp>
      <p:sp>
        <p:nvSpPr>
          <p:cNvPr id="11" name="Text Box 4"/>
          <p:cNvSpPr txBox="1">
            <a:spLocks noChangeArrowheads="1"/>
          </p:cNvSpPr>
          <p:nvPr/>
        </p:nvSpPr>
        <p:spPr bwMode="auto">
          <a:xfrm>
            <a:off x="2971800" y="6288086"/>
            <a:ext cx="3271838"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290513" y="1012825"/>
            <a:ext cx="8643937"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ct val="90000"/>
              </a:lnSpc>
              <a:spcBef>
                <a:spcPts val="1000"/>
              </a:spcBef>
              <a:tabLst>
                <a:tab pos="685800" algn="l"/>
                <a:tab pos="1600200" algn="l"/>
                <a:tab pos="2514600" algn="l"/>
                <a:tab pos="3429000" algn="l"/>
                <a:tab pos="4343400" algn="l"/>
                <a:tab pos="5257800" algn="l"/>
                <a:tab pos="6172200" algn="l"/>
                <a:tab pos="7086600" algn="l"/>
                <a:tab pos="8001000" algn="l"/>
                <a:tab pos="8915400" algn="l"/>
                <a:tab pos="98298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1800"/>
              </a:spcAft>
              <a:buClrTx/>
              <a:buSzPct val="80000"/>
              <a:buFontTx/>
              <a:buNone/>
            </a:pPr>
            <a:r>
              <a:rPr lang="cs-CZ" altLang="cs-CZ" b="1"/>
              <a:t>Ženevské právo</a:t>
            </a:r>
          </a:p>
          <a:p>
            <a:pPr eaLnBrk="1" hangingPunct="1">
              <a:spcBef>
                <a:spcPts val="600"/>
              </a:spcBef>
              <a:spcAft>
                <a:spcPts val="600"/>
              </a:spcAft>
              <a:buSzPct val="80000"/>
              <a:buFont typeface="Wingdings" panose="05000000000000000000" pitchFamily="2" charset="2"/>
              <a:buNone/>
            </a:pPr>
            <a:endParaRPr lang="cs-CZ" altLang="cs-CZ" sz="2000"/>
          </a:p>
        </p:txBody>
      </p:sp>
      <p:sp>
        <p:nvSpPr>
          <p:cNvPr id="34819"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9" name="Rectangle 3"/>
          <p:cNvSpPr txBox="1">
            <a:spLocks noChangeArrowheads="1"/>
          </p:cNvSpPr>
          <p:nvPr/>
        </p:nvSpPr>
        <p:spPr>
          <a:xfrm>
            <a:off x="107950" y="1663700"/>
            <a:ext cx="9036050" cy="518477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6"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eaLnBrk="1" hangingPunct="1">
              <a:buFontTx/>
              <a:buNone/>
              <a:defRPr/>
            </a:pPr>
            <a:endParaRPr lang="cs-CZ" altLang="cs-CZ" sz="2000" kern="0" dirty="0" smtClean="0"/>
          </a:p>
        </p:txBody>
      </p:sp>
      <p:sp>
        <p:nvSpPr>
          <p:cNvPr id="10" name="Rectangle 3"/>
          <p:cNvSpPr txBox="1">
            <a:spLocks noChangeArrowheads="1"/>
          </p:cNvSpPr>
          <p:nvPr/>
        </p:nvSpPr>
        <p:spPr>
          <a:xfrm>
            <a:off x="373063" y="1716088"/>
            <a:ext cx="7921625" cy="37687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6"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eaLnBrk="1" hangingPunct="1">
              <a:buClrTx/>
              <a:buSzPct val="60000"/>
              <a:defRPr/>
            </a:pPr>
            <a:endParaRPr lang="cs-CZ" altLang="cs-CZ" kern="0" dirty="0" smtClean="0"/>
          </a:p>
        </p:txBody>
      </p:sp>
      <p:sp>
        <p:nvSpPr>
          <p:cNvPr id="11" name="Rectangle 3"/>
          <p:cNvSpPr txBox="1">
            <a:spLocks noChangeArrowheads="1"/>
          </p:cNvSpPr>
          <p:nvPr/>
        </p:nvSpPr>
        <p:spPr>
          <a:xfrm>
            <a:off x="53975" y="1597025"/>
            <a:ext cx="9144000" cy="51403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6"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eaLnBrk="1" hangingPunct="1">
              <a:buFont typeface="Wingdings" pitchFamily="2" charset="2"/>
              <a:buNone/>
              <a:defRPr/>
            </a:pPr>
            <a:r>
              <a:rPr lang="cs-CZ" altLang="cs-CZ" sz="1900" b="1" kern="0" dirty="0" smtClean="0"/>
              <a:t>Organizace spojených národů</a:t>
            </a:r>
            <a:r>
              <a:rPr lang="cs-CZ" altLang="cs-CZ" sz="1900" kern="0" dirty="0" smtClean="0"/>
              <a:t> již tradičně plní jistou úlohu při rozvoji mezinárodního humanitárního práva v oblasti mezinárodních úmluv:</a:t>
            </a:r>
          </a:p>
          <a:p>
            <a:pPr marL="712788" lvl="1" indent="-531813" eaLnBrk="1" hangingPunct="1">
              <a:buClrTx/>
              <a:buSzPct val="80000"/>
              <a:buFont typeface="Tahoma" pitchFamily="34" charset="0"/>
              <a:buAutoNum type="romanUcPeriod"/>
              <a:defRPr/>
            </a:pPr>
            <a:r>
              <a:rPr lang="cs-CZ" altLang="cs-CZ" sz="1900" kern="0" dirty="0" smtClean="0"/>
              <a:t>Ženevská úmluva o zlepšení osudu raněných a nemocných příslušníků ozbrojených sil </a:t>
            </a:r>
            <a:r>
              <a:rPr lang="cs-CZ" altLang="cs-CZ" sz="1900" b="1" kern="0" dirty="0" smtClean="0"/>
              <a:t>v poli </a:t>
            </a:r>
            <a:r>
              <a:rPr lang="cs-CZ" altLang="cs-CZ" sz="1900" kern="0" dirty="0" smtClean="0"/>
              <a:t>ze dne 12. srpna 1949.</a:t>
            </a:r>
          </a:p>
          <a:p>
            <a:pPr marL="712788" lvl="1" indent="-531813" eaLnBrk="1" hangingPunct="1">
              <a:buClrTx/>
              <a:buSzPct val="80000"/>
              <a:buFont typeface="Tahoma" pitchFamily="34" charset="0"/>
              <a:buAutoNum type="romanUcPeriod"/>
              <a:defRPr/>
            </a:pPr>
            <a:r>
              <a:rPr lang="cs-CZ" altLang="cs-CZ" sz="1900" kern="0" dirty="0" smtClean="0"/>
              <a:t>Ženevská úmluva o zlepšení osudu raněných, nemocných a trosečníků ozbrojených sil </a:t>
            </a:r>
            <a:r>
              <a:rPr lang="cs-CZ" altLang="cs-CZ" sz="1900" b="1" kern="0" dirty="0" smtClean="0"/>
              <a:t>na moři</a:t>
            </a:r>
            <a:r>
              <a:rPr lang="cs-CZ" altLang="cs-CZ" sz="1900" kern="0" dirty="0" smtClean="0"/>
              <a:t> ze dne 12. srpna 1949.</a:t>
            </a:r>
          </a:p>
          <a:p>
            <a:pPr marL="712788" lvl="1" indent="-531813" eaLnBrk="1" hangingPunct="1">
              <a:buClrTx/>
              <a:buSzPct val="80000"/>
              <a:buFont typeface="Tahoma" pitchFamily="34" charset="0"/>
              <a:buAutoNum type="romanUcPeriod"/>
              <a:defRPr/>
            </a:pPr>
            <a:r>
              <a:rPr lang="cs-CZ" altLang="cs-CZ" sz="1900" kern="0" dirty="0" smtClean="0"/>
              <a:t>Ženevská úmluva o zacházení s </a:t>
            </a:r>
            <a:r>
              <a:rPr lang="cs-CZ" altLang="cs-CZ" sz="1900" b="1" kern="0" dirty="0" smtClean="0"/>
              <a:t>válečnými zajatci </a:t>
            </a:r>
            <a:r>
              <a:rPr lang="cs-CZ" altLang="cs-CZ" sz="1900" kern="0" dirty="0" smtClean="0"/>
              <a:t>ze dne 12. srpna 1949.</a:t>
            </a:r>
          </a:p>
          <a:p>
            <a:pPr marL="712788" lvl="1" indent="-531813" eaLnBrk="1" hangingPunct="1">
              <a:buClrTx/>
              <a:buSzPct val="80000"/>
              <a:buFont typeface="Tahoma" pitchFamily="34" charset="0"/>
              <a:buAutoNum type="romanUcPeriod"/>
              <a:defRPr/>
            </a:pPr>
            <a:r>
              <a:rPr lang="cs-CZ" altLang="cs-CZ" sz="1900" kern="0" dirty="0" smtClean="0"/>
              <a:t>Ženevská úmluva o ochraně </a:t>
            </a:r>
            <a:r>
              <a:rPr lang="cs-CZ" altLang="cs-CZ" sz="1900" b="1" kern="0" dirty="0" smtClean="0"/>
              <a:t>civilních osob za války </a:t>
            </a:r>
            <a:r>
              <a:rPr lang="cs-CZ" altLang="cs-CZ" sz="1900" kern="0" dirty="0" smtClean="0"/>
              <a:t>ze dne 12. srpna 1949</a:t>
            </a:r>
          </a:p>
          <a:p>
            <a:pPr marL="984250" lvl="2" indent="-361950" eaLnBrk="1" hangingPunct="1">
              <a:buClr>
                <a:schemeClr val="tx1"/>
              </a:buClr>
              <a:buFont typeface="Tahoma" pitchFamily="34" charset="0"/>
              <a:buAutoNum type="arabicPeriod"/>
              <a:defRPr/>
            </a:pPr>
            <a:r>
              <a:rPr lang="cs-CZ" altLang="cs-CZ" sz="1900" kern="0" dirty="0" smtClean="0"/>
              <a:t>Dodatkový protokol k Ženevským úmluvám z 12. srpna 1949 o ochraně obětí </a:t>
            </a:r>
            <a:r>
              <a:rPr lang="cs-CZ" altLang="cs-CZ" sz="1900" b="1" kern="0" dirty="0" smtClean="0"/>
              <a:t>mezinárodních</a:t>
            </a:r>
            <a:r>
              <a:rPr lang="cs-CZ" altLang="cs-CZ" sz="1900" kern="0" dirty="0" smtClean="0"/>
              <a:t> ozbrojených konfliktů-1977</a:t>
            </a:r>
          </a:p>
          <a:p>
            <a:pPr marL="984250" lvl="2" indent="-361950" eaLnBrk="1" hangingPunct="1">
              <a:buClr>
                <a:schemeClr val="tx1"/>
              </a:buClr>
              <a:buFont typeface="Tahoma" pitchFamily="34" charset="0"/>
              <a:buAutoNum type="arabicPeriod"/>
              <a:defRPr/>
            </a:pPr>
            <a:r>
              <a:rPr lang="cs-CZ" altLang="cs-CZ" sz="1900" kern="0" dirty="0" smtClean="0"/>
              <a:t>Dodatkový protokol k Ženevským úmluvám z 12. srpna 1949 o ochraně obětí ozbrojených konfliktů </a:t>
            </a:r>
            <a:r>
              <a:rPr lang="cs-CZ" altLang="cs-CZ" sz="1900" b="1" kern="0" dirty="0" smtClean="0"/>
              <a:t>nemajících mezinárodní </a:t>
            </a:r>
            <a:r>
              <a:rPr lang="cs-CZ" altLang="cs-CZ" sz="1900" kern="0" dirty="0" smtClean="0"/>
              <a:t>charakter-1977</a:t>
            </a:r>
          </a:p>
          <a:p>
            <a:pPr marL="984250" lvl="2" indent="-361950" eaLnBrk="1" hangingPunct="1">
              <a:buClr>
                <a:schemeClr val="tx1"/>
              </a:buClr>
              <a:buFont typeface="Tahoma" pitchFamily="34" charset="0"/>
              <a:buAutoNum type="arabicPeriod"/>
              <a:defRPr/>
            </a:pPr>
            <a:r>
              <a:rPr lang="cs-CZ" altLang="cs-CZ" sz="1900" kern="0" dirty="0" smtClean="0"/>
              <a:t>Dodatkový protokol k Ženevským úmluvám z 12. srpna 1949 o přijetí dalšího </a:t>
            </a:r>
            <a:r>
              <a:rPr lang="cs-CZ" altLang="cs-CZ" sz="1900" b="1" kern="0" dirty="0" smtClean="0"/>
              <a:t>rozeznávacího znaku </a:t>
            </a:r>
            <a:r>
              <a:rPr lang="cs-CZ" altLang="cs-CZ" sz="1900" kern="0" dirty="0" smtClean="0"/>
              <a:t>-18.12.2005 (ČR-2007)</a:t>
            </a:r>
          </a:p>
        </p:txBody>
      </p:sp>
      <p:sp>
        <p:nvSpPr>
          <p:cNvPr id="12" name="Text Box 4"/>
          <p:cNvSpPr txBox="1">
            <a:spLocks noChangeArrowheads="1"/>
          </p:cNvSpPr>
          <p:nvPr/>
        </p:nvSpPr>
        <p:spPr bwMode="auto">
          <a:xfrm>
            <a:off x="2971800" y="6288086"/>
            <a:ext cx="3271838"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fade">
                                      <p:cBhvr>
                                        <p:cTn id="10" dur="500"/>
                                        <p:tgtEl>
                                          <p:spTgt spid="1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Effect transition="in" filter="fade">
                                      <p:cBhvr>
                                        <p:cTn id="13" dur="500"/>
                                        <p:tgtEl>
                                          <p:spTgt spid="11">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4" end="4"/>
                                            </p:txEl>
                                          </p:spTgt>
                                        </p:tgtEl>
                                        <p:attrNameLst>
                                          <p:attrName>style.visibility</p:attrName>
                                        </p:attrNameLst>
                                      </p:cBhvr>
                                      <p:to>
                                        <p:strVal val="visible"/>
                                      </p:to>
                                    </p:set>
                                    <p:animEffect transition="in" filter="fade">
                                      <p:cBhvr>
                                        <p:cTn id="16" dur="500"/>
                                        <p:tgtEl>
                                          <p:spTgt spid="11">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animEffect transition="in" filter="fade">
                                      <p:cBhvr>
                                        <p:cTn id="21" dur="10"/>
                                        <p:tgtEl>
                                          <p:spTgt spid="11">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xEl>
                                              <p:pRg st="6" end="6"/>
                                            </p:txEl>
                                          </p:spTgt>
                                        </p:tgtEl>
                                        <p:attrNameLst>
                                          <p:attrName>style.visibility</p:attrName>
                                        </p:attrNameLst>
                                      </p:cBhvr>
                                      <p:to>
                                        <p:strVal val="visible"/>
                                      </p:to>
                                    </p:set>
                                    <p:animEffect transition="in" filter="fade">
                                      <p:cBhvr>
                                        <p:cTn id="24" dur="10"/>
                                        <p:tgtEl>
                                          <p:spTgt spid="11">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animEffect transition="in" filter="fade">
                                      <p:cBhvr>
                                        <p:cTn id="27" dur="1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107950" y="1268413"/>
            <a:ext cx="9036050" cy="504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ct val="90000"/>
              </a:lnSpc>
              <a:spcBef>
                <a:spcPts val="1000"/>
              </a:spcBef>
              <a:tabLst>
                <a:tab pos="685800" algn="l"/>
                <a:tab pos="1600200" algn="l"/>
                <a:tab pos="2514600" algn="l"/>
                <a:tab pos="3429000" algn="l"/>
                <a:tab pos="4343400" algn="l"/>
                <a:tab pos="5257800" algn="l"/>
                <a:tab pos="6172200" algn="l"/>
                <a:tab pos="7086600" algn="l"/>
                <a:tab pos="8001000" algn="l"/>
                <a:tab pos="8915400" algn="l"/>
                <a:tab pos="98298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1800"/>
              </a:spcAft>
              <a:buClrTx/>
              <a:buSzPct val="80000"/>
              <a:buFontTx/>
              <a:buNone/>
            </a:pPr>
            <a:r>
              <a:rPr lang="cs-CZ" altLang="cs-CZ" sz="2400" b="1"/>
              <a:t>Ochranné znaky dle MHP</a:t>
            </a:r>
          </a:p>
        </p:txBody>
      </p:sp>
      <p:sp>
        <p:nvSpPr>
          <p:cNvPr id="35843"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graphicFrame>
        <p:nvGraphicFramePr>
          <p:cNvPr id="35846" name="Object 5"/>
          <p:cNvGraphicFramePr>
            <a:graphicFrameLocks noChangeAspect="1"/>
          </p:cNvGraphicFramePr>
          <p:nvPr/>
        </p:nvGraphicFramePr>
        <p:xfrm>
          <a:off x="334963" y="2746375"/>
          <a:ext cx="708025" cy="617538"/>
        </p:xfrm>
        <a:graphic>
          <a:graphicData uri="http://schemas.openxmlformats.org/presentationml/2006/ole">
            <mc:AlternateContent xmlns:mc="http://schemas.openxmlformats.org/markup-compatibility/2006">
              <mc:Choice xmlns:v="urn:schemas-microsoft-com:vml" Requires="v">
                <p:oleObj spid="_x0000_s35951" r:id="rId4" imgW="923867" imgH="876289" progId="">
                  <p:embed/>
                </p:oleObj>
              </mc:Choice>
              <mc:Fallback>
                <p:oleObj r:id="rId4" imgW="923867" imgH="876289"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963" y="2746375"/>
                        <a:ext cx="708025"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47" name="Object 6"/>
          <p:cNvGraphicFramePr>
            <a:graphicFrameLocks noChangeAspect="1"/>
          </p:cNvGraphicFramePr>
          <p:nvPr/>
        </p:nvGraphicFramePr>
        <p:xfrm>
          <a:off x="1116013" y="1844675"/>
          <a:ext cx="863600" cy="723900"/>
        </p:xfrm>
        <a:graphic>
          <a:graphicData uri="http://schemas.openxmlformats.org/presentationml/2006/ole">
            <mc:AlternateContent xmlns:mc="http://schemas.openxmlformats.org/markup-compatibility/2006">
              <mc:Choice xmlns:v="urn:schemas-microsoft-com:vml" Requires="v">
                <p:oleObj spid="_x0000_s35952" name="Rastrový obrázek" r:id="rId6" imgW="923867" imgH="876289" progId="Paint.Picture">
                  <p:embed/>
                </p:oleObj>
              </mc:Choice>
              <mc:Fallback>
                <p:oleObj name="Rastrový obrázek" r:id="rId6" imgW="923867" imgH="876289" progId="Paint.Picture">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6013" y="1844675"/>
                        <a:ext cx="863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48" name="Object 7"/>
          <p:cNvGraphicFramePr>
            <a:graphicFrameLocks noChangeAspect="1"/>
          </p:cNvGraphicFramePr>
          <p:nvPr/>
        </p:nvGraphicFramePr>
        <p:xfrm>
          <a:off x="333375" y="1844675"/>
          <a:ext cx="709613" cy="742950"/>
        </p:xfrm>
        <a:graphic>
          <a:graphicData uri="http://schemas.openxmlformats.org/presentationml/2006/ole">
            <mc:AlternateContent xmlns:mc="http://schemas.openxmlformats.org/markup-compatibility/2006">
              <mc:Choice xmlns:v="urn:schemas-microsoft-com:vml" Requires="v">
                <p:oleObj spid="_x0000_s35953" r:id="rId8" imgW="923867" imgH="876289" progId="">
                  <p:embed/>
                </p:oleObj>
              </mc:Choice>
              <mc:Fallback>
                <p:oleObj r:id="rId8" imgW="923867" imgH="876289" progId="">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375" y="1844675"/>
                        <a:ext cx="70961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49" name="Object 8"/>
          <p:cNvGraphicFramePr>
            <a:graphicFrameLocks noChangeAspect="1"/>
          </p:cNvGraphicFramePr>
          <p:nvPr/>
        </p:nvGraphicFramePr>
        <p:xfrm>
          <a:off x="334963" y="3573463"/>
          <a:ext cx="838200" cy="935037"/>
        </p:xfrm>
        <a:graphic>
          <a:graphicData uri="http://schemas.openxmlformats.org/presentationml/2006/ole">
            <mc:AlternateContent xmlns:mc="http://schemas.openxmlformats.org/markup-compatibility/2006">
              <mc:Choice xmlns:v="urn:schemas-microsoft-com:vml" Requires="v">
                <p:oleObj spid="_x0000_s35954" r:id="rId10" imgW="1323677" imgH="1800000" progId="">
                  <p:embed/>
                </p:oleObj>
              </mc:Choice>
              <mc:Fallback>
                <p:oleObj r:id="rId10" imgW="1323677" imgH="1800000" progId="">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4963" y="3573463"/>
                        <a:ext cx="8382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50" name="Object 9"/>
          <p:cNvGraphicFramePr>
            <a:graphicFrameLocks noChangeAspect="1"/>
          </p:cNvGraphicFramePr>
          <p:nvPr/>
        </p:nvGraphicFramePr>
        <p:xfrm>
          <a:off x="539750" y="5243513"/>
          <a:ext cx="611188" cy="806450"/>
        </p:xfrm>
        <a:graphic>
          <a:graphicData uri="http://schemas.openxmlformats.org/presentationml/2006/ole">
            <mc:AlternateContent xmlns:mc="http://schemas.openxmlformats.org/markup-compatibility/2006">
              <mc:Choice xmlns:v="urn:schemas-microsoft-com:vml" Requires="v">
                <p:oleObj spid="_x0000_s35955" r:id="rId12" imgW="1761892" imgH="2761724" progId="">
                  <p:embed/>
                </p:oleObj>
              </mc:Choice>
              <mc:Fallback>
                <p:oleObj r:id="rId12" imgW="1761892" imgH="2761724" progId="">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750" y="5243513"/>
                        <a:ext cx="611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51" name="Object 10"/>
          <p:cNvGraphicFramePr>
            <a:graphicFrameLocks noChangeAspect="1"/>
          </p:cNvGraphicFramePr>
          <p:nvPr/>
        </p:nvGraphicFramePr>
        <p:xfrm>
          <a:off x="69850" y="4508500"/>
          <a:ext cx="1722438" cy="554038"/>
        </p:xfrm>
        <a:graphic>
          <a:graphicData uri="http://schemas.openxmlformats.org/presentationml/2006/ole">
            <mc:AlternateContent xmlns:mc="http://schemas.openxmlformats.org/markup-compatibility/2006">
              <mc:Choice xmlns:v="urn:schemas-microsoft-com:vml" Requires="v">
                <p:oleObj spid="_x0000_s35956" r:id="rId14" imgW="3409606" imgH="1171388" progId="">
                  <p:embed/>
                </p:oleObj>
              </mc:Choice>
              <mc:Fallback>
                <p:oleObj r:id="rId14" imgW="3409606" imgH="1171388" progId="">
                  <p:embed/>
                  <p:pic>
                    <p:nvPicPr>
                      <p:cNvPr id="0"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850" y="4508500"/>
                        <a:ext cx="17224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52" name="Rectangle 11"/>
          <p:cNvSpPr>
            <a:spLocks noChangeArrowheads="1"/>
          </p:cNvSpPr>
          <p:nvPr/>
        </p:nvSpPr>
        <p:spPr bwMode="auto">
          <a:xfrm>
            <a:off x="7643813" y="5264150"/>
            <a:ext cx="963612"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spAutoFit/>
          </a:bodyP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ts val="2250"/>
              </a:spcBef>
              <a:buClrTx/>
              <a:buFontTx/>
              <a:buNone/>
            </a:pPr>
            <a:r>
              <a:rPr lang="cs-CZ" altLang="cs-CZ" sz="1800" b="1"/>
              <a:t>PW</a:t>
            </a:r>
          </a:p>
        </p:txBody>
      </p:sp>
      <p:sp>
        <p:nvSpPr>
          <p:cNvPr id="35853" name="Rectangle 12"/>
          <p:cNvSpPr>
            <a:spLocks noChangeArrowheads="1"/>
          </p:cNvSpPr>
          <p:nvPr/>
        </p:nvSpPr>
        <p:spPr bwMode="auto">
          <a:xfrm>
            <a:off x="8135938" y="5264150"/>
            <a:ext cx="539750"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spAutoFit/>
          </a:bodyP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ts val="2250"/>
              </a:spcBef>
              <a:buClrTx/>
              <a:buFontTx/>
              <a:buNone/>
            </a:pPr>
            <a:r>
              <a:rPr lang="cs-CZ" altLang="cs-CZ" sz="1800" b="1"/>
              <a:t>PG</a:t>
            </a:r>
          </a:p>
        </p:txBody>
      </p:sp>
      <p:pic>
        <p:nvPicPr>
          <p:cNvPr id="35854" name="Picture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79613" y="1836738"/>
            <a:ext cx="1049337" cy="744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55" name="TextovéPole 1"/>
          <p:cNvSpPr txBox="1">
            <a:spLocks noChangeArrowheads="1"/>
          </p:cNvSpPr>
          <p:nvPr/>
        </p:nvSpPr>
        <p:spPr bwMode="auto">
          <a:xfrm>
            <a:off x="4116388" y="1989138"/>
            <a:ext cx="43989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cs-CZ" altLang="cs-CZ" sz="1600">
                <a:solidFill>
                  <a:schemeClr val="tx1"/>
                </a:solidFill>
              </a:rPr>
              <a:t>Zdravotnická služba, duchovní personál</a:t>
            </a:r>
          </a:p>
        </p:txBody>
      </p:sp>
      <p:sp>
        <p:nvSpPr>
          <p:cNvPr id="35856" name="TextovéPole 15"/>
          <p:cNvSpPr txBox="1">
            <a:spLocks noChangeArrowheads="1"/>
          </p:cNvSpPr>
          <p:nvPr/>
        </p:nvSpPr>
        <p:spPr bwMode="auto">
          <a:xfrm>
            <a:off x="1692275" y="2954338"/>
            <a:ext cx="31194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cs-CZ" altLang="cs-CZ" sz="1600">
                <a:solidFill>
                  <a:schemeClr val="tx1"/>
                </a:solidFill>
              </a:rPr>
              <a:t>Civilní ochrana (dříve obrana)</a:t>
            </a:r>
          </a:p>
        </p:txBody>
      </p:sp>
      <p:sp>
        <p:nvSpPr>
          <p:cNvPr id="35857" name="TextovéPole 2"/>
          <p:cNvSpPr txBox="1">
            <a:spLocks noChangeArrowheads="1"/>
          </p:cNvSpPr>
          <p:nvPr/>
        </p:nvSpPr>
        <p:spPr bwMode="auto">
          <a:xfrm>
            <a:off x="1692275" y="3860800"/>
            <a:ext cx="6192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cs-CZ" altLang="cs-CZ" sz="1600">
                <a:solidFill>
                  <a:schemeClr val="tx1"/>
                </a:solidFill>
              </a:rPr>
              <a:t>Kulturní objekty: památky, důležitá místa pro bohoslužby, muzea</a:t>
            </a:r>
          </a:p>
        </p:txBody>
      </p:sp>
      <p:sp>
        <p:nvSpPr>
          <p:cNvPr id="35858" name="TextovéPole 17"/>
          <p:cNvSpPr txBox="1">
            <a:spLocks noChangeArrowheads="1"/>
          </p:cNvSpPr>
          <p:nvPr/>
        </p:nvSpPr>
        <p:spPr bwMode="auto">
          <a:xfrm>
            <a:off x="1908175" y="4652963"/>
            <a:ext cx="4032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cs-CZ" altLang="cs-CZ" sz="1600">
                <a:solidFill>
                  <a:schemeClr val="tx1"/>
                </a:solidFill>
              </a:rPr>
              <a:t>Přehrady, hráze, atomové elektrárny</a:t>
            </a:r>
          </a:p>
        </p:txBody>
      </p:sp>
      <p:sp>
        <p:nvSpPr>
          <p:cNvPr id="35859" name="TextovéPole 18"/>
          <p:cNvSpPr txBox="1">
            <a:spLocks noChangeArrowheads="1"/>
          </p:cNvSpPr>
          <p:nvPr/>
        </p:nvSpPr>
        <p:spPr bwMode="auto">
          <a:xfrm>
            <a:off x="1347788" y="5589588"/>
            <a:ext cx="40878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cs-CZ" altLang="cs-CZ" sz="1600">
                <a:solidFill>
                  <a:schemeClr val="tx1"/>
                </a:solidFill>
              </a:rPr>
              <a:t>Bílá vlajka (příměří, vyjednávání, vzdání se</a:t>
            </a:r>
          </a:p>
        </p:txBody>
      </p:sp>
      <p:sp>
        <p:nvSpPr>
          <p:cNvPr id="35860" name="TextovéPole 19"/>
          <p:cNvSpPr txBox="1">
            <a:spLocks noChangeArrowheads="1"/>
          </p:cNvSpPr>
          <p:nvPr/>
        </p:nvSpPr>
        <p:spPr bwMode="auto">
          <a:xfrm>
            <a:off x="5580063" y="5634038"/>
            <a:ext cx="3368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cs-CZ" altLang="cs-CZ" sz="1600">
                <a:solidFill>
                  <a:schemeClr val="tx1"/>
                </a:solidFill>
              </a:rPr>
              <a:t>označení tábora válečných zajatců</a:t>
            </a:r>
          </a:p>
        </p:txBody>
      </p:sp>
      <p:sp>
        <p:nvSpPr>
          <p:cNvPr id="22" name="Text Box 4"/>
          <p:cNvSpPr txBox="1">
            <a:spLocks noChangeArrowheads="1"/>
          </p:cNvSpPr>
          <p:nvPr/>
        </p:nvSpPr>
        <p:spPr bwMode="auto">
          <a:xfrm>
            <a:off x="2971800" y="6288086"/>
            <a:ext cx="3271838"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290513" y="1012825"/>
            <a:ext cx="8643937"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ct val="90000"/>
              </a:lnSpc>
              <a:spcBef>
                <a:spcPts val="1000"/>
              </a:spcBef>
              <a:tabLst>
                <a:tab pos="685800" algn="l"/>
                <a:tab pos="1600200" algn="l"/>
                <a:tab pos="2514600" algn="l"/>
                <a:tab pos="3429000" algn="l"/>
                <a:tab pos="4343400" algn="l"/>
                <a:tab pos="5257800" algn="l"/>
                <a:tab pos="6172200" algn="l"/>
                <a:tab pos="7086600" algn="l"/>
                <a:tab pos="8001000" algn="l"/>
                <a:tab pos="8915400" algn="l"/>
                <a:tab pos="98298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1800"/>
              </a:spcAft>
              <a:buClrTx/>
              <a:buSzPct val="80000"/>
              <a:buFontTx/>
              <a:buNone/>
            </a:pPr>
            <a:r>
              <a:rPr lang="cs-CZ" altLang="cs-CZ" sz="2400" b="1"/>
              <a:t>Soudní odpovědnost za porušení MPV</a:t>
            </a:r>
          </a:p>
          <a:p>
            <a:pPr eaLnBrk="1" hangingPunct="1">
              <a:spcBef>
                <a:spcPts val="600"/>
              </a:spcBef>
              <a:spcAft>
                <a:spcPts val="600"/>
              </a:spcAft>
              <a:buSzPct val="80000"/>
              <a:buFont typeface="Wingdings" panose="05000000000000000000" pitchFamily="2" charset="2"/>
              <a:buNone/>
            </a:pPr>
            <a:endParaRPr lang="cs-CZ" altLang="cs-CZ" sz="2000"/>
          </a:p>
        </p:txBody>
      </p:sp>
      <p:sp>
        <p:nvSpPr>
          <p:cNvPr id="36867"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10" name="Rectangle 3"/>
          <p:cNvSpPr txBox="1">
            <a:spLocks noChangeArrowheads="1"/>
          </p:cNvSpPr>
          <p:nvPr/>
        </p:nvSpPr>
        <p:spPr>
          <a:xfrm>
            <a:off x="373063" y="1716088"/>
            <a:ext cx="7921625" cy="37687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6"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eaLnBrk="1" hangingPunct="1">
              <a:buClrTx/>
              <a:buSzPct val="60000"/>
              <a:defRPr/>
            </a:pPr>
            <a:endParaRPr lang="cs-CZ" altLang="cs-CZ" kern="0" dirty="0" smtClean="0"/>
          </a:p>
        </p:txBody>
      </p:sp>
      <p:sp>
        <p:nvSpPr>
          <p:cNvPr id="12" name="Rectangle 3"/>
          <p:cNvSpPr txBox="1">
            <a:spLocks noChangeArrowheads="1"/>
          </p:cNvSpPr>
          <p:nvPr/>
        </p:nvSpPr>
        <p:spPr>
          <a:xfrm>
            <a:off x="138113" y="1782763"/>
            <a:ext cx="9036050" cy="4573587"/>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6"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266700" indent="-266700" eaLnBrk="1" hangingPunct="1">
              <a:buFont typeface="Wingdings" pitchFamily="2" charset="2"/>
              <a:buNone/>
              <a:defRPr/>
            </a:pPr>
            <a:r>
              <a:rPr lang="cs-CZ" sz="2400" b="1" kern="0" dirty="0" smtClean="0">
                <a:cs typeface="Times New Roman" pitchFamily="18" charset="0"/>
              </a:rPr>
              <a:t>Mezinárodní soudní řízení</a:t>
            </a:r>
            <a:r>
              <a:rPr lang="cs-CZ" sz="2400" kern="0" dirty="0" smtClean="0">
                <a:cs typeface="Times New Roman" pitchFamily="18" charset="0"/>
              </a:rPr>
              <a:t> </a:t>
            </a:r>
          </a:p>
          <a:p>
            <a:pPr eaLnBrk="1" hangingPunct="1">
              <a:buClrTx/>
              <a:buSzPct val="60000"/>
              <a:buFont typeface="Wingdings" pitchFamily="2" charset="2"/>
              <a:buChar char="q"/>
              <a:defRPr/>
            </a:pPr>
            <a:r>
              <a:rPr lang="cs-CZ" sz="2000" kern="0" dirty="0" smtClean="0">
                <a:cs typeface="Times New Roman" pitchFamily="18" charset="0"/>
              </a:rPr>
              <a:t>je rozhodování mezinárodních sporů právní povahy sborem stálých soudců z povolání na základě mezinárodního práva </a:t>
            </a:r>
            <a:br>
              <a:rPr lang="cs-CZ" sz="2000" kern="0" dirty="0" smtClean="0">
                <a:cs typeface="Times New Roman" pitchFamily="18" charset="0"/>
              </a:rPr>
            </a:br>
            <a:r>
              <a:rPr lang="cs-CZ" sz="2000" kern="0" dirty="0" smtClean="0">
                <a:cs typeface="Times New Roman" pitchFamily="18" charset="0"/>
              </a:rPr>
              <a:t>a v pevných procesních formách. </a:t>
            </a:r>
          </a:p>
          <a:p>
            <a:pPr eaLnBrk="1" hangingPunct="1">
              <a:buClrTx/>
              <a:buSzPct val="60000"/>
              <a:buFont typeface="Wingdings" pitchFamily="2" charset="2"/>
              <a:buChar char="q"/>
              <a:defRPr/>
            </a:pPr>
            <a:r>
              <a:rPr lang="cs-CZ" sz="2000" kern="0" dirty="0" smtClean="0">
                <a:cs typeface="Times New Roman" pitchFamily="18" charset="0"/>
              </a:rPr>
              <a:t>Mezinárodní soudy vznikly až ve 20. století:</a:t>
            </a:r>
          </a:p>
          <a:p>
            <a:pPr marL="1038225" lvl="1" indent="-457200" eaLnBrk="1" hangingPunct="1">
              <a:buClrTx/>
              <a:buSzPct val="60000"/>
              <a:buFont typeface="Wingdings" pitchFamily="2" charset="2"/>
              <a:buChar char="q"/>
              <a:defRPr/>
            </a:pPr>
            <a:r>
              <a:rPr lang="cs-CZ" sz="2000" kern="0" dirty="0" smtClean="0">
                <a:cs typeface="Times New Roman" pitchFamily="18" charset="0"/>
              </a:rPr>
              <a:t>Od roku 1947 je ustaven </a:t>
            </a:r>
            <a:r>
              <a:rPr lang="cs-CZ" sz="2000" b="1" kern="0" dirty="0" smtClean="0">
                <a:cs typeface="Times New Roman" pitchFamily="18" charset="0"/>
              </a:rPr>
              <a:t>Mezinárodní soudní dvůr</a:t>
            </a:r>
            <a:r>
              <a:rPr lang="cs-CZ" sz="2000" kern="0" dirty="0" smtClean="0">
                <a:cs typeface="Times New Roman" pitchFamily="18" charset="0"/>
              </a:rPr>
              <a:t> v Haagu. Sídlem Dvora je Haag, což ovšem nevylučuje, aby vykonával svůj úřad i jinde, považuje</a:t>
            </a:r>
            <a:r>
              <a:rPr lang="cs-CZ" sz="2000" kern="0" dirty="0" smtClean="0"/>
              <a:t>-</a:t>
            </a:r>
            <a:r>
              <a:rPr lang="cs-CZ" sz="2000" kern="0" dirty="0" smtClean="0">
                <a:cs typeface="Times New Roman" pitchFamily="18" charset="0"/>
              </a:rPr>
              <a:t>li to za vhodné. </a:t>
            </a:r>
          </a:p>
          <a:p>
            <a:pPr marL="1038225" lvl="1" indent="-457200" eaLnBrk="1" hangingPunct="1">
              <a:buClrTx/>
              <a:buSzPct val="60000"/>
              <a:buFont typeface="Wingdings" pitchFamily="2" charset="2"/>
              <a:buChar char="q"/>
              <a:defRPr/>
            </a:pPr>
            <a:r>
              <a:rPr lang="cs-CZ" sz="2000" b="1" kern="0" dirty="0" smtClean="0">
                <a:cs typeface="Times New Roman" pitchFamily="18" charset="0"/>
              </a:rPr>
              <a:t>Mezinárodní tribunál pro mořské právo</a:t>
            </a:r>
            <a:r>
              <a:rPr lang="cs-CZ" sz="2000" kern="0" dirty="0" smtClean="0">
                <a:cs typeface="Times New Roman" pitchFamily="18" charset="0"/>
              </a:rPr>
              <a:t> a </a:t>
            </a:r>
            <a:r>
              <a:rPr lang="cs-CZ" sz="2000" b="1" kern="0" dirty="0" smtClean="0">
                <a:cs typeface="Times New Roman" pitchFamily="18" charset="0"/>
              </a:rPr>
              <a:t>Evropský smírčí a rozhodčí soud SD</a:t>
            </a:r>
            <a:r>
              <a:rPr lang="cs-CZ" sz="2000" kern="0" dirty="0" smtClean="0">
                <a:cs typeface="Times New Roman" pitchFamily="18" charset="0"/>
              </a:rPr>
              <a:t> je jeden z hlavních orgánů OSN, ustaven podle Charty OSN, má materiální návaznost na </a:t>
            </a:r>
            <a:r>
              <a:rPr lang="cs-CZ" sz="2000" b="1" kern="0" dirty="0" smtClean="0">
                <a:cs typeface="Times New Roman" pitchFamily="18" charset="0"/>
              </a:rPr>
              <a:t>Stálý dvůr mezinárodní spravedlnosti</a:t>
            </a:r>
            <a:r>
              <a:rPr lang="cs-CZ" sz="2000" kern="0" dirty="0" smtClean="0">
                <a:cs typeface="Times New Roman" pitchFamily="18" charset="0"/>
              </a:rPr>
              <a:t> (1921-1940).</a:t>
            </a:r>
          </a:p>
        </p:txBody>
      </p:sp>
      <p:sp>
        <p:nvSpPr>
          <p:cNvPr id="9" name="Text Box 4"/>
          <p:cNvSpPr txBox="1">
            <a:spLocks noChangeArrowheads="1"/>
          </p:cNvSpPr>
          <p:nvPr/>
        </p:nvSpPr>
        <p:spPr bwMode="auto">
          <a:xfrm>
            <a:off x="2971800" y="6288086"/>
            <a:ext cx="3271838"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290513" y="1012825"/>
            <a:ext cx="8643937"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ct val="90000"/>
              </a:lnSpc>
              <a:spcBef>
                <a:spcPts val="1000"/>
              </a:spcBef>
              <a:tabLst>
                <a:tab pos="685800" algn="l"/>
                <a:tab pos="1600200" algn="l"/>
                <a:tab pos="2514600" algn="l"/>
                <a:tab pos="3429000" algn="l"/>
                <a:tab pos="4343400" algn="l"/>
                <a:tab pos="5257800" algn="l"/>
                <a:tab pos="6172200" algn="l"/>
                <a:tab pos="7086600" algn="l"/>
                <a:tab pos="8001000" algn="l"/>
                <a:tab pos="8915400" algn="l"/>
                <a:tab pos="98298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1800"/>
              </a:spcAft>
              <a:buClrTx/>
              <a:buSzPct val="80000"/>
              <a:buFontTx/>
              <a:buNone/>
            </a:pPr>
            <a:r>
              <a:rPr lang="cs-CZ" altLang="cs-CZ" sz="2400" b="1"/>
              <a:t>Soudní odpovědnost za porušení MPV</a:t>
            </a:r>
          </a:p>
          <a:p>
            <a:pPr eaLnBrk="1" hangingPunct="1">
              <a:spcBef>
                <a:spcPts val="600"/>
              </a:spcBef>
              <a:spcAft>
                <a:spcPts val="600"/>
              </a:spcAft>
              <a:buSzPct val="80000"/>
              <a:buFont typeface="Wingdings" panose="05000000000000000000" pitchFamily="2" charset="2"/>
              <a:buNone/>
            </a:pPr>
            <a:endParaRPr lang="cs-CZ" altLang="cs-CZ" sz="2000"/>
          </a:p>
        </p:txBody>
      </p:sp>
      <p:sp>
        <p:nvSpPr>
          <p:cNvPr id="37891"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10" name="Rectangle 3"/>
          <p:cNvSpPr txBox="1">
            <a:spLocks noChangeArrowheads="1"/>
          </p:cNvSpPr>
          <p:nvPr/>
        </p:nvSpPr>
        <p:spPr>
          <a:xfrm>
            <a:off x="373063" y="1716088"/>
            <a:ext cx="7921625" cy="37687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6"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eaLnBrk="1" hangingPunct="1">
              <a:buClrTx/>
              <a:buSzPct val="60000"/>
              <a:defRPr/>
            </a:pPr>
            <a:endParaRPr lang="cs-CZ" altLang="cs-CZ" kern="0" dirty="0" smtClean="0"/>
          </a:p>
        </p:txBody>
      </p:sp>
      <p:sp>
        <p:nvSpPr>
          <p:cNvPr id="8" name="Rectangle 2"/>
          <p:cNvSpPr>
            <a:spLocks noChangeArrowheads="1"/>
          </p:cNvSpPr>
          <p:nvPr/>
        </p:nvSpPr>
        <p:spPr bwMode="auto">
          <a:xfrm>
            <a:off x="107950" y="1490663"/>
            <a:ext cx="89646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1950" indent="-361950" algn="ctr">
              <a:buFont typeface="Times New Roman" pitchFamily="16" charset="0"/>
              <a:buNone/>
              <a:defRPr/>
            </a:pPr>
            <a:r>
              <a:rPr lang="cs-CZ" sz="1600" b="1" dirty="0">
                <a:solidFill>
                  <a:schemeClr val="tx1"/>
                </a:solidFill>
                <a:latin typeface="+mn-lt"/>
                <a:cs typeface="Arial" charset="0"/>
              </a:rPr>
              <a:t>Norimberský proces </a:t>
            </a:r>
            <a:r>
              <a:rPr lang="cs-CZ" sz="1600" dirty="0">
                <a:solidFill>
                  <a:schemeClr val="tx1"/>
                </a:solidFill>
                <a:latin typeface="+mn-lt"/>
                <a:cs typeface="Arial" charset="0"/>
              </a:rPr>
              <a:t>- o</a:t>
            </a:r>
            <a:r>
              <a:rPr lang="cs-CZ" sz="1600" dirty="0">
                <a:solidFill>
                  <a:schemeClr val="tx1"/>
                </a:solidFill>
                <a:latin typeface="+mn-lt"/>
                <a:cs typeface="Times New Roman" pitchFamily="18" charset="0"/>
              </a:rPr>
              <a:t>dkaz do budoucna</a:t>
            </a:r>
          </a:p>
          <a:p>
            <a:pPr marL="361950" indent="-361950" algn="ctr">
              <a:buFont typeface="Times New Roman" pitchFamily="16" charset="0"/>
              <a:buNone/>
              <a:defRPr/>
            </a:pPr>
            <a:r>
              <a:rPr lang="cs-CZ" sz="1600" b="1" dirty="0">
                <a:solidFill>
                  <a:schemeClr val="tx1"/>
                </a:solidFill>
                <a:latin typeface="Arial" charset="0"/>
                <a:cs typeface="Arial" charset="0"/>
              </a:rPr>
              <a:t>Mezinárodní vojenský tribunál pro Dálný Východ </a:t>
            </a:r>
            <a:r>
              <a:rPr lang="cs-CZ" sz="1600" dirty="0">
                <a:solidFill>
                  <a:schemeClr val="tx1"/>
                </a:solidFill>
                <a:latin typeface="Arial" charset="0"/>
                <a:cs typeface="Arial" charset="0"/>
              </a:rPr>
              <a:t>se sídlem v Tokiu.</a:t>
            </a:r>
            <a:endParaRPr lang="cs-CZ" sz="1600" dirty="0">
              <a:solidFill>
                <a:schemeClr val="tx1"/>
              </a:solidFill>
              <a:latin typeface="+mn-lt"/>
              <a:cs typeface="Times New Roman" pitchFamily="18" charset="0"/>
            </a:endParaRPr>
          </a:p>
          <a:p>
            <a:pPr marL="342900" indent="-342900">
              <a:buSzPct val="60000"/>
              <a:buFont typeface="Wingdings" pitchFamily="2" charset="2"/>
              <a:buChar char="q"/>
              <a:defRPr/>
            </a:pPr>
            <a:r>
              <a:rPr lang="cs-CZ" sz="1600" dirty="0">
                <a:solidFill>
                  <a:schemeClr val="tx1"/>
                </a:solidFill>
                <a:latin typeface="+mn-lt"/>
                <a:cs typeface="Times New Roman" pitchFamily="18" charset="0"/>
              </a:rPr>
              <a:t>Tribunál byl ustanoven na základě londýnské dohody o stíhání válečných zločinců z 8. srpna 1945 uzavřené mezi USA, SSSR, Velkou Británií a Francií.</a:t>
            </a:r>
          </a:p>
          <a:p>
            <a:pPr marL="342900" indent="-342900">
              <a:buSzPct val="60000"/>
              <a:buFont typeface="Wingdings" pitchFamily="2" charset="2"/>
              <a:buChar char="q"/>
              <a:defRPr/>
            </a:pPr>
            <a:r>
              <a:rPr lang="cs-CZ" sz="1600" dirty="0" smtClean="0">
                <a:solidFill>
                  <a:schemeClr val="tx1"/>
                </a:solidFill>
                <a:latin typeface="+mn-lt"/>
                <a:cs typeface="Times New Roman" pitchFamily="18" charset="0"/>
              </a:rPr>
              <a:t>Na </a:t>
            </a:r>
            <a:r>
              <a:rPr lang="cs-CZ" sz="1600" dirty="0">
                <a:solidFill>
                  <a:schemeClr val="tx1"/>
                </a:solidFill>
                <a:latin typeface="+mn-lt"/>
                <a:cs typeface="Times New Roman" pitchFamily="18" charset="0"/>
              </a:rPr>
              <a:t>základě norimberského procesu vypracovala Komise pro mezinárodní právo při OSN </a:t>
            </a:r>
            <a:r>
              <a:rPr lang="cs-CZ" sz="1600" b="1" dirty="0">
                <a:solidFill>
                  <a:schemeClr val="tx1"/>
                </a:solidFill>
                <a:latin typeface="+mn-lt"/>
                <a:cs typeface="Times New Roman" pitchFamily="18" charset="0"/>
              </a:rPr>
              <a:t>sedm norimberských principů</a:t>
            </a:r>
            <a:r>
              <a:rPr lang="cs-CZ" sz="1600" dirty="0">
                <a:solidFill>
                  <a:schemeClr val="tx1"/>
                </a:solidFill>
                <a:latin typeface="+mn-lt"/>
                <a:cs typeface="Times New Roman" pitchFamily="18" charset="0"/>
              </a:rPr>
              <a:t>:</a:t>
            </a:r>
            <a:br>
              <a:rPr lang="cs-CZ" sz="1600" dirty="0">
                <a:solidFill>
                  <a:schemeClr val="tx1"/>
                </a:solidFill>
                <a:latin typeface="+mn-lt"/>
                <a:cs typeface="Times New Roman" pitchFamily="18" charset="0"/>
              </a:rPr>
            </a:br>
            <a:endParaRPr lang="cs-CZ" sz="1600" dirty="0">
              <a:solidFill>
                <a:schemeClr val="tx1"/>
              </a:solidFill>
              <a:latin typeface="+mn-lt"/>
              <a:cs typeface="Times New Roman" pitchFamily="18" charset="0"/>
            </a:endParaRPr>
          </a:p>
          <a:p>
            <a:pPr marL="800100" lvl="1" indent="-258763">
              <a:buFont typeface="Wingdings" pitchFamily="2" charset="2"/>
              <a:buAutoNum type="arabicPeriod"/>
              <a:defRPr/>
            </a:pPr>
            <a:r>
              <a:rPr lang="cs-CZ" sz="1600" dirty="0">
                <a:solidFill>
                  <a:schemeClr val="tx1"/>
                </a:solidFill>
                <a:latin typeface="+mn-lt"/>
                <a:cs typeface="Times New Roman" pitchFamily="18" charset="0"/>
              </a:rPr>
              <a:t>Princip osobní odpovědnosti.</a:t>
            </a:r>
          </a:p>
          <a:p>
            <a:pPr marL="800100" lvl="1" indent="-258763">
              <a:buFont typeface="Wingdings" pitchFamily="2" charset="2"/>
              <a:buAutoNum type="arabicPeriod"/>
              <a:defRPr/>
            </a:pPr>
            <a:r>
              <a:rPr lang="cs-CZ" sz="1600" dirty="0">
                <a:solidFill>
                  <a:schemeClr val="tx1"/>
                </a:solidFill>
                <a:latin typeface="+mn-lt"/>
                <a:cs typeface="Times New Roman" pitchFamily="18" charset="0"/>
              </a:rPr>
              <a:t>Přednost mezinárodního práva před právem národním</a:t>
            </a:r>
          </a:p>
          <a:p>
            <a:pPr marL="800100" lvl="1" indent="-258763">
              <a:buFont typeface="Wingdings" pitchFamily="2" charset="2"/>
              <a:buAutoNum type="arabicPeriod"/>
              <a:defRPr/>
            </a:pPr>
            <a:r>
              <a:rPr lang="cs-CZ" sz="1600" dirty="0">
                <a:solidFill>
                  <a:schemeClr val="tx1"/>
                </a:solidFill>
                <a:latin typeface="+mn-lt"/>
                <a:cs typeface="Times New Roman" pitchFamily="18" charset="0"/>
              </a:rPr>
              <a:t>Žádná imunita na základě teorie svrchovaného státu.</a:t>
            </a:r>
          </a:p>
          <a:p>
            <a:pPr marL="800100" lvl="1" indent="-258763">
              <a:buFont typeface="Wingdings" pitchFamily="2" charset="2"/>
              <a:buAutoNum type="arabicPeriod"/>
              <a:defRPr/>
            </a:pPr>
            <a:r>
              <a:rPr lang="cs-CZ" sz="1600" dirty="0">
                <a:solidFill>
                  <a:schemeClr val="tx1"/>
                </a:solidFill>
                <a:latin typeface="+mn-lt"/>
                <a:cs typeface="Times New Roman" pitchFamily="18" charset="0"/>
              </a:rPr>
              <a:t>Žádná imunita na základě vyššího rozkazu.</a:t>
            </a:r>
          </a:p>
          <a:p>
            <a:pPr marL="800100" lvl="1" indent="-258763">
              <a:buFont typeface="Wingdings" pitchFamily="2" charset="2"/>
              <a:buAutoNum type="arabicPeriod"/>
              <a:defRPr/>
            </a:pPr>
            <a:r>
              <a:rPr lang="cs-CZ" sz="1600" dirty="0">
                <a:solidFill>
                  <a:schemeClr val="tx1"/>
                </a:solidFill>
                <a:latin typeface="+mn-lt"/>
                <a:cs typeface="Times New Roman" pitchFamily="18" charset="0"/>
              </a:rPr>
              <a:t>Právo na spravedlivý proces.</a:t>
            </a:r>
          </a:p>
          <a:p>
            <a:pPr marL="800100" lvl="1" indent="-258763">
              <a:buFont typeface="Wingdings" pitchFamily="2" charset="2"/>
              <a:buAutoNum type="arabicPeriod"/>
              <a:defRPr/>
            </a:pPr>
            <a:r>
              <a:rPr lang="cs-CZ" sz="1600" b="1" dirty="0">
                <a:solidFill>
                  <a:schemeClr val="tx1"/>
                </a:solidFill>
                <a:latin typeface="+mn-lt"/>
                <a:cs typeface="Times New Roman" pitchFamily="18" charset="0"/>
              </a:rPr>
              <a:t>Definice </a:t>
            </a:r>
            <a:r>
              <a:rPr lang="cs-CZ" sz="1600" dirty="0">
                <a:solidFill>
                  <a:schemeClr val="tx1"/>
                </a:solidFill>
                <a:latin typeface="+mn-lt"/>
                <a:cs typeface="Times New Roman" pitchFamily="18" charset="0"/>
              </a:rPr>
              <a:t>zločinu proti míru, válečného zločinu a zločinu proti lidskosti.</a:t>
            </a:r>
          </a:p>
          <a:p>
            <a:pPr marL="800100" lvl="1" indent="-258763">
              <a:buFont typeface="Wingdings" pitchFamily="2" charset="2"/>
              <a:buAutoNum type="arabicPeriod"/>
              <a:defRPr/>
            </a:pPr>
            <a:r>
              <a:rPr lang="cs-CZ" sz="1600" dirty="0">
                <a:solidFill>
                  <a:schemeClr val="tx1"/>
                </a:solidFill>
                <a:latin typeface="+mn-lt"/>
                <a:cs typeface="Times New Roman" pitchFamily="18" charset="0"/>
              </a:rPr>
              <a:t>Kvalifikace napomáhání jako zločinu proti mezinárodnímu právu.</a:t>
            </a:r>
          </a:p>
          <a:p>
            <a:pPr marL="361950" indent="-361950">
              <a:buFont typeface="Wingdings" pitchFamily="2" charset="2"/>
              <a:buChar char="ü"/>
              <a:defRPr/>
            </a:pPr>
            <a:endParaRPr lang="cs-CZ" sz="1600" dirty="0">
              <a:solidFill>
                <a:schemeClr val="tx1"/>
              </a:solidFill>
              <a:latin typeface="+mn-lt"/>
              <a:cs typeface="Times New Roman" pitchFamily="18" charset="0"/>
            </a:endParaRPr>
          </a:p>
          <a:p>
            <a:pPr marL="361950" indent="-361950">
              <a:buSzPct val="60000"/>
              <a:buFont typeface="Wingdings" pitchFamily="2" charset="2"/>
              <a:buChar char="q"/>
              <a:defRPr/>
            </a:pPr>
            <a:r>
              <a:rPr lang="cs-CZ" sz="1600" dirty="0">
                <a:solidFill>
                  <a:schemeClr val="tx1"/>
                </a:solidFill>
                <a:latin typeface="+mn-lt"/>
                <a:cs typeface="Times New Roman" pitchFamily="18" charset="0"/>
              </a:rPr>
              <a:t>Norimberské principy </a:t>
            </a:r>
            <a:r>
              <a:rPr lang="cs-CZ" sz="1600" b="1" dirty="0">
                <a:solidFill>
                  <a:schemeClr val="tx1"/>
                </a:solidFill>
                <a:latin typeface="+mn-lt"/>
                <a:cs typeface="Times New Roman" pitchFamily="18" charset="0"/>
              </a:rPr>
              <a:t>vedly ke kodifikaci mezinárodního práva</a:t>
            </a:r>
            <a:r>
              <a:rPr lang="cs-CZ" sz="1600" dirty="0">
                <a:solidFill>
                  <a:schemeClr val="tx1"/>
                </a:solidFill>
                <a:latin typeface="+mn-lt"/>
                <a:cs typeface="Times New Roman" pitchFamily="18" charset="0"/>
              </a:rPr>
              <a:t>. Valné shromáždění OSN přijalo v roce 1948 Úmluvu o genocidě. V následujícím roce pak byly přijaty čtyři konvence Červeného kříže a v roce 1974 byl definován pojem útočné války. </a:t>
            </a:r>
            <a:endParaRPr lang="cs-CZ" sz="1600" dirty="0">
              <a:solidFill>
                <a:schemeClr val="tx1"/>
              </a:solidFill>
              <a:latin typeface="+mn-lt"/>
              <a:cs typeface="Arial" charset="0"/>
            </a:endParaRPr>
          </a:p>
        </p:txBody>
      </p:sp>
      <p:sp>
        <p:nvSpPr>
          <p:cNvPr id="9" name="Text Box 4"/>
          <p:cNvSpPr txBox="1">
            <a:spLocks noChangeArrowheads="1"/>
          </p:cNvSpPr>
          <p:nvPr/>
        </p:nvSpPr>
        <p:spPr bwMode="auto">
          <a:xfrm>
            <a:off x="2971800" y="6288086"/>
            <a:ext cx="3271838"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Effect transition="in" filter="fade">
                                      <p:cBhvr>
                                        <p:cTn id="15" dur="500"/>
                                        <p:tgtEl>
                                          <p:spTgt spid="8">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6" end="6"/>
                                            </p:txEl>
                                          </p:spTgt>
                                        </p:tgtEl>
                                        <p:attrNameLst>
                                          <p:attrName>style.visibility</p:attrName>
                                        </p:attrNameLst>
                                      </p:cBhvr>
                                      <p:to>
                                        <p:strVal val="visible"/>
                                      </p:to>
                                    </p:set>
                                    <p:animEffect transition="in" filter="fade">
                                      <p:cBhvr>
                                        <p:cTn id="18" dur="500"/>
                                        <p:tgtEl>
                                          <p:spTgt spid="8">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animEffect transition="in" filter="fade">
                                      <p:cBhvr>
                                        <p:cTn id="21" dur="500"/>
                                        <p:tgtEl>
                                          <p:spTgt spid="8">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8" end="8"/>
                                            </p:txEl>
                                          </p:spTgt>
                                        </p:tgtEl>
                                        <p:attrNameLst>
                                          <p:attrName>style.visibility</p:attrName>
                                        </p:attrNameLst>
                                      </p:cBhvr>
                                      <p:to>
                                        <p:strVal val="visible"/>
                                      </p:to>
                                    </p:set>
                                    <p:animEffect transition="in" filter="fade">
                                      <p:cBhvr>
                                        <p:cTn id="24" dur="500"/>
                                        <p:tgtEl>
                                          <p:spTgt spid="8">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animEffect transition="in" filter="fade">
                                      <p:cBhvr>
                                        <p:cTn id="27" dur="500"/>
                                        <p:tgtEl>
                                          <p:spTgt spid="8">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xEl>
                                              <p:pRg st="10" end="10"/>
                                            </p:txEl>
                                          </p:spTgt>
                                        </p:tgtEl>
                                        <p:attrNameLst>
                                          <p:attrName>style.visibility</p:attrName>
                                        </p:attrNameLst>
                                      </p:cBhvr>
                                      <p:to>
                                        <p:strVal val="visible"/>
                                      </p:to>
                                    </p:set>
                                    <p:animEffect transition="in" filter="fade">
                                      <p:cBhvr>
                                        <p:cTn id="30" dur="500"/>
                                        <p:tgtEl>
                                          <p:spTgt spid="8">
                                            <p:txEl>
                                              <p:pRg st="10" end="1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8">
                                            <p:txEl>
                                              <p:pRg st="12" end="12"/>
                                            </p:txEl>
                                          </p:spTgt>
                                        </p:tgtEl>
                                        <p:attrNameLst>
                                          <p:attrName>style.visibility</p:attrName>
                                        </p:attrNameLst>
                                      </p:cBhvr>
                                      <p:to>
                                        <p:strVal val="visible"/>
                                      </p:to>
                                    </p:set>
                                    <p:animEffect transition="in" filter="fade">
                                      <p:cBhvr>
                                        <p:cTn id="35"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290513" y="1012825"/>
            <a:ext cx="8643937" cy="54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ct val="90000"/>
              </a:lnSpc>
              <a:spcBef>
                <a:spcPts val="1000"/>
              </a:spcBef>
              <a:tabLst>
                <a:tab pos="685800" algn="l"/>
                <a:tab pos="1600200" algn="l"/>
                <a:tab pos="2514600" algn="l"/>
                <a:tab pos="3429000" algn="l"/>
                <a:tab pos="4343400" algn="l"/>
                <a:tab pos="5257800" algn="l"/>
                <a:tab pos="6172200" algn="l"/>
                <a:tab pos="7086600" algn="l"/>
                <a:tab pos="8001000" algn="l"/>
                <a:tab pos="8915400" algn="l"/>
                <a:tab pos="98298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1800"/>
              </a:spcAft>
              <a:buClrTx/>
              <a:buSzPct val="80000"/>
              <a:buFontTx/>
              <a:buNone/>
            </a:pPr>
            <a:r>
              <a:rPr lang="cs-CZ" altLang="cs-CZ" sz="2400" b="1"/>
              <a:t>Další mezinárodní tribunály ad hoc</a:t>
            </a:r>
          </a:p>
          <a:p>
            <a:pPr algn="ctr" eaLnBrk="1" hangingPunct="1">
              <a:lnSpc>
                <a:spcPct val="100000"/>
              </a:lnSpc>
              <a:spcBef>
                <a:spcPct val="0"/>
              </a:spcBef>
              <a:spcAft>
                <a:spcPts val="1800"/>
              </a:spcAft>
              <a:buClrTx/>
              <a:buSzPct val="80000"/>
              <a:buFontTx/>
              <a:buNone/>
            </a:pPr>
            <a:endParaRPr lang="cs-CZ" altLang="cs-CZ" sz="2400" b="1"/>
          </a:p>
          <a:p>
            <a:pPr algn="ctr" eaLnBrk="1" hangingPunct="1">
              <a:lnSpc>
                <a:spcPct val="100000"/>
              </a:lnSpc>
              <a:spcBef>
                <a:spcPct val="0"/>
              </a:spcBef>
              <a:spcAft>
                <a:spcPts val="1800"/>
              </a:spcAft>
              <a:buClrTx/>
              <a:buSzPct val="80000"/>
              <a:buFontTx/>
              <a:buNone/>
            </a:pPr>
            <a:endParaRPr lang="cs-CZ" altLang="cs-CZ" sz="2400" b="1"/>
          </a:p>
          <a:p>
            <a:pPr algn="ctr" eaLnBrk="1" hangingPunct="1">
              <a:lnSpc>
                <a:spcPct val="100000"/>
              </a:lnSpc>
              <a:spcBef>
                <a:spcPct val="0"/>
              </a:spcBef>
              <a:spcAft>
                <a:spcPts val="1800"/>
              </a:spcAft>
              <a:buClrTx/>
              <a:buSzPct val="80000"/>
              <a:buFontTx/>
              <a:buNone/>
            </a:pPr>
            <a:endParaRPr lang="cs-CZ" altLang="cs-CZ" sz="2400" b="1"/>
          </a:p>
          <a:p>
            <a:pPr algn="ctr" eaLnBrk="1" hangingPunct="1">
              <a:lnSpc>
                <a:spcPct val="100000"/>
              </a:lnSpc>
              <a:spcBef>
                <a:spcPct val="0"/>
              </a:spcBef>
              <a:spcAft>
                <a:spcPts val="1800"/>
              </a:spcAft>
              <a:buClrTx/>
              <a:buSzPct val="80000"/>
              <a:buFontTx/>
              <a:buNone/>
            </a:pPr>
            <a:endParaRPr lang="cs-CZ" altLang="cs-CZ" sz="2400" b="1"/>
          </a:p>
          <a:p>
            <a:pPr eaLnBrk="1" hangingPunct="1">
              <a:spcBef>
                <a:spcPts val="600"/>
              </a:spcBef>
              <a:spcAft>
                <a:spcPts val="600"/>
              </a:spcAft>
              <a:buSzPct val="80000"/>
              <a:buFont typeface="Wingdings" panose="05000000000000000000" pitchFamily="2" charset="2"/>
              <a:buNone/>
            </a:pPr>
            <a:endParaRPr lang="cs-CZ" altLang="cs-CZ" sz="2000"/>
          </a:p>
        </p:txBody>
      </p:sp>
      <p:sp>
        <p:nvSpPr>
          <p:cNvPr id="38915"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10" name="Rectangle 3"/>
          <p:cNvSpPr txBox="1">
            <a:spLocks noChangeArrowheads="1"/>
          </p:cNvSpPr>
          <p:nvPr/>
        </p:nvSpPr>
        <p:spPr>
          <a:xfrm>
            <a:off x="373063" y="1716088"/>
            <a:ext cx="7921625" cy="37687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6"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eaLnBrk="1" hangingPunct="1">
              <a:buClrTx/>
              <a:buSzPct val="60000"/>
              <a:defRPr/>
            </a:pPr>
            <a:endParaRPr lang="cs-CZ" altLang="cs-CZ" kern="0" dirty="0" smtClean="0"/>
          </a:p>
        </p:txBody>
      </p:sp>
      <p:sp>
        <p:nvSpPr>
          <p:cNvPr id="9" name="Rectangle 3"/>
          <p:cNvSpPr txBox="1">
            <a:spLocks noChangeArrowheads="1"/>
          </p:cNvSpPr>
          <p:nvPr/>
        </p:nvSpPr>
        <p:spPr>
          <a:xfrm>
            <a:off x="0" y="1557338"/>
            <a:ext cx="9144000" cy="45688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algn="ctr" eaLnBrk="1" hangingPunct="1">
              <a:buClr>
                <a:schemeClr val="tx1"/>
              </a:buClr>
              <a:buSzPct val="60000"/>
              <a:defRPr/>
            </a:pPr>
            <a:endParaRPr lang="cs-CZ" altLang="cs-CZ" sz="2000" kern="0" dirty="0" smtClean="0"/>
          </a:p>
        </p:txBody>
      </p:sp>
      <p:sp>
        <p:nvSpPr>
          <p:cNvPr id="12" name="Rectangle 3"/>
          <p:cNvSpPr txBox="1">
            <a:spLocks noChangeArrowheads="1"/>
          </p:cNvSpPr>
          <p:nvPr/>
        </p:nvSpPr>
        <p:spPr>
          <a:xfrm>
            <a:off x="0" y="1557338"/>
            <a:ext cx="8964613" cy="4279900"/>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360363" indent="-360363" eaLnBrk="1" hangingPunct="1">
              <a:buClr>
                <a:schemeClr val="tx1"/>
              </a:buClr>
              <a:buSzPct val="60000"/>
              <a:buFont typeface="Wingdings" pitchFamily="2" charset="2"/>
              <a:buChar char="q"/>
              <a:defRPr/>
            </a:pPr>
            <a:r>
              <a:rPr lang="cs-CZ" sz="2000" kern="0" dirty="0" smtClean="0">
                <a:cs typeface="Times New Roman" pitchFamily="18" charset="0"/>
              </a:rPr>
              <a:t>Rozsáhlé porušování humanitárního práva v bývalé </a:t>
            </a:r>
            <a:r>
              <a:rPr lang="cs-CZ" sz="2000" b="1" kern="0" dirty="0" smtClean="0">
                <a:cs typeface="Times New Roman" pitchFamily="18" charset="0"/>
              </a:rPr>
              <a:t>Jugoslávii</a:t>
            </a:r>
            <a:r>
              <a:rPr lang="cs-CZ" sz="2000" kern="0" dirty="0" smtClean="0">
                <a:cs typeface="Times New Roman" pitchFamily="18" charset="0"/>
              </a:rPr>
              <a:t> a ve </a:t>
            </a:r>
            <a:r>
              <a:rPr lang="cs-CZ" sz="2000" b="1" kern="0" dirty="0" smtClean="0">
                <a:cs typeface="Times New Roman" pitchFamily="18" charset="0"/>
              </a:rPr>
              <a:t>Rwandě</a:t>
            </a:r>
            <a:r>
              <a:rPr lang="cs-CZ" sz="2000" kern="0" dirty="0" smtClean="0">
                <a:cs typeface="Times New Roman" pitchFamily="18" charset="0"/>
              </a:rPr>
              <a:t> přimělo Radu bezpečnosti ke schválení dvou mezinárodních tribunálů pro stíhání osob zodpovědných za spáchání těchto zločinů. </a:t>
            </a:r>
          </a:p>
          <a:p>
            <a:pPr marL="360363" indent="-360363" eaLnBrk="1" hangingPunct="1">
              <a:buClr>
                <a:schemeClr val="tx1"/>
              </a:buClr>
              <a:buSzPct val="60000"/>
              <a:buFont typeface="Wingdings" pitchFamily="2" charset="2"/>
              <a:buChar char="q"/>
              <a:defRPr/>
            </a:pPr>
            <a:r>
              <a:rPr lang="cs-CZ" sz="2000" kern="0" dirty="0" smtClean="0">
                <a:cs typeface="Times New Roman" pitchFamily="18" charset="0"/>
              </a:rPr>
              <a:t>Oba tribunály byly založeny v rámci </a:t>
            </a:r>
            <a:r>
              <a:rPr lang="cs-CZ" sz="2000" b="1" kern="0" dirty="0" smtClean="0">
                <a:cs typeface="Times New Roman" pitchFamily="18" charset="0"/>
              </a:rPr>
              <a:t>Kapitoly VII Charty OSN</a:t>
            </a:r>
            <a:r>
              <a:rPr lang="cs-CZ" sz="2000" kern="0" dirty="0" smtClean="0">
                <a:cs typeface="Times New Roman" pitchFamily="18" charset="0"/>
              </a:rPr>
              <a:t>, která se týká vynutitelnosti práva, a oba jsou přidruženými orgány Rady bezpečnosti. </a:t>
            </a:r>
          </a:p>
          <a:p>
            <a:pPr marL="360363" indent="-360363" eaLnBrk="1" hangingPunct="1">
              <a:buClr>
                <a:schemeClr val="tx1"/>
              </a:buClr>
              <a:buSzPct val="60000"/>
              <a:buFont typeface="Wingdings" pitchFamily="2" charset="2"/>
              <a:buChar char="q"/>
              <a:defRPr/>
            </a:pPr>
            <a:r>
              <a:rPr lang="cs-CZ" sz="2000" kern="0" dirty="0" smtClean="0">
                <a:cs typeface="Times New Roman" pitchFamily="18" charset="0"/>
              </a:rPr>
              <a:t>Mezinárodní soudní tribunál pro bývalou Jugoslávii založený roku 1993 sestává ze tří komor (dvou soudních a jedné odvolací), prokurátora a registračního oddělení. Tribunál sídlí v nizozemském Haagu. </a:t>
            </a:r>
          </a:p>
          <a:p>
            <a:pPr marL="360363" indent="-360363" eaLnBrk="1" hangingPunct="1">
              <a:buClr>
                <a:schemeClr val="tx1"/>
              </a:buClr>
              <a:buSzPct val="60000"/>
              <a:buFont typeface="Wingdings" pitchFamily="2" charset="2"/>
              <a:buChar char="q"/>
              <a:defRPr/>
            </a:pPr>
            <a:r>
              <a:rPr lang="cs-CZ" sz="2000" kern="0" dirty="0" smtClean="0">
                <a:cs typeface="Times New Roman" pitchFamily="18" charset="0"/>
              </a:rPr>
              <a:t>Mezinárodní tribunál pro Rwandu zřízený roku 1994 sestává ze tří soudních komor, prokurátora a registračního oddělení. Sídlem tribunálu je </a:t>
            </a:r>
            <a:r>
              <a:rPr lang="cs-CZ" sz="2000" kern="0" dirty="0" err="1" smtClean="0">
                <a:cs typeface="Times New Roman" pitchFamily="18" charset="0"/>
              </a:rPr>
              <a:t>Aruša</a:t>
            </a:r>
            <a:r>
              <a:rPr lang="cs-CZ" sz="2000" kern="0" dirty="0" smtClean="0">
                <a:cs typeface="Times New Roman" pitchFamily="18" charset="0"/>
              </a:rPr>
              <a:t> v Tanzanii; Úřad prokurátora sídlí v Kigali ve Rwandě. </a:t>
            </a:r>
          </a:p>
          <a:p>
            <a:pPr marL="360363" indent="-360363" eaLnBrk="1" hangingPunct="1">
              <a:buClr>
                <a:schemeClr val="tx1"/>
              </a:buClr>
              <a:buSzPct val="60000"/>
              <a:buFont typeface="Wingdings" pitchFamily="2" charset="2"/>
              <a:buChar char="q"/>
              <a:defRPr/>
            </a:pPr>
            <a:r>
              <a:rPr lang="cs-CZ" sz="2000" kern="0" dirty="0" smtClean="0">
                <a:cs typeface="Times New Roman" pitchFamily="18" charset="0"/>
              </a:rPr>
              <a:t>Tribunály mají společnou odvolací komoru a společného prokurátora </a:t>
            </a:r>
            <a:br>
              <a:rPr lang="cs-CZ" sz="2000" kern="0" dirty="0" smtClean="0">
                <a:cs typeface="Times New Roman" pitchFamily="18" charset="0"/>
              </a:rPr>
            </a:br>
            <a:r>
              <a:rPr lang="cs-CZ" sz="2000" kern="0" dirty="0" smtClean="0">
                <a:cs typeface="Times New Roman" pitchFamily="18" charset="0"/>
              </a:rPr>
              <a:t>a v současné době v nich probíhá několik soudních řízení. </a:t>
            </a:r>
          </a:p>
          <a:p>
            <a:pPr eaLnBrk="1" hangingPunct="1">
              <a:buSzPct val="60000"/>
              <a:buFont typeface="Wingdings" pitchFamily="2" charset="2"/>
              <a:buChar char="q"/>
              <a:defRPr/>
            </a:pPr>
            <a:endParaRPr lang="cs-CZ" kern="0" dirty="0" smtClean="0">
              <a:latin typeface="Arial Narrow" pitchFamily="34" charset="0"/>
            </a:endParaRPr>
          </a:p>
        </p:txBody>
      </p:sp>
      <p:sp>
        <p:nvSpPr>
          <p:cNvPr id="11" name="Text Box 4"/>
          <p:cNvSpPr txBox="1">
            <a:spLocks noChangeArrowheads="1"/>
          </p:cNvSpPr>
          <p:nvPr/>
        </p:nvSpPr>
        <p:spPr bwMode="auto">
          <a:xfrm>
            <a:off x="2971800" y="6288086"/>
            <a:ext cx="3271838"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290513" y="1012825"/>
            <a:ext cx="8643937" cy="54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ct val="90000"/>
              </a:lnSpc>
              <a:spcBef>
                <a:spcPts val="1000"/>
              </a:spcBef>
              <a:tabLst>
                <a:tab pos="685800" algn="l"/>
                <a:tab pos="1600200" algn="l"/>
                <a:tab pos="2514600" algn="l"/>
                <a:tab pos="3429000" algn="l"/>
                <a:tab pos="4343400" algn="l"/>
                <a:tab pos="5257800" algn="l"/>
                <a:tab pos="6172200" algn="l"/>
                <a:tab pos="7086600" algn="l"/>
                <a:tab pos="8001000" algn="l"/>
                <a:tab pos="8915400" algn="l"/>
                <a:tab pos="98298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1800"/>
              </a:spcAft>
              <a:buClrTx/>
              <a:buSzPct val="80000"/>
              <a:buFontTx/>
              <a:buNone/>
            </a:pPr>
            <a:r>
              <a:rPr lang="cs-CZ" altLang="cs-CZ" sz="2400" b="1"/>
              <a:t>Mezinárodní trestní soudnictví</a:t>
            </a:r>
          </a:p>
          <a:p>
            <a:pPr algn="ctr" eaLnBrk="1" hangingPunct="1">
              <a:lnSpc>
                <a:spcPct val="100000"/>
              </a:lnSpc>
              <a:spcBef>
                <a:spcPct val="0"/>
              </a:spcBef>
              <a:spcAft>
                <a:spcPts val="1800"/>
              </a:spcAft>
              <a:buClrTx/>
              <a:buSzPct val="80000"/>
              <a:buFontTx/>
              <a:buNone/>
            </a:pPr>
            <a:endParaRPr lang="cs-CZ" altLang="cs-CZ" sz="2400" b="1"/>
          </a:p>
          <a:p>
            <a:pPr algn="ctr" eaLnBrk="1" hangingPunct="1">
              <a:lnSpc>
                <a:spcPct val="100000"/>
              </a:lnSpc>
              <a:spcBef>
                <a:spcPct val="0"/>
              </a:spcBef>
              <a:spcAft>
                <a:spcPts val="1800"/>
              </a:spcAft>
              <a:buClrTx/>
              <a:buSzPct val="80000"/>
              <a:buFontTx/>
              <a:buNone/>
            </a:pPr>
            <a:endParaRPr lang="cs-CZ" altLang="cs-CZ" sz="2400" b="1"/>
          </a:p>
          <a:p>
            <a:pPr algn="ctr" eaLnBrk="1" hangingPunct="1">
              <a:lnSpc>
                <a:spcPct val="100000"/>
              </a:lnSpc>
              <a:spcBef>
                <a:spcPct val="0"/>
              </a:spcBef>
              <a:spcAft>
                <a:spcPts val="1800"/>
              </a:spcAft>
              <a:buClrTx/>
              <a:buSzPct val="80000"/>
              <a:buFontTx/>
              <a:buNone/>
            </a:pPr>
            <a:endParaRPr lang="cs-CZ" altLang="cs-CZ" sz="2400" b="1"/>
          </a:p>
          <a:p>
            <a:pPr algn="ctr" eaLnBrk="1" hangingPunct="1">
              <a:lnSpc>
                <a:spcPct val="100000"/>
              </a:lnSpc>
              <a:spcBef>
                <a:spcPct val="0"/>
              </a:spcBef>
              <a:spcAft>
                <a:spcPts val="1800"/>
              </a:spcAft>
              <a:buClrTx/>
              <a:buSzPct val="80000"/>
              <a:buFontTx/>
              <a:buNone/>
            </a:pPr>
            <a:endParaRPr lang="cs-CZ" altLang="cs-CZ" sz="2400" b="1"/>
          </a:p>
          <a:p>
            <a:pPr eaLnBrk="1" hangingPunct="1">
              <a:spcBef>
                <a:spcPts val="600"/>
              </a:spcBef>
              <a:spcAft>
                <a:spcPts val="600"/>
              </a:spcAft>
              <a:buSzPct val="80000"/>
              <a:buFont typeface="Wingdings" panose="05000000000000000000" pitchFamily="2" charset="2"/>
              <a:buNone/>
            </a:pPr>
            <a:endParaRPr lang="cs-CZ" altLang="cs-CZ" sz="2000"/>
          </a:p>
        </p:txBody>
      </p:sp>
      <p:sp>
        <p:nvSpPr>
          <p:cNvPr id="39939"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10" name="Rectangle 3"/>
          <p:cNvSpPr txBox="1">
            <a:spLocks noChangeArrowheads="1"/>
          </p:cNvSpPr>
          <p:nvPr/>
        </p:nvSpPr>
        <p:spPr>
          <a:xfrm>
            <a:off x="373063" y="1716088"/>
            <a:ext cx="7921625" cy="37687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6"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eaLnBrk="1" hangingPunct="1">
              <a:buClrTx/>
              <a:buSzPct val="60000"/>
              <a:defRPr/>
            </a:pPr>
            <a:endParaRPr lang="cs-CZ" altLang="cs-CZ" kern="0" dirty="0" smtClean="0"/>
          </a:p>
        </p:txBody>
      </p:sp>
      <p:sp>
        <p:nvSpPr>
          <p:cNvPr id="9" name="Rectangle 3"/>
          <p:cNvSpPr txBox="1">
            <a:spLocks noChangeArrowheads="1"/>
          </p:cNvSpPr>
          <p:nvPr/>
        </p:nvSpPr>
        <p:spPr>
          <a:xfrm>
            <a:off x="0" y="1557338"/>
            <a:ext cx="9144000" cy="45688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algn="ctr" eaLnBrk="1" hangingPunct="1">
              <a:buClr>
                <a:schemeClr val="tx1"/>
              </a:buClr>
              <a:buSzPct val="60000"/>
              <a:defRPr/>
            </a:pPr>
            <a:r>
              <a:rPr lang="cs-CZ" altLang="cs-CZ" sz="2000" b="1" kern="0" dirty="0" smtClean="0">
                <a:solidFill>
                  <a:schemeClr val="tx1"/>
                </a:solidFill>
                <a:cs typeface="Times New Roman" pitchFamily="18" charset="0"/>
              </a:rPr>
              <a:t>Justiční spolupráce v trestních věcech</a:t>
            </a:r>
          </a:p>
          <a:p>
            <a:pPr marL="360363" indent="-360363" eaLnBrk="1" hangingPunct="1">
              <a:buClr>
                <a:schemeClr val="tx1"/>
              </a:buClr>
              <a:buSzPct val="60000"/>
              <a:buFont typeface="Wingdings" pitchFamily="2" charset="2"/>
              <a:buChar char="q"/>
              <a:defRPr/>
            </a:pPr>
            <a:r>
              <a:rPr lang="cs-CZ" altLang="cs-CZ" sz="2000" kern="0" dirty="0" smtClean="0">
                <a:cs typeface="Times New Roman" pitchFamily="18" charset="0"/>
              </a:rPr>
              <a:t>Idea založení </a:t>
            </a:r>
            <a:r>
              <a:rPr lang="cs-CZ" altLang="cs-CZ" sz="2000" b="1" kern="0" dirty="0" smtClean="0">
                <a:cs typeface="Times New Roman" pitchFamily="18" charset="0"/>
              </a:rPr>
              <a:t>Mezinárodního trestního soudu</a:t>
            </a:r>
            <a:r>
              <a:rPr lang="cs-CZ" altLang="cs-CZ" sz="2000" kern="0" dirty="0" smtClean="0">
                <a:cs typeface="Times New Roman" pitchFamily="18" charset="0"/>
              </a:rPr>
              <a:t> (ICC), který by stíhal </a:t>
            </a:r>
            <a:r>
              <a:rPr lang="cs-CZ" altLang="cs-CZ" sz="2000" kern="0" dirty="0" smtClean="0">
                <a:solidFill>
                  <a:srgbClr val="E9072D"/>
                </a:solidFill>
                <a:cs typeface="Times New Roman" pitchFamily="18" charset="0"/>
              </a:rPr>
              <a:t>genocidu,</a:t>
            </a:r>
            <a:r>
              <a:rPr lang="cs-CZ" altLang="cs-CZ" sz="2000" kern="0" dirty="0" smtClean="0">
                <a:cs typeface="Times New Roman" pitchFamily="18" charset="0"/>
              </a:rPr>
              <a:t> </a:t>
            </a:r>
            <a:r>
              <a:rPr lang="cs-CZ" altLang="cs-CZ" sz="2000" kern="0" dirty="0" smtClean="0">
                <a:solidFill>
                  <a:srgbClr val="E9072D"/>
                </a:solidFill>
                <a:cs typeface="Times New Roman" pitchFamily="18" charset="0"/>
              </a:rPr>
              <a:t>zločiny proti lidskosti</a:t>
            </a:r>
            <a:r>
              <a:rPr lang="cs-CZ" altLang="cs-CZ" sz="2000" kern="0" dirty="0" smtClean="0">
                <a:cs typeface="Times New Roman" pitchFamily="18" charset="0"/>
              </a:rPr>
              <a:t>, </a:t>
            </a:r>
            <a:r>
              <a:rPr lang="cs-CZ" altLang="cs-CZ" sz="2000" kern="0" dirty="0" smtClean="0">
                <a:solidFill>
                  <a:srgbClr val="E9072D"/>
                </a:solidFill>
                <a:cs typeface="Times New Roman" pitchFamily="18" charset="0"/>
              </a:rPr>
              <a:t>válečné zločiny </a:t>
            </a:r>
            <a:r>
              <a:rPr lang="cs-CZ" altLang="cs-CZ" sz="2000" kern="0" dirty="0" smtClean="0">
                <a:cs typeface="Times New Roman" pitchFamily="18" charset="0"/>
              </a:rPr>
              <a:t>a </a:t>
            </a:r>
            <a:r>
              <a:rPr lang="cs-CZ" altLang="cs-CZ" sz="2000" kern="0" dirty="0" smtClean="0">
                <a:solidFill>
                  <a:srgbClr val="E9072D"/>
                </a:solidFill>
                <a:cs typeface="Times New Roman" pitchFamily="18" charset="0"/>
              </a:rPr>
              <a:t>zločin agrese</a:t>
            </a:r>
            <a:r>
              <a:rPr lang="cs-CZ" altLang="cs-CZ" sz="2000" kern="0" dirty="0" smtClean="0">
                <a:cs typeface="Times New Roman" pitchFamily="18" charset="0"/>
              </a:rPr>
              <a:t>, byla na půdě OSN poprvé projednávána v souvislosti s přijetím Úmluvy o genocidě v roce 1948. </a:t>
            </a:r>
          </a:p>
          <a:p>
            <a:pPr marL="360363" indent="-360363" eaLnBrk="1" hangingPunct="1">
              <a:buClr>
                <a:schemeClr val="tx1"/>
              </a:buClr>
              <a:buSzPct val="60000"/>
              <a:buFont typeface="Wingdings" pitchFamily="2" charset="2"/>
              <a:buChar char="q"/>
              <a:defRPr/>
            </a:pPr>
            <a:r>
              <a:rPr lang="cs-CZ" altLang="cs-CZ" sz="2000" kern="0" dirty="0" smtClean="0">
                <a:cs typeface="Times New Roman" pitchFamily="18" charset="0"/>
              </a:rPr>
              <a:t>V důsledku názorové nejednoty států pak další vývoj nadlouho ustrnul. Teprve v roce </a:t>
            </a:r>
            <a:r>
              <a:rPr lang="cs-CZ" altLang="cs-CZ" sz="2000" b="1" kern="0" dirty="0" smtClean="0">
                <a:cs typeface="Times New Roman" pitchFamily="18" charset="0"/>
              </a:rPr>
              <a:t>1992</a:t>
            </a:r>
            <a:r>
              <a:rPr lang="cs-CZ" altLang="cs-CZ" sz="2000" kern="0" dirty="0" smtClean="0">
                <a:cs typeface="Times New Roman" pitchFamily="18" charset="0"/>
              </a:rPr>
              <a:t> Valné shromáždění pověřilo Mezinárodní právní komisi přípravou Statutu Mezinárodního trestního soudu. </a:t>
            </a:r>
          </a:p>
          <a:p>
            <a:pPr marL="360363" indent="-360363" eaLnBrk="1" hangingPunct="1">
              <a:buClr>
                <a:schemeClr val="tx1"/>
              </a:buClr>
              <a:buSzPct val="60000"/>
              <a:buFont typeface="Wingdings" pitchFamily="2" charset="2"/>
              <a:buChar char="q"/>
              <a:defRPr/>
            </a:pPr>
            <a:r>
              <a:rPr lang="cs-CZ" altLang="cs-CZ" sz="2000" kern="0" dirty="0" smtClean="0"/>
              <a:t>Statut přijatý na konferenci zplnomocněných zástupců v Římě (červen/červenec 1998) vyzývá ke zřízení stálého </a:t>
            </a:r>
            <a:r>
              <a:rPr lang="cs-CZ" altLang="cs-CZ" sz="2000" b="1" kern="0" dirty="0" smtClean="0"/>
              <a:t>Mezinárodního trestního soudu </a:t>
            </a:r>
            <a:r>
              <a:rPr lang="cs-CZ" altLang="cs-CZ" sz="2000" kern="0" dirty="0" smtClean="0"/>
              <a:t>s pravomocí vyšetřovat a trestat jedince odpovědné za nejzávažnější zločiny mezinárodního významu včetně genocidy, zločinů proti lidskosti </a:t>
            </a:r>
            <a:br>
              <a:rPr lang="cs-CZ" altLang="cs-CZ" sz="2000" kern="0" dirty="0" smtClean="0"/>
            </a:br>
            <a:r>
              <a:rPr lang="cs-CZ" altLang="cs-CZ" sz="2000" kern="0" dirty="0" smtClean="0"/>
              <a:t>a válečných zločinů</a:t>
            </a:r>
          </a:p>
        </p:txBody>
      </p:sp>
      <p:sp>
        <p:nvSpPr>
          <p:cNvPr id="11" name="Text Box 4"/>
          <p:cNvSpPr txBox="1">
            <a:spLocks noChangeArrowheads="1"/>
          </p:cNvSpPr>
          <p:nvPr/>
        </p:nvSpPr>
        <p:spPr bwMode="auto">
          <a:xfrm>
            <a:off x="2971800" y="6288086"/>
            <a:ext cx="3271838"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142875" y="1125538"/>
            <a:ext cx="9001125" cy="5005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1pPr>
            <a:lvl2pPr>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2pPr>
            <a:lvl3pPr marL="809625" indent="-352425">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3pPr>
            <a:lvl4pPr>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4pPr>
            <a:lvl5pPr>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9pPr>
          </a:lstStyle>
          <a:p>
            <a:pPr algn="ctr">
              <a:spcAft>
                <a:spcPts val="1800"/>
              </a:spcAft>
              <a:buClrTx/>
              <a:buSzPct val="80000"/>
              <a:buFontTx/>
              <a:buNone/>
              <a:defRPr/>
            </a:pPr>
            <a:r>
              <a:rPr lang="cs-CZ" altLang="cs-CZ" sz="2400" b="1" dirty="0" smtClean="0">
                <a:latin typeface="Arial Narrow" panose="020B0606020202030204" pitchFamily="34" charset="0"/>
              </a:rPr>
              <a:t>Obsah přednášky</a:t>
            </a:r>
          </a:p>
          <a:p>
            <a:pPr>
              <a:spcAft>
                <a:spcPts val="600"/>
              </a:spcAft>
              <a:buClrTx/>
              <a:buFontTx/>
              <a:buNone/>
              <a:defRPr/>
            </a:pPr>
            <a:r>
              <a:rPr lang="cs-CZ" altLang="cs-CZ" sz="2400" dirty="0" smtClean="0">
                <a:latin typeface="Arial Narrow" panose="020B0606020202030204" pitchFamily="34" charset="0"/>
              </a:rPr>
              <a:t>Úvod</a:t>
            </a:r>
          </a:p>
          <a:p>
            <a:pPr marL="357188" indent="-357188">
              <a:spcAft>
                <a:spcPts val="600"/>
              </a:spcAft>
              <a:buFont typeface="Times New Roman" pitchFamily="16" charset="0"/>
              <a:buAutoNum type="arabicPeriod"/>
              <a:tabLst>
                <a:tab pos="8915400" algn="l"/>
                <a:tab pos="9829800" algn="l"/>
              </a:tabLst>
              <a:defRPr/>
            </a:pPr>
            <a:r>
              <a:rPr lang="cs-CZ" altLang="cs-CZ" sz="2400" dirty="0" smtClean="0">
                <a:latin typeface="Arial Narrow" panose="020B0606020202030204" pitchFamily="34" charset="0"/>
              </a:rPr>
              <a:t>Právo – pojem práva</a:t>
            </a:r>
          </a:p>
          <a:p>
            <a:pPr marL="357188" indent="-357188">
              <a:spcAft>
                <a:spcPts val="600"/>
              </a:spcAft>
              <a:buFont typeface="Times New Roman" pitchFamily="16" charset="0"/>
              <a:buAutoNum type="arabicPeriod"/>
              <a:tabLst>
                <a:tab pos="8915400" algn="l"/>
                <a:tab pos="9829800" algn="l"/>
              </a:tabLst>
              <a:defRPr/>
            </a:pPr>
            <a:r>
              <a:rPr lang="cs-CZ" altLang="cs-CZ" sz="2400" dirty="0" smtClean="0">
                <a:latin typeface="Arial Narrow" panose="020B0606020202030204" pitchFamily="34" charset="0"/>
              </a:rPr>
              <a:t>Pojem, subjekty a zásady mezinárodního práva veřejného</a:t>
            </a:r>
          </a:p>
          <a:p>
            <a:pPr marL="357188" indent="-357188">
              <a:spcAft>
                <a:spcPts val="600"/>
              </a:spcAft>
              <a:buFont typeface="Times New Roman" pitchFamily="16" charset="0"/>
              <a:buAutoNum type="arabicPeriod"/>
              <a:tabLst>
                <a:tab pos="8915400" algn="l"/>
                <a:tab pos="9829800" algn="l"/>
              </a:tabLst>
              <a:defRPr/>
            </a:pPr>
            <a:r>
              <a:rPr lang="cs-CZ" altLang="cs-CZ" sz="2400" dirty="0" smtClean="0">
                <a:latin typeface="Arial Narrow" panose="020B0606020202030204" pitchFamily="34" charset="0"/>
              </a:rPr>
              <a:t>Humanitární</a:t>
            </a:r>
          </a:p>
          <a:p>
            <a:pPr lvl="2">
              <a:spcAft>
                <a:spcPts val="600"/>
              </a:spcAft>
              <a:buSzPct val="80000"/>
              <a:buFont typeface="Times New Roman" pitchFamily="16" charset="0"/>
              <a:buAutoNum type="romanUcPeriod"/>
              <a:defRPr/>
            </a:pPr>
            <a:r>
              <a:rPr lang="cs-CZ" altLang="cs-CZ" sz="2000" dirty="0" smtClean="0">
                <a:latin typeface="Arial Narrow" panose="020B0606020202030204" pitchFamily="34" charset="0"/>
              </a:rPr>
              <a:t>právo Haagské </a:t>
            </a:r>
          </a:p>
          <a:p>
            <a:pPr lvl="2">
              <a:spcAft>
                <a:spcPts val="600"/>
              </a:spcAft>
              <a:buSzPct val="80000"/>
              <a:buFont typeface="Times New Roman" pitchFamily="16" charset="0"/>
              <a:buAutoNum type="romanUcPeriod"/>
              <a:defRPr/>
            </a:pPr>
            <a:r>
              <a:rPr lang="cs-CZ" altLang="cs-CZ" sz="2000" dirty="0" smtClean="0">
                <a:latin typeface="Arial Narrow" panose="020B0606020202030204" pitchFamily="34" charset="0"/>
              </a:rPr>
              <a:t>právo Ženevské</a:t>
            </a:r>
          </a:p>
          <a:p>
            <a:pPr lvl="2">
              <a:spcAft>
                <a:spcPts val="600"/>
              </a:spcAft>
              <a:buSzPct val="80000"/>
              <a:buFont typeface="Times New Roman" pitchFamily="16" charset="0"/>
              <a:buAutoNum type="romanUcPeriod"/>
              <a:defRPr/>
            </a:pPr>
            <a:r>
              <a:rPr lang="cs-CZ" altLang="cs-CZ" sz="2000" dirty="0" smtClean="0">
                <a:latin typeface="Arial Narrow" panose="020B0606020202030204" pitchFamily="34" charset="0"/>
              </a:rPr>
              <a:t>právo New - Yorské</a:t>
            </a:r>
          </a:p>
          <a:p>
            <a:pPr marL="357188" indent="-357188">
              <a:spcAft>
                <a:spcPts val="600"/>
              </a:spcAft>
              <a:buFont typeface="Times New Roman" pitchFamily="16" charset="0"/>
              <a:buAutoNum type="arabicPeriod"/>
              <a:tabLst>
                <a:tab pos="8915400" algn="l"/>
                <a:tab pos="9829800" algn="l"/>
              </a:tabLst>
              <a:defRPr/>
            </a:pPr>
            <a:r>
              <a:rPr lang="cs-CZ" altLang="cs-CZ" sz="2400" dirty="0" smtClean="0">
                <a:latin typeface="Arial Narrow" panose="020B0606020202030204" pitchFamily="34" charset="0"/>
              </a:rPr>
              <a:t>Mezinárodně-právní odpovědnost</a:t>
            </a:r>
          </a:p>
          <a:p>
            <a:pPr marL="357188" indent="-357188">
              <a:spcAft>
                <a:spcPts val="600"/>
              </a:spcAft>
              <a:buFont typeface="Times New Roman" pitchFamily="16" charset="0"/>
              <a:buAutoNum type="arabicPeriod"/>
              <a:tabLst>
                <a:tab pos="8915400" algn="l"/>
                <a:tab pos="9829800" algn="l"/>
              </a:tabLst>
              <a:defRPr/>
            </a:pPr>
            <a:r>
              <a:rPr lang="cs-CZ" altLang="cs-CZ" sz="2400" dirty="0">
                <a:latin typeface="Arial Narrow" panose="020B0606020202030204" pitchFamily="34" charset="0"/>
              </a:rPr>
              <a:t>Aktuální právní výzvy </a:t>
            </a:r>
            <a:r>
              <a:rPr lang="cs-CZ" altLang="cs-CZ" sz="2400" dirty="0" smtClean="0">
                <a:latin typeface="Arial Narrow" panose="020B0606020202030204" pitchFamily="34" charset="0"/>
              </a:rPr>
              <a:t>v </a:t>
            </a:r>
            <a:r>
              <a:rPr lang="cs-CZ" altLang="cs-CZ" sz="2400" dirty="0">
                <a:latin typeface="Arial Narrow" panose="020B0606020202030204" pitchFamily="34" charset="0"/>
              </a:rPr>
              <a:t>mezinárodních </a:t>
            </a:r>
            <a:r>
              <a:rPr lang="cs-CZ" altLang="cs-CZ" sz="2400" dirty="0" smtClean="0">
                <a:latin typeface="Arial Narrow" panose="020B0606020202030204" pitchFamily="34" charset="0"/>
              </a:rPr>
              <a:t>operacích.</a:t>
            </a:r>
            <a:endParaRPr lang="cs-CZ" altLang="cs-CZ" sz="2400" dirty="0">
              <a:latin typeface="Arial Narrow" panose="020B0606020202030204" pitchFamily="34" charset="0"/>
            </a:endParaRPr>
          </a:p>
          <a:p>
            <a:pPr>
              <a:spcAft>
                <a:spcPts val="600"/>
              </a:spcAft>
              <a:tabLst>
                <a:tab pos="8915400" algn="l"/>
                <a:tab pos="9829800" algn="l"/>
              </a:tabLst>
              <a:defRPr/>
            </a:pPr>
            <a:r>
              <a:rPr lang="cs-CZ" altLang="cs-CZ" sz="2400" dirty="0" smtClean="0">
                <a:latin typeface="Arial Narrow" panose="020B0606020202030204" pitchFamily="34" charset="0"/>
              </a:rPr>
              <a:t>Závěr</a:t>
            </a:r>
          </a:p>
        </p:txBody>
      </p:sp>
      <p:sp>
        <p:nvSpPr>
          <p:cNvPr id="13315"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13317" name="Text Box 4"/>
          <p:cNvSpPr txBox="1">
            <a:spLocks noChangeArrowheads="1"/>
          </p:cNvSpPr>
          <p:nvPr/>
        </p:nvSpPr>
        <p:spPr bwMode="auto">
          <a:xfrm>
            <a:off x="3028950" y="6356350"/>
            <a:ext cx="327183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p>
          <a:p>
            <a:pPr algn="ctr" eaLnBrk="1" hangingPunct="1">
              <a:lnSpc>
                <a:spcPct val="100000"/>
              </a:lnSpc>
              <a:spcBef>
                <a:spcPct val="0"/>
              </a:spcBef>
              <a:buClrTx/>
              <a:buFontTx/>
              <a:buNone/>
            </a:pPr>
            <a:r>
              <a:rPr lang="cs-CZ" altLang="cs-CZ" sz="1200" dirty="0" err="1">
                <a:solidFill>
                  <a:srgbClr val="898989"/>
                </a:solidFill>
                <a:latin typeface="Arial Narrow" panose="020B0606020202030204" pitchFamily="34" charset="0"/>
              </a:rPr>
              <a:t>Vsk</a:t>
            </a:r>
            <a:r>
              <a:rPr lang="cs-CZ" altLang="cs-CZ" sz="1200" dirty="0">
                <a:solidFill>
                  <a:srgbClr val="898989"/>
                </a:solidFill>
                <a:latin typeface="Arial Narrow" panose="020B0606020202030204" pitchFamily="34" charset="0"/>
              </a:rPr>
              <a:t> </a:t>
            </a:r>
            <a:r>
              <a:rPr lang="cs-CZ" altLang="cs-CZ" sz="1200" dirty="0" smtClean="0">
                <a:solidFill>
                  <a:srgbClr val="898989"/>
                </a:solidFill>
                <a:latin typeface="Arial Narrow" panose="020B0606020202030204" pitchFamily="34" charset="0"/>
              </a:rPr>
              <a:t>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290513" y="1012825"/>
            <a:ext cx="8643937" cy="54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ct val="90000"/>
              </a:lnSpc>
              <a:spcBef>
                <a:spcPts val="1000"/>
              </a:spcBef>
              <a:tabLst>
                <a:tab pos="685800" algn="l"/>
                <a:tab pos="1600200" algn="l"/>
                <a:tab pos="2514600" algn="l"/>
                <a:tab pos="3429000" algn="l"/>
                <a:tab pos="4343400" algn="l"/>
                <a:tab pos="5257800" algn="l"/>
                <a:tab pos="6172200" algn="l"/>
                <a:tab pos="7086600" algn="l"/>
                <a:tab pos="8001000" algn="l"/>
                <a:tab pos="8915400" algn="l"/>
                <a:tab pos="98298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1800"/>
              </a:spcAft>
              <a:buClrTx/>
              <a:buSzPct val="80000"/>
              <a:buFontTx/>
              <a:buNone/>
            </a:pPr>
            <a:r>
              <a:rPr lang="cs-CZ" altLang="cs-CZ" sz="2400" b="1"/>
              <a:t>Mezinárodní trestní soudnictví</a:t>
            </a:r>
          </a:p>
          <a:p>
            <a:pPr algn="ctr" eaLnBrk="1" hangingPunct="1">
              <a:lnSpc>
                <a:spcPct val="100000"/>
              </a:lnSpc>
              <a:spcBef>
                <a:spcPct val="0"/>
              </a:spcBef>
              <a:spcAft>
                <a:spcPts val="1800"/>
              </a:spcAft>
              <a:buClrTx/>
              <a:buSzPct val="80000"/>
              <a:buFontTx/>
              <a:buNone/>
            </a:pPr>
            <a:endParaRPr lang="cs-CZ" altLang="cs-CZ" sz="2400" b="1"/>
          </a:p>
          <a:p>
            <a:pPr algn="ctr" eaLnBrk="1" hangingPunct="1">
              <a:lnSpc>
                <a:spcPct val="100000"/>
              </a:lnSpc>
              <a:spcBef>
                <a:spcPct val="0"/>
              </a:spcBef>
              <a:spcAft>
                <a:spcPts val="1800"/>
              </a:spcAft>
              <a:buClrTx/>
              <a:buSzPct val="80000"/>
              <a:buFontTx/>
              <a:buNone/>
            </a:pPr>
            <a:endParaRPr lang="cs-CZ" altLang="cs-CZ" sz="2400" b="1"/>
          </a:p>
          <a:p>
            <a:pPr algn="ctr" eaLnBrk="1" hangingPunct="1">
              <a:lnSpc>
                <a:spcPct val="100000"/>
              </a:lnSpc>
              <a:spcBef>
                <a:spcPct val="0"/>
              </a:spcBef>
              <a:spcAft>
                <a:spcPts val="1800"/>
              </a:spcAft>
              <a:buClrTx/>
              <a:buSzPct val="80000"/>
              <a:buFontTx/>
              <a:buNone/>
            </a:pPr>
            <a:endParaRPr lang="cs-CZ" altLang="cs-CZ" sz="2400" b="1"/>
          </a:p>
          <a:p>
            <a:pPr algn="ctr" eaLnBrk="1" hangingPunct="1">
              <a:lnSpc>
                <a:spcPct val="100000"/>
              </a:lnSpc>
              <a:spcBef>
                <a:spcPct val="0"/>
              </a:spcBef>
              <a:spcAft>
                <a:spcPts val="1800"/>
              </a:spcAft>
              <a:buClrTx/>
              <a:buSzPct val="80000"/>
              <a:buFontTx/>
              <a:buNone/>
            </a:pPr>
            <a:endParaRPr lang="cs-CZ" altLang="cs-CZ" sz="2400" b="1"/>
          </a:p>
          <a:p>
            <a:pPr eaLnBrk="1" hangingPunct="1">
              <a:spcBef>
                <a:spcPts val="600"/>
              </a:spcBef>
              <a:spcAft>
                <a:spcPts val="600"/>
              </a:spcAft>
              <a:buSzPct val="80000"/>
              <a:buFont typeface="Wingdings" panose="05000000000000000000" pitchFamily="2" charset="2"/>
              <a:buNone/>
            </a:pPr>
            <a:endParaRPr lang="cs-CZ" altLang="cs-CZ" sz="2000"/>
          </a:p>
        </p:txBody>
      </p:sp>
      <p:sp>
        <p:nvSpPr>
          <p:cNvPr id="40963"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10" name="Rectangle 3"/>
          <p:cNvSpPr txBox="1">
            <a:spLocks noChangeArrowheads="1"/>
          </p:cNvSpPr>
          <p:nvPr/>
        </p:nvSpPr>
        <p:spPr>
          <a:xfrm>
            <a:off x="373063" y="1716088"/>
            <a:ext cx="7921625" cy="37687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6"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eaLnBrk="1" hangingPunct="1">
              <a:buClrTx/>
              <a:buSzPct val="60000"/>
              <a:defRPr/>
            </a:pPr>
            <a:endParaRPr lang="cs-CZ" altLang="cs-CZ" kern="0" dirty="0" smtClean="0"/>
          </a:p>
        </p:txBody>
      </p:sp>
      <p:sp>
        <p:nvSpPr>
          <p:cNvPr id="9" name="Rectangle 3"/>
          <p:cNvSpPr txBox="1">
            <a:spLocks noChangeArrowheads="1"/>
          </p:cNvSpPr>
          <p:nvPr/>
        </p:nvSpPr>
        <p:spPr>
          <a:xfrm>
            <a:off x="0" y="1557338"/>
            <a:ext cx="9144000" cy="45688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algn="ctr" eaLnBrk="1" hangingPunct="1">
              <a:buClr>
                <a:schemeClr val="tx1"/>
              </a:buClr>
              <a:buSzPct val="60000"/>
              <a:defRPr/>
            </a:pPr>
            <a:endParaRPr lang="cs-CZ" altLang="cs-CZ" sz="2000" kern="0" dirty="0" smtClean="0"/>
          </a:p>
        </p:txBody>
      </p:sp>
      <p:sp>
        <p:nvSpPr>
          <p:cNvPr id="11" name="Rectangle 2"/>
          <p:cNvSpPr>
            <a:spLocks noChangeArrowheads="1"/>
          </p:cNvSpPr>
          <p:nvPr/>
        </p:nvSpPr>
        <p:spPr bwMode="auto">
          <a:xfrm>
            <a:off x="130175" y="1412875"/>
            <a:ext cx="8964613"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SzPct val="60000"/>
              <a:buFont typeface="Wingdings" pitchFamily="2" charset="2"/>
              <a:buChar char="q"/>
              <a:defRPr/>
            </a:pPr>
            <a:r>
              <a:rPr lang="cs-CZ" altLang="cs-CZ" sz="2000" dirty="0" smtClean="0">
                <a:latin typeface="+mn-lt"/>
                <a:cs typeface="Times New Roman" pitchFamily="18" charset="0"/>
              </a:rPr>
              <a:t>Přednostní soudní pravomoc zůstane i nadále v rukou státních soudů jednotlivých států.</a:t>
            </a:r>
          </a:p>
          <a:p>
            <a:pPr>
              <a:buSzPct val="60000"/>
              <a:buFont typeface="Wingdings" pitchFamily="2" charset="2"/>
              <a:buChar char="q"/>
              <a:defRPr/>
            </a:pPr>
            <a:endParaRPr lang="cs-CZ" altLang="cs-CZ" sz="2000" dirty="0" smtClean="0">
              <a:latin typeface="+mn-lt"/>
              <a:cs typeface="Times New Roman" pitchFamily="18" charset="0"/>
            </a:endParaRPr>
          </a:p>
          <a:p>
            <a:pPr>
              <a:buSzPct val="60000"/>
              <a:buFont typeface="Wingdings" pitchFamily="2" charset="2"/>
              <a:buChar char="q"/>
              <a:defRPr/>
            </a:pPr>
            <a:r>
              <a:rPr lang="cs-CZ" altLang="cs-CZ" sz="2000" dirty="0" smtClean="0">
                <a:latin typeface="+mn-lt"/>
                <a:cs typeface="Times New Roman" pitchFamily="18" charset="0"/>
              </a:rPr>
              <a:t>Pod pravomoc Soudu by měl spadat i </a:t>
            </a:r>
            <a:r>
              <a:rPr lang="cs-CZ" altLang="cs-CZ" sz="2000" b="1" dirty="0" smtClean="0">
                <a:latin typeface="+mn-lt"/>
                <a:cs typeface="Times New Roman" pitchFamily="18" charset="0"/>
              </a:rPr>
              <a:t>akt agrese</a:t>
            </a:r>
            <a:r>
              <a:rPr lang="cs-CZ" altLang="cs-CZ" sz="2000" dirty="0" smtClean="0">
                <a:latin typeface="+mn-lt"/>
                <a:cs typeface="Times New Roman" pitchFamily="18" charset="0"/>
              </a:rPr>
              <a:t>. Reálně k tomu však může dojít teprve tehdy, až bude stanovena přesná definice tohoto zločinu a až budou vymezeny podmínky uplatňování pravomocí Soudu. </a:t>
            </a:r>
          </a:p>
          <a:p>
            <a:pPr>
              <a:buSzPct val="60000"/>
              <a:buFont typeface="Wingdings" pitchFamily="2" charset="2"/>
              <a:buChar char="q"/>
              <a:defRPr/>
            </a:pPr>
            <a:endParaRPr lang="cs-CZ" altLang="cs-CZ" sz="2000" b="1" dirty="0" smtClean="0">
              <a:latin typeface="+mn-lt"/>
              <a:cs typeface="Times New Roman" pitchFamily="18" charset="0"/>
            </a:endParaRPr>
          </a:p>
          <a:p>
            <a:pPr>
              <a:buSzPct val="60000"/>
              <a:buFont typeface="Wingdings" pitchFamily="2" charset="2"/>
              <a:buChar char="q"/>
              <a:defRPr/>
            </a:pPr>
            <a:r>
              <a:rPr lang="cs-CZ" altLang="cs-CZ" sz="2000" b="1" dirty="0" smtClean="0">
                <a:latin typeface="+mn-lt"/>
                <a:cs typeface="Times New Roman" pitchFamily="18" charset="0"/>
              </a:rPr>
              <a:t>Římský statut Mezinárodního trestního soudu</a:t>
            </a:r>
            <a:r>
              <a:rPr lang="cs-CZ" altLang="cs-CZ" sz="2000" dirty="0" smtClean="0">
                <a:latin typeface="+mn-lt"/>
                <a:cs typeface="Times New Roman" pitchFamily="18" charset="0"/>
              </a:rPr>
              <a:t>, jak je tento dokument oficiálně nazýván, byl přijat poměrem hlasů 120 : 7 a 21 delegátů se zdrželo hlasování. Následně byl statut předložen k podpisu, s tím že vstoupí v platnost ve chvíli, kdy k němu připojí svůj podpis alespoň 60 států. </a:t>
            </a:r>
          </a:p>
          <a:p>
            <a:pPr>
              <a:buSzPct val="60000"/>
              <a:buFont typeface="Wingdings" pitchFamily="2" charset="2"/>
              <a:buChar char="q"/>
              <a:defRPr/>
            </a:pPr>
            <a:endParaRPr lang="cs-CZ" altLang="cs-CZ" sz="2400" dirty="0" smtClean="0">
              <a:latin typeface="Arial Narrow" pitchFamily="34" charset="0"/>
              <a:cs typeface="Arial" charset="0"/>
            </a:endParaRPr>
          </a:p>
        </p:txBody>
      </p:sp>
      <p:sp>
        <p:nvSpPr>
          <p:cNvPr id="12" name="Text Box 4"/>
          <p:cNvSpPr txBox="1">
            <a:spLocks noChangeArrowheads="1"/>
          </p:cNvSpPr>
          <p:nvPr/>
        </p:nvSpPr>
        <p:spPr bwMode="auto">
          <a:xfrm>
            <a:off x="2971800" y="6288086"/>
            <a:ext cx="3271838"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290513" y="1012825"/>
            <a:ext cx="8643937" cy="54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ct val="90000"/>
              </a:lnSpc>
              <a:spcBef>
                <a:spcPts val="1000"/>
              </a:spcBef>
              <a:tabLst>
                <a:tab pos="685800" algn="l"/>
                <a:tab pos="1600200" algn="l"/>
                <a:tab pos="2514600" algn="l"/>
                <a:tab pos="3429000" algn="l"/>
                <a:tab pos="4343400" algn="l"/>
                <a:tab pos="5257800" algn="l"/>
                <a:tab pos="6172200" algn="l"/>
                <a:tab pos="7086600" algn="l"/>
                <a:tab pos="8001000" algn="l"/>
                <a:tab pos="8915400" algn="l"/>
                <a:tab pos="98298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1800"/>
              </a:spcAft>
              <a:buClrTx/>
              <a:buSzPct val="80000"/>
              <a:buFontTx/>
              <a:buNone/>
            </a:pPr>
            <a:r>
              <a:rPr lang="cs-CZ" altLang="cs-CZ" sz="2400" b="1"/>
              <a:t>Mezinárodní trestní soudnictví</a:t>
            </a:r>
          </a:p>
          <a:p>
            <a:pPr algn="ctr" eaLnBrk="1" hangingPunct="1">
              <a:lnSpc>
                <a:spcPct val="100000"/>
              </a:lnSpc>
              <a:spcBef>
                <a:spcPct val="0"/>
              </a:spcBef>
              <a:spcAft>
                <a:spcPts val="1800"/>
              </a:spcAft>
              <a:buClrTx/>
              <a:buSzPct val="80000"/>
              <a:buFontTx/>
              <a:buNone/>
            </a:pPr>
            <a:endParaRPr lang="cs-CZ" altLang="cs-CZ" sz="2400" b="1"/>
          </a:p>
          <a:p>
            <a:pPr algn="ctr" eaLnBrk="1" hangingPunct="1">
              <a:lnSpc>
                <a:spcPct val="100000"/>
              </a:lnSpc>
              <a:spcBef>
                <a:spcPct val="0"/>
              </a:spcBef>
              <a:spcAft>
                <a:spcPts val="1800"/>
              </a:spcAft>
              <a:buClrTx/>
              <a:buSzPct val="80000"/>
              <a:buFontTx/>
              <a:buNone/>
            </a:pPr>
            <a:endParaRPr lang="cs-CZ" altLang="cs-CZ" sz="2400" b="1"/>
          </a:p>
          <a:p>
            <a:pPr algn="ctr" eaLnBrk="1" hangingPunct="1">
              <a:lnSpc>
                <a:spcPct val="100000"/>
              </a:lnSpc>
              <a:spcBef>
                <a:spcPct val="0"/>
              </a:spcBef>
              <a:spcAft>
                <a:spcPts val="1800"/>
              </a:spcAft>
              <a:buClrTx/>
              <a:buSzPct val="80000"/>
              <a:buFontTx/>
              <a:buNone/>
            </a:pPr>
            <a:endParaRPr lang="cs-CZ" altLang="cs-CZ" sz="2400" b="1"/>
          </a:p>
          <a:p>
            <a:pPr algn="ctr" eaLnBrk="1" hangingPunct="1">
              <a:lnSpc>
                <a:spcPct val="100000"/>
              </a:lnSpc>
              <a:spcBef>
                <a:spcPct val="0"/>
              </a:spcBef>
              <a:spcAft>
                <a:spcPts val="1800"/>
              </a:spcAft>
              <a:buClrTx/>
              <a:buSzPct val="80000"/>
              <a:buFontTx/>
              <a:buNone/>
            </a:pPr>
            <a:endParaRPr lang="cs-CZ" altLang="cs-CZ" sz="2400" b="1"/>
          </a:p>
          <a:p>
            <a:pPr eaLnBrk="1" hangingPunct="1">
              <a:spcBef>
                <a:spcPts val="600"/>
              </a:spcBef>
              <a:spcAft>
                <a:spcPts val="600"/>
              </a:spcAft>
              <a:buSzPct val="80000"/>
              <a:buFont typeface="Wingdings" panose="05000000000000000000" pitchFamily="2" charset="2"/>
              <a:buNone/>
            </a:pPr>
            <a:endParaRPr lang="cs-CZ" altLang="cs-CZ" sz="2000"/>
          </a:p>
        </p:txBody>
      </p:sp>
      <p:sp>
        <p:nvSpPr>
          <p:cNvPr id="41987"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10" name="Rectangle 3"/>
          <p:cNvSpPr txBox="1">
            <a:spLocks noChangeArrowheads="1"/>
          </p:cNvSpPr>
          <p:nvPr/>
        </p:nvSpPr>
        <p:spPr>
          <a:xfrm>
            <a:off x="373063" y="1716088"/>
            <a:ext cx="7921625" cy="37687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6"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eaLnBrk="1" hangingPunct="1">
              <a:buClrTx/>
              <a:buSzPct val="60000"/>
              <a:defRPr/>
            </a:pPr>
            <a:endParaRPr lang="cs-CZ" altLang="cs-CZ" kern="0" dirty="0" smtClean="0"/>
          </a:p>
        </p:txBody>
      </p:sp>
      <p:sp>
        <p:nvSpPr>
          <p:cNvPr id="9" name="Rectangle 3"/>
          <p:cNvSpPr txBox="1">
            <a:spLocks noChangeArrowheads="1"/>
          </p:cNvSpPr>
          <p:nvPr/>
        </p:nvSpPr>
        <p:spPr>
          <a:xfrm>
            <a:off x="0" y="1557338"/>
            <a:ext cx="9144000" cy="45688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algn="ctr" eaLnBrk="1" hangingPunct="1">
              <a:buClr>
                <a:schemeClr val="tx1"/>
              </a:buClr>
              <a:buSzPct val="60000"/>
              <a:defRPr/>
            </a:pPr>
            <a:endParaRPr lang="cs-CZ" altLang="cs-CZ" sz="2000" kern="0" dirty="0" smtClean="0"/>
          </a:p>
        </p:txBody>
      </p:sp>
      <p:sp>
        <p:nvSpPr>
          <p:cNvPr id="11" name="Rectangle 2"/>
          <p:cNvSpPr>
            <a:spLocks noChangeArrowheads="1"/>
          </p:cNvSpPr>
          <p:nvPr/>
        </p:nvSpPr>
        <p:spPr bwMode="auto">
          <a:xfrm>
            <a:off x="130175" y="1412875"/>
            <a:ext cx="8964613"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SzPct val="60000"/>
              <a:buFont typeface="Wingdings" pitchFamily="2" charset="2"/>
              <a:buChar char="q"/>
              <a:defRPr/>
            </a:pPr>
            <a:r>
              <a:rPr lang="cs-CZ" altLang="cs-CZ" sz="1600" b="1" dirty="0" smtClean="0">
                <a:latin typeface="+mn-lt"/>
                <a:cs typeface="Times New Roman" pitchFamily="18" charset="0"/>
              </a:rPr>
              <a:t>Přednostní soudní pravomoc </a:t>
            </a:r>
            <a:r>
              <a:rPr lang="cs-CZ" altLang="cs-CZ" sz="1600" dirty="0" smtClean="0">
                <a:latin typeface="+mn-lt"/>
                <a:cs typeface="Times New Roman" pitchFamily="18" charset="0"/>
              </a:rPr>
              <a:t>zůstane i nadále v rukou státních soudů jednotlivých států.</a:t>
            </a:r>
          </a:p>
          <a:p>
            <a:pPr>
              <a:buSzPct val="60000"/>
              <a:buFont typeface="Wingdings" pitchFamily="2" charset="2"/>
              <a:buChar char="q"/>
              <a:defRPr/>
            </a:pPr>
            <a:r>
              <a:rPr lang="cs-CZ" altLang="cs-CZ" sz="1600" dirty="0" smtClean="0">
                <a:latin typeface="+mn-lt"/>
                <a:cs typeface="Times New Roman" pitchFamily="18" charset="0"/>
              </a:rPr>
              <a:t>Pod pravomoc Soudu by měl spadat i </a:t>
            </a:r>
            <a:r>
              <a:rPr lang="cs-CZ" altLang="cs-CZ" sz="1600" b="1" dirty="0" smtClean="0">
                <a:latin typeface="+mn-lt"/>
                <a:cs typeface="Times New Roman" pitchFamily="18" charset="0"/>
              </a:rPr>
              <a:t>akt agrese</a:t>
            </a:r>
            <a:r>
              <a:rPr lang="cs-CZ" altLang="cs-CZ" sz="1600" dirty="0" smtClean="0">
                <a:latin typeface="+mn-lt"/>
                <a:cs typeface="Times New Roman" pitchFamily="18" charset="0"/>
              </a:rPr>
              <a:t>. Reálně k tomu však může dojít teprve tehdy, až bude stanovena přesná definice tohoto zločinu a až budou vymezeny podmínky uplatňování pravomocí Soudu. </a:t>
            </a:r>
          </a:p>
          <a:p>
            <a:pPr>
              <a:buSzPct val="60000"/>
              <a:buFont typeface="Wingdings" pitchFamily="2" charset="2"/>
              <a:buChar char="q"/>
              <a:defRPr/>
            </a:pPr>
            <a:r>
              <a:rPr lang="cs-CZ" altLang="cs-CZ" sz="1600" b="1" dirty="0" smtClean="0">
                <a:latin typeface="+mn-lt"/>
                <a:cs typeface="Times New Roman" pitchFamily="18" charset="0"/>
              </a:rPr>
              <a:t>Římský statut Mezinárodního trestního soudu</a:t>
            </a:r>
            <a:r>
              <a:rPr lang="cs-CZ" altLang="cs-CZ" sz="1600" dirty="0" smtClean="0">
                <a:latin typeface="+mn-lt"/>
                <a:cs typeface="Times New Roman" pitchFamily="18" charset="0"/>
              </a:rPr>
              <a:t>, jak je tento dokument oficiálně nazýván, byl přijat poměrem hlasů 120 : 7 a 21 delegátů se zdrželo hlasování. Následně byl statut předložen k podpisu, s tím že vstoupí v platnost ve chvíli, kdy </a:t>
            </a:r>
            <a:br>
              <a:rPr lang="cs-CZ" altLang="cs-CZ" sz="1600" dirty="0" smtClean="0">
                <a:latin typeface="+mn-lt"/>
                <a:cs typeface="Times New Roman" pitchFamily="18" charset="0"/>
              </a:rPr>
            </a:br>
            <a:r>
              <a:rPr lang="cs-CZ" altLang="cs-CZ" sz="1600" dirty="0" smtClean="0">
                <a:latin typeface="+mn-lt"/>
                <a:cs typeface="Times New Roman" pitchFamily="18" charset="0"/>
              </a:rPr>
              <a:t>k němu připojí svůj podpis alespoň 60 států. </a:t>
            </a:r>
          </a:p>
          <a:p>
            <a:pPr marL="360363" indent="-360363">
              <a:buClr>
                <a:schemeClr val="tx1"/>
              </a:buClr>
              <a:buSzPct val="60000"/>
              <a:buFont typeface="Wingdings" pitchFamily="2" charset="2"/>
              <a:buChar char="q"/>
              <a:defRPr/>
            </a:pPr>
            <a:r>
              <a:rPr lang="cs-CZ" altLang="cs-CZ" sz="1600" dirty="0" smtClean="0">
                <a:latin typeface="+mn-lt"/>
                <a:cs typeface="Times New Roman" pitchFamily="18" charset="0"/>
              </a:rPr>
              <a:t>Od roku 1998, kdy Mezinárodní trestní soud formálně vznikl, podepsalo jeho ustavující Římský statut 139 zemí a 92 zemí ho ratifikovalo. </a:t>
            </a:r>
          </a:p>
          <a:p>
            <a:pPr marL="360363" indent="-360363">
              <a:buClr>
                <a:schemeClr val="tx1"/>
              </a:buClr>
              <a:buSzPct val="60000"/>
              <a:buFont typeface="Wingdings" pitchFamily="2" charset="2"/>
              <a:buChar char="q"/>
              <a:defRPr/>
            </a:pPr>
            <a:r>
              <a:rPr lang="cs-CZ" altLang="cs-CZ" sz="1600" dirty="0" smtClean="0">
                <a:latin typeface="+mn-lt"/>
                <a:cs typeface="Times New Roman" pitchFamily="18" charset="0"/>
              </a:rPr>
              <a:t>Do pravomoci Mezinárodního trestního soudu náleží souzení nejtěžších zločinů – genocidy, zločinů proti lidskosti a válečných zločinů. </a:t>
            </a:r>
          </a:p>
          <a:p>
            <a:pPr marL="360363" indent="-360363">
              <a:buClr>
                <a:schemeClr val="tx1"/>
              </a:buClr>
              <a:buSzPct val="60000"/>
              <a:buFont typeface="Wingdings" pitchFamily="2" charset="2"/>
              <a:buChar char="q"/>
              <a:defRPr/>
            </a:pPr>
            <a:r>
              <a:rPr lang="cs-CZ" altLang="cs-CZ" sz="1600" dirty="0" smtClean="0">
                <a:latin typeface="+mn-lt"/>
                <a:cs typeface="Times New Roman" pitchFamily="18" charset="0"/>
              </a:rPr>
              <a:t>Nikdo však nemůže být trestán za zločiny spáchané před 1. červencem 2002, kdy vstoupil Římský statut v platnost.</a:t>
            </a:r>
          </a:p>
          <a:p>
            <a:pPr marL="360363" indent="-360363">
              <a:buClr>
                <a:schemeClr val="tx1"/>
              </a:buClr>
              <a:buSzPct val="60000"/>
              <a:buFont typeface="Wingdings" pitchFamily="2" charset="2"/>
              <a:buChar char="q"/>
              <a:defRPr/>
            </a:pPr>
            <a:r>
              <a:rPr lang="cs-CZ" altLang="cs-CZ" sz="1600" dirty="0" smtClean="0">
                <a:latin typeface="+mn-lt"/>
                <a:cs typeface="Times New Roman" pitchFamily="18" charset="0"/>
              </a:rPr>
              <a:t>Obviněný se dostane před soud jedině v případě, že jeho domovský stát není ochotný nebo schopný ho sám soudit. </a:t>
            </a:r>
          </a:p>
          <a:p>
            <a:pPr>
              <a:buSzPct val="60000"/>
              <a:buFont typeface="Wingdings" pitchFamily="2" charset="2"/>
              <a:buChar char="q"/>
              <a:defRPr/>
            </a:pPr>
            <a:endParaRPr lang="cs-CZ" altLang="cs-CZ" sz="2000" dirty="0" smtClean="0">
              <a:latin typeface="Arial Narrow" pitchFamily="34" charset="0"/>
              <a:cs typeface="Arial" charset="0"/>
            </a:endParaRPr>
          </a:p>
        </p:txBody>
      </p:sp>
      <p:sp>
        <p:nvSpPr>
          <p:cNvPr id="12" name="Text Box 4"/>
          <p:cNvSpPr txBox="1">
            <a:spLocks noChangeArrowheads="1"/>
          </p:cNvSpPr>
          <p:nvPr/>
        </p:nvSpPr>
        <p:spPr bwMode="auto">
          <a:xfrm>
            <a:off x="2971800" y="6288086"/>
            <a:ext cx="3271838"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0" y="1012825"/>
            <a:ext cx="9144000"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ct val="90000"/>
              </a:lnSpc>
              <a:spcBef>
                <a:spcPts val="1000"/>
              </a:spcBef>
              <a:tabLst>
                <a:tab pos="685800" algn="l"/>
                <a:tab pos="1600200" algn="l"/>
                <a:tab pos="2514600" algn="l"/>
                <a:tab pos="3429000" algn="l"/>
                <a:tab pos="4343400" algn="l"/>
                <a:tab pos="5257800" algn="l"/>
                <a:tab pos="6172200" algn="l"/>
                <a:tab pos="7086600" algn="l"/>
                <a:tab pos="8001000" algn="l"/>
                <a:tab pos="8915400" algn="l"/>
                <a:tab pos="98298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1800"/>
              </a:spcAft>
              <a:buClrTx/>
              <a:buSzPct val="80000"/>
              <a:buFontTx/>
              <a:buNone/>
            </a:pPr>
            <a:r>
              <a:rPr lang="cs-CZ" altLang="cs-CZ" sz="2400" b="1"/>
              <a:t>§ 48 zákona č. 221/1999 Sb., o vojácích z povolání…</a:t>
            </a:r>
          </a:p>
          <a:p>
            <a:pPr algn="ctr" eaLnBrk="1" hangingPunct="1">
              <a:lnSpc>
                <a:spcPct val="100000"/>
              </a:lnSpc>
              <a:spcBef>
                <a:spcPct val="0"/>
              </a:spcBef>
              <a:spcAft>
                <a:spcPts val="1800"/>
              </a:spcAft>
              <a:buClrTx/>
              <a:buSzPct val="80000"/>
              <a:buFontTx/>
              <a:buNone/>
            </a:pPr>
            <a:endParaRPr lang="cs-CZ" altLang="cs-CZ" sz="2400" b="1"/>
          </a:p>
          <a:p>
            <a:pPr algn="ctr" eaLnBrk="1" hangingPunct="1">
              <a:lnSpc>
                <a:spcPct val="100000"/>
              </a:lnSpc>
              <a:spcBef>
                <a:spcPct val="0"/>
              </a:spcBef>
              <a:spcAft>
                <a:spcPts val="1800"/>
              </a:spcAft>
              <a:buClrTx/>
              <a:buSzPct val="80000"/>
              <a:buFontTx/>
              <a:buNone/>
            </a:pPr>
            <a:endParaRPr lang="cs-CZ" altLang="cs-CZ" sz="2400" b="1"/>
          </a:p>
          <a:p>
            <a:pPr eaLnBrk="1" hangingPunct="1">
              <a:spcBef>
                <a:spcPts val="600"/>
              </a:spcBef>
              <a:spcAft>
                <a:spcPts val="600"/>
              </a:spcAft>
              <a:buSzPct val="80000"/>
              <a:buFont typeface="Wingdings" panose="05000000000000000000" pitchFamily="2" charset="2"/>
              <a:buNone/>
            </a:pPr>
            <a:endParaRPr lang="cs-CZ" altLang="cs-CZ" sz="2000"/>
          </a:p>
        </p:txBody>
      </p:sp>
      <p:sp>
        <p:nvSpPr>
          <p:cNvPr id="43011"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10" name="Rectangle 3"/>
          <p:cNvSpPr txBox="1">
            <a:spLocks noChangeArrowheads="1"/>
          </p:cNvSpPr>
          <p:nvPr/>
        </p:nvSpPr>
        <p:spPr>
          <a:xfrm>
            <a:off x="373063" y="1716088"/>
            <a:ext cx="7921625" cy="37687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6"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eaLnBrk="1" hangingPunct="1">
              <a:buClrTx/>
              <a:buSzPct val="60000"/>
              <a:defRPr/>
            </a:pPr>
            <a:endParaRPr lang="cs-CZ" altLang="cs-CZ" kern="0" dirty="0" smtClean="0"/>
          </a:p>
        </p:txBody>
      </p:sp>
      <p:sp>
        <p:nvSpPr>
          <p:cNvPr id="9" name="Rectangle 3"/>
          <p:cNvSpPr txBox="1">
            <a:spLocks noChangeArrowheads="1"/>
          </p:cNvSpPr>
          <p:nvPr/>
        </p:nvSpPr>
        <p:spPr>
          <a:xfrm>
            <a:off x="0" y="1557338"/>
            <a:ext cx="9144000" cy="45688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algn="ctr" eaLnBrk="1" hangingPunct="1">
              <a:buClr>
                <a:schemeClr val="tx1"/>
              </a:buClr>
              <a:buSzPct val="60000"/>
              <a:defRPr/>
            </a:pPr>
            <a:endParaRPr lang="cs-CZ" altLang="cs-CZ" sz="2000" kern="0" dirty="0" smtClean="0"/>
          </a:p>
        </p:txBody>
      </p:sp>
      <p:sp>
        <p:nvSpPr>
          <p:cNvPr id="12" name="Rectangle 3"/>
          <p:cNvSpPr txBox="1">
            <a:spLocks noChangeArrowheads="1"/>
          </p:cNvSpPr>
          <p:nvPr/>
        </p:nvSpPr>
        <p:spPr>
          <a:xfrm>
            <a:off x="0" y="1716088"/>
            <a:ext cx="9144000" cy="53689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eaLnBrk="1" hangingPunct="1">
              <a:lnSpc>
                <a:spcPct val="80000"/>
              </a:lnSpc>
              <a:buClrTx/>
              <a:buSzPct val="60000"/>
              <a:buFont typeface="Wingdings 2" pitchFamily="18" charset="2"/>
              <a:buNone/>
              <a:defRPr/>
            </a:pPr>
            <a:r>
              <a:rPr lang="cs-CZ" sz="2400" b="1" kern="0" dirty="0" smtClean="0"/>
              <a:t>Základní povinnosti vojáků</a:t>
            </a:r>
          </a:p>
          <a:p>
            <a:pPr eaLnBrk="1" hangingPunct="1">
              <a:lnSpc>
                <a:spcPct val="80000"/>
              </a:lnSpc>
              <a:buClrTx/>
              <a:buSzPct val="60000"/>
              <a:buFont typeface="Wingdings" pitchFamily="2" charset="2"/>
              <a:buChar char="q"/>
              <a:defRPr/>
            </a:pPr>
            <a:r>
              <a:rPr lang="cs-CZ" sz="2400" kern="0" dirty="0" smtClean="0"/>
              <a:t>Voják je povinen</a:t>
            </a:r>
          </a:p>
          <a:p>
            <a:pPr marL="787400" lvl="1" indent="-342900" eaLnBrk="1" hangingPunct="1">
              <a:lnSpc>
                <a:spcPct val="80000"/>
              </a:lnSpc>
              <a:buClrTx/>
              <a:buSzPct val="60000"/>
              <a:buFont typeface="Wingdings" pitchFamily="2" charset="2"/>
              <a:buChar char="q"/>
              <a:defRPr/>
            </a:pPr>
            <a:r>
              <a:rPr lang="cs-CZ" kern="0" dirty="0" smtClean="0"/>
              <a:t>důsledně  a  přesně  plnit  úkoly,  které  mu  ukládají  právní  předpisy a rozkazy nadřízených,</a:t>
            </a:r>
          </a:p>
          <a:p>
            <a:pPr marL="787400" lvl="1" indent="-342900" eaLnBrk="1" hangingPunct="1">
              <a:lnSpc>
                <a:spcPct val="80000"/>
              </a:lnSpc>
              <a:buClrTx/>
              <a:buSzPct val="60000"/>
              <a:buFont typeface="Wingdings" pitchFamily="2" charset="2"/>
              <a:buChar char="q"/>
              <a:defRPr/>
            </a:pPr>
            <a:r>
              <a:rPr lang="cs-CZ" kern="0" dirty="0" smtClean="0"/>
              <a:t>…</a:t>
            </a:r>
          </a:p>
          <a:p>
            <a:pPr marL="787400" lvl="1" indent="-342900" eaLnBrk="1" hangingPunct="1">
              <a:lnSpc>
                <a:spcPct val="80000"/>
              </a:lnSpc>
              <a:buClrTx/>
              <a:buSzPct val="60000"/>
              <a:buFont typeface="Wingdings" pitchFamily="2" charset="2"/>
              <a:buChar char="q"/>
              <a:defRPr/>
            </a:pPr>
            <a:r>
              <a:rPr lang="cs-CZ" kern="0" dirty="0"/>
              <a:t>dodržovat  pravidla služební  zdvořilosti  a  chovat se  </a:t>
            </a:r>
            <a:r>
              <a:rPr lang="cs-CZ" kern="0" dirty="0" smtClean="0"/>
              <a:t/>
            </a:r>
            <a:br>
              <a:rPr lang="cs-CZ" kern="0" dirty="0" smtClean="0"/>
            </a:br>
            <a:r>
              <a:rPr lang="cs-CZ" kern="0" dirty="0" smtClean="0"/>
              <a:t>i </a:t>
            </a:r>
            <a:r>
              <a:rPr lang="cs-CZ" kern="0" dirty="0"/>
              <a:t>mimo službu tak,  aby neohrozil vážnost  a důvěryhodnost ozbrojených sil, dodržovat  při výkonu služby  právní předpisy, </a:t>
            </a:r>
            <a:r>
              <a:rPr lang="cs-CZ" b="1" kern="0" dirty="0"/>
              <a:t>mezinárodní právo humanitární</a:t>
            </a:r>
            <a:r>
              <a:rPr lang="cs-CZ" kern="0" dirty="0"/>
              <a:t>,  </a:t>
            </a:r>
            <a:r>
              <a:rPr lang="cs-CZ" b="1" kern="0" dirty="0"/>
              <a:t>mezinárodní  smlouvy</a:t>
            </a:r>
            <a:r>
              <a:rPr lang="cs-CZ" kern="0" dirty="0"/>
              <a:t> a rozkazy </a:t>
            </a:r>
            <a:r>
              <a:rPr lang="cs-CZ" kern="0" dirty="0" smtClean="0"/>
              <a:t>nadřízených</a:t>
            </a:r>
          </a:p>
        </p:txBody>
      </p:sp>
      <p:sp>
        <p:nvSpPr>
          <p:cNvPr id="11" name="Text Box 4"/>
          <p:cNvSpPr txBox="1">
            <a:spLocks noChangeArrowheads="1"/>
          </p:cNvSpPr>
          <p:nvPr/>
        </p:nvSpPr>
        <p:spPr bwMode="auto">
          <a:xfrm>
            <a:off x="2971800" y="6288086"/>
            <a:ext cx="3271838"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0" y="1012825"/>
            <a:ext cx="9144000"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ct val="90000"/>
              </a:lnSpc>
              <a:spcBef>
                <a:spcPts val="1000"/>
              </a:spcBef>
              <a:tabLst>
                <a:tab pos="685800" algn="l"/>
                <a:tab pos="1600200" algn="l"/>
                <a:tab pos="2514600" algn="l"/>
                <a:tab pos="3429000" algn="l"/>
                <a:tab pos="4343400" algn="l"/>
                <a:tab pos="5257800" algn="l"/>
                <a:tab pos="6172200" algn="l"/>
                <a:tab pos="7086600" algn="l"/>
                <a:tab pos="8001000" algn="l"/>
                <a:tab pos="8915400" algn="l"/>
                <a:tab pos="98298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1800"/>
              </a:spcAft>
              <a:buClrTx/>
              <a:buSzPct val="80000"/>
              <a:buFontTx/>
              <a:buNone/>
            </a:pPr>
            <a:r>
              <a:rPr lang="cs-CZ" altLang="cs-CZ" sz="2400" b="1" dirty="0"/>
              <a:t>Aktuální </a:t>
            </a:r>
            <a:r>
              <a:rPr lang="cs-CZ" altLang="cs-CZ" sz="2400" b="1" dirty="0" smtClean="0"/>
              <a:t>vývoj</a:t>
            </a:r>
            <a:endParaRPr lang="cs-CZ" altLang="cs-CZ" sz="2400" b="1" dirty="0"/>
          </a:p>
          <a:p>
            <a:pPr algn="ctr" eaLnBrk="1" hangingPunct="1">
              <a:lnSpc>
                <a:spcPct val="100000"/>
              </a:lnSpc>
              <a:spcBef>
                <a:spcPct val="0"/>
              </a:spcBef>
              <a:spcAft>
                <a:spcPts val="1800"/>
              </a:spcAft>
              <a:buClrTx/>
              <a:buSzPct val="80000"/>
              <a:buFontTx/>
              <a:buNone/>
            </a:pPr>
            <a:endParaRPr lang="cs-CZ" altLang="cs-CZ" sz="2400" b="1" dirty="0"/>
          </a:p>
          <a:p>
            <a:pPr eaLnBrk="1" hangingPunct="1">
              <a:spcBef>
                <a:spcPts val="600"/>
              </a:spcBef>
              <a:spcAft>
                <a:spcPts val="600"/>
              </a:spcAft>
              <a:buSzPct val="80000"/>
              <a:buFont typeface="Wingdings" panose="05000000000000000000" pitchFamily="2" charset="2"/>
              <a:buNone/>
            </a:pPr>
            <a:endParaRPr lang="cs-CZ" altLang="cs-CZ" sz="2000" dirty="0"/>
          </a:p>
        </p:txBody>
      </p:sp>
      <p:sp>
        <p:nvSpPr>
          <p:cNvPr id="43011"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10" name="Rectangle 3"/>
          <p:cNvSpPr txBox="1">
            <a:spLocks noChangeArrowheads="1"/>
          </p:cNvSpPr>
          <p:nvPr/>
        </p:nvSpPr>
        <p:spPr>
          <a:xfrm>
            <a:off x="373063" y="1716088"/>
            <a:ext cx="7921625" cy="37687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6"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eaLnBrk="1" hangingPunct="1">
              <a:buClrTx/>
              <a:buSzPct val="60000"/>
              <a:defRPr/>
            </a:pPr>
            <a:endParaRPr lang="cs-CZ" altLang="cs-CZ" kern="0" dirty="0" smtClean="0"/>
          </a:p>
        </p:txBody>
      </p:sp>
      <p:sp>
        <p:nvSpPr>
          <p:cNvPr id="9" name="Rectangle 3"/>
          <p:cNvSpPr txBox="1">
            <a:spLocks noChangeArrowheads="1"/>
          </p:cNvSpPr>
          <p:nvPr/>
        </p:nvSpPr>
        <p:spPr>
          <a:xfrm>
            <a:off x="0" y="1557338"/>
            <a:ext cx="9144000" cy="45688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algn="ctr" eaLnBrk="1" hangingPunct="1">
              <a:buClr>
                <a:schemeClr val="tx1"/>
              </a:buClr>
              <a:buSzPct val="60000"/>
              <a:defRPr/>
            </a:pPr>
            <a:endParaRPr lang="cs-CZ" altLang="cs-CZ" sz="2000" kern="0" dirty="0" smtClean="0"/>
          </a:p>
        </p:txBody>
      </p:sp>
      <p:sp>
        <p:nvSpPr>
          <p:cNvPr id="12" name="Rectangle 3"/>
          <p:cNvSpPr txBox="1">
            <a:spLocks noChangeArrowheads="1"/>
          </p:cNvSpPr>
          <p:nvPr/>
        </p:nvSpPr>
        <p:spPr>
          <a:xfrm>
            <a:off x="0" y="1716088"/>
            <a:ext cx="9144000" cy="53689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r>
              <a:rPr lang="cs-CZ" dirty="0"/>
              <a:t>Povaha konfliktů se kontinuálně mění</a:t>
            </a:r>
          </a:p>
          <a:p>
            <a:pPr marL="800100" lvl="1" indent="-342900">
              <a:buSzPct val="60000"/>
              <a:buFont typeface="Wingdings" panose="05000000000000000000" pitchFamily="2" charset="2"/>
              <a:buChar char="q"/>
            </a:pPr>
            <a:r>
              <a:rPr lang="cs-CZ" dirty="0"/>
              <a:t>Vliv na rozsah úkolů ozbrojených sil</a:t>
            </a:r>
          </a:p>
          <a:p>
            <a:pPr marL="1257300" lvl="2" indent="-342900">
              <a:buSzPct val="60000"/>
              <a:buFont typeface="Wingdings" panose="05000000000000000000" pitchFamily="2" charset="2"/>
              <a:buChar char="q"/>
            </a:pPr>
            <a:r>
              <a:rPr lang="cs-CZ" dirty="0"/>
              <a:t>Např. kyberprostor, ochrana území před nevojenskými hrozbami, „</a:t>
            </a:r>
            <a:r>
              <a:rPr lang="cs-CZ" dirty="0" err="1"/>
              <a:t>fake</a:t>
            </a:r>
            <a:r>
              <a:rPr lang="cs-CZ" dirty="0"/>
              <a:t> </a:t>
            </a:r>
            <a:r>
              <a:rPr lang="cs-CZ" dirty="0" err="1"/>
              <a:t>news</a:t>
            </a:r>
            <a:r>
              <a:rPr lang="cs-CZ" dirty="0"/>
              <a:t>“ a online propaganda</a:t>
            </a:r>
          </a:p>
          <a:p>
            <a:r>
              <a:rPr lang="cs-CZ" dirty="0"/>
              <a:t>Nové metody a činnosti potenciálních protivníků</a:t>
            </a:r>
          </a:p>
          <a:p>
            <a:pPr marL="800100" lvl="1" indent="-342900">
              <a:buSzPct val="60000"/>
              <a:buFont typeface="Wingdings" panose="05000000000000000000" pitchFamily="2" charset="2"/>
              <a:buChar char="q"/>
            </a:pPr>
            <a:r>
              <a:rPr lang="cs-CZ" dirty="0"/>
              <a:t>„Hybridní válka“</a:t>
            </a:r>
          </a:p>
          <a:p>
            <a:pPr marL="800100" lvl="1" indent="-342900">
              <a:buSzPct val="60000"/>
              <a:buFont typeface="Wingdings" panose="05000000000000000000" pitchFamily="2" charset="2"/>
              <a:buChar char="q"/>
            </a:pPr>
            <a:r>
              <a:rPr lang="cs-CZ" dirty="0"/>
              <a:t>„</a:t>
            </a:r>
            <a:r>
              <a:rPr lang="cs-CZ" dirty="0" err="1"/>
              <a:t>Lawfare</a:t>
            </a:r>
            <a:r>
              <a:rPr lang="cs-CZ" dirty="0"/>
              <a:t>“</a:t>
            </a:r>
          </a:p>
          <a:p>
            <a:r>
              <a:rPr lang="cs-CZ" dirty="0"/>
              <a:t>Je právo připraveno na novou dobu?</a:t>
            </a:r>
          </a:p>
        </p:txBody>
      </p:sp>
      <p:sp>
        <p:nvSpPr>
          <p:cNvPr id="11" name="Text Box 4"/>
          <p:cNvSpPr txBox="1">
            <a:spLocks noChangeArrowheads="1"/>
          </p:cNvSpPr>
          <p:nvPr/>
        </p:nvSpPr>
        <p:spPr bwMode="auto">
          <a:xfrm>
            <a:off x="2971800" y="6288086"/>
            <a:ext cx="3271838"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extLst>
      <p:ext uri="{BB962C8B-B14F-4D97-AF65-F5344CB8AC3E}">
        <p14:creationId xmlns:p14="http://schemas.microsoft.com/office/powerpoint/2010/main" val="647385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0" y="1012825"/>
            <a:ext cx="9144000"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ct val="90000"/>
              </a:lnSpc>
              <a:spcBef>
                <a:spcPts val="1000"/>
              </a:spcBef>
              <a:tabLst>
                <a:tab pos="685800" algn="l"/>
                <a:tab pos="1600200" algn="l"/>
                <a:tab pos="2514600" algn="l"/>
                <a:tab pos="3429000" algn="l"/>
                <a:tab pos="4343400" algn="l"/>
                <a:tab pos="5257800" algn="l"/>
                <a:tab pos="6172200" algn="l"/>
                <a:tab pos="7086600" algn="l"/>
                <a:tab pos="8001000" algn="l"/>
                <a:tab pos="8915400" algn="l"/>
                <a:tab pos="98298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1800"/>
              </a:spcAft>
              <a:buClrTx/>
              <a:buSzPct val="80000"/>
              <a:buFontTx/>
              <a:buNone/>
            </a:pPr>
            <a:r>
              <a:rPr lang="cs-CZ" sz="2400" b="1" dirty="0">
                <a:effectLst>
                  <a:outerShdw blurRad="38100" dist="38100" dir="2700000" algn="tl">
                    <a:srgbClr val="000000">
                      <a:alpha val="43137"/>
                    </a:srgbClr>
                  </a:outerShdw>
                </a:effectLst>
              </a:rPr>
              <a:t>Ozbrojené konflikty a právo lidských práv</a:t>
            </a:r>
            <a:endParaRPr lang="cs-CZ" altLang="cs-CZ" sz="2400" b="1" dirty="0"/>
          </a:p>
          <a:p>
            <a:pPr eaLnBrk="1" hangingPunct="1">
              <a:spcBef>
                <a:spcPts val="600"/>
              </a:spcBef>
              <a:spcAft>
                <a:spcPts val="600"/>
              </a:spcAft>
              <a:buSzPct val="80000"/>
              <a:buFont typeface="Wingdings" panose="05000000000000000000" pitchFamily="2" charset="2"/>
              <a:buNone/>
            </a:pPr>
            <a:endParaRPr lang="cs-CZ" altLang="cs-CZ" sz="2000" dirty="0"/>
          </a:p>
        </p:txBody>
      </p:sp>
      <p:sp>
        <p:nvSpPr>
          <p:cNvPr id="43011"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10" name="Rectangle 3"/>
          <p:cNvSpPr txBox="1">
            <a:spLocks noChangeArrowheads="1"/>
          </p:cNvSpPr>
          <p:nvPr/>
        </p:nvSpPr>
        <p:spPr>
          <a:xfrm>
            <a:off x="373063" y="1716088"/>
            <a:ext cx="7921625" cy="37687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6"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eaLnBrk="1" hangingPunct="1">
              <a:buClrTx/>
              <a:buSzPct val="60000"/>
              <a:defRPr/>
            </a:pPr>
            <a:endParaRPr lang="cs-CZ" altLang="cs-CZ" kern="0" dirty="0" smtClean="0"/>
          </a:p>
        </p:txBody>
      </p:sp>
      <p:sp>
        <p:nvSpPr>
          <p:cNvPr id="9" name="Rectangle 3"/>
          <p:cNvSpPr txBox="1">
            <a:spLocks noChangeArrowheads="1"/>
          </p:cNvSpPr>
          <p:nvPr/>
        </p:nvSpPr>
        <p:spPr>
          <a:xfrm>
            <a:off x="0" y="1557338"/>
            <a:ext cx="9144000" cy="45688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algn="ctr" eaLnBrk="1" hangingPunct="1">
              <a:buClr>
                <a:schemeClr val="tx1"/>
              </a:buClr>
              <a:buSzPct val="60000"/>
              <a:defRPr/>
            </a:pPr>
            <a:endParaRPr lang="cs-CZ" altLang="cs-CZ" sz="2000" kern="0" dirty="0" smtClean="0"/>
          </a:p>
        </p:txBody>
      </p:sp>
      <p:sp>
        <p:nvSpPr>
          <p:cNvPr id="12" name="Rectangle 3"/>
          <p:cNvSpPr txBox="1">
            <a:spLocks noChangeArrowheads="1"/>
          </p:cNvSpPr>
          <p:nvPr/>
        </p:nvSpPr>
        <p:spPr>
          <a:xfrm>
            <a:off x="0" y="1716088"/>
            <a:ext cx="9144000" cy="53689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457200" indent="-457200">
              <a:buSzPct val="60000"/>
              <a:buFont typeface="Wingdings" panose="05000000000000000000" pitchFamily="2" charset="2"/>
              <a:buChar char="q"/>
            </a:pPr>
            <a:r>
              <a:rPr lang="cs-CZ" sz="2400" dirty="0" smtClean="0"/>
              <a:t>V současnosti </a:t>
            </a:r>
            <a:r>
              <a:rPr lang="cs-CZ" sz="2400" dirty="0"/>
              <a:t>převažují vnitrostátní ozbrojené konflikty (NIAC) – časté teroristické útoky a ozbrojené střety s nejasným pozadím</a:t>
            </a:r>
          </a:p>
          <a:p>
            <a:pPr marL="457200" indent="-457200">
              <a:buSzPct val="60000"/>
              <a:buFont typeface="Wingdings" panose="05000000000000000000" pitchFamily="2" charset="2"/>
              <a:buChar char="q"/>
            </a:pPr>
            <a:r>
              <a:rPr lang="cs-CZ" sz="2400" dirty="0"/>
              <a:t>Strany, osoby a prostory konfliktu nejsou vždy jednoduše určitelné</a:t>
            </a:r>
          </a:p>
          <a:p>
            <a:pPr marL="457200" indent="-457200">
              <a:buSzPct val="60000"/>
              <a:buFont typeface="Wingdings" panose="05000000000000000000" pitchFamily="2" charset="2"/>
              <a:buChar char="q"/>
            </a:pPr>
            <a:r>
              <a:rPr lang="cs-CZ" sz="2400" dirty="0"/>
              <a:t>Problém přímé účasti civilistů</a:t>
            </a:r>
          </a:p>
          <a:p>
            <a:pPr marL="457200" indent="-457200">
              <a:buSzPct val="60000"/>
              <a:buFont typeface="Wingdings" panose="05000000000000000000" pitchFamily="2" charset="2"/>
              <a:buChar char="q"/>
            </a:pPr>
            <a:endParaRPr lang="cs-CZ" sz="2400" dirty="0"/>
          </a:p>
          <a:p>
            <a:pPr marL="457200" indent="-457200">
              <a:buSzPct val="60000"/>
              <a:buFont typeface="Wingdings" panose="05000000000000000000" pitchFamily="2" charset="2"/>
              <a:buChar char="q"/>
            </a:pPr>
            <a:r>
              <a:rPr lang="cs-CZ" sz="2400" b="1" dirty="0"/>
              <a:t>Vzniká otázka: která kategorie práva se aplikuje – právo ozbrojeného konfliktu (LOAC) nebo právo lidských práv (HRL)?</a:t>
            </a:r>
          </a:p>
        </p:txBody>
      </p:sp>
      <p:sp>
        <p:nvSpPr>
          <p:cNvPr id="11" name="Text Box 4"/>
          <p:cNvSpPr txBox="1">
            <a:spLocks noChangeArrowheads="1"/>
          </p:cNvSpPr>
          <p:nvPr/>
        </p:nvSpPr>
        <p:spPr bwMode="auto">
          <a:xfrm>
            <a:off x="2971800" y="6288086"/>
            <a:ext cx="3271838"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extLst>
      <p:ext uri="{BB962C8B-B14F-4D97-AF65-F5344CB8AC3E}">
        <p14:creationId xmlns:p14="http://schemas.microsoft.com/office/powerpoint/2010/main" val="2947022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0" y="1012825"/>
            <a:ext cx="9144000"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ct val="90000"/>
              </a:lnSpc>
              <a:spcBef>
                <a:spcPts val="1000"/>
              </a:spcBef>
              <a:tabLst>
                <a:tab pos="685800" algn="l"/>
                <a:tab pos="1600200" algn="l"/>
                <a:tab pos="2514600" algn="l"/>
                <a:tab pos="3429000" algn="l"/>
                <a:tab pos="4343400" algn="l"/>
                <a:tab pos="5257800" algn="l"/>
                <a:tab pos="6172200" algn="l"/>
                <a:tab pos="7086600" algn="l"/>
                <a:tab pos="8001000" algn="l"/>
                <a:tab pos="8915400" algn="l"/>
                <a:tab pos="98298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1800"/>
              </a:spcAft>
              <a:buClrTx/>
              <a:buSzPct val="80000"/>
              <a:buFontTx/>
              <a:buNone/>
            </a:pPr>
            <a:r>
              <a:rPr lang="cs-CZ" sz="2400" b="1" dirty="0"/>
              <a:t>Ozbrojené konflikty a právo lidských práv</a:t>
            </a:r>
            <a:endParaRPr lang="cs-CZ" altLang="cs-CZ" sz="2000" dirty="0"/>
          </a:p>
        </p:txBody>
      </p:sp>
      <p:sp>
        <p:nvSpPr>
          <p:cNvPr id="43011"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10" name="Rectangle 3"/>
          <p:cNvSpPr txBox="1">
            <a:spLocks noChangeArrowheads="1"/>
          </p:cNvSpPr>
          <p:nvPr/>
        </p:nvSpPr>
        <p:spPr>
          <a:xfrm>
            <a:off x="373063" y="1716088"/>
            <a:ext cx="7921625" cy="37687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6"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eaLnBrk="1" hangingPunct="1">
              <a:buClrTx/>
              <a:buSzPct val="60000"/>
              <a:defRPr/>
            </a:pPr>
            <a:endParaRPr lang="cs-CZ" altLang="cs-CZ" kern="0" dirty="0" smtClean="0"/>
          </a:p>
        </p:txBody>
      </p:sp>
      <p:sp>
        <p:nvSpPr>
          <p:cNvPr id="9" name="Rectangle 3"/>
          <p:cNvSpPr txBox="1">
            <a:spLocks noChangeArrowheads="1"/>
          </p:cNvSpPr>
          <p:nvPr/>
        </p:nvSpPr>
        <p:spPr>
          <a:xfrm>
            <a:off x="0" y="1557338"/>
            <a:ext cx="9144000" cy="45688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algn="ctr" eaLnBrk="1" hangingPunct="1">
              <a:buClr>
                <a:schemeClr val="tx1"/>
              </a:buClr>
              <a:buSzPct val="60000"/>
              <a:defRPr/>
            </a:pPr>
            <a:endParaRPr lang="cs-CZ" altLang="cs-CZ" sz="2000" kern="0" dirty="0" smtClean="0"/>
          </a:p>
        </p:txBody>
      </p:sp>
      <p:sp>
        <p:nvSpPr>
          <p:cNvPr id="12" name="Rectangle 3"/>
          <p:cNvSpPr txBox="1">
            <a:spLocks noChangeArrowheads="1"/>
          </p:cNvSpPr>
          <p:nvPr/>
        </p:nvSpPr>
        <p:spPr>
          <a:xfrm>
            <a:off x="0" y="1716088"/>
            <a:ext cx="9144000" cy="53689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a:buSzPct val="60000"/>
            </a:pPr>
            <a:endParaRPr lang="cs-CZ" sz="2400" b="1" dirty="0"/>
          </a:p>
        </p:txBody>
      </p:sp>
      <p:sp>
        <p:nvSpPr>
          <p:cNvPr id="11" name="Text Box 4"/>
          <p:cNvSpPr txBox="1">
            <a:spLocks noChangeArrowheads="1"/>
          </p:cNvSpPr>
          <p:nvPr/>
        </p:nvSpPr>
        <p:spPr bwMode="auto">
          <a:xfrm>
            <a:off x="2971800" y="6288086"/>
            <a:ext cx="3271838"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
        <p:nvSpPr>
          <p:cNvPr id="8" name="Zástupný symbol pro obsah 3"/>
          <p:cNvSpPr txBox="1">
            <a:spLocks/>
          </p:cNvSpPr>
          <p:nvPr/>
        </p:nvSpPr>
        <p:spPr bwMode="auto">
          <a:xfrm>
            <a:off x="567531" y="2511514"/>
            <a:ext cx="4040188" cy="336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R="0" lvl="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q"/>
              <a:tabLst/>
              <a:defRPr/>
            </a:pPr>
            <a:r>
              <a:rPr kumimoji="0" lang="cs-CZ" sz="2000" b="0" i="0" u="none" strike="noStrike" kern="0" cap="none" spc="0" normalizeH="0" baseline="0" noProof="0" dirty="0" smtClean="0">
                <a:ln>
                  <a:noFill/>
                </a:ln>
                <a:solidFill>
                  <a:srgbClr val="000000"/>
                </a:solidFill>
                <a:effectLst/>
                <a:uLnTx/>
                <a:uFillTx/>
                <a:latin typeface="Arial"/>
                <a:ea typeface="+mn-ea"/>
                <a:cs typeface="+mn-cs"/>
              </a:rPr>
              <a:t>Aplikovatelné pouze v ozbrojeném konfliktu – problém určení hranice</a:t>
            </a:r>
          </a:p>
          <a:p>
            <a:pPr marR="0" lvl="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q"/>
              <a:tabLst/>
              <a:defRPr/>
            </a:pPr>
            <a:r>
              <a:rPr kumimoji="0" lang="cs-CZ" sz="2000" b="0" i="0" u="none" strike="noStrike" kern="0" cap="none" spc="0" normalizeH="0" baseline="0" noProof="0" dirty="0" smtClean="0">
                <a:ln>
                  <a:noFill/>
                </a:ln>
                <a:solidFill>
                  <a:srgbClr val="000000"/>
                </a:solidFill>
                <a:effectLst/>
                <a:uLnTx/>
                <a:uFillTx/>
                <a:latin typeface="Arial"/>
                <a:ea typeface="+mn-ea"/>
                <a:cs typeface="+mn-cs"/>
              </a:rPr>
              <a:t>Vzniklo za účelem úpravy vedení bojů</a:t>
            </a:r>
          </a:p>
          <a:p>
            <a:pPr marR="0" lvl="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q"/>
              <a:tabLst/>
              <a:defRPr/>
            </a:pPr>
            <a:r>
              <a:rPr kumimoji="0" lang="cs-CZ" sz="2000" b="0" i="0" u="none" strike="noStrike" kern="0" cap="none" spc="0" normalizeH="0" baseline="0" noProof="0" dirty="0" smtClean="0">
                <a:ln>
                  <a:noFill/>
                </a:ln>
                <a:solidFill>
                  <a:srgbClr val="000000"/>
                </a:solidFill>
                <a:effectLst/>
                <a:uLnTx/>
                <a:uFillTx/>
                <a:latin typeface="Arial"/>
                <a:ea typeface="+mn-ea"/>
                <a:cs typeface="+mn-cs"/>
              </a:rPr>
              <a:t>Ochrana podle druhu osoby</a:t>
            </a:r>
          </a:p>
          <a:p>
            <a:pPr marR="0" lvl="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q"/>
              <a:tabLst/>
              <a:defRPr/>
            </a:pPr>
            <a:r>
              <a:rPr kumimoji="0" lang="cs-CZ" sz="2000" b="0" i="0" u="none" strike="noStrike" kern="0" cap="none" spc="0" normalizeH="0" baseline="0" noProof="0" dirty="0" smtClean="0">
                <a:ln>
                  <a:noFill/>
                </a:ln>
                <a:solidFill>
                  <a:srgbClr val="000000"/>
                </a:solidFill>
                <a:effectLst/>
                <a:uLnTx/>
                <a:uFillTx/>
                <a:latin typeface="Arial"/>
                <a:ea typeface="+mn-ea"/>
                <a:cs typeface="+mn-cs"/>
              </a:rPr>
              <a:t>Imunita „kombatanta“ (právo rozsáhlého použití síly)</a:t>
            </a:r>
            <a:endParaRPr kumimoji="0" lang="cs-CZ" sz="20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Obdélník 2"/>
          <p:cNvSpPr/>
          <p:nvPr/>
        </p:nvSpPr>
        <p:spPr>
          <a:xfrm>
            <a:off x="971600" y="1886834"/>
            <a:ext cx="1972387" cy="461665"/>
          </a:xfrm>
          <a:prstGeom prst="rect">
            <a:avLst/>
          </a:prstGeom>
        </p:spPr>
        <p:txBody>
          <a:bodyPr wrap="square">
            <a:spAutoFit/>
          </a:bodyPr>
          <a:lstStyle/>
          <a:p>
            <a:pPr marL="0" indent="0">
              <a:buNone/>
            </a:pPr>
            <a:r>
              <a:rPr lang="cs-CZ" sz="2400" b="1" kern="0" dirty="0">
                <a:solidFill>
                  <a:schemeClr val="tx1"/>
                </a:solidFill>
                <a:latin typeface="+mn-lt"/>
                <a:cs typeface="+mn-cs"/>
              </a:rPr>
              <a:t>LOAC (IHL)</a:t>
            </a:r>
          </a:p>
        </p:txBody>
      </p:sp>
      <p:sp>
        <p:nvSpPr>
          <p:cNvPr id="13" name="Zástupný symbol pro text 4"/>
          <p:cNvSpPr txBox="1">
            <a:spLocks/>
          </p:cNvSpPr>
          <p:nvPr/>
        </p:nvSpPr>
        <p:spPr>
          <a:xfrm>
            <a:off x="5004048" y="1768765"/>
            <a:ext cx="3682752" cy="424011"/>
          </a:xfrm>
          <a:prstGeom prst="rect">
            <a:avLst/>
          </a:prstGeom>
        </p:spPr>
        <p:txBody>
          <a:bodyPr/>
          <a:lst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0" indent="0">
              <a:buNone/>
            </a:pPr>
            <a:r>
              <a:rPr lang="cs-CZ" sz="2400" b="1" kern="0" dirty="0"/>
              <a:t>HRL</a:t>
            </a:r>
          </a:p>
        </p:txBody>
      </p:sp>
      <p:sp>
        <p:nvSpPr>
          <p:cNvPr id="14" name="Zástupný symbol pro obsah 5"/>
          <p:cNvSpPr txBox="1">
            <a:spLocks/>
          </p:cNvSpPr>
          <p:nvPr/>
        </p:nvSpPr>
        <p:spPr bwMode="auto">
          <a:xfrm>
            <a:off x="4655672" y="2495550"/>
            <a:ext cx="4041775" cy="3428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defTabSz="914400" eaLnBrk="1" hangingPunct="1">
              <a:lnSpc>
                <a:spcPct val="100000"/>
              </a:lnSpc>
              <a:spcBef>
                <a:spcPct val="20000"/>
              </a:spcBef>
              <a:buClr>
                <a:schemeClr val="tx1"/>
              </a:buClr>
              <a:buSzPct val="60000"/>
              <a:buFont typeface="Wingdings" panose="05000000000000000000" pitchFamily="2" charset="2"/>
              <a:buChar char="q"/>
            </a:pPr>
            <a:r>
              <a:rPr lang="cs-CZ" sz="2000" kern="0" dirty="0">
                <a:latin typeface="Arial"/>
              </a:rPr>
              <a:t>Aplikovatelné vždy (výjimkou jsou derogace ve stavech ohrožení)</a:t>
            </a:r>
          </a:p>
          <a:p>
            <a:pPr defTabSz="914400" eaLnBrk="1" hangingPunct="1">
              <a:lnSpc>
                <a:spcPct val="100000"/>
              </a:lnSpc>
              <a:spcBef>
                <a:spcPct val="20000"/>
              </a:spcBef>
              <a:buClr>
                <a:schemeClr val="tx1"/>
              </a:buClr>
              <a:buSzPct val="60000"/>
              <a:buFont typeface="Wingdings" panose="05000000000000000000" pitchFamily="2" charset="2"/>
              <a:buChar char="q"/>
            </a:pPr>
            <a:r>
              <a:rPr lang="cs-CZ" sz="2000" kern="0" dirty="0">
                <a:latin typeface="Arial"/>
              </a:rPr>
              <a:t>Vzniklo za účelem zákazu svévolného nakládání státu s jednotlivci</a:t>
            </a:r>
          </a:p>
          <a:p>
            <a:pPr defTabSz="914400" eaLnBrk="1" hangingPunct="1">
              <a:lnSpc>
                <a:spcPct val="100000"/>
              </a:lnSpc>
              <a:spcBef>
                <a:spcPct val="20000"/>
              </a:spcBef>
              <a:buClr>
                <a:schemeClr val="tx1"/>
              </a:buClr>
              <a:buSzPct val="60000"/>
              <a:buFont typeface="Wingdings" panose="05000000000000000000" pitchFamily="2" charset="2"/>
              <a:buChar char="q"/>
            </a:pPr>
            <a:r>
              <a:rPr lang="cs-CZ" sz="2000" kern="0" dirty="0">
                <a:latin typeface="Arial"/>
              </a:rPr>
              <a:t>Ochrana pro všechny</a:t>
            </a:r>
          </a:p>
          <a:p>
            <a:pPr defTabSz="914400" eaLnBrk="1" hangingPunct="1">
              <a:lnSpc>
                <a:spcPct val="100000"/>
              </a:lnSpc>
              <a:spcBef>
                <a:spcPct val="20000"/>
              </a:spcBef>
              <a:buClr>
                <a:schemeClr val="tx1"/>
              </a:buClr>
              <a:buSzPct val="60000"/>
              <a:buFont typeface="Wingdings" panose="05000000000000000000" pitchFamily="2" charset="2"/>
              <a:buChar char="q"/>
            </a:pPr>
            <a:r>
              <a:rPr lang="cs-CZ" sz="2000" kern="0" dirty="0">
                <a:latin typeface="Arial"/>
              </a:rPr>
              <a:t>Použití síly velmi omezeno (závislé na hrozbě)</a:t>
            </a:r>
          </a:p>
        </p:txBody>
      </p:sp>
    </p:spTree>
    <p:extLst>
      <p:ext uri="{BB962C8B-B14F-4D97-AF65-F5344CB8AC3E}">
        <p14:creationId xmlns:p14="http://schemas.microsoft.com/office/powerpoint/2010/main" val="2630137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0" y="1012825"/>
            <a:ext cx="9144000"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ct val="90000"/>
              </a:lnSpc>
              <a:spcBef>
                <a:spcPts val="1000"/>
              </a:spcBef>
              <a:tabLst>
                <a:tab pos="685800" algn="l"/>
                <a:tab pos="1600200" algn="l"/>
                <a:tab pos="2514600" algn="l"/>
                <a:tab pos="3429000" algn="l"/>
                <a:tab pos="4343400" algn="l"/>
                <a:tab pos="5257800" algn="l"/>
                <a:tab pos="6172200" algn="l"/>
                <a:tab pos="7086600" algn="l"/>
                <a:tab pos="8001000" algn="l"/>
                <a:tab pos="8915400" algn="l"/>
                <a:tab pos="98298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1800"/>
              </a:spcAft>
              <a:buClrTx/>
              <a:buSzPct val="80000"/>
              <a:buFontTx/>
              <a:buNone/>
            </a:pPr>
            <a:r>
              <a:rPr lang="cs-CZ" sz="2400" b="1" dirty="0"/>
              <a:t>Ozbrojené konflikty a právo lidských práv</a:t>
            </a:r>
            <a:endParaRPr lang="cs-CZ" altLang="cs-CZ" sz="2000" dirty="0"/>
          </a:p>
        </p:txBody>
      </p:sp>
      <p:sp>
        <p:nvSpPr>
          <p:cNvPr id="43011"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10" name="Rectangle 3"/>
          <p:cNvSpPr txBox="1">
            <a:spLocks noChangeArrowheads="1"/>
          </p:cNvSpPr>
          <p:nvPr/>
        </p:nvSpPr>
        <p:spPr>
          <a:xfrm>
            <a:off x="373063" y="1716088"/>
            <a:ext cx="7921625" cy="37687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6"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eaLnBrk="1" hangingPunct="1">
              <a:buClrTx/>
              <a:buSzPct val="60000"/>
              <a:defRPr/>
            </a:pPr>
            <a:endParaRPr lang="cs-CZ" altLang="cs-CZ" kern="0" dirty="0" smtClean="0"/>
          </a:p>
        </p:txBody>
      </p:sp>
      <p:sp>
        <p:nvSpPr>
          <p:cNvPr id="9" name="Rectangle 3"/>
          <p:cNvSpPr txBox="1">
            <a:spLocks noChangeArrowheads="1"/>
          </p:cNvSpPr>
          <p:nvPr/>
        </p:nvSpPr>
        <p:spPr>
          <a:xfrm>
            <a:off x="0" y="1557338"/>
            <a:ext cx="9144000" cy="45688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algn="ctr" eaLnBrk="1" hangingPunct="1">
              <a:buClr>
                <a:schemeClr val="tx1"/>
              </a:buClr>
              <a:buSzPct val="60000"/>
              <a:defRPr/>
            </a:pPr>
            <a:endParaRPr lang="cs-CZ" altLang="cs-CZ" sz="2000" kern="0" dirty="0" smtClean="0"/>
          </a:p>
        </p:txBody>
      </p:sp>
      <p:sp>
        <p:nvSpPr>
          <p:cNvPr id="12" name="Rectangle 3"/>
          <p:cNvSpPr txBox="1">
            <a:spLocks noChangeArrowheads="1"/>
          </p:cNvSpPr>
          <p:nvPr/>
        </p:nvSpPr>
        <p:spPr>
          <a:xfrm>
            <a:off x="0" y="1716088"/>
            <a:ext cx="9144000" cy="53689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457200" indent="-457200">
              <a:buSzPct val="60000"/>
              <a:buFont typeface="Wingdings" panose="05000000000000000000" pitchFamily="2" charset="2"/>
              <a:buChar char="q"/>
            </a:pPr>
            <a:r>
              <a:rPr lang="cs-CZ" sz="2400" dirty="0"/>
              <a:t>Původně zcela samostatná odvětví se začala postupně přibližovat. Dnes je v ozbrojeném konfliktu nezbytná aplikace obou právních odvětví.</a:t>
            </a:r>
          </a:p>
          <a:p>
            <a:pPr marL="457200" indent="-457200">
              <a:buSzPct val="60000"/>
              <a:buFont typeface="Wingdings" panose="05000000000000000000" pitchFamily="2" charset="2"/>
              <a:buChar char="q"/>
            </a:pPr>
            <a:r>
              <a:rPr lang="cs-CZ" sz="2400" dirty="0"/>
              <a:t>Judikatura se stále vyvíjí – častokrát jde proti sobě</a:t>
            </a:r>
          </a:p>
          <a:p>
            <a:pPr marL="457200" indent="-457200">
              <a:buSzPct val="60000"/>
              <a:buFont typeface="Wingdings" panose="05000000000000000000" pitchFamily="2" charset="2"/>
              <a:buChar char="q"/>
            </a:pPr>
            <a:r>
              <a:rPr lang="cs-CZ" sz="2400" dirty="0"/>
              <a:t>Exteritoriální aplikace v zahraničních operacích</a:t>
            </a:r>
          </a:p>
          <a:p>
            <a:pPr marL="457200" indent="-457200">
              <a:buSzPct val="60000"/>
              <a:buFont typeface="Wingdings" panose="05000000000000000000" pitchFamily="2" charset="2"/>
              <a:buChar char="q"/>
            </a:pPr>
            <a:r>
              <a:rPr lang="cs-CZ" sz="2400" dirty="0"/>
              <a:t>LOAC a HRL mají komplementární charakter (obě mají za cíl chránit život, zdraví a důstojnost osob) – LOAC „lex </a:t>
            </a:r>
            <a:r>
              <a:rPr lang="cs-CZ" sz="2400" dirty="0" err="1"/>
              <a:t>specialis</a:t>
            </a:r>
            <a:r>
              <a:rPr lang="cs-CZ" sz="2400" dirty="0"/>
              <a:t>“</a:t>
            </a:r>
          </a:p>
          <a:p>
            <a:pPr marL="457200" indent="-457200">
              <a:buSzPct val="60000"/>
              <a:buFont typeface="Wingdings" panose="05000000000000000000" pitchFamily="2" charset="2"/>
              <a:buChar char="q"/>
            </a:pPr>
            <a:r>
              <a:rPr lang="cs-CZ" sz="2400" dirty="0"/>
              <a:t>Jsou zde třecí hrany a zejména evropské národní a nadnárodní soudy mají tendenci dávat přednost aplikaci HRL před LOAC – státy se s tím musí vypořádat a přijmout odpovídající opatření, aby předešly budoucím problémům</a:t>
            </a:r>
          </a:p>
        </p:txBody>
      </p:sp>
      <p:sp>
        <p:nvSpPr>
          <p:cNvPr id="11" name="Text Box 4"/>
          <p:cNvSpPr txBox="1">
            <a:spLocks noChangeArrowheads="1"/>
          </p:cNvSpPr>
          <p:nvPr/>
        </p:nvSpPr>
        <p:spPr bwMode="auto">
          <a:xfrm>
            <a:off x="2971800" y="6288086"/>
            <a:ext cx="3271838"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extLst>
      <p:ext uri="{BB962C8B-B14F-4D97-AF65-F5344CB8AC3E}">
        <p14:creationId xmlns:p14="http://schemas.microsoft.com/office/powerpoint/2010/main" val="3456942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0" y="1012825"/>
            <a:ext cx="9144000"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ct val="90000"/>
              </a:lnSpc>
              <a:spcBef>
                <a:spcPts val="1000"/>
              </a:spcBef>
              <a:tabLst>
                <a:tab pos="685800" algn="l"/>
                <a:tab pos="1600200" algn="l"/>
                <a:tab pos="2514600" algn="l"/>
                <a:tab pos="3429000" algn="l"/>
                <a:tab pos="4343400" algn="l"/>
                <a:tab pos="5257800" algn="l"/>
                <a:tab pos="6172200" algn="l"/>
                <a:tab pos="7086600" algn="l"/>
                <a:tab pos="8001000" algn="l"/>
                <a:tab pos="8915400" algn="l"/>
                <a:tab pos="98298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1800"/>
              </a:spcAft>
              <a:buClrTx/>
              <a:buSzPct val="80000"/>
              <a:buFontTx/>
              <a:buNone/>
            </a:pPr>
            <a:r>
              <a:rPr lang="cs-CZ" sz="2400" b="1" dirty="0"/>
              <a:t>Nové prostředky a způsoby vedení boje</a:t>
            </a:r>
            <a:endParaRPr lang="cs-CZ" altLang="cs-CZ" sz="2000" dirty="0"/>
          </a:p>
        </p:txBody>
      </p:sp>
      <p:sp>
        <p:nvSpPr>
          <p:cNvPr id="43011"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10" name="Rectangle 3"/>
          <p:cNvSpPr txBox="1">
            <a:spLocks noChangeArrowheads="1"/>
          </p:cNvSpPr>
          <p:nvPr/>
        </p:nvSpPr>
        <p:spPr>
          <a:xfrm>
            <a:off x="373063" y="1716088"/>
            <a:ext cx="7921625" cy="37687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6"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eaLnBrk="1" hangingPunct="1">
              <a:buClrTx/>
              <a:buSzPct val="60000"/>
              <a:defRPr/>
            </a:pPr>
            <a:endParaRPr lang="cs-CZ" altLang="cs-CZ" kern="0" dirty="0" smtClean="0"/>
          </a:p>
        </p:txBody>
      </p:sp>
      <p:sp>
        <p:nvSpPr>
          <p:cNvPr id="9" name="Rectangle 3"/>
          <p:cNvSpPr txBox="1">
            <a:spLocks noChangeArrowheads="1"/>
          </p:cNvSpPr>
          <p:nvPr/>
        </p:nvSpPr>
        <p:spPr>
          <a:xfrm>
            <a:off x="0" y="1557338"/>
            <a:ext cx="9144000" cy="45688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algn="ctr" eaLnBrk="1" hangingPunct="1">
              <a:buClr>
                <a:schemeClr val="tx1"/>
              </a:buClr>
              <a:buSzPct val="60000"/>
              <a:defRPr/>
            </a:pPr>
            <a:endParaRPr lang="cs-CZ" altLang="cs-CZ" sz="2000" kern="0" dirty="0" smtClean="0"/>
          </a:p>
        </p:txBody>
      </p:sp>
      <p:sp>
        <p:nvSpPr>
          <p:cNvPr id="12" name="Rectangle 3"/>
          <p:cNvSpPr txBox="1">
            <a:spLocks noChangeArrowheads="1"/>
          </p:cNvSpPr>
          <p:nvPr/>
        </p:nvSpPr>
        <p:spPr>
          <a:xfrm>
            <a:off x="0" y="1716088"/>
            <a:ext cx="9144000" cy="53689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457200" indent="-457200">
              <a:buSzPct val="60000"/>
              <a:buFont typeface="Wingdings" panose="05000000000000000000" pitchFamily="2" charset="2"/>
              <a:buChar char="q"/>
            </a:pPr>
            <a:r>
              <a:rPr lang="cs-CZ" sz="2400" dirty="0"/>
              <a:t>Rozvoj nových technologií mění způsob vedení boje a poskytuje nové prostředky</a:t>
            </a:r>
          </a:p>
          <a:p>
            <a:pPr marL="457200" indent="-457200">
              <a:buSzPct val="60000"/>
              <a:buFont typeface="Wingdings" panose="05000000000000000000" pitchFamily="2" charset="2"/>
              <a:buChar char="q"/>
            </a:pPr>
            <a:r>
              <a:rPr lang="cs-CZ" sz="2400" dirty="0"/>
              <a:t>Současné právo má základy v době tradičních ozbrojených konfliktů</a:t>
            </a:r>
          </a:p>
          <a:p>
            <a:pPr marL="457200" indent="-457200">
              <a:buSzPct val="60000"/>
              <a:buFont typeface="Wingdings" panose="05000000000000000000" pitchFamily="2" charset="2"/>
              <a:buChar char="q"/>
            </a:pPr>
            <a:r>
              <a:rPr lang="cs-CZ" sz="2400" dirty="0"/>
              <a:t>Obava z nových věcí – chybějící právní rámec?</a:t>
            </a:r>
          </a:p>
          <a:p>
            <a:pPr marL="857250" lvl="1" indent="-457200">
              <a:buSzPct val="60000"/>
              <a:buFont typeface="Wingdings" panose="05000000000000000000" pitchFamily="2" charset="2"/>
              <a:buChar char="q"/>
            </a:pPr>
            <a:r>
              <a:rPr lang="cs-CZ" sz="2000" dirty="0" smtClean="0"/>
              <a:t>Není potřeba </a:t>
            </a:r>
            <a:r>
              <a:rPr lang="cs-CZ" sz="2000" dirty="0"/>
              <a:t>odepisovat platné právo – lze přiměřeně aplikovat též na nové prostředky a způsoby vedení boje + vývoj</a:t>
            </a:r>
          </a:p>
        </p:txBody>
      </p:sp>
      <p:sp>
        <p:nvSpPr>
          <p:cNvPr id="11" name="Text Box 4"/>
          <p:cNvSpPr txBox="1">
            <a:spLocks noChangeArrowheads="1"/>
          </p:cNvSpPr>
          <p:nvPr/>
        </p:nvSpPr>
        <p:spPr bwMode="auto">
          <a:xfrm>
            <a:off x="2971800" y="6288086"/>
            <a:ext cx="3271838"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extLst>
      <p:ext uri="{BB962C8B-B14F-4D97-AF65-F5344CB8AC3E}">
        <p14:creationId xmlns:p14="http://schemas.microsoft.com/office/powerpoint/2010/main" val="1256620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0" y="1012825"/>
            <a:ext cx="9144000"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ct val="90000"/>
              </a:lnSpc>
              <a:spcBef>
                <a:spcPts val="1000"/>
              </a:spcBef>
              <a:tabLst>
                <a:tab pos="685800" algn="l"/>
                <a:tab pos="1600200" algn="l"/>
                <a:tab pos="2514600" algn="l"/>
                <a:tab pos="3429000" algn="l"/>
                <a:tab pos="4343400" algn="l"/>
                <a:tab pos="5257800" algn="l"/>
                <a:tab pos="6172200" algn="l"/>
                <a:tab pos="7086600" algn="l"/>
                <a:tab pos="8001000" algn="l"/>
                <a:tab pos="8915400" algn="l"/>
                <a:tab pos="98298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1800"/>
              </a:spcAft>
              <a:buClrTx/>
              <a:buSzPct val="80000"/>
              <a:buFontTx/>
              <a:buNone/>
            </a:pPr>
            <a:r>
              <a:rPr lang="cs-CZ" sz="2400" b="1" dirty="0"/>
              <a:t>Konkrétní právní výzvy v zahraničních operacích</a:t>
            </a:r>
            <a:endParaRPr lang="cs-CZ" altLang="cs-CZ" sz="2000" dirty="0"/>
          </a:p>
        </p:txBody>
      </p:sp>
      <p:sp>
        <p:nvSpPr>
          <p:cNvPr id="43011"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10" name="Rectangle 3"/>
          <p:cNvSpPr txBox="1">
            <a:spLocks noChangeArrowheads="1"/>
          </p:cNvSpPr>
          <p:nvPr/>
        </p:nvSpPr>
        <p:spPr>
          <a:xfrm>
            <a:off x="373063" y="1716088"/>
            <a:ext cx="7921625" cy="37687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6"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eaLnBrk="1" hangingPunct="1">
              <a:buClrTx/>
              <a:buSzPct val="60000"/>
              <a:defRPr/>
            </a:pPr>
            <a:endParaRPr lang="cs-CZ" altLang="cs-CZ" kern="0" dirty="0" smtClean="0"/>
          </a:p>
        </p:txBody>
      </p:sp>
      <p:sp>
        <p:nvSpPr>
          <p:cNvPr id="9" name="Rectangle 3"/>
          <p:cNvSpPr txBox="1">
            <a:spLocks noChangeArrowheads="1"/>
          </p:cNvSpPr>
          <p:nvPr/>
        </p:nvSpPr>
        <p:spPr>
          <a:xfrm>
            <a:off x="0" y="1557338"/>
            <a:ext cx="9144000" cy="45688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algn="ctr" eaLnBrk="1" hangingPunct="1">
              <a:buClr>
                <a:schemeClr val="tx1"/>
              </a:buClr>
              <a:buSzPct val="60000"/>
              <a:defRPr/>
            </a:pPr>
            <a:endParaRPr lang="cs-CZ" altLang="cs-CZ" sz="2000" kern="0" dirty="0" smtClean="0"/>
          </a:p>
        </p:txBody>
      </p:sp>
      <p:sp>
        <p:nvSpPr>
          <p:cNvPr id="12" name="Rectangle 3"/>
          <p:cNvSpPr txBox="1">
            <a:spLocks noChangeArrowheads="1"/>
          </p:cNvSpPr>
          <p:nvPr/>
        </p:nvSpPr>
        <p:spPr>
          <a:xfrm>
            <a:off x="0" y="1716088"/>
            <a:ext cx="9144000" cy="53689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457200" indent="-457200">
              <a:buSzPct val="60000"/>
              <a:buFont typeface="Wingdings" panose="05000000000000000000" pitchFamily="2" charset="2"/>
              <a:buChar char="q"/>
            </a:pPr>
            <a:r>
              <a:rPr lang="cs-CZ" sz="2400" dirty="0"/>
              <a:t>Zadržování osob</a:t>
            </a:r>
          </a:p>
          <a:p>
            <a:pPr marL="457200" indent="-457200">
              <a:buSzPct val="60000"/>
              <a:buFont typeface="Wingdings" panose="05000000000000000000" pitchFamily="2" charset="2"/>
              <a:buChar char="q"/>
            </a:pPr>
            <a:r>
              <a:rPr lang="cs-CZ" sz="2400" dirty="0"/>
              <a:t>Zahraniční bojovníci</a:t>
            </a:r>
          </a:p>
          <a:p>
            <a:pPr marL="457200" indent="-457200">
              <a:buSzPct val="60000"/>
              <a:buFont typeface="Wingdings" panose="05000000000000000000" pitchFamily="2" charset="2"/>
              <a:buChar char="q"/>
            </a:pPr>
            <a:r>
              <a:rPr lang="cs-CZ" sz="2400" dirty="0"/>
              <a:t>Sběr biometrických dat</a:t>
            </a:r>
          </a:p>
          <a:p>
            <a:pPr marL="457200" indent="-457200">
              <a:buSzPct val="60000"/>
              <a:buFont typeface="Wingdings" panose="05000000000000000000" pitchFamily="2" charset="2"/>
              <a:buChar char="q"/>
            </a:pPr>
            <a:r>
              <a:rPr lang="cs-CZ" sz="2400" dirty="0"/>
              <a:t>Aplikace zásady rozlišování – přímá účast na bojové činnosti</a:t>
            </a:r>
          </a:p>
          <a:p>
            <a:pPr marL="457200" indent="-457200">
              <a:buSzPct val="60000"/>
              <a:buFont typeface="Wingdings" panose="05000000000000000000" pitchFamily="2" charset="2"/>
              <a:buChar char="q"/>
            </a:pPr>
            <a:r>
              <a:rPr lang="cs-CZ" sz="2400" dirty="0"/>
              <a:t>A další…</a:t>
            </a:r>
          </a:p>
        </p:txBody>
      </p:sp>
      <p:sp>
        <p:nvSpPr>
          <p:cNvPr id="11" name="Text Box 4"/>
          <p:cNvSpPr txBox="1">
            <a:spLocks noChangeArrowheads="1"/>
          </p:cNvSpPr>
          <p:nvPr/>
        </p:nvSpPr>
        <p:spPr bwMode="auto">
          <a:xfrm>
            <a:off x="2971800" y="6288086"/>
            <a:ext cx="3271838"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extLst>
      <p:ext uri="{BB962C8B-B14F-4D97-AF65-F5344CB8AC3E}">
        <p14:creationId xmlns:p14="http://schemas.microsoft.com/office/powerpoint/2010/main" val="686242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0" y="1012825"/>
            <a:ext cx="9144000"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ct val="90000"/>
              </a:lnSpc>
              <a:spcBef>
                <a:spcPts val="1000"/>
              </a:spcBef>
              <a:tabLst>
                <a:tab pos="685800" algn="l"/>
                <a:tab pos="1600200" algn="l"/>
                <a:tab pos="2514600" algn="l"/>
                <a:tab pos="3429000" algn="l"/>
                <a:tab pos="4343400" algn="l"/>
                <a:tab pos="5257800" algn="l"/>
                <a:tab pos="6172200" algn="l"/>
                <a:tab pos="7086600" algn="l"/>
                <a:tab pos="8001000" algn="l"/>
                <a:tab pos="8915400" algn="l"/>
                <a:tab pos="98298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1800"/>
              </a:spcAft>
              <a:buClrTx/>
              <a:buSzPct val="80000"/>
              <a:buFontTx/>
              <a:buNone/>
            </a:pPr>
            <a:r>
              <a:rPr lang="cs-CZ" altLang="cs-CZ" sz="2400" b="1"/>
              <a:t>Shrnutí</a:t>
            </a:r>
          </a:p>
          <a:p>
            <a:pPr algn="ctr" eaLnBrk="1" hangingPunct="1">
              <a:lnSpc>
                <a:spcPct val="100000"/>
              </a:lnSpc>
              <a:spcBef>
                <a:spcPct val="0"/>
              </a:spcBef>
              <a:spcAft>
                <a:spcPts val="1800"/>
              </a:spcAft>
              <a:buClrTx/>
              <a:buSzPct val="80000"/>
              <a:buFontTx/>
              <a:buNone/>
            </a:pPr>
            <a:endParaRPr lang="cs-CZ" altLang="cs-CZ" sz="2400" b="1"/>
          </a:p>
          <a:p>
            <a:pPr algn="ctr" eaLnBrk="1" hangingPunct="1">
              <a:lnSpc>
                <a:spcPct val="100000"/>
              </a:lnSpc>
              <a:spcBef>
                <a:spcPct val="0"/>
              </a:spcBef>
              <a:spcAft>
                <a:spcPts val="1800"/>
              </a:spcAft>
              <a:buClrTx/>
              <a:buSzPct val="80000"/>
              <a:buFontTx/>
              <a:buNone/>
            </a:pPr>
            <a:endParaRPr lang="cs-CZ" altLang="cs-CZ" sz="2400" b="1"/>
          </a:p>
          <a:p>
            <a:pPr eaLnBrk="1" hangingPunct="1">
              <a:spcBef>
                <a:spcPts val="600"/>
              </a:spcBef>
              <a:spcAft>
                <a:spcPts val="600"/>
              </a:spcAft>
              <a:buSzPct val="80000"/>
              <a:buFont typeface="Wingdings" panose="05000000000000000000" pitchFamily="2" charset="2"/>
              <a:buNone/>
            </a:pPr>
            <a:endParaRPr lang="cs-CZ" altLang="cs-CZ" sz="2000"/>
          </a:p>
        </p:txBody>
      </p:sp>
      <p:sp>
        <p:nvSpPr>
          <p:cNvPr id="44035"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10" name="Rectangle 3"/>
          <p:cNvSpPr txBox="1">
            <a:spLocks noChangeArrowheads="1"/>
          </p:cNvSpPr>
          <p:nvPr/>
        </p:nvSpPr>
        <p:spPr>
          <a:xfrm>
            <a:off x="373063" y="1716088"/>
            <a:ext cx="7921625" cy="3768725"/>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6"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eaLnBrk="1" hangingPunct="1">
              <a:buClrTx/>
              <a:buSzPct val="60000"/>
              <a:defRPr/>
            </a:pPr>
            <a:endParaRPr lang="cs-CZ" altLang="cs-CZ" kern="0" dirty="0" smtClean="0"/>
          </a:p>
        </p:txBody>
      </p:sp>
      <p:sp>
        <p:nvSpPr>
          <p:cNvPr id="11" name="Zástupný symbol pro obsah 2"/>
          <p:cNvSpPr txBox="1">
            <a:spLocks/>
          </p:cNvSpPr>
          <p:nvPr/>
        </p:nvSpPr>
        <p:spPr>
          <a:xfrm>
            <a:off x="20638" y="1501775"/>
            <a:ext cx="9144000" cy="5653088"/>
          </a:xfrm>
          <a:prstGeom prst="rect">
            <a:avLst/>
          </a:prstGeom>
        </p:spPr>
        <p:txBody>
          <a:bodyPr/>
          <a:lst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sz="2000">
                <a:solidFill>
                  <a:srgbClr val="000000"/>
                </a:solidFill>
                <a:latin typeface="+mn-lt"/>
                <a:cs typeface="+mn-cs"/>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cs typeface="+mn-cs"/>
              </a:defRPr>
            </a:lvl9pPr>
          </a:lstStyle>
          <a:p>
            <a:pPr marL="360363" indent="-360363" eaLnBrk="1" hangingPunct="1">
              <a:lnSpc>
                <a:spcPct val="80000"/>
              </a:lnSpc>
              <a:spcBef>
                <a:spcPts val="600"/>
              </a:spcBef>
              <a:spcAft>
                <a:spcPts val="600"/>
              </a:spcAft>
              <a:buClrTx/>
              <a:buSzPct val="60000"/>
              <a:buFont typeface="Wingdings" pitchFamily="2" charset="2"/>
              <a:buChar char="q"/>
              <a:defRPr/>
            </a:pPr>
            <a:r>
              <a:rPr lang="cs-CZ" altLang="cs-CZ" sz="2000" kern="0" dirty="0" smtClean="0"/>
              <a:t>Mezinárodní právo veřejné je odvětvím právního řádu, upravujícím vztahy zejména mezi jeho základními subjekty – státy.</a:t>
            </a:r>
          </a:p>
          <a:p>
            <a:pPr marL="360363" indent="-360363" eaLnBrk="1" hangingPunct="1">
              <a:lnSpc>
                <a:spcPct val="80000"/>
              </a:lnSpc>
              <a:spcBef>
                <a:spcPts val="600"/>
              </a:spcBef>
              <a:spcAft>
                <a:spcPts val="600"/>
              </a:spcAft>
              <a:buClrTx/>
              <a:buSzPct val="60000"/>
              <a:buFont typeface="Wingdings" pitchFamily="2" charset="2"/>
              <a:buChar char="q"/>
              <a:defRPr/>
            </a:pPr>
            <a:r>
              <a:rPr lang="cs-CZ" altLang="cs-CZ" sz="2000" kern="0" dirty="0" smtClean="0"/>
              <a:t>Charta OSN je univerzálním mezinárodněprávním dokumentem, který jako jeden z pramenů práva (dalším pramenem jsou mezinárodní obyčeje) upravuje vztahy mezi státy a společenstvími států.</a:t>
            </a:r>
          </a:p>
          <a:p>
            <a:pPr marL="360363" indent="-360363" eaLnBrk="1" hangingPunct="1">
              <a:lnSpc>
                <a:spcPct val="80000"/>
              </a:lnSpc>
              <a:spcBef>
                <a:spcPts val="600"/>
              </a:spcBef>
              <a:spcAft>
                <a:spcPts val="600"/>
              </a:spcAft>
              <a:buClrTx/>
              <a:buSzPct val="60000"/>
              <a:buFont typeface="Wingdings" pitchFamily="2" charset="2"/>
              <a:buChar char="q"/>
              <a:defRPr/>
            </a:pPr>
            <a:r>
              <a:rPr lang="cs-CZ" altLang="cs-CZ" sz="2000" kern="0" dirty="0" smtClean="0"/>
              <a:t>Řešení sporů ozbrojeným konfliktem mezi subjekty je od přelomu 19. a 20 století v zásadě zakázáno. Z tohoto zákazu existují výjimky uznané mezinárodním společenstvím.</a:t>
            </a:r>
          </a:p>
          <a:p>
            <a:pPr marL="360363" indent="-360363" eaLnBrk="1" hangingPunct="1">
              <a:lnSpc>
                <a:spcPct val="80000"/>
              </a:lnSpc>
              <a:spcBef>
                <a:spcPts val="600"/>
              </a:spcBef>
              <a:spcAft>
                <a:spcPts val="600"/>
              </a:spcAft>
              <a:buClrTx/>
              <a:buSzPct val="60000"/>
              <a:buFont typeface="Wingdings" pitchFamily="2" charset="2"/>
              <a:buChar char="q"/>
              <a:defRPr/>
            </a:pPr>
            <a:r>
              <a:rPr lang="cs-CZ" altLang="cs-CZ" sz="2000" kern="0" dirty="0" smtClean="0"/>
              <a:t>Mezinárodní právo humanitární je souborem pravidel upravujících vztahy před a v průběhu ozbrojeného konfliktu, a také pravidel chránicích subjekty nezúčastněné v tomto konfliktu.</a:t>
            </a:r>
          </a:p>
          <a:p>
            <a:pPr marL="360363" indent="-360363" eaLnBrk="1" hangingPunct="1">
              <a:lnSpc>
                <a:spcPct val="80000"/>
              </a:lnSpc>
              <a:spcBef>
                <a:spcPts val="600"/>
              </a:spcBef>
              <a:spcAft>
                <a:spcPts val="600"/>
              </a:spcAft>
              <a:buClrTx/>
              <a:buSzPct val="60000"/>
              <a:buFont typeface="Wingdings" pitchFamily="2" charset="2"/>
              <a:buChar char="q"/>
              <a:defRPr/>
            </a:pPr>
            <a:r>
              <a:rPr lang="cs-CZ" altLang="cs-CZ" sz="2000" kern="0" dirty="0" smtClean="0"/>
              <a:t> I v mezinárodním právu veřejném – humanitárním platí, že subjekty jsou za svá jednání odpovědné. Odpovědnost jsou oprávněné dovozovat příslušné justiční orgány. (vnitrostátní soudy, MSD, mezinárodní soudy ad hoc, ICC).</a:t>
            </a:r>
          </a:p>
          <a:p>
            <a:pPr marL="360363" indent="-360363" eaLnBrk="1" hangingPunct="1">
              <a:lnSpc>
                <a:spcPct val="80000"/>
              </a:lnSpc>
              <a:spcBef>
                <a:spcPts val="600"/>
              </a:spcBef>
              <a:spcAft>
                <a:spcPts val="600"/>
              </a:spcAft>
              <a:buClrTx/>
              <a:buFont typeface="Wingdings" pitchFamily="2" charset="2"/>
              <a:buChar char="Ø"/>
              <a:defRPr/>
            </a:pPr>
            <a:endParaRPr lang="cs-CZ" altLang="cs-CZ" sz="2000" kern="0" dirty="0" smtClean="0"/>
          </a:p>
        </p:txBody>
      </p:sp>
      <p:sp>
        <p:nvSpPr>
          <p:cNvPr id="9" name="Text Box 4"/>
          <p:cNvSpPr txBox="1">
            <a:spLocks noChangeArrowheads="1"/>
          </p:cNvSpPr>
          <p:nvPr/>
        </p:nvSpPr>
        <p:spPr bwMode="auto">
          <a:xfrm>
            <a:off x="2971800" y="6288086"/>
            <a:ext cx="3271838"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2000"/>
                                        <p:tgtEl>
                                          <p:spTgt spid="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2000"/>
                                        <p:tgtEl>
                                          <p:spTgt spid="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2000"/>
                                        <p:tgtEl>
                                          <p:spTgt spid="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2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14339" name="Text Box 3"/>
          <p:cNvSpPr txBox="1">
            <a:spLocks noChangeArrowheads="1"/>
          </p:cNvSpPr>
          <p:nvPr/>
        </p:nvSpPr>
        <p:spPr bwMode="auto">
          <a:xfrm>
            <a:off x="334963" y="6372225"/>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b="1">
                <a:solidFill>
                  <a:srgbClr val="FFFFFF"/>
                </a:solidFill>
              </a:rPr>
              <a:t>Katedra ekonomie</a:t>
            </a:r>
          </a:p>
        </p:txBody>
      </p:sp>
      <p:sp>
        <p:nvSpPr>
          <p:cNvPr id="14340" name="Text Box 4"/>
          <p:cNvSpPr txBox="1">
            <a:spLocks noChangeArrowheads="1"/>
          </p:cNvSpPr>
          <p:nvPr/>
        </p:nvSpPr>
        <p:spPr bwMode="auto">
          <a:xfrm>
            <a:off x="3028950" y="6356350"/>
            <a:ext cx="327183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smtClean="0">
                <a:solidFill>
                  <a:srgbClr val="898989"/>
                </a:solidFill>
                <a:latin typeface="Arial Narrow" panose="020B0606020202030204" pitchFamily="34" charset="0"/>
              </a:rPr>
              <a:t>Leopold Skoruša, Ph.D.</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graphicFrame>
        <p:nvGraphicFramePr>
          <p:cNvPr id="6" name="Diagram 5"/>
          <p:cNvGraphicFramePr/>
          <p:nvPr>
            <p:extLst>
              <p:ext uri="{D42A27DB-BD31-4B8C-83A1-F6EECF244321}">
                <p14:modId xmlns:p14="http://schemas.microsoft.com/office/powerpoint/2010/main" val="497788198"/>
              </p:ext>
            </p:extLst>
          </p:nvPr>
        </p:nvGraphicFramePr>
        <p:xfrm>
          <a:off x="307782" y="1844824"/>
          <a:ext cx="8407846"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42" name="Obdélník 1"/>
          <p:cNvSpPr>
            <a:spLocks noChangeArrowheads="1"/>
          </p:cNvSpPr>
          <p:nvPr/>
        </p:nvSpPr>
        <p:spPr bwMode="auto">
          <a:xfrm>
            <a:off x="1692275" y="1196975"/>
            <a:ext cx="5759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Aft>
                <a:spcPts val="1800"/>
              </a:spcAft>
              <a:buClrTx/>
              <a:buSzPct val="80000"/>
              <a:buFontTx/>
              <a:buNone/>
            </a:pPr>
            <a:r>
              <a:rPr lang="cs-CZ" altLang="cs-CZ" sz="2000" b="1" dirty="0">
                <a:solidFill>
                  <a:schemeClr val="tx1"/>
                </a:solidFill>
                <a:latin typeface="Arial Narrow" panose="020B0606020202030204" pitchFamily="34" charset="0"/>
              </a:rPr>
              <a:t>       Pohledy na právo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285750" y="1509713"/>
            <a:ext cx="8643938" cy="4621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1pPr>
            <a:lvl2pPr>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2pPr>
            <a:lvl3pPr>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3pPr>
            <a:lvl4pPr>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4pPr>
            <a:lvl5pPr>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9pPr>
          </a:lstStyle>
          <a:p>
            <a:pPr marL="179388" indent="-179388">
              <a:spcBef>
                <a:spcPct val="50000"/>
              </a:spcBef>
              <a:buFontTx/>
              <a:buAutoNum type="arabicPeriod"/>
              <a:tabLst>
                <a:tab pos="8915400" algn="l"/>
                <a:tab pos="9829800" algn="l"/>
              </a:tabLst>
              <a:defRPr/>
            </a:pPr>
            <a:r>
              <a:rPr lang="cs-CZ" altLang="cs-CZ" sz="1600" dirty="0" smtClean="0">
                <a:solidFill>
                  <a:schemeClr val="tx1"/>
                </a:solidFill>
                <a:latin typeface="+mn-lt"/>
              </a:rPr>
              <a:t>Pařížská deklarace o námořním právu 1856</a:t>
            </a:r>
          </a:p>
          <a:p>
            <a:pPr marL="179388" indent="-179388">
              <a:spcBef>
                <a:spcPct val="50000"/>
              </a:spcBef>
              <a:buFontTx/>
              <a:buAutoNum type="arabicPeriod"/>
              <a:tabLst>
                <a:tab pos="8915400" algn="l"/>
                <a:tab pos="9829800" algn="l"/>
              </a:tabLst>
              <a:defRPr/>
            </a:pPr>
            <a:r>
              <a:rPr lang="cs-CZ" altLang="cs-CZ" sz="1600" u="sng" dirty="0" smtClean="0">
                <a:solidFill>
                  <a:schemeClr val="tx1"/>
                </a:solidFill>
                <a:latin typeface="+mn-lt"/>
              </a:rPr>
              <a:t>Ženevská </a:t>
            </a:r>
            <a:r>
              <a:rPr lang="cs-CZ" altLang="cs-CZ" sz="1600" u="sng" dirty="0">
                <a:solidFill>
                  <a:schemeClr val="tx1"/>
                </a:solidFill>
                <a:latin typeface="+mn-lt"/>
              </a:rPr>
              <a:t>úmluva o zlepšení osudu raněných a nemocných v poli 1864 </a:t>
            </a:r>
            <a:r>
              <a:rPr lang="cs-CZ" altLang="cs-CZ" sz="1600" dirty="0">
                <a:solidFill>
                  <a:schemeClr val="tx1"/>
                </a:solidFill>
                <a:latin typeface="+mn-lt"/>
              </a:rPr>
              <a:t>(několik novel – až r. 1949)  </a:t>
            </a:r>
            <a:r>
              <a:rPr lang="en-US" altLang="cs-CZ" sz="1600" b="1" dirty="0">
                <a:solidFill>
                  <a:schemeClr val="tx1"/>
                </a:solidFill>
                <a:latin typeface="+mn-lt"/>
              </a:rPr>
              <a:t>[1]</a:t>
            </a:r>
            <a:endParaRPr lang="cs-CZ" altLang="cs-CZ" sz="1600" b="1" dirty="0">
              <a:solidFill>
                <a:schemeClr val="tx1"/>
              </a:solidFill>
              <a:latin typeface="+mn-lt"/>
            </a:endParaRPr>
          </a:p>
          <a:p>
            <a:pPr marL="179388" indent="-179388">
              <a:spcBef>
                <a:spcPct val="50000"/>
              </a:spcBef>
              <a:buFontTx/>
              <a:buAutoNum type="arabicPeriod"/>
              <a:tabLst>
                <a:tab pos="8915400" algn="l"/>
                <a:tab pos="9829800" algn="l"/>
              </a:tabLst>
              <a:defRPr/>
            </a:pPr>
            <a:r>
              <a:rPr lang="cs-CZ" altLang="cs-CZ" sz="1600" dirty="0">
                <a:solidFill>
                  <a:schemeClr val="tx1"/>
                </a:solidFill>
                <a:latin typeface="+mn-lt"/>
              </a:rPr>
              <a:t>Petrohrad. deklarace o zákazu výbušných střel malého kalibru 1868</a:t>
            </a:r>
          </a:p>
          <a:p>
            <a:pPr marL="179388" indent="-179388">
              <a:spcBef>
                <a:spcPct val="50000"/>
              </a:spcBef>
              <a:buFontTx/>
              <a:buAutoNum type="arabicPeriod"/>
              <a:tabLst>
                <a:tab pos="8915400" algn="l"/>
                <a:tab pos="9829800" algn="l"/>
              </a:tabLst>
              <a:defRPr/>
            </a:pPr>
            <a:r>
              <a:rPr lang="cs-CZ" altLang="cs-CZ" sz="1600" dirty="0">
                <a:solidFill>
                  <a:schemeClr val="tx1"/>
                </a:solidFill>
                <a:latin typeface="+mn-lt"/>
              </a:rPr>
              <a:t>Úprava zásad Ženevské úmluvy pro válku námořní 1899</a:t>
            </a:r>
          </a:p>
          <a:p>
            <a:pPr marL="179388" indent="-179388">
              <a:spcBef>
                <a:spcPct val="50000"/>
              </a:spcBef>
              <a:buFontTx/>
              <a:buAutoNum type="arabicPeriod"/>
              <a:tabLst>
                <a:tab pos="8915400" algn="l"/>
                <a:tab pos="9829800" algn="l"/>
              </a:tabLst>
              <a:defRPr/>
            </a:pPr>
            <a:r>
              <a:rPr lang="cs-CZ" altLang="cs-CZ" sz="1600" b="1" u="sng" dirty="0" smtClean="0">
                <a:solidFill>
                  <a:schemeClr val="tx1"/>
                </a:solidFill>
                <a:latin typeface="+mn-lt"/>
              </a:rPr>
              <a:t>Úmluva o zákonech a obyčejích války pozemní a Řád války pozemní 1899</a:t>
            </a:r>
          </a:p>
          <a:p>
            <a:pPr marL="179388" indent="-179388">
              <a:spcBef>
                <a:spcPct val="50000"/>
              </a:spcBef>
              <a:buFontTx/>
              <a:buAutoNum type="arabicPeriod"/>
              <a:tabLst>
                <a:tab pos="8915400" algn="l"/>
                <a:tab pos="9829800" algn="l"/>
              </a:tabLst>
              <a:defRPr/>
            </a:pPr>
            <a:r>
              <a:rPr lang="cs-CZ" altLang="cs-CZ" sz="1600" dirty="0" smtClean="0">
                <a:solidFill>
                  <a:schemeClr val="tx1"/>
                </a:solidFill>
                <a:latin typeface="+mn-lt"/>
              </a:rPr>
              <a:t>Deklarace </a:t>
            </a:r>
            <a:r>
              <a:rPr lang="cs-CZ" altLang="cs-CZ" sz="1600" dirty="0">
                <a:solidFill>
                  <a:schemeClr val="tx1"/>
                </a:solidFill>
                <a:latin typeface="+mn-lt"/>
              </a:rPr>
              <a:t>o zákazu zplošťujících nebo rozšiřujících se nábojů 1899</a:t>
            </a:r>
          </a:p>
          <a:p>
            <a:pPr marL="179388" indent="-179388">
              <a:spcBef>
                <a:spcPct val="50000"/>
              </a:spcBef>
              <a:buFontTx/>
              <a:buAutoNum type="arabicPeriod"/>
              <a:tabLst>
                <a:tab pos="8915400" algn="l"/>
                <a:tab pos="9829800" algn="l"/>
              </a:tabLst>
              <a:defRPr/>
            </a:pPr>
            <a:r>
              <a:rPr lang="cs-CZ" altLang="cs-CZ" sz="1600" dirty="0">
                <a:solidFill>
                  <a:schemeClr val="tx1"/>
                </a:solidFill>
                <a:latin typeface="+mn-lt"/>
              </a:rPr>
              <a:t>Deklarace o zákazu střel šířících dusivé či zhoubné plyny 1899</a:t>
            </a:r>
          </a:p>
          <a:p>
            <a:pPr marL="179388" indent="-179388">
              <a:spcBef>
                <a:spcPct val="50000"/>
              </a:spcBef>
              <a:buFontTx/>
              <a:buAutoNum type="arabicPeriod"/>
              <a:tabLst>
                <a:tab pos="8915400" algn="l"/>
                <a:tab pos="9829800" algn="l"/>
              </a:tabLst>
              <a:defRPr/>
            </a:pPr>
            <a:r>
              <a:rPr lang="cs-CZ" altLang="cs-CZ" sz="1600" dirty="0">
                <a:solidFill>
                  <a:schemeClr val="tx1"/>
                </a:solidFill>
                <a:latin typeface="+mn-lt"/>
              </a:rPr>
              <a:t>Úmluva o počátku nepřátelství 1907</a:t>
            </a:r>
          </a:p>
          <a:p>
            <a:pPr marL="179388" indent="-179388">
              <a:spcBef>
                <a:spcPct val="50000"/>
              </a:spcBef>
              <a:buFontTx/>
              <a:buAutoNum type="arabicPeriod"/>
              <a:tabLst>
                <a:tab pos="8915400" algn="l"/>
                <a:tab pos="9829800" algn="l"/>
              </a:tabLst>
              <a:defRPr/>
            </a:pPr>
            <a:r>
              <a:rPr lang="cs-CZ" altLang="cs-CZ" sz="1600" b="1" u="sng" dirty="0">
                <a:solidFill>
                  <a:schemeClr val="tx1"/>
                </a:solidFill>
                <a:latin typeface="+mn-lt"/>
              </a:rPr>
              <a:t>Úmluva o zákonech a obyčejích pozemní války 1907</a:t>
            </a:r>
          </a:p>
          <a:p>
            <a:pPr marL="179388" indent="-179388">
              <a:spcBef>
                <a:spcPct val="50000"/>
              </a:spcBef>
              <a:buFontTx/>
              <a:buAutoNum type="arabicPeriod"/>
              <a:tabLst>
                <a:tab pos="8915400" algn="l"/>
                <a:tab pos="9829800" algn="l"/>
              </a:tabLst>
              <a:defRPr/>
            </a:pPr>
            <a:r>
              <a:rPr lang="cs-CZ" altLang="cs-CZ" sz="1600" dirty="0">
                <a:solidFill>
                  <a:schemeClr val="tx1"/>
                </a:solidFill>
                <a:latin typeface="+mn-lt"/>
              </a:rPr>
              <a:t>Úmluva o právech a povinnostech  Států a osob neutrálních v pozemní válce 1907</a:t>
            </a:r>
          </a:p>
          <a:p>
            <a:pPr marL="179388" indent="-179388">
              <a:spcBef>
                <a:spcPct val="50000"/>
              </a:spcBef>
              <a:buFontTx/>
              <a:buAutoNum type="arabicPeriod"/>
              <a:tabLst>
                <a:tab pos="8915400" algn="l"/>
                <a:tab pos="9829800" algn="l"/>
              </a:tabLst>
              <a:defRPr/>
            </a:pPr>
            <a:r>
              <a:rPr lang="cs-CZ" altLang="cs-CZ" sz="1600" dirty="0">
                <a:solidFill>
                  <a:schemeClr val="tx1"/>
                </a:solidFill>
                <a:latin typeface="+mn-lt"/>
              </a:rPr>
              <a:t>Úmluva o režimu nepřátelských obchodních lodí na počátku války 1907</a:t>
            </a:r>
          </a:p>
        </p:txBody>
      </p:sp>
      <p:sp>
        <p:nvSpPr>
          <p:cNvPr id="45059"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5062" name="Obdélník 1"/>
          <p:cNvSpPr>
            <a:spLocks noChangeArrowheads="1"/>
          </p:cNvSpPr>
          <p:nvPr/>
        </p:nvSpPr>
        <p:spPr bwMode="auto">
          <a:xfrm>
            <a:off x="3033713" y="1047750"/>
            <a:ext cx="3076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Aft>
                <a:spcPts val="1800"/>
              </a:spcAft>
              <a:buClrTx/>
              <a:buSzPct val="80000"/>
              <a:buFontTx/>
              <a:buNone/>
            </a:pPr>
            <a:r>
              <a:rPr lang="cs-CZ" altLang="cs-CZ" sz="2400" b="1">
                <a:solidFill>
                  <a:schemeClr val="tx1"/>
                </a:solidFill>
              </a:rPr>
              <a:t>Prameny - literatura</a:t>
            </a:r>
          </a:p>
        </p:txBody>
      </p:sp>
      <p:sp>
        <p:nvSpPr>
          <p:cNvPr id="8" name="Text Box 4"/>
          <p:cNvSpPr txBox="1">
            <a:spLocks noChangeArrowheads="1"/>
          </p:cNvSpPr>
          <p:nvPr/>
        </p:nvSpPr>
        <p:spPr bwMode="auto">
          <a:xfrm>
            <a:off x="2971800" y="6288086"/>
            <a:ext cx="3271838"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6085" name="Obdélník 1"/>
          <p:cNvSpPr>
            <a:spLocks noChangeArrowheads="1"/>
          </p:cNvSpPr>
          <p:nvPr/>
        </p:nvSpPr>
        <p:spPr bwMode="auto">
          <a:xfrm>
            <a:off x="3033713" y="1047750"/>
            <a:ext cx="3076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Aft>
                <a:spcPts val="1800"/>
              </a:spcAft>
              <a:buClrTx/>
              <a:buSzPct val="80000"/>
              <a:buFontTx/>
              <a:buNone/>
            </a:pPr>
            <a:r>
              <a:rPr lang="cs-CZ" altLang="cs-CZ" sz="2400" b="1">
                <a:solidFill>
                  <a:schemeClr val="tx1"/>
                </a:solidFill>
              </a:rPr>
              <a:t>Prameny - literatura</a:t>
            </a:r>
          </a:p>
        </p:txBody>
      </p:sp>
      <p:sp>
        <p:nvSpPr>
          <p:cNvPr id="3" name="Obdélník 2"/>
          <p:cNvSpPr/>
          <p:nvPr/>
        </p:nvSpPr>
        <p:spPr>
          <a:xfrm>
            <a:off x="250825" y="1511300"/>
            <a:ext cx="8569325" cy="4278313"/>
          </a:xfrm>
          <a:prstGeom prst="rect">
            <a:avLst/>
          </a:prstGeom>
        </p:spPr>
        <p:txBody>
          <a:bodyPr>
            <a:spAutoFit/>
          </a:bodyPr>
          <a:lstStyle/>
          <a:p>
            <a:pPr marL="179388" indent="-179388">
              <a:spcBef>
                <a:spcPct val="50000"/>
              </a:spcBef>
              <a:buFont typeface="+mj-lt"/>
              <a:buAutoNum type="arabicPeriod" startAt="12"/>
              <a:defRPr/>
            </a:pPr>
            <a:r>
              <a:rPr lang="cs-CZ" altLang="cs-CZ" sz="1600" dirty="0">
                <a:solidFill>
                  <a:schemeClr val="tx1"/>
                </a:solidFill>
                <a:latin typeface="+mn-lt"/>
                <a:cs typeface="Arial" charset="0"/>
              </a:rPr>
              <a:t>Úmluva o přeměňování obchodních lodí ve válečné 1907</a:t>
            </a:r>
          </a:p>
          <a:p>
            <a:pPr marL="179388" indent="-179388">
              <a:spcBef>
                <a:spcPct val="50000"/>
              </a:spcBef>
              <a:buFontTx/>
              <a:buAutoNum type="arabicPeriod" startAt="13"/>
              <a:defRPr/>
            </a:pPr>
            <a:r>
              <a:rPr lang="cs-CZ" altLang="cs-CZ" sz="1600" dirty="0">
                <a:solidFill>
                  <a:schemeClr val="tx1"/>
                </a:solidFill>
                <a:latin typeface="+mn-lt"/>
                <a:cs typeface="Arial" charset="0"/>
              </a:rPr>
              <a:t>Úmluva o kladení podmořských samočinných dotekových min 1907</a:t>
            </a:r>
          </a:p>
          <a:p>
            <a:pPr marL="179388" indent="-179388">
              <a:spcBef>
                <a:spcPct val="50000"/>
              </a:spcBef>
              <a:buFontTx/>
              <a:buAutoNum type="arabicPeriod" startAt="13"/>
              <a:defRPr/>
            </a:pPr>
            <a:r>
              <a:rPr lang="cs-CZ" altLang="cs-CZ" sz="1600" dirty="0">
                <a:solidFill>
                  <a:schemeClr val="tx1"/>
                </a:solidFill>
                <a:latin typeface="+mn-lt"/>
                <a:cs typeface="Arial" charset="0"/>
              </a:rPr>
              <a:t>Úmluva o bombardování námořními silami za války 1907</a:t>
            </a:r>
          </a:p>
          <a:p>
            <a:pPr marL="179388" indent="-179388">
              <a:spcBef>
                <a:spcPct val="50000"/>
              </a:spcBef>
              <a:buFontTx/>
              <a:buAutoNum type="arabicPeriod" startAt="13"/>
              <a:defRPr/>
            </a:pPr>
            <a:r>
              <a:rPr lang="cs-CZ" altLang="cs-CZ" sz="1600" dirty="0">
                <a:solidFill>
                  <a:schemeClr val="tx1"/>
                </a:solidFill>
                <a:latin typeface="+mn-lt"/>
                <a:cs typeface="Arial" charset="0"/>
              </a:rPr>
              <a:t>Úmluva o úpravě Žen. úmluvy pro válku námořní 1907</a:t>
            </a:r>
          </a:p>
          <a:p>
            <a:pPr marL="179388" indent="-179388">
              <a:spcBef>
                <a:spcPct val="50000"/>
              </a:spcBef>
              <a:buFontTx/>
              <a:buAutoNum type="arabicPeriod" startAt="13"/>
              <a:defRPr/>
            </a:pPr>
            <a:r>
              <a:rPr lang="cs-CZ" altLang="cs-CZ" sz="1600" dirty="0">
                <a:solidFill>
                  <a:schemeClr val="tx1"/>
                </a:solidFill>
                <a:latin typeface="+mn-lt"/>
                <a:cs typeface="Arial" charset="0"/>
              </a:rPr>
              <a:t>Úmluva o některých omezeních kořistního práva ve válce námořní 1907</a:t>
            </a:r>
          </a:p>
          <a:p>
            <a:pPr marL="179388" indent="-179388">
              <a:spcBef>
                <a:spcPct val="50000"/>
              </a:spcBef>
              <a:buFontTx/>
              <a:buAutoNum type="arabicPeriod" startAt="13"/>
              <a:defRPr/>
            </a:pPr>
            <a:r>
              <a:rPr lang="cs-CZ" altLang="cs-CZ" sz="1600" dirty="0">
                <a:solidFill>
                  <a:schemeClr val="tx1"/>
                </a:solidFill>
                <a:latin typeface="+mn-lt"/>
                <a:cs typeface="Arial" charset="0"/>
              </a:rPr>
              <a:t>Úmluva o právech a povinnostech neutrálů v námořní válce 1907</a:t>
            </a:r>
          </a:p>
          <a:p>
            <a:pPr marL="179388" indent="-179388">
              <a:spcBef>
                <a:spcPct val="50000"/>
              </a:spcBef>
              <a:buFontTx/>
              <a:buAutoNum type="arabicPeriod" startAt="13"/>
              <a:defRPr/>
            </a:pPr>
            <a:r>
              <a:rPr lang="cs-CZ" altLang="cs-CZ" sz="1600" dirty="0">
                <a:solidFill>
                  <a:schemeClr val="tx1"/>
                </a:solidFill>
                <a:latin typeface="+mn-lt"/>
                <a:cs typeface="Arial" charset="0"/>
              </a:rPr>
              <a:t>Ženevský protokol o zákazu clem.. a bakteriologických zbraní 1925</a:t>
            </a:r>
          </a:p>
          <a:p>
            <a:pPr marL="179388" indent="-179388">
              <a:spcBef>
                <a:spcPct val="50000"/>
              </a:spcBef>
              <a:buFontTx/>
              <a:buAutoNum type="arabicPeriod" startAt="13"/>
              <a:defRPr/>
            </a:pPr>
            <a:r>
              <a:rPr lang="cs-CZ" altLang="cs-CZ" sz="1600" dirty="0">
                <a:solidFill>
                  <a:schemeClr val="tx1"/>
                </a:solidFill>
                <a:latin typeface="+mn-lt"/>
                <a:cs typeface="Arial" charset="0"/>
              </a:rPr>
              <a:t>Žen. úmluva týkající se nakládání s válečnými zajatci 1929</a:t>
            </a:r>
          </a:p>
          <a:p>
            <a:pPr marL="179388" indent="-179388">
              <a:spcBef>
                <a:spcPct val="50000"/>
              </a:spcBef>
              <a:buFontTx/>
              <a:buAutoNum type="arabicPeriod" startAt="13"/>
              <a:defRPr/>
            </a:pPr>
            <a:r>
              <a:rPr lang="cs-CZ" altLang="cs-CZ" sz="1600" u="sng" dirty="0">
                <a:solidFill>
                  <a:schemeClr val="tx1"/>
                </a:solidFill>
                <a:latin typeface="+mn-lt"/>
                <a:cs typeface="Arial" charset="0"/>
              </a:rPr>
              <a:t>Žen. úmluva o zlepšení osudu raněných, nemocných v polních armádách 1929 </a:t>
            </a:r>
            <a:br>
              <a:rPr lang="cs-CZ" altLang="cs-CZ" sz="1600" u="sng" dirty="0">
                <a:solidFill>
                  <a:schemeClr val="tx1"/>
                </a:solidFill>
                <a:latin typeface="+mn-lt"/>
                <a:cs typeface="Arial" charset="0"/>
              </a:rPr>
            </a:br>
            <a:r>
              <a:rPr lang="cs-CZ" altLang="cs-CZ" sz="1600" u="sng" dirty="0">
                <a:solidFill>
                  <a:schemeClr val="tx1"/>
                </a:solidFill>
                <a:latin typeface="+mn-lt"/>
                <a:cs typeface="Arial" charset="0"/>
              </a:rPr>
              <a:t>a raněných, nemocných a trosečníků a na moři 1949</a:t>
            </a:r>
            <a:r>
              <a:rPr lang="en-US" altLang="cs-CZ" sz="1600" dirty="0">
                <a:solidFill>
                  <a:schemeClr val="tx1"/>
                </a:solidFill>
                <a:latin typeface="+mn-lt"/>
                <a:cs typeface="Arial" charset="0"/>
              </a:rPr>
              <a:t> </a:t>
            </a:r>
            <a:r>
              <a:rPr lang="en-US" altLang="cs-CZ" sz="1600" b="1" dirty="0">
                <a:solidFill>
                  <a:schemeClr val="tx1"/>
                </a:solidFill>
                <a:latin typeface="+mn-lt"/>
                <a:cs typeface="Arial" charset="0"/>
              </a:rPr>
              <a:t>[2]</a:t>
            </a:r>
            <a:endParaRPr lang="cs-CZ" altLang="cs-CZ" sz="1600" b="1" u="sng" dirty="0">
              <a:solidFill>
                <a:schemeClr val="tx1"/>
              </a:solidFill>
              <a:latin typeface="+mn-lt"/>
              <a:cs typeface="Arial" charset="0"/>
            </a:endParaRPr>
          </a:p>
          <a:p>
            <a:pPr marL="179388" indent="-179388">
              <a:spcBef>
                <a:spcPct val="50000"/>
              </a:spcBef>
              <a:buFontTx/>
              <a:buAutoNum type="arabicPeriod" startAt="13"/>
              <a:defRPr/>
            </a:pPr>
            <a:r>
              <a:rPr lang="cs-CZ" altLang="cs-CZ" sz="1600" u="sng" dirty="0">
                <a:solidFill>
                  <a:schemeClr val="tx1"/>
                </a:solidFill>
                <a:latin typeface="+mn-lt"/>
                <a:cs typeface="Arial" charset="0"/>
              </a:rPr>
              <a:t>Žen. úmluva o zacházení s válečnými zajatci 1949</a:t>
            </a:r>
            <a:r>
              <a:rPr lang="en-US" altLang="cs-CZ" sz="1600" dirty="0">
                <a:solidFill>
                  <a:schemeClr val="tx1"/>
                </a:solidFill>
                <a:latin typeface="+mn-lt"/>
                <a:cs typeface="Arial" charset="0"/>
              </a:rPr>
              <a:t>  </a:t>
            </a:r>
            <a:r>
              <a:rPr lang="en-US" altLang="cs-CZ" sz="1600" b="1" dirty="0">
                <a:solidFill>
                  <a:schemeClr val="tx1"/>
                </a:solidFill>
                <a:latin typeface="+mn-lt"/>
                <a:cs typeface="Arial" charset="0"/>
              </a:rPr>
              <a:t>[3]</a:t>
            </a:r>
            <a:endParaRPr lang="cs-CZ" altLang="cs-CZ" sz="1600" b="1" u="sng" dirty="0">
              <a:solidFill>
                <a:schemeClr val="tx1"/>
              </a:solidFill>
              <a:latin typeface="+mn-lt"/>
              <a:cs typeface="Arial" charset="0"/>
            </a:endParaRPr>
          </a:p>
          <a:p>
            <a:pPr marL="179388" indent="-179388">
              <a:spcBef>
                <a:spcPct val="50000"/>
              </a:spcBef>
              <a:buFontTx/>
              <a:buAutoNum type="arabicPeriod" startAt="13"/>
              <a:defRPr/>
            </a:pPr>
            <a:r>
              <a:rPr lang="cs-CZ" altLang="cs-CZ" sz="1600" u="sng" dirty="0">
                <a:solidFill>
                  <a:schemeClr val="tx1"/>
                </a:solidFill>
                <a:latin typeface="+mn-lt"/>
                <a:cs typeface="Arial" charset="0"/>
              </a:rPr>
              <a:t>Žen. úmluva o ochraně civilních osob za války 1949</a:t>
            </a:r>
            <a:r>
              <a:rPr lang="en-US" altLang="cs-CZ" sz="1600" dirty="0">
                <a:solidFill>
                  <a:schemeClr val="tx1"/>
                </a:solidFill>
                <a:latin typeface="+mn-lt"/>
                <a:cs typeface="Arial" charset="0"/>
              </a:rPr>
              <a:t>  </a:t>
            </a:r>
            <a:r>
              <a:rPr lang="en-US" altLang="cs-CZ" sz="1600" b="1" dirty="0">
                <a:solidFill>
                  <a:schemeClr val="tx1"/>
                </a:solidFill>
                <a:latin typeface="+mn-lt"/>
                <a:cs typeface="Arial" charset="0"/>
              </a:rPr>
              <a:t>[4]</a:t>
            </a:r>
            <a:endParaRPr lang="cs-CZ" altLang="cs-CZ" sz="1600" b="1" u="sng" dirty="0">
              <a:solidFill>
                <a:schemeClr val="tx1"/>
              </a:solidFill>
              <a:latin typeface="+mn-lt"/>
              <a:cs typeface="Arial" charset="0"/>
            </a:endParaRPr>
          </a:p>
        </p:txBody>
      </p:sp>
      <p:sp>
        <p:nvSpPr>
          <p:cNvPr id="8" name="Text Box 4"/>
          <p:cNvSpPr txBox="1">
            <a:spLocks noChangeArrowheads="1"/>
          </p:cNvSpPr>
          <p:nvPr/>
        </p:nvSpPr>
        <p:spPr bwMode="auto">
          <a:xfrm>
            <a:off x="2971800" y="6288086"/>
            <a:ext cx="3271838"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7109" name="Obdélník 1"/>
          <p:cNvSpPr>
            <a:spLocks noChangeArrowheads="1"/>
          </p:cNvSpPr>
          <p:nvPr/>
        </p:nvSpPr>
        <p:spPr bwMode="auto">
          <a:xfrm>
            <a:off x="3033713" y="1047750"/>
            <a:ext cx="3076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Aft>
                <a:spcPts val="1800"/>
              </a:spcAft>
              <a:buClrTx/>
              <a:buSzPct val="80000"/>
              <a:buFontTx/>
              <a:buNone/>
            </a:pPr>
            <a:r>
              <a:rPr lang="cs-CZ" altLang="cs-CZ" sz="2400" b="1">
                <a:solidFill>
                  <a:schemeClr val="tx1"/>
                </a:solidFill>
              </a:rPr>
              <a:t>Prameny - literatura</a:t>
            </a:r>
          </a:p>
        </p:txBody>
      </p:sp>
      <p:sp>
        <p:nvSpPr>
          <p:cNvPr id="7" name="Text Box 2"/>
          <p:cNvSpPr txBox="1">
            <a:spLocks noChangeArrowheads="1"/>
          </p:cNvSpPr>
          <p:nvPr/>
        </p:nvSpPr>
        <p:spPr bwMode="auto">
          <a:xfrm>
            <a:off x="0" y="1528763"/>
            <a:ext cx="91440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0238" indent="-447675">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57188" indent="-357188">
              <a:spcBef>
                <a:spcPct val="50000"/>
              </a:spcBef>
              <a:defRPr/>
            </a:pPr>
            <a:r>
              <a:rPr lang="cs-CZ" altLang="cs-CZ" sz="1600" dirty="0" smtClean="0">
                <a:latin typeface="+mn-lt"/>
                <a:cs typeface="Times New Roman" pitchFamily="18" charset="0"/>
              </a:rPr>
              <a:t>23</a:t>
            </a:r>
            <a:r>
              <a:rPr lang="cs-CZ" altLang="cs-CZ" sz="2200" dirty="0" smtClean="0">
                <a:latin typeface="Arial Narrow" pitchFamily="34" charset="0"/>
                <a:cs typeface="Times New Roman" pitchFamily="18" charset="0"/>
              </a:rPr>
              <a:t>. </a:t>
            </a:r>
            <a:r>
              <a:rPr lang="cs-CZ" altLang="cs-CZ" sz="1600" dirty="0" smtClean="0">
                <a:latin typeface="+mn-lt"/>
                <a:cs typeface="Times New Roman" pitchFamily="18" charset="0"/>
              </a:rPr>
              <a:t>Haagská úmluva. o ochraně kulturních statků za ozbroj. konfliktů 1954</a:t>
            </a:r>
          </a:p>
          <a:p>
            <a:pPr marL="357188" indent="-357188">
              <a:spcBef>
                <a:spcPct val="50000"/>
              </a:spcBef>
              <a:defRPr/>
            </a:pPr>
            <a:r>
              <a:rPr lang="cs-CZ" altLang="cs-CZ" sz="1600" dirty="0" smtClean="0">
                <a:latin typeface="+mn-lt"/>
                <a:cs typeface="Times New Roman" pitchFamily="18" charset="0"/>
              </a:rPr>
              <a:t>24. Deklarace o zákazu použití nukleárních a termonukleárních zbraní 1961</a:t>
            </a:r>
          </a:p>
          <a:p>
            <a:pPr marL="357188" indent="-357188">
              <a:spcBef>
                <a:spcPct val="50000"/>
              </a:spcBef>
              <a:buFontTx/>
              <a:buAutoNum type="arabicPeriod" startAt="25"/>
              <a:defRPr/>
            </a:pPr>
            <a:r>
              <a:rPr lang="cs-CZ" altLang="cs-CZ" sz="1600" u="sng" dirty="0" smtClean="0">
                <a:latin typeface="+mn-lt"/>
                <a:cs typeface="Times New Roman" pitchFamily="18" charset="0"/>
              </a:rPr>
              <a:t>Dodatkové protokoly I a II k Ženevským úmluvám o ochraně obětí války 1977</a:t>
            </a:r>
            <a:r>
              <a:rPr lang="cs-CZ" altLang="cs-CZ" sz="1600" dirty="0" smtClean="0">
                <a:latin typeface="+mn-lt"/>
                <a:cs typeface="Times New Roman" pitchFamily="18" charset="0"/>
              </a:rPr>
              <a:t>  (168/1991 Sb.)</a:t>
            </a:r>
          </a:p>
          <a:p>
            <a:pPr marL="357188" indent="-357188">
              <a:spcBef>
                <a:spcPct val="50000"/>
              </a:spcBef>
              <a:buFontTx/>
              <a:buAutoNum type="arabicPeriod" startAt="25"/>
              <a:defRPr/>
            </a:pPr>
            <a:r>
              <a:rPr lang="cs-CZ" altLang="cs-CZ" sz="1600" dirty="0" smtClean="0">
                <a:latin typeface="+mn-lt"/>
                <a:cs typeface="Times New Roman" pitchFamily="18" charset="0"/>
              </a:rPr>
              <a:t>30/1947 Sb., VYHLÁŠKA ministra zahraničních věcí ze dne 16. ledna 1947 </a:t>
            </a:r>
            <a:r>
              <a:rPr lang="cs-CZ" altLang="cs-CZ" sz="1600" u="sng" dirty="0" smtClean="0">
                <a:latin typeface="+mn-lt"/>
                <a:cs typeface="Times New Roman" pitchFamily="18" charset="0"/>
              </a:rPr>
              <a:t>o chartě Spojených národů a statutu Mezinárodního soudního dvora, sjednaných dne 26. června 1945 na konferenci Spojených národů o mezinárodní organisaci, konané v San Francisku.</a:t>
            </a:r>
          </a:p>
          <a:p>
            <a:pPr marL="357188" indent="-357188">
              <a:spcBef>
                <a:spcPct val="50000"/>
              </a:spcBef>
              <a:buFontTx/>
              <a:buAutoNum type="arabicPeriod" startAt="25"/>
              <a:defRPr/>
            </a:pPr>
            <a:r>
              <a:rPr lang="cs-CZ" altLang="cs-CZ" sz="1600" u="sng" dirty="0" smtClean="0">
                <a:latin typeface="+mn-lt"/>
                <a:cs typeface="Times New Roman" pitchFamily="18" charset="0"/>
              </a:rPr>
              <a:t>32/1955 Sb., VYHLÁŠKA ministra zahraničních věcí o Úmluvě o zabránění a trestání zločinu </a:t>
            </a:r>
            <a:r>
              <a:rPr lang="cs-CZ" altLang="cs-CZ" sz="1600" u="sng" dirty="0" err="1" smtClean="0">
                <a:latin typeface="+mn-lt"/>
                <a:cs typeface="Times New Roman" pitchFamily="18" charset="0"/>
              </a:rPr>
              <a:t>genocidia</a:t>
            </a:r>
            <a:r>
              <a:rPr lang="cs-CZ" altLang="cs-CZ" sz="1600" u="sng" dirty="0" smtClean="0">
                <a:latin typeface="+mn-lt"/>
                <a:cs typeface="Times New Roman" pitchFamily="18" charset="0"/>
              </a:rPr>
              <a:t>.</a:t>
            </a:r>
          </a:p>
          <a:p>
            <a:pPr marL="357188" indent="-357188">
              <a:spcBef>
                <a:spcPct val="50000"/>
              </a:spcBef>
              <a:buFontTx/>
              <a:buAutoNum type="arabicPeriod" startAt="25"/>
              <a:defRPr/>
            </a:pPr>
            <a:r>
              <a:rPr lang="cs-CZ" altLang="cs-CZ" sz="1600" u="sng" dirty="0" smtClean="0">
                <a:latin typeface="+mn-lt"/>
                <a:cs typeface="Times New Roman" pitchFamily="18" charset="0"/>
              </a:rPr>
              <a:t>Obyčejové normy - mezinárodní humanitární právo</a:t>
            </a:r>
            <a:r>
              <a:rPr lang="cs-CZ" altLang="cs-CZ" sz="1600" dirty="0" smtClean="0">
                <a:latin typeface="+mn-lt"/>
                <a:cs typeface="Times New Roman" pitchFamily="18" charset="0"/>
              </a:rPr>
              <a:t> </a:t>
            </a:r>
          </a:p>
          <a:p>
            <a:pPr marL="357188" indent="-357188">
              <a:spcBef>
                <a:spcPct val="50000"/>
              </a:spcBef>
              <a:buFontTx/>
              <a:buAutoNum type="arabicPeriod" startAt="25"/>
              <a:defRPr/>
            </a:pPr>
            <a:r>
              <a:rPr lang="cs-CZ" altLang="cs-CZ" sz="1600" dirty="0" smtClean="0">
                <a:latin typeface="+mn-lt"/>
                <a:cs typeface="Times New Roman" pitchFamily="18" charset="0"/>
              </a:rPr>
              <a:t> (http://www.cck-cr.cz/</a:t>
            </a:r>
            <a:r>
              <a:rPr lang="cs-CZ" altLang="cs-CZ" sz="1600" dirty="0" err="1" smtClean="0">
                <a:latin typeface="+mn-lt"/>
                <a:cs typeface="Times New Roman" pitchFamily="18" charset="0"/>
              </a:rPr>
              <a:t>docs</a:t>
            </a:r>
            <a:r>
              <a:rPr lang="cs-CZ" altLang="cs-CZ" sz="1600" dirty="0" smtClean="0">
                <a:latin typeface="+mn-lt"/>
                <a:cs typeface="Times New Roman" pitchFamily="18" charset="0"/>
              </a:rPr>
              <a:t>/</a:t>
            </a:r>
            <a:r>
              <a:rPr lang="cs-CZ" altLang="cs-CZ" sz="1600" dirty="0" err="1" smtClean="0">
                <a:latin typeface="+mn-lt"/>
                <a:cs typeface="Times New Roman" pitchFamily="18" charset="0"/>
              </a:rPr>
              <a:t>mvck_tz</a:t>
            </a:r>
            <a:r>
              <a:rPr lang="cs-CZ" altLang="cs-CZ" sz="1600" dirty="0" smtClean="0">
                <a:latin typeface="+mn-lt"/>
                <a:cs typeface="Times New Roman" pitchFamily="18" charset="0"/>
              </a:rPr>
              <a:t>/icrc_mhp_teror.pdf)</a:t>
            </a:r>
          </a:p>
          <a:p>
            <a:pPr marL="357188" indent="-357188">
              <a:spcBef>
                <a:spcPct val="50000"/>
              </a:spcBef>
              <a:buFontTx/>
              <a:buAutoNum type="arabicPeriod" startAt="25"/>
              <a:defRPr/>
            </a:pPr>
            <a:r>
              <a:rPr lang="cs-CZ" altLang="cs-CZ" sz="1600" dirty="0" smtClean="0">
                <a:latin typeface="+mn-lt"/>
                <a:cs typeface="Times New Roman" pitchFamily="18" charset="0"/>
              </a:rPr>
              <a:t>Dodatkový protokol  III k Ženevským úmluvám z 12. srpna 1949 o přijetí dalšího rozeznávacího znaku (85/2007 </a:t>
            </a:r>
            <a:r>
              <a:rPr lang="cs-CZ" altLang="cs-CZ" sz="1600" dirty="0" err="1" smtClean="0">
                <a:latin typeface="+mn-lt"/>
                <a:cs typeface="Times New Roman" pitchFamily="18" charset="0"/>
              </a:rPr>
              <a:t>Sb.m.s</a:t>
            </a:r>
            <a:r>
              <a:rPr lang="cs-CZ" altLang="cs-CZ" sz="1600" dirty="0" smtClean="0">
                <a:latin typeface="+mn-lt"/>
                <a:cs typeface="Times New Roman" pitchFamily="18" charset="0"/>
              </a:rPr>
              <a:t>.)</a:t>
            </a:r>
          </a:p>
          <a:p>
            <a:pPr>
              <a:defRPr/>
            </a:pPr>
            <a:endParaRPr lang="cs-CZ" altLang="cs-CZ" sz="1600" u="sng" dirty="0" smtClean="0">
              <a:latin typeface="+mn-lt"/>
              <a:cs typeface="Times New Roman" pitchFamily="18" charset="0"/>
              <a:hlinkClick r:id="rId3" action="ppaction://hlinkfile"/>
            </a:endParaRPr>
          </a:p>
          <a:p>
            <a:pPr>
              <a:spcBef>
                <a:spcPct val="50000"/>
              </a:spcBef>
              <a:buFontTx/>
              <a:buAutoNum type="arabicPeriod" startAt="25"/>
              <a:defRPr/>
            </a:pPr>
            <a:endParaRPr lang="cs-CZ" altLang="cs-CZ" sz="1600" u="sng" dirty="0" smtClean="0">
              <a:latin typeface="+mn-lt"/>
              <a:cs typeface="Arial" charset="0"/>
            </a:endParaRPr>
          </a:p>
        </p:txBody>
      </p:sp>
      <p:sp>
        <p:nvSpPr>
          <p:cNvPr id="8" name="Text Box 4"/>
          <p:cNvSpPr txBox="1">
            <a:spLocks noChangeArrowheads="1"/>
          </p:cNvSpPr>
          <p:nvPr/>
        </p:nvSpPr>
        <p:spPr bwMode="auto">
          <a:xfrm>
            <a:off x="2971800" y="6288086"/>
            <a:ext cx="3271838"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285750" y="1071563"/>
            <a:ext cx="8643938" cy="5059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1pPr>
            <a:lvl2pPr>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2pPr>
            <a:lvl3pPr>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3pPr>
            <a:lvl4pPr>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4pPr>
            <a:lvl5pPr>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charset="0"/>
                <a:cs typeface="Arial" charset="0"/>
              </a:defRPr>
            </a:lvl9pPr>
          </a:lstStyle>
          <a:p>
            <a:pPr algn="ctr">
              <a:spcAft>
                <a:spcPts val="1800"/>
              </a:spcAft>
              <a:buClrTx/>
              <a:buSzPct val="80000"/>
              <a:buFontTx/>
              <a:buNone/>
              <a:defRPr/>
            </a:pPr>
            <a:r>
              <a:rPr lang="cs-CZ" altLang="cs-CZ" sz="2400" b="1" dirty="0" smtClean="0"/>
              <a:t>Další literatura</a:t>
            </a:r>
          </a:p>
          <a:p>
            <a:pPr marL="342900" indent="-342900">
              <a:buSzPct val="80000"/>
              <a:buFont typeface="Wingdings" panose="05000000000000000000" pitchFamily="2" charset="2"/>
              <a:buChar char="q"/>
              <a:defRPr/>
            </a:pPr>
            <a:r>
              <a:rPr lang="cs-CZ" dirty="0" err="1">
                <a:latin typeface="+mn-lt"/>
                <a:cs typeface="Times New Roman" pitchFamily="18" charset="0"/>
              </a:rPr>
              <a:t>Malenovský</a:t>
            </a:r>
            <a:r>
              <a:rPr lang="cs-CZ" dirty="0">
                <a:latin typeface="+mn-lt"/>
                <a:cs typeface="Times New Roman" pitchFamily="18" charset="0"/>
              </a:rPr>
              <a:t>, Jiří.: Mezinárodní právo veřejné : jeho obecná část a poměr k jiným právním systémům, zvláště k právu českému. 5., </a:t>
            </a:r>
            <a:r>
              <a:rPr lang="cs-CZ" dirty="0" err="1">
                <a:latin typeface="+mn-lt"/>
                <a:cs typeface="Times New Roman" pitchFamily="18" charset="0"/>
              </a:rPr>
              <a:t>podst</a:t>
            </a:r>
            <a:r>
              <a:rPr lang="cs-CZ" dirty="0">
                <a:latin typeface="+mn-lt"/>
                <a:cs typeface="Times New Roman" pitchFamily="18" charset="0"/>
              </a:rPr>
              <a:t> </a:t>
            </a:r>
            <a:r>
              <a:rPr lang="cs-CZ" dirty="0" err="1">
                <a:latin typeface="+mn-lt"/>
                <a:cs typeface="Times New Roman" pitchFamily="18" charset="0"/>
              </a:rPr>
              <a:t>upr</a:t>
            </a:r>
            <a:r>
              <a:rPr lang="cs-CZ" dirty="0">
                <a:latin typeface="+mn-lt"/>
                <a:cs typeface="Times New Roman" pitchFamily="18" charset="0"/>
              </a:rPr>
              <a:t>. a dopl. vyd. Brno : Masarykova univerzita, 2008. 551 s. (Edice učebnic </a:t>
            </a:r>
            <a:r>
              <a:rPr lang="cs-CZ" dirty="0" err="1">
                <a:latin typeface="+mn-lt"/>
                <a:cs typeface="Times New Roman" pitchFamily="18" charset="0"/>
              </a:rPr>
              <a:t>PrF</a:t>
            </a:r>
            <a:r>
              <a:rPr lang="cs-CZ" dirty="0">
                <a:latin typeface="+mn-lt"/>
                <a:cs typeface="Times New Roman" pitchFamily="18" charset="0"/>
              </a:rPr>
              <a:t> MU v Brně ; č. 402). ISBN 9788021044746</a:t>
            </a:r>
          </a:p>
          <a:p>
            <a:pPr marL="342900" indent="-342900">
              <a:buSzPct val="80000"/>
              <a:buFont typeface="Wingdings" panose="05000000000000000000" pitchFamily="2" charset="2"/>
              <a:buChar char="q"/>
              <a:defRPr/>
            </a:pPr>
            <a:endParaRPr lang="cs-CZ" dirty="0">
              <a:latin typeface="+mn-lt"/>
              <a:cs typeface="Times New Roman" pitchFamily="18" charset="0"/>
            </a:endParaRPr>
          </a:p>
          <a:p>
            <a:pPr marL="342900" indent="-342900">
              <a:buSzPct val="80000"/>
              <a:buFont typeface="Wingdings" panose="05000000000000000000" pitchFamily="2" charset="2"/>
              <a:buChar char="q"/>
              <a:defRPr/>
            </a:pPr>
            <a:r>
              <a:rPr lang="cs-CZ" dirty="0">
                <a:latin typeface="+mn-lt"/>
                <a:cs typeface="Times New Roman" pitchFamily="18" charset="0"/>
              </a:rPr>
              <a:t>Fuchs, Jiří.: Mezinárodní právo humanitární,</a:t>
            </a:r>
          </a:p>
          <a:p>
            <a:pPr marL="342900" indent="-342900">
              <a:buSzPct val="80000"/>
              <a:buFont typeface="Wingdings" panose="05000000000000000000" pitchFamily="2" charset="2"/>
              <a:buChar char="q"/>
              <a:defRPr/>
            </a:pPr>
            <a:endParaRPr lang="cs-CZ" dirty="0">
              <a:latin typeface="+mn-lt"/>
              <a:cs typeface="Times New Roman" pitchFamily="18" charset="0"/>
            </a:endParaRPr>
          </a:p>
          <a:p>
            <a:pPr marL="342900" indent="-342900">
              <a:buSzPct val="80000"/>
              <a:buFont typeface="Wingdings" panose="05000000000000000000" pitchFamily="2" charset="2"/>
              <a:buChar char="q"/>
              <a:defRPr/>
            </a:pPr>
            <a:r>
              <a:rPr lang="cs-CZ" dirty="0">
                <a:latin typeface="+mn-lt"/>
                <a:cs typeface="Times New Roman" pitchFamily="18" charset="0"/>
              </a:rPr>
              <a:t>Seidl-</a:t>
            </a:r>
            <a:r>
              <a:rPr lang="cs-CZ" dirty="0" err="1">
                <a:latin typeface="+mn-lt"/>
                <a:cs typeface="Times New Roman" pitchFamily="18" charset="0"/>
              </a:rPr>
              <a:t>Hohenveldern</a:t>
            </a:r>
            <a:r>
              <a:rPr lang="cs-CZ" dirty="0">
                <a:latin typeface="+mn-lt"/>
                <a:cs typeface="Times New Roman" pitchFamily="18" charset="0"/>
              </a:rPr>
              <a:t>, I.: Mezinárodní právo veřejné, 1. vyd., Praha, </a:t>
            </a:r>
            <a:r>
              <a:rPr lang="cs-CZ" dirty="0" err="1">
                <a:latin typeface="+mn-lt"/>
                <a:cs typeface="Times New Roman" pitchFamily="18" charset="0"/>
              </a:rPr>
              <a:t>Codex</a:t>
            </a:r>
            <a:r>
              <a:rPr lang="cs-CZ" dirty="0">
                <a:latin typeface="+mn-lt"/>
                <a:cs typeface="Times New Roman" pitchFamily="18" charset="0"/>
              </a:rPr>
              <a:t> Bohemia 1999,</a:t>
            </a:r>
          </a:p>
          <a:p>
            <a:pPr marL="342900" indent="-342900">
              <a:buSzPct val="80000"/>
              <a:buFont typeface="Wingdings" panose="05000000000000000000" pitchFamily="2" charset="2"/>
              <a:buChar char="q"/>
              <a:defRPr/>
            </a:pPr>
            <a:endParaRPr lang="cs-CZ" dirty="0">
              <a:latin typeface="+mn-lt"/>
              <a:cs typeface="Times New Roman" pitchFamily="18" charset="0"/>
            </a:endParaRPr>
          </a:p>
          <a:p>
            <a:pPr marL="342900" indent="-342900">
              <a:buSzPct val="80000"/>
              <a:buFont typeface="Wingdings" panose="05000000000000000000" pitchFamily="2" charset="2"/>
              <a:buChar char="q"/>
              <a:defRPr/>
            </a:pPr>
            <a:r>
              <a:rPr lang="cs-CZ" dirty="0" err="1">
                <a:latin typeface="+mn-lt"/>
                <a:cs typeface="Times New Roman" pitchFamily="18" charset="0"/>
              </a:rPr>
              <a:t>Tindall</a:t>
            </a:r>
            <a:r>
              <a:rPr lang="cs-CZ" dirty="0">
                <a:latin typeface="+mn-lt"/>
                <a:cs typeface="Times New Roman" pitchFamily="18" charset="0"/>
              </a:rPr>
              <a:t>, G. B., </a:t>
            </a:r>
            <a:r>
              <a:rPr lang="cs-CZ" dirty="0" err="1">
                <a:latin typeface="+mn-lt"/>
                <a:cs typeface="Times New Roman" pitchFamily="18" charset="0"/>
              </a:rPr>
              <a:t>Shi</a:t>
            </a:r>
            <a:r>
              <a:rPr lang="cs-CZ" dirty="0">
                <a:latin typeface="+mn-lt"/>
                <a:cs typeface="Times New Roman" pitchFamily="18" charset="0"/>
              </a:rPr>
              <a:t>, D. E.: Dějiny Spojených států amerických, 2. vyd., Praha, Nakladatelství Lidové noviny 1996,</a:t>
            </a:r>
          </a:p>
          <a:p>
            <a:pPr marL="342900" indent="-342900">
              <a:buSzPct val="80000"/>
              <a:buFont typeface="Wingdings" panose="05000000000000000000" pitchFamily="2" charset="2"/>
              <a:buChar char="q"/>
              <a:defRPr/>
            </a:pPr>
            <a:endParaRPr lang="cs-CZ" dirty="0">
              <a:latin typeface="+mn-lt"/>
              <a:cs typeface="Times New Roman" pitchFamily="18" charset="0"/>
            </a:endParaRPr>
          </a:p>
          <a:p>
            <a:pPr marL="342900" indent="-342900">
              <a:buSzPct val="80000"/>
              <a:buFont typeface="Wingdings" panose="05000000000000000000" pitchFamily="2" charset="2"/>
              <a:buChar char="q"/>
              <a:defRPr/>
            </a:pPr>
            <a:r>
              <a:rPr lang="cs-CZ" dirty="0">
                <a:latin typeface="+mn-lt"/>
                <a:cs typeface="Times New Roman" pitchFamily="18" charset="0"/>
              </a:rPr>
              <a:t>Internetová stránka Českého Červeného kříže http://www.cervenykriz.eu/cz/cz_root.aspx</a:t>
            </a:r>
          </a:p>
          <a:p>
            <a:pPr>
              <a:lnSpc>
                <a:spcPct val="90000"/>
              </a:lnSpc>
              <a:spcBef>
                <a:spcPts val="600"/>
              </a:spcBef>
              <a:spcAft>
                <a:spcPts val="600"/>
              </a:spcAft>
              <a:buSzPct val="80000"/>
              <a:buFont typeface="Wingdings" charset="2"/>
              <a:buNone/>
              <a:defRPr/>
            </a:pPr>
            <a:endParaRPr lang="cs-CZ" altLang="cs-CZ" sz="2000" dirty="0" smtClean="0"/>
          </a:p>
        </p:txBody>
      </p:sp>
      <p:sp>
        <p:nvSpPr>
          <p:cNvPr id="48131"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7" name="Text Box 4"/>
          <p:cNvSpPr txBox="1">
            <a:spLocks noChangeArrowheads="1"/>
          </p:cNvSpPr>
          <p:nvPr/>
        </p:nvSpPr>
        <p:spPr bwMode="auto">
          <a:xfrm>
            <a:off x="2971800" y="6288086"/>
            <a:ext cx="3271838"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49157" name="TextovéPole 1"/>
          <p:cNvSpPr txBox="1">
            <a:spLocks noChangeArrowheads="1"/>
          </p:cNvSpPr>
          <p:nvPr/>
        </p:nvSpPr>
        <p:spPr bwMode="auto">
          <a:xfrm>
            <a:off x="2667000" y="3429000"/>
            <a:ext cx="39957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cs-CZ" altLang="cs-CZ" sz="2400" dirty="0">
                <a:solidFill>
                  <a:schemeClr val="tx1"/>
                </a:solidFill>
              </a:rPr>
              <a:t>Děkuji Vám za pozornost!     </a:t>
            </a:r>
          </a:p>
        </p:txBody>
      </p:sp>
      <p:sp>
        <p:nvSpPr>
          <p:cNvPr id="7" name="Text Box 4"/>
          <p:cNvSpPr txBox="1">
            <a:spLocks noChangeArrowheads="1"/>
          </p:cNvSpPr>
          <p:nvPr/>
        </p:nvSpPr>
        <p:spPr bwMode="auto">
          <a:xfrm>
            <a:off x="2971800" y="6288086"/>
            <a:ext cx="3271838"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724875" y="1772375"/>
            <a:ext cx="1980000" cy="720000"/>
          </a:xfrm>
          <a:prstGeom prst="rect">
            <a:avLst/>
          </a:prstGeom>
          <a:solidFill>
            <a:schemeClr val="bg1">
              <a:lumMod val="8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5749" tIns="37874" rIns="75749" bIns="37874" anchor="ctr"/>
          <a:lstStyle/>
          <a:p>
            <a:pPr algn="ctr" defTabSz="757238">
              <a:buFont typeface="Times New Roman" pitchFamily="16" charset="0"/>
              <a:buNone/>
              <a:defRPr/>
            </a:pPr>
            <a:r>
              <a:rPr lang="cs-CZ" sz="3200" b="1" dirty="0">
                <a:solidFill>
                  <a:schemeClr val="tx1"/>
                </a:solidFill>
                <a:latin typeface="Arial Narrow" panose="020B0606020202030204" pitchFamily="34" charset="0"/>
                <a:cs typeface="Arial" charset="0"/>
              </a:rPr>
              <a:t>Právo</a:t>
            </a:r>
            <a:endParaRPr lang="en-US" sz="3200" b="1" dirty="0">
              <a:solidFill>
                <a:schemeClr val="tx1"/>
              </a:solidFill>
              <a:latin typeface="Arial Narrow" panose="020B0606020202030204" pitchFamily="34" charset="0"/>
              <a:cs typeface="Arial" charset="0"/>
            </a:endParaRPr>
          </a:p>
        </p:txBody>
      </p:sp>
      <p:sp>
        <p:nvSpPr>
          <p:cNvPr id="5" name="Rectangle 5"/>
          <p:cNvSpPr>
            <a:spLocks noChangeArrowheads="1"/>
          </p:cNvSpPr>
          <p:nvPr/>
        </p:nvSpPr>
        <p:spPr bwMode="auto">
          <a:xfrm>
            <a:off x="1071563" y="3141094"/>
            <a:ext cx="2474912" cy="576000"/>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none" lIns="75749" tIns="37874" rIns="75749" bIns="37874" anchor="ctr"/>
          <a:lstStyle/>
          <a:p>
            <a:pPr algn="ctr" defTabSz="1054100">
              <a:buFont typeface="Times New Roman" pitchFamily="16" charset="0"/>
              <a:buNone/>
              <a:defRPr/>
            </a:pPr>
            <a:r>
              <a:rPr lang="cs-CZ" sz="2000" b="1" dirty="0">
                <a:solidFill>
                  <a:schemeClr val="tx2">
                    <a:lumMod val="10000"/>
                  </a:schemeClr>
                </a:solidFill>
                <a:latin typeface="Arial Narrow" panose="020B0606020202030204" pitchFamily="34" charset="0"/>
              </a:rPr>
              <a:t>Právo soukromé</a:t>
            </a:r>
            <a:endParaRPr lang="en-US" sz="2000" b="1" dirty="0">
              <a:solidFill>
                <a:schemeClr val="tx2">
                  <a:lumMod val="10000"/>
                </a:schemeClr>
              </a:solidFill>
              <a:latin typeface="Arial Narrow" panose="020B0606020202030204" pitchFamily="34" charset="0"/>
            </a:endParaRPr>
          </a:p>
        </p:txBody>
      </p:sp>
      <p:sp>
        <p:nvSpPr>
          <p:cNvPr id="6" name="Rectangle 4"/>
          <p:cNvSpPr>
            <a:spLocks noChangeArrowheads="1"/>
          </p:cNvSpPr>
          <p:nvPr/>
        </p:nvSpPr>
        <p:spPr bwMode="auto">
          <a:xfrm>
            <a:off x="5786438" y="3107755"/>
            <a:ext cx="2643187" cy="612000"/>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wrap="none" lIns="75749" tIns="37874" rIns="75749" bIns="37874" anchor="ctr"/>
          <a:lstStyle/>
          <a:p>
            <a:pPr algn="ctr" defTabSz="757238">
              <a:buFont typeface="Times New Roman" pitchFamily="16" charset="0"/>
              <a:buNone/>
              <a:defRPr/>
            </a:pPr>
            <a:r>
              <a:rPr lang="cs-CZ" sz="2000" b="1" dirty="0">
                <a:solidFill>
                  <a:schemeClr val="tx2">
                    <a:lumMod val="10000"/>
                  </a:schemeClr>
                </a:solidFill>
                <a:latin typeface="Arial Narrow" panose="020B0606020202030204" pitchFamily="34" charset="0"/>
              </a:rPr>
              <a:t>Právo veřejné</a:t>
            </a:r>
            <a:endParaRPr lang="en-US" sz="2000" b="1" dirty="0">
              <a:solidFill>
                <a:schemeClr val="tx2">
                  <a:lumMod val="10000"/>
                </a:schemeClr>
              </a:solidFill>
              <a:latin typeface="Arial Narrow" panose="020B0606020202030204" pitchFamily="34" charset="0"/>
            </a:endParaRPr>
          </a:p>
        </p:txBody>
      </p:sp>
      <p:sp>
        <p:nvSpPr>
          <p:cNvPr id="7" name="Line 6"/>
          <p:cNvSpPr>
            <a:spLocks noChangeShapeType="1"/>
          </p:cNvSpPr>
          <p:nvPr/>
        </p:nvSpPr>
        <p:spPr bwMode="auto">
          <a:xfrm>
            <a:off x="2286000" y="2784475"/>
            <a:ext cx="4786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buFont typeface="Times New Roman" pitchFamily="16" charset="0"/>
              <a:buNone/>
              <a:defRPr/>
            </a:pPr>
            <a:endParaRPr lang="cs-CZ" sz="1400">
              <a:latin typeface="+mn-lt"/>
              <a:cs typeface="Arial" charset="0"/>
            </a:endParaRPr>
          </a:p>
        </p:txBody>
      </p:sp>
      <p:sp>
        <p:nvSpPr>
          <p:cNvPr id="8" name="Line 8"/>
          <p:cNvSpPr>
            <a:spLocks noChangeShapeType="1"/>
          </p:cNvSpPr>
          <p:nvPr/>
        </p:nvSpPr>
        <p:spPr bwMode="auto">
          <a:xfrm>
            <a:off x="2286000" y="2784475"/>
            <a:ext cx="0" cy="325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9" name="Line 7"/>
          <p:cNvSpPr>
            <a:spLocks noChangeShapeType="1"/>
          </p:cNvSpPr>
          <p:nvPr/>
        </p:nvSpPr>
        <p:spPr bwMode="auto">
          <a:xfrm>
            <a:off x="4714875" y="2492375"/>
            <a:ext cx="0" cy="292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buFont typeface="Times New Roman" pitchFamily="16" charset="0"/>
              <a:buNone/>
              <a:defRPr/>
            </a:pPr>
            <a:endParaRPr lang="cs-CZ" sz="1400">
              <a:latin typeface="+mn-lt"/>
              <a:cs typeface="Arial" charset="0"/>
            </a:endParaRPr>
          </a:p>
        </p:txBody>
      </p:sp>
      <p:sp>
        <p:nvSpPr>
          <p:cNvPr id="10" name="Line 7"/>
          <p:cNvSpPr>
            <a:spLocks noChangeShapeType="1"/>
          </p:cNvSpPr>
          <p:nvPr/>
        </p:nvSpPr>
        <p:spPr bwMode="auto">
          <a:xfrm>
            <a:off x="7072313" y="2784475"/>
            <a:ext cx="0" cy="357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11" name="TextovéPole 10"/>
          <p:cNvSpPr txBox="1"/>
          <p:nvPr/>
        </p:nvSpPr>
        <p:spPr>
          <a:xfrm>
            <a:off x="817030" y="4007373"/>
            <a:ext cx="2916000" cy="209288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spAutoFit/>
          </a:bodyPr>
          <a:lstStyle/>
          <a:p>
            <a:pPr marL="355600" indent="-355600">
              <a:buSzPct val="60000"/>
              <a:buFont typeface="Wingdings" pitchFamily="2" charset="2"/>
              <a:buChar char="q"/>
              <a:defRPr/>
            </a:pPr>
            <a:r>
              <a:rPr lang="cs-CZ" sz="2000" dirty="0">
                <a:solidFill>
                  <a:schemeClr val="tx2">
                    <a:lumMod val="10000"/>
                  </a:schemeClr>
                </a:solidFill>
                <a:latin typeface="Arial Narrow" panose="020B0606020202030204" pitchFamily="34" charset="0"/>
              </a:rPr>
              <a:t>Občanské právo</a:t>
            </a:r>
          </a:p>
          <a:p>
            <a:pPr marL="720725" lvl="2" indent="-355600">
              <a:buSzPct val="60000"/>
              <a:buFont typeface="Courier New" panose="02070309020205020404" pitchFamily="49" charset="0"/>
              <a:buChar char="o"/>
              <a:defRPr/>
            </a:pPr>
            <a:r>
              <a:rPr lang="cs-CZ" dirty="0">
                <a:solidFill>
                  <a:schemeClr val="tx2">
                    <a:lumMod val="10000"/>
                  </a:schemeClr>
                </a:solidFill>
                <a:latin typeface="Arial Narrow" panose="020B0606020202030204" pitchFamily="34" charset="0"/>
              </a:rPr>
              <a:t>Zákon obchodních korporacích</a:t>
            </a:r>
          </a:p>
          <a:p>
            <a:pPr marL="720725" lvl="2" indent="-355600">
              <a:buSzPct val="60000"/>
              <a:buFont typeface="Courier New" panose="02070309020205020404" pitchFamily="49" charset="0"/>
              <a:buChar char="o"/>
              <a:defRPr/>
            </a:pPr>
            <a:r>
              <a:rPr lang="cs-CZ" dirty="0">
                <a:solidFill>
                  <a:schemeClr val="tx2">
                    <a:lumMod val="10000"/>
                  </a:schemeClr>
                </a:solidFill>
                <a:latin typeface="Arial Narrow" panose="020B0606020202030204" pitchFamily="34" charset="0"/>
              </a:rPr>
              <a:t>Mezinárodní právo soukromé</a:t>
            </a:r>
          </a:p>
          <a:p>
            <a:pPr marL="355600" lvl="2" indent="-355600">
              <a:buSzPct val="60000"/>
              <a:buFont typeface="Wingdings" panose="05000000000000000000" pitchFamily="2" charset="2"/>
              <a:buChar char="q"/>
              <a:defRPr/>
            </a:pPr>
            <a:r>
              <a:rPr lang="cs-CZ" sz="2000" dirty="0">
                <a:solidFill>
                  <a:schemeClr val="tx2">
                    <a:lumMod val="10000"/>
                  </a:schemeClr>
                </a:solidFill>
                <a:latin typeface="Arial Narrow" panose="020B0606020202030204" pitchFamily="34" charset="0"/>
              </a:rPr>
              <a:t>Pracovní právo</a:t>
            </a:r>
          </a:p>
          <a:p>
            <a:pPr>
              <a:buSzPct val="60000"/>
              <a:buFont typeface="Times New Roman" pitchFamily="16" charset="0"/>
              <a:buNone/>
              <a:defRPr/>
            </a:pPr>
            <a:endParaRPr lang="cs-CZ" sz="1600" dirty="0">
              <a:solidFill>
                <a:srgbClr val="FFFFFF"/>
              </a:solidFill>
              <a:latin typeface="Arial Narrow" panose="020B0606020202030204" pitchFamily="34" charset="0"/>
            </a:endParaRPr>
          </a:p>
        </p:txBody>
      </p:sp>
      <p:sp>
        <p:nvSpPr>
          <p:cNvPr id="12" name="TextovéPole 11"/>
          <p:cNvSpPr txBox="1"/>
          <p:nvPr/>
        </p:nvSpPr>
        <p:spPr>
          <a:xfrm>
            <a:off x="5718708" y="3945817"/>
            <a:ext cx="2778646" cy="221599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spAutoFit/>
          </a:bodyPr>
          <a:lstStyle/>
          <a:p>
            <a:pPr marL="355600" indent="-355600">
              <a:buSzPct val="60000"/>
              <a:buFont typeface="Wingdings" pitchFamily="2" charset="2"/>
              <a:buChar char="q"/>
              <a:defRPr/>
            </a:pPr>
            <a:r>
              <a:rPr lang="cs-CZ" sz="2000" dirty="0">
                <a:solidFill>
                  <a:schemeClr val="tx2">
                    <a:lumMod val="10000"/>
                  </a:schemeClr>
                </a:solidFill>
                <a:latin typeface="Arial Narrow" panose="020B0606020202030204" pitchFamily="34" charset="0"/>
              </a:rPr>
              <a:t>Ústavní právo</a:t>
            </a:r>
          </a:p>
          <a:p>
            <a:pPr marL="355600" indent="-355600">
              <a:buSzPct val="60000"/>
              <a:buFont typeface="Wingdings" pitchFamily="2" charset="2"/>
              <a:buChar char="q"/>
              <a:defRPr/>
            </a:pPr>
            <a:r>
              <a:rPr lang="cs-CZ" sz="2000" dirty="0">
                <a:solidFill>
                  <a:schemeClr val="tx2">
                    <a:lumMod val="10000"/>
                  </a:schemeClr>
                </a:solidFill>
                <a:latin typeface="Arial Narrow" panose="020B0606020202030204" pitchFamily="34" charset="0"/>
              </a:rPr>
              <a:t>Správní právo</a:t>
            </a:r>
          </a:p>
          <a:p>
            <a:pPr marL="355600" indent="-355600">
              <a:buSzPct val="60000"/>
              <a:buFont typeface="Wingdings" pitchFamily="2" charset="2"/>
              <a:buChar char="q"/>
              <a:defRPr/>
            </a:pPr>
            <a:r>
              <a:rPr lang="cs-CZ" sz="2000" dirty="0">
                <a:solidFill>
                  <a:schemeClr val="tx2">
                    <a:lumMod val="10000"/>
                  </a:schemeClr>
                </a:solidFill>
                <a:latin typeface="Arial Narrow" panose="020B0606020202030204" pitchFamily="34" charset="0"/>
              </a:rPr>
              <a:t>Trestní právo</a:t>
            </a:r>
          </a:p>
          <a:p>
            <a:pPr marL="355600" indent="-355600">
              <a:buSzPct val="60000"/>
              <a:buFont typeface="Wingdings" pitchFamily="2" charset="2"/>
              <a:buChar char="q"/>
              <a:defRPr/>
            </a:pPr>
            <a:r>
              <a:rPr lang="cs-CZ" sz="2000" dirty="0">
                <a:solidFill>
                  <a:schemeClr val="tx2">
                    <a:lumMod val="10000"/>
                  </a:schemeClr>
                </a:solidFill>
                <a:latin typeface="Arial Narrow" panose="020B0606020202030204" pitchFamily="34" charset="0"/>
              </a:rPr>
              <a:t>Finanční právo</a:t>
            </a:r>
          </a:p>
          <a:p>
            <a:pPr marL="355600" indent="-355600">
              <a:buSzPct val="60000"/>
              <a:buFont typeface="Wingdings" pitchFamily="2" charset="2"/>
              <a:buChar char="q"/>
              <a:defRPr/>
            </a:pPr>
            <a:r>
              <a:rPr lang="cs-CZ" sz="2000" dirty="0">
                <a:solidFill>
                  <a:srgbClr val="FF0000"/>
                </a:solidFill>
                <a:latin typeface="Arial Narrow" panose="020B0606020202030204" pitchFamily="34" charset="0"/>
              </a:rPr>
              <a:t>Mezinárodní právo veřejné</a:t>
            </a:r>
          </a:p>
          <a:p>
            <a:pPr>
              <a:buSzPct val="60000"/>
              <a:buFont typeface="Times New Roman" pitchFamily="16" charset="0"/>
              <a:buNone/>
              <a:defRPr/>
            </a:pPr>
            <a:endParaRPr lang="cs-CZ" sz="1600" dirty="0">
              <a:solidFill>
                <a:srgbClr val="FFFFFF"/>
              </a:solidFill>
              <a:latin typeface="Arial Narrow" panose="020B0606020202030204" pitchFamily="34" charset="0"/>
            </a:endParaRPr>
          </a:p>
        </p:txBody>
      </p:sp>
      <p:sp>
        <p:nvSpPr>
          <p:cNvPr id="15382" name="Obdélník 1"/>
          <p:cNvSpPr>
            <a:spLocks noChangeArrowheads="1"/>
          </p:cNvSpPr>
          <p:nvPr/>
        </p:nvSpPr>
        <p:spPr bwMode="auto">
          <a:xfrm>
            <a:off x="1692275" y="1196975"/>
            <a:ext cx="5759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Aft>
                <a:spcPts val="1800"/>
              </a:spcAft>
              <a:buClrTx/>
              <a:buSzPct val="80000"/>
              <a:buFontTx/>
              <a:buNone/>
            </a:pPr>
            <a:r>
              <a:rPr lang="cs-CZ" altLang="cs-CZ" sz="2000" b="1">
                <a:solidFill>
                  <a:schemeClr val="tx1"/>
                </a:solidFill>
                <a:latin typeface="Arial Narrow" panose="020B0606020202030204" pitchFamily="34" charset="0"/>
              </a:rPr>
              <a:t>Místo MHP v systému práva ČR</a:t>
            </a:r>
          </a:p>
        </p:txBody>
      </p:sp>
      <p:sp>
        <p:nvSpPr>
          <p:cNvPr id="15" name="Text Box 4"/>
          <p:cNvSpPr txBox="1">
            <a:spLocks noChangeArrowheads="1"/>
          </p:cNvSpPr>
          <p:nvPr/>
        </p:nvSpPr>
        <p:spPr bwMode="auto">
          <a:xfrm>
            <a:off x="3028950" y="6356350"/>
            <a:ext cx="327183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142875" y="1052513"/>
            <a:ext cx="8858250"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ct val="90000"/>
              </a:lnSpc>
              <a:spcBef>
                <a:spcPts val="1000"/>
              </a:spcBef>
              <a:tabLst>
                <a:tab pos="685800" algn="l"/>
                <a:tab pos="1600200" algn="l"/>
                <a:tab pos="2514600" algn="l"/>
                <a:tab pos="3429000" algn="l"/>
                <a:tab pos="4343400" algn="l"/>
                <a:tab pos="5257800" algn="l"/>
                <a:tab pos="6172200" algn="l"/>
                <a:tab pos="7086600" algn="l"/>
                <a:tab pos="8001000" algn="l"/>
                <a:tab pos="8915400" algn="l"/>
                <a:tab pos="98298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1800"/>
              </a:spcAft>
              <a:buClrTx/>
              <a:buSzPct val="80000"/>
              <a:buFontTx/>
              <a:buNone/>
            </a:pPr>
            <a:r>
              <a:rPr lang="cs-CZ" altLang="cs-CZ" sz="2400" b="1" dirty="0">
                <a:latin typeface="Arial Narrow" panose="020B0606020202030204" pitchFamily="34" charset="0"/>
              </a:rPr>
              <a:t>Místo MHP v systému práva ČR</a:t>
            </a:r>
          </a:p>
        </p:txBody>
      </p:sp>
      <p:sp>
        <p:nvSpPr>
          <p:cNvPr id="16387"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grpSp>
        <p:nvGrpSpPr>
          <p:cNvPr id="24581" name="Group 5"/>
          <p:cNvGrpSpPr>
            <a:grpSpLocks/>
          </p:cNvGrpSpPr>
          <p:nvPr/>
        </p:nvGrpSpPr>
        <p:grpSpPr bwMode="auto">
          <a:xfrm>
            <a:off x="49213" y="3541713"/>
            <a:ext cx="2832100" cy="882650"/>
            <a:chOff x="31" y="2231"/>
            <a:chExt cx="1784" cy="556"/>
          </a:xfrm>
        </p:grpSpPr>
        <p:pic>
          <p:nvPicPr>
            <p:cNvPr id="1642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 y="2231"/>
              <a:ext cx="1784" cy="5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424" name="Text Box 7"/>
            <p:cNvSpPr txBox="1">
              <a:spLocks noChangeArrowheads="1"/>
            </p:cNvSpPr>
            <p:nvPr/>
          </p:nvSpPr>
          <p:spPr bwMode="auto">
            <a:xfrm>
              <a:off x="68" y="2256"/>
              <a:ext cx="1707" cy="430"/>
            </a:xfrm>
            <a:prstGeom prst="rect">
              <a:avLst/>
            </a:prstGeom>
            <a:solidFill>
              <a:srgbClr val="3399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2000" b="1" dirty="0">
                  <a:solidFill>
                    <a:schemeClr val="tx1"/>
                  </a:solidFill>
                  <a:latin typeface="Arial Narrow" panose="020B0606020202030204" pitchFamily="34" charset="0"/>
                </a:rPr>
                <a:t>Mezinárodní</a:t>
              </a:r>
              <a:br>
                <a:rPr lang="cs-CZ" altLang="cs-CZ" sz="2000" b="1" dirty="0">
                  <a:solidFill>
                    <a:schemeClr val="tx1"/>
                  </a:solidFill>
                  <a:latin typeface="Arial Narrow" panose="020B0606020202030204" pitchFamily="34" charset="0"/>
                </a:rPr>
              </a:br>
              <a:r>
                <a:rPr lang="cs-CZ" altLang="cs-CZ" sz="2000" b="1" dirty="0">
                  <a:solidFill>
                    <a:schemeClr val="tx1"/>
                  </a:solidFill>
                  <a:latin typeface="Arial Narrow" panose="020B0606020202030204" pitchFamily="34" charset="0"/>
                </a:rPr>
                <a:t>právo veřejné</a:t>
              </a:r>
            </a:p>
          </p:txBody>
        </p:sp>
      </p:grpSp>
      <p:grpSp>
        <p:nvGrpSpPr>
          <p:cNvPr id="24584" name="Group 8"/>
          <p:cNvGrpSpPr>
            <a:grpSpLocks/>
          </p:cNvGrpSpPr>
          <p:nvPr/>
        </p:nvGrpSpPr>
        <p:grpSpPr bwMode="auto">
          <a:xfrm>
            <a:off x="3413125" y="1457325"/>
            <a:ext cx="5394325" cy="582613"/>
            <a:chOff x="2150" y="918"/>
            <a:chExt cx="3398" cy="367"/>
          </a:xfrm>
        </p:grpSpPr>
        <p:pic>
          <p:nvPicPr>
            <p:cNvPr id="1642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0" y="918"/>
              <a:ext cx="3398" cy="36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422" name="Text Box 10"/>
            <p:cNvSpPr txBox="1">
              <a:spLocks noChangeArrowheads="1"/>
            </p:cNvSpPr>
            <p:nvPr/>
          </p:nvSpPr>
          <p:spPr bwMode="auto">
            <a:xfrm>
              <a:off x="2208" y="935"/>
              <a:ext cx="3302" cy="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FontTx/>
                <a:buNone/>
              </a:pPr>
              <a:r>
                <a:rPr lang="cs-CZ" altLang="cs-CZ" sz="1600" dirty="0">
                  <a:latin typeface="Arial Narrow" panose="020B0606020202030204" pitchFamily="34" charset="0"/>
                </a:rPr>
                <a:t>Postavení států</a:t>
              </a:r>
            </a:p>
          </p:txBody>
        </p:sp>
      </p:grpSp>
      <p:grpSp>
        <p:nvGrpSpPr>
          <p:cNvPr id="24587" name="Group 11"/>
          <p:cNvGrpSpPr>
            <a:grpSpLocks/>
          </p:cNvGrpSpPr>
          <p:nvPr/>
        </p:nvGrpSpPr>
        <p:grpSpPr bwMode="auto">
          <a:xfrm>
            <a:off x="3413125" y="2066925"/>
            <a:ext cx="5394325" cy="582613"/>
            <a:chOff x="2150" y="1302"/>
            <a:chExt cx="3398" cy="367"/>
          </a:xfrm>
        </p:grpSpPr>
        <p:pic>
          <p:nvPicPr>
            <p:cNvPr id="1641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0" y="1302"/>
              <a:ext cx="3398" cy="36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420" name="Text Box 13"/>
            <p:cNvSpPr txBox="1">
              <a:spLocks noChangeArrowheads="1"/>
            </p:cNvSpPr>
            <p:nvPr/>
          </p:nvSpPr>
          <p:spPr bwMode="auto">
            <a:xfrm>
              <a:off x="2208" y="1319"/>
              <a:ext cx="3302" cy="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FontTx/>
                <a:buNone/>
              </a:pPr>
              <a:r>
                <a:rPr lang="cs-CZ" altLang="cs-CZ" sz="1600" dirty="0">
                  <a:latin typeface="Arial Narrow" panose="020B0606020202030204" pitchFamily="34" charset="0"/>
                </a:rPr>
                <a:t>Postavení obyvatelstva, lidská práva</a:t>
              </a:r>
            </a:p>
          </p:txBody>
        </p:sp>
      </p:grpSp>
      <p:grpSp>
        <p:nvGrpSpPr>
          <p:cNvPr id="24590" name="Group 14"/>
          <p:cNvGrpSpPr>
            <a:grpSpLocks/>
          </p:cNvGrpSpPr>
          <p:nvPr/>
        </p:nvGrpSpPr>
        <p:grpSpPr bwMode="auto">
          <a:xfrm>
            <a:off x="3432175" y="2700338"/>
            <a:ext cx="5375275" cy="547687"/>
            <a:chOff x="2162" y="1701"/>
            <a:chExt cx="3386" cy="345"/>
          </a:xfrm>
        </p:grpSpPr>
        <p:pic>
          <p:nvPicPr>
            <p:cNvPr id="16417"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2" y="1701"/>
              <a:ext cx="3386" cy="3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418" name="Text Box 16"/>
            <p:cNvSpPr txBox="1">
              <a:spLocks noChangeArrowheads="1"/>
            </p:cNvSpPr>
            <p:nvPr/>
          </p:nvSpPr>
          <p:spPr bwMode="auto">
            <a:xfrm>
              <a:off x="2208" y="1721"/>
              <a:ext cx="3302" cy="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FontTx/>
                <a:buNone/>
              </a:pPr>
              <a:r>
                <a:rPr lang="cs-CZ" altLang="cs-CZ" sz="1600">
                  <a:latin typeface="Arial Narrow" panose="020B0606020202030204" pitchFamily="34" charset="0"/>
                </a:rPr>
                <a:t>Režimy st. území, moře, Antarktidy a kosmu</a:t>
              </a:r>
            </a:p>
          </p:txBody>
        </p:sp>
      </p:grpSp>
      <p:grpSp>
        <p:nvGrpSpPr>
          <p:cNvPr id="24593" name="Group 17"/>
          <p:cNvGrpSpPr>
            <a:grpSpLocks/>
          </p:cNvGrpSpPr>
          <p:nvPr/>
        </p:nvGrpSpPr>
        <p:grpSpPr bwMode="auto">
          <a:xfrm>
            <a:off x="3413125" y="3286125"/>
            <a:ext cx="5394325" cy="582613"/>
            <a:chOff x="2150" y="2070"/>
            <a:chExt cx="3398" cy="367"/>
          </a:xfrm>
        </p:grpSpPr>
        <p:pic>
          <p:nvPicPr>
            <p:cNvPr id="16415"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0" y="2070"/>
              <a:ext cx="3398" cy="36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416" name="Text Box 19"/>
            <p:cNvSpPr txBox="1">
              <a:spLocks noChangeArrowheads="1"/>
            </p:cNvSpPr>
            <p:nvPr/>
          </p:nvSpPr>
          <p:spPr bwMode="auto">
            <a:xfrm>
              <a:off x="2208" y="2087"/>
              <a:ext cx="3302" cy="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FontTx/>
                <a:buNone/>
              </a:pPr>
              <a:r>
                <a:rPr lang="cs-CZ" altLang="cs-CZ" sz="1600">
                  <a:latin typeface="Arial Narrow" panose="020B0606020202030204" pitchFamily="34" charset="0"/>
                </a:rPr>
                <a:t>Postavení st. orgánů pro mez. styky</a:t>
              </a:r>
            </a:p>
          </p:txBody>
        </p:sp>
      </p:grpSp>
      <p:grpSp>
        <p:nvGrpSpPr>
          <p:cNvPr id="24596" name="Group 20"/>
          <p:cNvGrpSpPr>
            <a:grpSpLocks/>
          </p:cNvGrpSpPr>
          <p:nvPr/>
        </p:nvGrpSpPr>
        <p:grpSpPr bwMode="auto">
          <a:xfrm>
            <a:off x="3413125" y="3968750"/>
            <a:ext cx="5394325" cy="588963"/>
            <a:chOff x="2150" y="2500"/>
            <a:chExt cx="3398" cy="371"/>
          </a:xfrm>
        </p:grpSpPr>
        <p:pic>
          <p:nvPicPr>
            <p:cNvPr id="16413"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0" y="2500"/>
              <a:ext cx="3398" cy="37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414" name="Text Box 22"/>
            <p:cNvSpPr txBox="1">
              <a:spLocks noChangeArrowheads="1"/>
            </p:cNvSpPr>
            <p:nvPr/>
          </p:nvSpPr>
          <p:spPr bwMode="auto">
            <a:xfrm>
              <a:off x="2208" y="2519"/>
              <a:ext cx="3302" cy="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FontTx/>
                <a:buNone/>
              </a:pPr>
              <a:r>
                <a:rPr lang="cs-CZ" altLang="cs-CZ" sz="1600" dirty="0">
                  <a:latin typeface="Arial Narrow" panose="020B0606020202030204" pitchFamily="34" charset="0"/>
                </a:rPr>
                <a:t>Smluvní právo</a:t>
              </a:r>
            </a:p>
          </p:txBody>
        </p:sp>
      </p:grpSp>
      <p:grpSp>
        <p:nvGrpSpPr>
          <p:cNvPr id="24599" name="Group 23"/>
          <p:cNvGrpSpPr>
            <a:grpSpLocks/>
          </p:cNvGrpSpPr>
          <p:nvPr/>
        </p:nvGrpSpPr>
        <p:grpSpPr bwMode="auto">
          <a:xfrm>
            <a:off x="3432175" y="4578350"/>
            <a:ext cx="5375275" cy="571500"/>
            <a:chOff x="2162" y="2884"/>
            <a:chExt cx="3386" cy="360"/>
          </a:xfrm>
        </p:grpSpPr>
        <p:pic>
          <p:nvPicPr>
            <p:cNvPr id="16411"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2" y="2884"/>
              <a:ext cx="3386" cy="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412" name="Text Box 25"/>
            <p:cNvSpPr txBox="1">
              <a:spLocks noChangeArrowheads="1"/>
            </p:cNvSpPr>
            <p:nvPr/>
          </p:nvSpPr>
          <p:spPr bwMode="auto">
            <a:xfrm>
              <a:off x="2208" y="2901"/>
              <a:ext cx="3302"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FontTx/>
                <a:buNone/>
              </a:pPr>
              <a:r>
                <a:rPr lang="cs-CZ" altLang="cs-CZ" sz="1600" dirty="0">
                  <a:latin typeface="Arial Narrow" panose="020B0606020202030204" pitchFamily="34" charset="0"/>
                </a:rPr>
                <a:t>Právo mezinárodních orgánů a organizací</a:t>
              </a:r>
            </a:p>
          </p:txBody>
        </p:sp>
      </p:grpSp>
      <p:grpSp>
        <p:nvGrpSpPr>
          <p:cNvPr id="24602" name="Group 26"/>
          <p:cNvGrpSpPr>
            <a:grpSpLocks/>
          </p:cNvGrpSpPr>
          <p:nvPr/>
        </p:nvGrpSpPr>
        <p:grpSpPr bwMode="auto">
          <a:xfrm>
            <a:off x="3413125" y="5224463"/>
            <a:ext cx="5394325" cy="571500"/>
            <a:chOff x="2150" y="3291"/>
            <a:chExt cx="3398" cy="360"/>
          </a:xfrm>
        </p:grpSpPr>
        <p:pic>
          <p:nvPicPr>
            <p:cNvPr id="16409" name="Picture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0" y="3291"/>
              <a:ext cx="3398" cy="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410" name="Text Box 28"/>
            <p:cNvSpPr txBox="1">
              <a:spLocks noChangeArrowheads="1"/>
            </p:cNvSpPr>
            <p:nvPr/>
          </p:nvSpPr>
          <p:spPr bwMode="auto">
            <a:xfrm>
              <a:off x="2208" y="3309"/>
              <a:ext cx="3302" cy="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FontTx/>
                <a:buNone/>
              </a:pPr>
              <a:r>
                <a:rPr lang="cs-CZ" altLang="cs-CZ" sz="1600" dirty="0">
                  <a:latin typeface="Arial Narrow" panose="020B0606020202030204" pitchFamily="34" charset="0"/>
                </a:rPr>
                <a:t>Právo mírového urovnávání mez. sporů</a:t>
              </a:r>
            </a:p>
          </p:txBody>
        </p:sp>
      </p:grpSp>
      <p:grpSp>
        <p:nvGrpSpPr>
          <p:cNvPr id="24605" name="Group 29"/>
          <p:cNvGrpSpPr>
            <a:grpSpLocks/>
          </p:cNvGrpSpPr>
          <p:nvPr/>
        </p:nvGrpSpPr>
        <p:grpSpPr bwMode="auto">
          <a:xfrm>
            <a:off x="3413125" y="5797550"/>
            <a:ext cx="5394325" cy="588963"/>
            <a:chOff x="2150" y="3652"/>
            <a:chExt cx="3398" cy="371"/>
          </a:xfrm>
        </p:grpSpPr>
        <p:pic>
          <p:nvPicPr>
            <p:cNvPr id="16407" name="Picture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0" y="3652"/>
              <a:ext cx="3398" cy="37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408" name="Text Box 31"/>
            <p:cNvSpPr txBox="1">
              <a:spLocks noChangeArrowheads="1"/>
            </p:cNvSpPr>
            <p:nvPr/>
          </p:nvSpPr>
          <p:spPr bwMode="auto">
            <a:xfrm>
              <a:off x="2208" y="3671"/>
              <a:ext cx="3302" cy="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FontTx/>
                <a:buNone/>
              </a:pPr>
              <a:r>
                <a:rPr lang="cs-CZ" altLang="cs-CZ" sz="1600" b="1">
                  <a:solidFill>
                    <a:srgbClr val="385723"/>
                  </a:solidFill>
                  <a:latin typeface="Arial Narrow" panose="020B0606020202030204" pitchFamily="34" charset="0"/>
                </a:rPr>
                <a:t>Právo humanitární</a:t>
              </a:r>
            </a:p>
          </p:txBody>
        </p:sp>
      </p:grpSp>
      <p:sp>
        <p:nvSpPr>
          <p:cNvPr id="24608" name="Freeform 32"/>
          <p:cNvSpPr>
            <a:spLocks noChangeArrowheads="1"/>
          </p:cNvSpPr>
          <p:nvPr/>
        </p:nvSpPr>
        <p:spPr bwMode="auto">
          <a:xfrm>
            <a:off x="2819400" y="1712913"/>
            <a:ext cx="685800" cy="2209800"/>
          </a:xfrm>
          <a:custGeom>
            <a:avLst/>
            <a:gdLst>
              <a:gd name="T0" fmla="*/ 0 w 1906"/>
              <a:gd name="T1" fmla="*/ 2147483647 h 6139"/>
              <a:gd name="T2" fmla="*/ 2147483647 w 1906"/>
              <a:gd name="T3" fmla="*/ 0 h 6139"/>
              <a:gd name="T4" fmla="*/ 0 60000 65536"/>
              <a:gd name="T5" fmla="*/ 0 60000 65536"/>
            </a:gdLst>
            <a:ahLst/>
            <a:cxnLst>
              <a:cxn ang="T4">
                <a:pos x="T0" y="T1"/>
              </a:cxn>
              <a:cxn ang="T5">
                <a:pos x="T2" y="T3"/>
              </a:cxn>
            </a:cxnLst>
            <a:rect l="0" t="0" r="r" b="b"/>
            <a:pathLst>
              <a:path w="1906" h="6139">
                <a:moveTo>
                  <a:pt x="0" y="6138"/>
                </a:moveTo>
                <a:lnTo>
                  <a:pt x="1905" y="0"/>
                </a:lnTo>
              </a:path>
            </a:pathLst>
          </a:cu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4609" name="Freeform 33"/>
          <p:cNvSpPr>
            <a:spLocks noChangeArrowheads="1"/>
          </p:cNvSpPr>
          <p:nvPr/>
        </p:nvSpPr>
        <p:spPr bwMode="auto">
          <a:xfrm>
            <a:off x="2819400" y="2398713"/>
            <a:ext cx="685800" cy="1524000"/>
          </a:xfrm>
          <a:custGeom>
            <a:avLst/>
            <a:gdLst>
              <a:gd name="T0" fmla="*/ 0 w 1906"/>
              <a:gd name="T1" fmla="*/ 2147483647 h 4234"/>
              <a:gd name="T2" fmla="*/ 2147483647 w 1906"/>
              <a:gd name="T3" fmla="*/ 0 h 4234"/>
              <a:gd name="T4" fmla="*/ 0 60000 65536"/>
              <a:gd name="T5" fmla="*/ 0 60000 65536"/>
            </a:gdLst>
            <a:ahLst/>
            <a:cxnLst>
              <a:cxn ang="T4">
                <a:pos x="T0" y="T1"/>
              </a:cxn>
              <a:cxn ang="T5">
                <a:pos x="T2" y="T3"/>
              </a:cxn>
            </a:cxnLst>
            <a:rect l="0" t="0" r="r" b="b"/>
            <a:pathLst>
              <a:path w="1906" h="4234">
                <a:moveTo>
                  <a:pt x="0" y="4233"/>
                </a:moveTo>
                <a:lnTo>
                  <a:pt x="1905" y="0"/>
                </a:lnTo>
              </a:path>
            </a:pathLst>
          </a:cu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4610" name="Freeform 34"/>
          <p:cNvSpPr>
            <a:spLocks noChangeArrowheads="1"/>
          </p:cNvSpPr>
          <p:nvPr/>
        </p:nvSpPr>
        <p:spPr bwMode="auto">
          <a:xfrm>
            <a:off x="2819400" y="2932113"/>
            <a:ext cx="685800" cy="990600"/>
          </a:xfrm>
          <a:custGeom>
            <a:avLst/>
            <a:gdLst>
              <a:gd name="T0" fmla="*/ 0 w 1906"/>
              <a:gd name="T1" fmla="*/ 2147483647 h 2752"/>
              <a:gd name="T2" fmla="*/ 2147483647 w 1906"/>
              <a:gd name="T3" fmla="*/ 0 h 2752"/>
              <a:gd name="T4" fmla="*/ 0 60000 65536"/>
              <a:gd name="T5" fmla="*/ 0 60000 65536"/>
            </a:gdLst>
            <a:ahLst/>
            <a:cxnLst>
              <a:cxn ang="T4">
                <a:pos x="T0" y="T1"/>
              </a:cxn>
              <a:cxn ang="T5">
                <a:pos x="T2" y="T3"/>
              </a:cxn>
            </a:cxnLst>
            <a:rect l="0" t="0" r="r" b="b"/>
            <a:pathLst>
              <a:path w="1906" h="2752">
                <a:moveTo>
                  <a:pt x="0" y="2751"/>
                </a:moveTo>
                <a:lnTo>
                  <a:pt x="1905" y="0"/>
                </a:lnTo>
              </a:path>
            </a:pathLst>
          </a:cu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4611" name="Freeform 35"/>
          <p:cNvSpPr>
            <a:spLocks noChangeArrowheads="1"/>
          </p:cNvSpPr>
          <p:nvPr/>
        </p:nvSpPr>
        <p:spPr bwMode="auto">
          <a:xfrm>
            <a:off x="2819400" y="3541713"/>
            <a:ext cx="685800" cy="381000"/>
          </a:xfrm>
          <a:custGeom>
            <a:avLst/>
            <a:gdLst>
              <a:gd name="T0" fmla="*/ 0 w 1906"/>
              <a:gd name="T1" fmla="*/ 2147483647 h 1059"/>
              <a:gd name="T2" fmla="*/ 2147483647 w 1906"/>
              <a:gd name="T3" fmla="*/ 0 h 1059"/>
              <a:gd name="T4" fmla="*/ 0 60000 65536"/>
              <a:gd name="T5" fmla="*/ 0 60000 65536"/>
            </a:gdLst>
            <a:ahLst/>
            <a:cxnLst>
              <a:cxn ang="T4">
                <a:pos x="T0" y="T1"/>
              </a:cxn>
              <a:cxn ang="T5">
                <a:pos x="T2" y="T3"/>
              </a:cxn>
            </a:cxnLst>
            <a:rect l="0" t="0" r="r" b="b"/>
            <a:pathLst>
              <a:path w="1906" h="1059">
                <a:moveTo>
                  <a:pt x="0" y="1058"/>
                </a:moveTo>
                <a:lnTo>
                  <a:pt x="1905" y="0"/>
                </a:lnTo>
              </a:path>
            </a:pathLst>
          </a:cu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4612" name="Freeform 36"/>
          <p:cNvSpPr>
            <a:spLocks noChangeArrowheads="1"/>
          </p:cNvSpPr>
          <p:nvPr/>
        </p:nvSpPr>
        <p:spPr bwMode="auto">
          <a:xfrm>
            <a:off x="2819400" y="3922713"/>
            <a:ext cx="685800" cy="304800"/>
          </a:xfrm>
          <a:custGeom>
            <a:avLst/>
            <a:gdLst>
              <a:gd name="T0" fmla="*/ 0 w 1906"/>
              <a:gd name="T1" fmla="*/ 0 h 848"/>
              <a:gd name="T2" fmla="*/ 2147483647 w 1906"/>
              <a:gd name="T3" fmla="*/ 2147483647 h 848"/>
              <a:gd name="T4" fmla="*/ 0 60000 65536"/>
              <a:gd name="T5" fmla="*/ 0 60000 65536"/>
            </a:gdLst>
            <a:ahLst/>
            <a:cxnLst>
              <a:cxn ang="T4">
                <a:pos x="T0" y="T1"/>
              </a:cxn>
              <a:cxn ang="T5">
                <a:pos x="T2" y="T3"/>
              </a:cxn>
            </a:cxnLst>
            <a:rect l="0" t="0" r="r" b="b"/>
            <a:pathLst>
              <a:path w="1906" h="848">
                <a:moveTo>
                  <a:pt x="0" y="0"/>
                </a:moveTo>
                <a:lnTo>
                  <a:pt x="1905" y="847"/>
                </a:lnTo>
              </a:path>
            </a:pathLst>
          </a:cu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4613" name="Freeform 37"/>
          <p:cNvSpPr>
            <a:spLocks noChangeArrowheads="1"/>
          </p:cNvSpPr>
          <p:nvPr/>
        </p:nvSpPr>
        <p:spPr bwMode="auto">
          <a:xfrm>
            <a:off x="2819400" y="3922713"/>
            <a:ext cx="685800" cy="914400"/>
          </a:xfrm>
          <a:custGeom>
            <a:avLst/>
            <a:gdLst>
              <a:gd name="T0" fmla="*/ 0 w 1906"/>
              <a:gd name="T1" fmla="*/ 0 h 2541"/>
              <a:gd name="T2" fmla="*/ 2147483647 w 1906"/>
              <a:gd name="T3" fmla="*/ 2147483647 h 2541"/>
              <a:gd name="T4" fmla="*/ 0 60000 65536"/>
              <a:gd name="T5" fmla="*/ 0 60000 65536"/>
            </a:gdLst>
            <a:ahLst/>
            <a:cxnLst>
              <a:cxn ang="T4">
                <a:pos x="T0" y="T1"/>
              </a:cxn>
              <a:cxn ang="T5">
                <a:pos x="T2" y="T3"/>
              </a:cxn>
            </a:cxnLst>
            <a:rect l="0" t="0" r="r" b="b"/>
            <a:pathLst>
              <a:path w="1906" h="2541">
                <a:moveTo>
                  <a:pt x="0" y="0"/>
                </a:moveTo>
                <a:lnTo>
                  <a:pt x="1905" y="2540"/>
                </a:lnTo>
              </a:path>
            </a:pathLst>
          </a:cu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4614" name="Freeform 38"/>
          <p:cNvSpPr>
            <a:spLocks noChangeArrowheads="1"/>
          </p:cNvSpPr>
          <p:nvPr/>
        </p:nvSpPr>
        <p:spPr bwMode="auto">
          <a:xfrm>
            <a:off x="2819400" y="3922713"/>
            <a:ext cx="685800" cy="1524000"/>
          </a:xfrm>
          <a:custGeom>
            <a:avLst/>
            <a:gdLst>
              <a:gd name="T0" fmla="*/ 0 w 1906"/>
              <a:gd name="T1" fmla="*/ 0 h 4235"/>
              <a:gd name="T2" fmla="*/ 2147483647 w 1906"/>
              <a:gd name="T3" fmla="*/ 2147483647 h 4235"/>
              <a:gd name="T4" fmla="*/ 0 60000 65536"/>
              <a:gd name="T5" fmla="*/ 0 60000 65536"/>
            </a:gdLst>
            <a:ahLst/>
            <a:cxnLst>
              <a:cxn ang="T4">
                <a:pos x="T0" y="T1"/>
              </a:cxn>
              <a:cxn ang="T5">
                <a:pos x="T2" y="T3"/>
              </a:cxn>
            </a:cxnLst>
            <a:rect l="0" t="0" r="r" b="b"/>
            <a:pathLst>
              <a:path w="1906" h="4235">
                <a:moveTo>
                  <a:pt x="0" y="0"/>
                </a:moveTo>
                <a:lnTo>
                  <a:pt x="1905" y="4234"/>
                </a:lnTo>
              </a:path>
            </a:pathLst>
          </a:cu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4615" name="Freeform 39"/>
          <p:cNvSpPr>
            <a:spLocks noChangeArrowheads="1"/>
          </p:cNvSpPr>
          <p:nvPr/>
        </p:nvSpPr>
        <p:spPr bwMode="auto">
          <a:xfrm>
            <a:off x="2819400" y="3922713"/>
            <a:ext cx="685800" cy="2133600"/>
          </a:xfrm>
          <a:custGeom>
            <a:avLst/>
            <a:gdLst>
              <a:gd name="T0" fmla="*/ 0 w 1906"/>
              <a:gd name="T1" fmla="*/ 0 h 5928"/>
              <a:gd name="T2" fmla="*/ 2147483647 w 1906"/>
              <a:gd name="T3" fmla="*/ 2147483647 h 5928"/>
              <a:gd name="T4" fmla="*/ 0 60000 65536"/>
              <a:gd name="T5" fmla="*/ 0 60000 65536"/>
            </a:gdLst>
            <a:ahLst/>
            <a:cxnLst>
              <a:cxn ang="T4">
                <a:pos x="T0" y="T1"/>
              </a:cxn>
              <a:cxn ang="T5">
                <a:pos x="T2" y="T3"/>
              </a:cxn>
            </a:cxnLst>
            <a:rect l="0" t="0" r="r" b="b"/>
            <a:pathLst>
              <a:path w="1906" h="5928">
                <a:moveTo>
                  <a:pt x="0" y="0"/>
                </a:moveTo>
                <a:lnTo>
                  <a:pt x="1905" y="5927"/>
                </a:lnTo>
              </a:path>
            </a:pathLst>
          </a:cu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42" name="Text Box 4"/>
          <p:cNvSpPr txBox="1">
            <a:spLocks noChangeArrowheads="1"/>
          </p:cNvSpPr>
          <p:nvPr/>
        </p:nvSpPr>
        <p:spPr bwMode="auto">
          <a:xfrm>
            <a:off x="3028950" y="6356350"/>
            <a:ext cx="327183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24581"/>
                                        </p:tgtEl>
                                        <p:attrNameLst>
                                          <p:attrName>style.visibility</p:attrName>
                                        </p:attrNameLst>
                                      </p:cBhvr>
                                      <p:to>
                                        <p:strVal val="visible"/>
                                      </p:to>
                                    </p:set>
                                    <p:animEffect transition="in" filter="fade">
                                      <p:cBhvr additive="repl">
                                        <p:cTn id="7" dur="500"/>
                                        <p:tgtEl>
                                          <p:spTgt spid="245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grpId="0" nodeType="clickEffect">
                                  <p:stCondLst>
                                    <p:cond delay="0"/>
                                  </p:stCondLst>
                                  <p:childTnLst>
                                    <p:set>
                                      <p:cBhvr additive="repl">
                                        <p:cTn id="11" dur="1" fill="hold">
                                          <p:stCondLst>
                                            <p:cond delay="0"/>
                                          </p:stCondLst>
                                        </p:cTn>
                                        <p:tgtEl>
                                          <p:spTgt spid="24608"/>
                                        </p:tgtEl>
                                        <p:attrNameLst>
                                          <p:attrName>style.visibility</p:attrName>
                                        </p:attrNameLst>
                                      </p:cBhvr>
                                      <p:to>
                                        <p:strVal val="visible"/>
                                      </p:to>
                                    </p:set>
                                    <p:animEffect transition="in" filter="fade">
                                      <p:cBhvr additive="repl">
                                        <p:cTn id="12" dur="500"/>
                                        <p:tgtEl>
                                          <p:spTgt spid="246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fill="hold" nodeType="clickEffect">
                                  <p:stCondLst>
                                    <p:cond delay="0"/>
                                  </p:stCondLst>
                                  <p:childTnLst>
                                    <p:set>
                                      <p:cBhvr additive="repl">
                                        <p:cTn id="16" dur="1" fill="hold">
                                          <p:stCondLst>
                                            <p:cond delay="0"/>
                                          </p:stCondLst>
                                        </p:cTn>
                                        <p:tgtEl>
                                          <p:spTgt spid="24584"/>
                                        </p:tgtEl>
                                        <p:attrNameLst>
                                          <p:attrName>style.visibility</p:attrName>
                                        </p:attrNameLst>
                                      </p:cBhvr>
                                      <p:to>
                                        <p:strVal val="visible"/>
                                      </p:to>
                                    </p:set>
                                    <p:animEffect transition="in" filter="fade">
                                      <p:cBhvr additive="repl">
                                        <p:cTn id="17" dur="500"/>
                                        <p:tgtEl>
                                          <p:spTgt spid="245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fill="hold" grpId="0" nodeType="clickEffect">
                                  <p:stCondLst>
                                    <p:cond delay="0"/>
                                  </p:stCondLst>
                                  <p:childTnLst>
                                    <p:set>
                                      <p:cBhvr additive="repl">
                                        <p:cTn id="21" dur="1" fill="hold">
                                          <p:stCondLst>
                                            <p:cond delay="0"/>
                                          </p:stCondLst>
                                        </p:cTn>
                                        <p:tgtEl>
                                          <p:spTgt spid="24609"/>
                                        </p:tgtEl>
                                        <p:attrNameLst>
                                          <p:attrName>style.visibility</p:attrName>
                                        </p:attrNameLst>
                                      </p:cBhvr>
                                      <p:to>
                                        <p:strVal val="visible"/>
                                      </p:to>
                                    </p:set>
                                    <p:animEffect transition="in" filter="fade">
                                      <p:cBhvr additive="repl">
                                        <p:cTn id="22" dur="500"/>
                                        <p:tgtEl>
                                          <p:spTgt spid="246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fill="hold" nodeType="clickEffect">
                                  <p:stCondLst>
                                    <p:cond delay="0"/>
                                  </p:stCondLst>
                                  <p:childTnLst>
                                    <p:set>
                                      <p:cBhvr additive="repl">
                                        <p:cTn id="26" dur="1" fill="hold">
                                          <p:stCondLst>
                                            <p:cond delay="0"/>
                                          </p:stCondLst>
                                        </p:cTn>
                                        <p:tgtEl>
                                          <p:spTgt spid="24587"/>
                                        </p:tgtEl>
                                        <p:attrNameLst>
                                          <p:attrName>style.visibility</p:attrName>
                                        </p:attrNameLst>
                                      </p:cBhvr>
                                      <p:to>
                                        <p:strVal val="visible"/>
                                      </p:to>
                                    </p:set>
                                    <p:animEffect transition="in" filter="fade">
                                      <p:cBhvr additive="repl">
                                        <p:cTn id="27" dur="500"/>
                                        <p:tgtEl>
                                          <p:spTgt spid="2458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fill="hold" grpId="0" nodeType="clickEffect">
                                  <p:stCondLst>
                                    <p:cond delay="0"/>
                                  </p:stCondLst>
                                  <p:childTnLst>
                                    <p:set>
                                      <p:cBhvr additive="repl">
                                        <p:cTn id="31" dur="1" fill="hold">
                                          <p:stCondLst>
                                            <p:cond delay="0"/>
                                          </p:stCondLst>
                                        </p:cTn>
                                        <p:tgtEl>
                                          <p:spTgt spid="24610"/>
                                        </p:tgtEl>
                                        <p:attrNameLst>
                                          <p:attrName>style.visibility</p:attrName>
                                        </p:attrNameLst>
                                      </p:cBhvr>
                                      <p:to>
                                        <p:strVal val="visible"/>
                                      </p:to>
                                    </p:set>
                                    <p:animEffect transition="in" filter="fade">
                                      <p:cBhvr additive="repl">
                                        <p:cTn id="32" dur="500"/>
                                        <p:tgtEl>
                                          <p:spTgt spid="246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fill="hold" nodeType="clickEffect">
                                  <p:stCondLst>
                                    <p:cond delay="0"/>
                                  </p:stCondLst>
                                  <p:childTnLst>
                                    <p:set>
                                      <p:cBhvr additive="repl">
                                        <p:cTn id="36" dur="1" fill="hold">
                                          <p:stCondLst>
                                            <p:cond delay="0"/>
                                          </p:stCondLst>
                                        </p:cTn>
                                        <p:tgtEl>
                                          <p:spTgt spid="24590"/>
                                        </p:tgtEl>
                                        <p:attrNameLst>
                                          <p:attrName>style.visibility</p:attrName>
                                        </p:attrNameLst>
                                      </p:cBhvr>
                                      <p:to>
                                        <p:strVal val="visible"/>
                                      </p:to>
                                    </p:set>
                                    <p:animEffect transition="in" filter="fade">
                                      <p:cBhvr additive="repl">
                                        <p:cTn id="37" dur="500"/>
                                        <p:tgtEl>
                                          <p:spTgt spid="2459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fill="hold" grpId="0" nodeType="clickEffect">
                                  <p:stCondLst>
                                    <p:cond delay="0"/>
                                  </p:stCondLst>
                                  <p:childTnLst>
                                    <p:set>
                                      <p:cBhvr additive="repl">
                                        <p:cTn id="41" dur="1" fill="hold">
                                          <p:stCondLst>
                                            <p:cond delay="0"/>
                                          </p:stCondLst>
                                        </p:cTn>
                                        <p:tgtEl>
                                          <p:spTgt spid="24611"/>
                                        </p:tgtEl>
                                        <p:attrNameLst>
                                          <p:attrName>style.visibility</p:attrName>
                                        </p:attrNameLst>
                                      </p:cBhvr>
                                      <p:to>
                                        <p:strVal val="visible"/>
                                      </p:to>
                                    </p:set>
                                    <p:animEffect transition="in" filter="fade">
                                      <p:cBhvr additive="repl">
                                        <p:cTn id="42" dur="500"/>
                                        <p:tgtEl>
                                          <p:spTgt spid="246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fill="hold" nodeType="clickEffect">
                                  <p:stCondLst>
                                    <p:cond delay="0"/>
                                  </p:stCondLst>
                                  <p:childTnLst>
                                    <p:set>
                                      <p:cBhvr additive="repl">
                                        <p:cTn id="46" dur="1" fill="hold">
                                          <p:stCondLst>
                                            <p:cond delay="0"/>
                                          </p:stCondLst>
                                        </p:cTn>
                                        <p:tgtEl>
                                          <p:spTgt spid="24593"/>
                                        </p:tgtEl>
                                        <p:attrNameLst>
                                          <p:attrName>style.visibility</p:attrName>
                                        </p:attrNameLst>
                                      </p:cBhvr>
                                      <p:to>
                                        <p:strVal val="visible"/>
                                      </p:to>
                                    </p:set>
                                    <p:animEffect transition="in" filter="fade">
                                      <p:cBhvr additive="repl">
                                        <p:cTn id="47" dur="500"/>
                                        <p:tgtEl>
                                          <p:spTgt spid="2459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fill="hold" grpId="0" nodeType="clickEffect">
                                  <p:stCondLst>
                                    <p:cond delay="0"/>
                                  </p:stCondLst>
                                  <p:childTnLst>
                                    <p:set>
                                      <p:cBhvr additive="repl">
                                        <p:cTn id="51" dur="1" fill="hold">
                                          <p:stCondLst>
                                            <p:cond delay="0"/>
                                          </p:stCondLst>
                                        </p:cTn>
                                        <p:tgtEl>
                                          <p:spTgt spid="24612"/>
                                        </p:tgtEl>
                                        <p:attrNameLst>
                                          <p:attrName>style.visibility</p:attrName>
                                        </p:attrNameLst>
                                      </p:cBhvr>
                                      <p:to>
                                        <p:strVal val="visible"/>
                                      </p:to>
                                    </p:set>
                                    <p:animEffect transition="in" filter="fade">
                                      <p:cBhvr additive="repl">
                                        <p:cTn id="52" dur="500"/>
                                        <p:tgtEl>
                                          <p:spTgt spid="2461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fill="hold" nodeType="clickEffect">
                                  <p:stCondLst>
                                    <p:cond delay="0"/>
                                  </p:stCondLst>
                                  <p:childTnLst>
                                    <p:set>
                                      <p:cBhvr additive="repl">
                                        <p:cTn id="56" dur="1" fill="hold">
                                          <p:stCondLst>
                                            <p:cond delay="0"/>
                                          </p:stCondLst>
                                        </p:cTn>
                                        <p:tgtEl>
                                          <p:spTgt spid="24596"/>
                                        </p:tgtEl>
                                        <p:attrNameLst>
                                          <p:attrName>style.visibility</p:attrName>
                                        </p:attrNameLst>
                                      </p:cBhvr>
                                      <p:to>
                                        <p:strVal val="visible"/>
                                      </p:to>
                                    </p:set>
                                    <p:animEffect transition="in" filter="fade">
                                      <p:cBhvr additive="repl">
                                        <p:cTn id="57" dur="500"/>
                                        <p:tgtEl>
                                          <p:spTgt spid="2459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fill="hold" grpId="0" nodeType="clickEffect">
                                  <p:stCondLst>
                                    <p:cond delay="0"/>
                                  </p:stCondLst>
                                  <p:childTnLst>
                                    <p:set>
                                      <p:cBhvr additive="repl">
                                        <p:cTn id="61" dur="1" fill="hold">
                                          <p:stCondLst>
                                            <p:cond delay="0"/>
                                          </p:stCondLst>
                                        </p:cTn>
                                        <p:tgtEl>
                                          <p:spTgt spid="24613"/>
                                        </p:tgtEl>
                                        <p:attrNameLst>
                                          <p:attrName>style.visibility</p:attrName>
                                        </p:attrNameLst>
                                      </p:cBhvr>
                                      <p:to>
                                        <p:strVal val="visible"/>
                                      </p:to>
                                    </p:set>
                                    <p:animEffect transition="in" filter="fade">
                                      <p:cBhvr additive="repl">
                                        <p:cTn id="62" dur="500"/>
                                        <p:tgtEl>
                                          <p:spTgt spid="2461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fill="hold" nodeType="clickEffect">
                                  <p:stCondLst>
                                    <p:cond delay="0"/>
                                  </p:stCondLst>
                                  <p:childTnLst>
                                    <p:set>
                                      <p:cBhvr additive="repl">
                                        <p:cTn id="66" dur="1" fill="hold">
                                          <p:stCondLst>
                                            <p:cond delay="0"/>
                                          </p:stCondLst>
                                        </p:cTn>
                                        <p:tgtEl>
                                          <p:spTgt spid="24599"/>
                                        </p:tgtEl>
                                        <p:attrNameLst>
                                          <p:attrName>style.visibility</p:attrName>
                                        </p:attrNameLst>
                                      </p:cBhvr>
                                      <p:to>
                                        <p:strVal val="visible"/>
                                      </p:to>
                                    </p:set>
                                    <p:animEffect transition="in" filter="fade">
                                      <p:cBhvr additive="repl">
                                        <p:cTn id="67" dur="500"/>
                                        <p:tgtEl>
                                          <p:spTgt spid="2459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fill="hold" grpId="0" nodeType="clickEffect">
                                  <p:stCondLst>
                                    <p:cond delay="0"/>
                                  </p:stCondLst>
                                  <p:childTnLst>
                                    <p:set>
                                      <p:cBhvr additive="repl">
                                        <p:cTn id="71" dur="1" fill="hold">
                                          <p:stCondLst>
                                            <p:cond delay="0"/>
                                          </p:stCondLst>
                                        </p:cTn>
                                        <p:tgtEl>
                                          <p:spTgt spid="24614"/>
                                        </p:tgtEl>
                                        <p:attrNameLst>
                                          <p:attrName>style.visibility</p:attrName>
                                        </p:attrNameLst>
                                      </p:cBhvr>
                                      <p:to>
                                        <p:strVal val="visible"/>
                                      </p:to>
                                    </p:set>
                                    <p:animEffect transition="in" filter="fade">
                                      <p:cBhvr additive="repl">
                                        <p:cTn id="72" dur="500"/>
                                        <p:tgtEl>
                                          <p:spTgt spid="2461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fill="hold" nodeType="clickEffect">
                                  <p:stCondLst>
                                    <p:cond delay="0"/>
                                  </p:stCondLst>
                                  <p:childTnLst>
                                    <p:set>
                                      <p:cBhvr additive="repl">
                                        <p:cTn id="76" dur="1" fill="hold">
                                          <p:stCondLst>
                                            <p:cond delay="0"/>
                                          </p:stCondLst>
                                        </p:cTn>
                                        <p:tgtEl>
                                          <p:spTgt spid="24602"/>
                                        </p:tgtEl>
                                        <p:attrNameLst>
                                          <p:attrName>style.visibility</p:attrName>
                                        </p:attrNameLst>
                                      </p:cBhvr>
                                      <p:to>
                                        <p:strVal val="visible"/>
                                      </p:to>
                                    </p:set>
                                    <p:animEffect transition="in" filter="fade">
                                      <p:cBhvr additive="repl">
                                        <p:cTn id="77" dur="500"/>
                                        <p:tgtEl>
                                          <p:spTgt spid="2460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fill="hold" grpId="0" nodeType="clickEffect">
                                  <p:stCondLst>
                                    <p:cond delay="0"/>
                                  </p:stCondLst>
                                  <p:childTnLst>
                                    <p:set>
                                      <p:cBhvr additive="repl">
                                        <p:cTn id="81" dur="1" fill="hold">
                                          <p:stCondLst>
                                            <p:cond delay="0"/>
                                          </p:stCondLst>
                                        </p:cTn>
                                        <p:tgtEl>
                                          <p:spTgt spid="24615"/>
                                        </p:tgtEl>
                                        <p:attrNameLst>
                                          <p:attrName>style.visibility</p:attrName>
                                        </p:attrNameLst>
                                      </p:cBhvr>
                                      <p:to>
                                        <p:strVal val="visible"/>
                                      </p:to>
                                    </p:set>
                                    <p:animEffect transition="in" filter="fade">
                                      <p:cBhvr additive="repl">
                                        <p:cTn id="82" dur="500"/>
                                        <p:tgtEl>
                                          <p:spTgt spid="2461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fill="hold" nodeType="clickEffect">
                                  <p:stCondLst>
                                    <p:cond delay="0"/>
                                  </p:stCondLst>
                                  <p:childTnLst>
                                    <p:set>
                                      <p:cBhvr additive="repl">
                                        <p:cTn id="86" dur="1" fill="hold">
                                          <p:stCondLst>
                                            <p:cond delay="0"/>
                                          </p:stCondLst>
                                        </p:cTn>
                                        <p:tgtEl>
                                          <p:spTgt spid="24605"/>
                                        </p:tgtEl>
                                        <p:attrNameLst>
                                          <p:attrName>style.visibility</p:attrName>
                                        </p:attrNameLst>
                                      </p:cBhvr>
                                      <p:to>
                                        <p:strVal val="visible"/>
                                      </p:to>
                                    </p:set>
                                    <p:animEffect transition="in" filter="fade">
                                      <p:cBhvr additive="repl">
                                        <p:cTn id="87" dur="500"/>
                                        <p:tgtEl>
                                          <p:spTgt spid="24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8" grpId="0" animBg="1"/>
      <p:bldP spid="24609" grpId="0" animBg="1"/>
      <p:bldP spid="24610" grpId="0" animBg="1"/>
      <p:bldP spid="24611" grpId="0" animBg="1"/>
      <p:bldP spid="24612" grpId="0" animBg="1"/>
      <p:bldP spid="24613" grpId="0" animBg="1"/>
      <p:bldP spid="24614" grpId="0" animBg="1"/>
      <p:bldP spid="246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179388" y="1052513"/>
            <a:ext cx="8713787" cy="511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28600" indent="-227013" eaLnBrk="0" hangingPunct="0">
              <a:lnSpc>
                <a:spcPct val="90000"/>
              </a:lnSpc>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buClrTx/>
              <a:buFontTx/>
              <a:buNone/>
            </a:pPr>
            <a:r>
              <a:rPr lang="cs-CZ" altLang="cs-CZ" sz="2000" b="1"/>
              <a:t>Místo MHP v systému práva</a:t>
            </a:r>
          </a:p>
          <a:p>
            <a:pPr algn="ctr" eaLnBrk="1" hangingPunct="1">
              <a:buClrTx/>
              <a:buFontTx/>
              <a:buNone/>
            </a:pPr>
            <a:r>
              <a:rPr lang="cs-CZ" altLang="cs-CZ" sz="2000" b="1">
                <a:solidFill>
                  <a:srgbClr val="5B9BD5"/>
                </a:solidFill>
              </a:rPr>
              <a:t>MEZINÁRODNÍ PRÁVO VEŘEJNÉ</a:t>
            </a:r>
          </a:p>
          <a:p>
            <a:pPr algn="ctr" eaLnBrk="1" hangingPunct="1">
              <a:buClrTx/>
              <a:buFontTx/>
              <a:buNone/>
            </a:pPr>
            <a:endParaRPr lang="cs-CZ" altLang="cs-CZ" sz="1800" b="1">
              <a:solidFill>
                <a:srgbClr val="5B9BD5"/>
              </a:solidFill>
            </a:endParaRPr>
          </a:p>
          <a:p>
            <a:pPr algn="ctr" eaLnBrk="1" hangingPunct="1">
              <a:buClrTx/>
              <a:buFontTx/>
              <a:buNone/>
            </a:pPr>
            <a:r>
              <a:rPr lang="cs-CZ" altLang="cs-CZ" sz="2000">
                <a:solidFill>
                  <a:srgbClr val="FF0000"/>
                </a:solidFill>
              </a:rPr>
              <a:t>Mezinárodní právo humanitární</a:t>
            </a:r>
          </a:p>
          <a:p>
            <a:pPr algn="ctr" eaLnBrk="1" hangingPunct="1">
              <a:buClrTx/>
              <a:buFontTx/>
              <a:buNone/>
            </a:pPr>
            <a:endParaRPr lang="cs-CZ" altLang="cs-CZ" sz="1800"/>
          </a:p>
          <a:p>
            <a:pPr eaLnBrk="1" hangingPunct="1">
              <a:buClrTx/>
              <a:buFontTx/>
              <a:buNone/>
            </a:pPr>
            <a:r>
              <a:rPr lang="cs-CZ" altLang="cs-CZ" sz="1800"/>
              <a:t>                     </a:t>
            </a:r>
          </a:p>
          <a:p>
            <a:pPr eaLnBrk="1" hangingPunct="1">
              <a:buClrTx/>
              <a:buFontTx/>
              <a:buNone/>
            </a:pPr>
            <a:r>
              <a:rPr lang="cs-CZ" altLang="cs-CZ" sz="1800"/>
              <a:t>       (Haagské  právo )        </a:t>
            </a:r>
          </a:p>
          <a:p>
            <a:pPr eaLnBrk="1" hangingPunct="1">
              <a:buClrTx/>
              <a:buFontTx/>
              <a:buNone/>
            </a:pPr>
            <a:r>
              <a:rPr lang="cs-CZ" altLang="cs-CZ" sz="1800"/>
              <a:t>                                       (Ženevské  právo)    </a:t>
            </a:r>
          </a:p>
          <a:p>
            <a:pPr eaLnBrk="1" hangingPunct="1">
              <a:buClrTx/>
              <a:buFontTx/>
              <a:buNone/>
            </a:pPr>
            <a:r>
              <a:rPr lang="cs-CZ" altLang="cs-CZ" sz="1800"/>
              <a:t>                                                                             (Newyorské právo)</a:t>
            </a:r>
          </a:p>
          <a:p>
            <a:pPr eaLnBrk="1" hangingPunct="1">
              <a:buClrTx/>
              <a:buFontTx/>
              <a:buNone/>
            </a:pPr>
            <a:endParaRPr lang="cs-CZ" altLang="cs-CZ" sz="1800"/>
          </a:p>
          <a:p>
            <a:pPr eaLnBrk="1" hangingPunct="1">
              <a:buClrTx/>
              <a:buFontTx/>
              <a:buNone/>
            </a:pPr>
            <a:endParaRPr lang="cs-CZ" altLang="cs-CZ" sz="1800"/>
          </a:p>
          <a:p>
            <a:pPr eaLnBrk="1" hangingPunct="1">
              <a:buClrTx/>
              <a:buFontTx/>
              <a:buNone/>
            </a:pPr>
            <a:r>
              <a:rPr lang="cs-CZ" altLang="cs-CZ" sz="1600"/>
              <a:t>… smluvní  a  obyčejové    … ochrana  obětí  války   … normy OSN, odpovědnost</a:t>
            </a:r>
          </a:p>
        </p:txBody>
      </p:sp>
      <p:sp>
        <p:nvSpPr>
          <p:cNvPr id="17411"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25603" name="Freeform 3"/>
          <p:cNvSpPr>
            <a:spLocks/>
          </p:cNvSpPr>
          <p:nvPr/>
        </p:nvSpPr>
        <p:spPr bwMode="auto">
          <a:xfrm>
            <a:off x="2411413" y="2652713"/>
            <a:ext cx="1927225" cy="585787"/>
          </a:xfrm>
          <a:custGeom>
            <a:avLst/>
            <a:gdLst>
              <a:gd name="T0" fmla="*/ 2147483647 w 5355"/>
              <a:gd name="T1" fmla="*/ 0 h 1628"/>
              <a:gd name="T2" fmla="*/ 0 w 5355"/>
              <a:gd name="T3" fmla="*/ 2147483647 h 1628"/>
              <a:gd name="T4" fmla="*/ 0 60000 65536"/>
              <a:gd name="T5" fmla="*/ 0 60000 65536"/>
            </a:gdLst>
            <a:ahLst/>
            <a:cxnLst>
              <a:cxn ang="T4">
                <a:pos x="T0" y="T1"/>
              </a:cxn>
              <a:cxn ang="T5">
                <a:pos x="T2" y="T3"/>
              </a:cxn>
            </a:cxnLst>
            <a:rect l="0" t="0" r="r" b="b"/>
            <a:pathLst>
              <a:path w="5355" h="1628">
                <a:moveTo>
                  <a:pt x="5354" y="0"/>
                </a:moveTo>
                <a:lnTo>
                  <a:pt x="0" y="1627"/>
                </a:lnTo>
              </a:path>
            </a:pathLst>
          </a:custGeom>
          <a:noFill/>
          <a:ln w="9360" cap="sq">
            <a:solidFill>
              <a:srgbClr val="000000"/>
            </a:solidFill>
            <a:miter lim="800000"/>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5604" name="Freeform 4"/>
          <p:cNvSpPr>
            <a:spLocks/>
          </p:cNvSpPr>
          <p:nvPr/>
        </p:nvSpPr>
        <p:spPr bwMode="auto">
          <a:xfrm>
            <a:off x="4321175" y="2655888"/>
            <a:ext cx="1588" cy="1041400"/>
          </a:xfrm>
          <a:custGeom>
            <a:avLst/>
            <a:gdLst>
              <a:gd name="T0" fmla="*/ 0 w 1"/>
              <a:gd name="T1" fmla="*/ 0 h 2894"/>
              <a:gd name="T2" fmla="*/ 0 w 1"/>
              <a:gd name="T3" fmla="*/ 2147483647 h 2894"/>
              <a:gd name="T4" fmla="*/ 0 60000 65536"/>
              <a:gd name="T5" fmla="*/ 0 60000 65536"/>
            </a:gdLst>
            <a:ahLst/>
            <a:cxnLst>
              <a:cxn ang="T4">
                <a:pos x="T0" y="T1"/>
              </a:cxn>
              <a:cxn ang="T5">
                <a:pos x="T2" y="T3"/>
              </a:cxn>
            </a:cxnLst>
            <a:rect l="0" t="0" r="r" b="b"/>
            <a:pathLst>
              <a:path w="1" h="2894">
                <a:moveTo>
                  <a:pt x="0" y="0"/>
                </a:moveTo>
                <a:lnTo>
                  <a:pt x="0" y="2893"/>
                </a:lnTo>
              </a:path>
            </a:pathLst>
          </a:custGeom>
          <a:noFill/>
          <a:ln w="9360" cap="sq">
            <a:solidFill>
              <a:srgbClr val="000000"/>
            </a:solidFill>
            <a:miter lim="800000"/>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5605" name="Freeform 5"/>
          <p:cNvSpPr>
            <a:spLocks/>
          </p:cNvSpPr>
          <p:nvPr/>
        </p:nvSpPr>
        <p:spPr bwMode="auto">
          <a:xfrm>
            <a:off x="1762125" y="4244975"/>
            <a:ext cx="1588" cy="863600"/>
          </a:xfrm>
          <a:custGeom>
            <a:avLst/>
            <a:gdLst>
              <a:gd name="T0" fmla="*/ 0 w 1"/>
              <a:gd name="T1" fmla="*/ 0 h 2399"/>
              <a:gd name="T2" fmla="*/ 0 w 1"/>
              <a:gd name="T3" fmla="*/ 2147483647 h 2399"/>
              <a:gd name="T4" fmla="*/ 0 60000 65536"/>
              <a:gd name="T5" fmla="*/ 0 60000 65536"/>
            </a:gdLst>
            <a:ahLst/>
            <a:cxnLst>
              <a:cxn ang="T4">
                <a:pos x="T0" y="T1"/>
              </a:cxn>
              <a:cxn ang="T5">
                <a:pos x="T2" y="T3"/>
              </a:cxn>
            </a:cxnLst>
            <a:rect l="0" t="0" r="r" b="b"/>
            <a:pathLst>
              <a:path w="1" h="2399">
                <a:moveTo>
                  <a:pt x="0" y="0"/>
                </a:moveTo>
                <a:lnTo>
                  <a:pt x="0" y="2398"/>
                </a:lnTo>
              </a:path>
            </a:pathLst>
          </a:custGeom>
          <a:noFill/>
          <a:ln w="9360" cap="sq">
            <a:solidFill>
              <a:srgbClr val="000000"/>
            </a:solidFill>
            <a:miter lim="800000"/>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5606" name="Freeform 6"/>
          <p:cNvSpPr>
            <a:spLocks/>
          </p:cNvSpPr>
          <p:nvPr/>
        </p:nvSpPr>
        <p:spPr bwMode="auto">
          <a:xfrm>
            <a:off x="4321175" y="4244975"/>
            <a:ext cx="1588" cy="863600"/>
          </a:xfrm>
          <a:custGeom>
            <a:avLst/>
            <a:gdLst>
              <a:gd name="T0" fmla="*/ 0 w 1"/>
              <a:gd name="T1" fmla="*/ 0 h 2399"/>
              <a:gd name="T2" fmla="*/ 0 w 1"/>
              <a:gd name="T3" fmla="*/ 2147483647 h 2399"/>
              <a:gd name="T4" fmla="*/ 0 60000 65536"/>
              <a:gd name="T5" fmla="*/ 0 60000 65536"/>
            </a:gdLst>
            <a:ahLst/>
            <a:cxnLst>
              <a:cxn ang="T4">
                <a:pos x="T0" y="T1"/>
              </a:cxn>
              <a:cxn ang="T5">
                <a:pos x="T2" y="T3"/>
              </a:cxn>
            </a:cxnLst>
            <a:rect l="0" t="0" r="r" b="b"/>
            <a:pathLst>
              <a:path w="1" h="2399">
                <a:moveTo>
                  <a:pt x="0" y="0"/>
                </a:moveTo>
                <a:lnTo>
                  <a:pt x="0" y="2398"/>
                </a:lnTo>
              </a:path>
            </a:pathLst>
          </a:custGeom>
          <a:noFill/>
          <a:ln w="9360" cap="sq">
            <a:solidFill>
              <a:srgbClr val="000000"/>
            </a:solidFill>
            <a:miter lim="800000"/>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5607" name="Freeform 7"/>
          <p:cNvSpPr>
            <a:spLocks/>
          </p:cNvSpPr>
          <p:nvPr/>
        </p:nvSpPr>
        <p:spPr bwMode="auto">
          <a:xfrm flipH="1">
            <a:off x="4297363" y="1773238"/>
            <a:ext cx="46037" cy="504825"/>
          </a:xfrm>
          <a:custGeom>
            <a:avLst/>
            <a:gdLst>
              <a:gd name="T0" fmla="*/ 0 w 1"/>
              <a:gd name="T1" fmla="*/ 0 h 1403"/>
              <a:gd name="T2" fmla="*/ 0 w 1"/>
              <a:gd name="T3" fmla="*/ 2147483647 h 1403"/>
              <a:gd name="T4" fmla="*/ 0 60000 65536"/>
              <a:gd name="T5" fmla="*/ 0 60000 65536"/>
            </a:gdLst>
            <a:ahLst/>
            <a:cxnLst>
              <a:cxn ang="T4">
                <a:pos x="T0" y="T1"/>
              </a:cxn>
              <a:cxn ang="T5">
                <a:pos x="T2" y="T3"/>
              </a:cxn>
            </a:cxnLst>
            <a:rect l="0" t="0" r="r" b="b"/>
            <a:pathLst>
              <a:path w="1" h="1403">
                <a:moveTo>
                  <a:pt x="0" y="0"/>
                </a:moveTo>
                <a:lnTo>
                  <a:pt x="0" y="1402"/>
                </a:lnTo>
              </a:path>
            </a:pathLst>
          </a:custGeom>
          <a:noFill/>
          <a:ln w="9360" cap="sq">
            <a:solidFill>
              <a:srgbClr val="000000"/>
            </a:solidFill>
            <a:miter lim="800000"/>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5608" name="Freeform 8"/>
          <p:cNvSpPr>
            <a:spLocks/>
          </p:cNvSpPr>
          <p:nvPr/>
        </p:nvSpPr>
        <p:spPr bwMode="auto">
          <a:xfrm>
            <a:off x="4321175" y="2652713"/>
            <a:ext cx="2447925" cy="1439862"/>
          </a:xfrm>
          <a:custGeom>
            <a:avLst/>
            <a:gdLst>
              <a:gd name="T0" fmla="*/ 0 w 6801"/>
              <a:gd name="T1" fmla="*/ 0 h 4000"/>
              <a:gd name="T2" fmla="*/ 2147483647 w 6801"/>
              <a:gd name="T3" fmla="*/ 2147483647 h 4000"/>
              <a:gd name="T4" fmla="*/ 0 60000 65536"/>
              <a:gd name="T5" fmla="*/ 0 60000 65536"/>
            </a:gdLst>
            <a:ahLst/>
            <a:cxnLst>
              <a:cxn ang="T4">
                <a:pos x="T0" y="T1"/>
              </a:cxn>
              <a:cxn ang="T5">
                <a:pos x="T2" y="T3"/>
              </a:cxn>
            </a:cxnLst>
            <a:rect l="0" t="0" r="r" b="b"/>
            <a:pathLst>
              <a:path w="6801" h="4000">
                <a:moveTo>
                  <a:pt x="0" y="0"/>
                </a:moveTo>
                <a:lnTo>
                  <a:pt x="6800" y="3999"/>
                </a:lnTo>
              </a:path>
            </a:pathLst>
          </a:custGeom>
          <a:noFill/>
          <a:ln w="9360" cap="sq">
            <a:solidFill>
              <a:srgbClr val="000000"/>
            </a:solidFill>
            <a:miter lim="800000"/>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5609" name="Freeform 9"/>
          <p:cNvSpPr>
            <a:spLocks/>
          </p:cNvSpPr>
          <p:nvPr/>
        </p:nvSpPr>
        <p:spPr bwMode="auto">
          <a:xfrm>
            <a:off x="6789738" y="4418013"/>
            <a:ext cx="1587" cy="863600"/>
          </a:xfrm>
          <a:custGeom>
            <a:avLst/>
            <a:gdLst>
              <a:gd name="T0" fmla="*/ 0 w 1"/>
              <a:gd name="T1" fmla="*/ 0 h 2400"/>
              <a:gd name="T2" fmla="*/ 0 w 1"/>
              <a:gd name="T3" fmla="*/ 2147483647 h 2400"/>
              <a:gd name="T4" fmla="*/ 0 60000 65536"/>
              <a:gd name="T5" fmla="*/ 0 60000 65536"/>
            </a:gdLst>
            <a:ahLst/>
            <a:cxnLst>
              <a:cxn ang="T4">
                <a:pos x="T0" y="T1"/>
              </a:cxn>
              <a:cxn ang="T5">
                <a:pos x="T2" y="T3"/>
              </a:cxn>
            </a:cxnLst>
            <a:rect l="0" t="0" r="r" b="b"/>
            <a:pathLst>
              <a:path w="1" h="2400">
                <a:moveTo>
                  <a:pt x="0" y="0"/>
                </a:moveTo>
                <a:lnTo>
                  <a:pt x="0" y="2399"/>
                </a:lnTo>
              </a:path>
            </a:pathLst>
          </a:custGeom>
          <a:noFill/>
          <a:ln w="9360" cap="sq">
            <a:solidFill>
              <a:srgbClr val="000000"/>
            </a:solidFill>
            <a:miter lim="800000"/>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5" name="Text Box 4"/>
          <p:cNvSpPr txBox="1">
            <a:spLocks noChangeArrowheads="1"/>
          </p:cNvSpPr>
          <p:nvPr/>
        </p:nvSpPr>
        <p:spPr bwMode="auto">
          <a:xfrm>
            <a:off x="3028950" y="6356350"/>
            <a:ext cx="327183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grpId="0" nodeType="clickEffect">
                                  <p:stCondLst>
                                    <p:cond delay="0"/>
                                  </p:stCondLst>
                                  <p:childTnLst>
                                    <p:set>
                                      <p:cBhvr additive="repl">
                                        <p:cTn id="6" dur="1" fill="hold">
                                          <p:stCondLst>
                                            <p:cond delay="0"/>
                                          </p:stCondLst>
                                        </p:cTn>
                                        <p:tgtEl>
                                          <p:spTgt spid="25607"/>
                                        </p:tgtEl>
                                        <p:attrNameLst>
                                          <p:attrName>style.visibility</p:attrName>
                                        </p:attrNameLst>
                                      </p:cBhvr>
                                      <p:to>
                                        <p:strVal val="visible"/>
                                      </p:to>
                                    </p:set>
                                    <p:animEffect transition="in" filter="fade">
                                      <p:cBhvr additive="repl">
                                        <p:cTn id="7" dur="500"/>
                                        <p:tgtEl>
                                          <p:spTgt spid="256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25601">
                                            <p:txEl>
                                              <p:pRg st="3" end="3"/>
                                            </p:txEl>
                                          </p:spTgt>
                                        </p:tgtEl>
                                        <p:attrNameLst>
                                          <p:attrName>style.visibility</p:attrName>
                                        </p:attrNameLst>
                                      </p:cBhvr>
                                      <p:to>
                                        <p:strVal val="visible"/>
                                      </p:to>
                                    </p:set>
                                    <p:animEffect transition="in" filter="fade">
                                      <p:cBhvr additive="repl">
                                        <p:cTn id="12" dur="500"/>
                                        <p:tgtEl>
                                          <p:spTgt spid="25601">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fill="hold" grpId="0" nodeType="clickEffect">
                                  <p:stCondLst>
                                    <p:cond delay="0"/>
                                  </p:stCondLst>
                                  <p:childTnLst>
                                    <p:set>
                                      <p:cBhvr additive="repl">
                                        <p:cTn id="16" dur="1" fill="hold">
                                          <p:stCondLst>
                                            <p:cond delay="0"/>
                                          </p:stCondLst>
                                        </p:cTn>
                                        <p:tgtEl>
                                          <p:spTgt spid="25603"/>
                                        </p:tgtEl>
                                        <p:attrNameLst>
                                          <p:attrName>style.visibility</p:attrName>
                                        </p:attrNameLst>
                                      </p:cBhvr>
                                      <p:to>
                                        <p:strVal val="visible"/>
                                      </p:to>
                                    </p:set>
                                    <p:animEffect transition="in" filter="fade">
                                      <p:cBhvr additive="repl">
                                        <p:cTn id="17" dur="500"/>
                                        <p:tgtEl>
                                          <p:spTgt spid="256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fill="hold" nodeType="clickEffect">
                                  <p:stCondLst>
                                    <p:cond delay="0"/>
                                  </p:stCondLst>
                                  <p:childTnLst>
                                    <p:set>
                                      <p:cBhvr additive="repl">
                                        <p:cTn id="21" dur="1" fill="hold">
                                          <p:stCondLst>
                                            <p:cond delay="0"/>
                                          </p:stCondLst>
                                        </p:cTn>
                                        <p:tgtEl>
                                          <p:spTgt spid="25601">
                                            <p:txEl>
                                              <p:pRg st="5" end="5"/>
                                            </p:txEl>
                                          </p:spTgt>
                                        </p:tgtEl>
                                        <p:attrNameLst>
                                          <p:attrName>style.visibility</p:attrName>
                                        </p:attrNameLst>
                                      </p:cBhvr>
                                      <p:to>
                                        <p:strVal val="visible"/>
                                      </p:to>
                                    </p:set>
                                    <p:animEffect transition="in" filter="fade">
                                      <p:cBhvr additive="repl">
                                        <p:cTn id="22" dur="500"/>
                                        <p:tgtEl>
                                          <p:spTgt spid="2560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fill="hold" nodeType="clickEffect">
                                  <p:stCondLst>
                                    <p:cond delay="0"/>
                                  </p:stCondLst>
                                  <p:childTnLst>
                                    <p:set>
                                      <p:cBhvr additive="repl">
                                        <p:cTn id="26" dur="1" fill="hold">
                                          <p:stCondLst>
                                            <p:cond delay="0"/>
                                          </p:stCondLst>
                                        </p:cTn>
                                        <p:tgtEl>
                                          <p:spTgt spid="25601">
                                            <p:txEl>
                                              <p:pRg st="6" end="6"/>
                                            </p:txEl>
                                          </p:spTgt>
                                        </p:tgtEl>
                                        <p:attrNameLst>
                                          <p:attrName>style.visibility</p:attrName>
                                        </p:attrNameLst>
                                      </p:cBhvr>
                                      <p:to>
                                        <p:strVal val="visible"/>
                                      </p:to>
                                    </p:set>
                                    <p:animEffect transition="in" filter="fade">
                                      <p:cBhvr additive="repl">
                                        <p:cTn id="27" dur="500"/>
                                        <p:tgtEl>
                                          <p:spTgt spid="25601">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fill="hold" grpId="0" nodeType="clickEffect">
                                  <p:stCondLst>
                                    <p:cond delay="0"/>
                                  </p:stCondLst>
                                  <p:childTnLst>
                                    <p:set>
                                      <p:cBhvr additive="repl">
                                        <p:cTn id="31" dur="1" fill="hold">
                                          <p:stCondLst>
                                            <p:cond delay="0"/>
                                          </p:stCondLst>
                                        </p:cTn>
                                        <p:tgtEl>
                                          <p:spTgt spid="25604"/>
                                        </p:tgtEl>
                                        <p:attrNameLst>
                                          <p:attrName>style.visibility</p:attrName>
                                        </p:attrNameLst>
                                      </p:cBhvr>
                                      <p:to>
                                        <p:strVal val="visible"/>
                                      </p:to>
                                    </p:set>
                                    <p:animEffect transition="in" filter="fade">
                                      <p:cBhvr additive="repl">
                                        <p:cTn id="32" dur="500"/>
                                        <p:tgtEl>
                                          <p:spTgt spid="2560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fill="hold" nodeType="clickEffect">
                                  <p:stCondLst>
                                    <p:cond delay="0"/>
                                  </p:stCondLst>
                                  <p:childTnLst>
                                    <p:set>
                                      <p:cBhvr additive="repl">
                                        <p:cTn id="36" dur="1" fill="hold">
                                          <p:stCondLst>
                                            <p:cond delay="0"/>
                                          </p:stCondLst>
                                        </p:cTn>
                                        <p:tgtEl>
                                          <p:spTgt spid="25601">
                                            <p:txEl>
                                              <p:pRg st="7" end="7"/>
                                            </p:txEl>
                                          </p:spTgt>
                                        </p:tgtEl>
                                        <p:attrNameLst>
                                          <p:attrName>style.visibility</p:attrName>
                                        </p:attrNameLst>
                                      </p:cBhvr>
                                      <p:to>
                                        <p:strVal val="visible"/>
                                      </p:to>
                                    </p:set>
                                    <p:animEffect transition="in" filter="fade">
                                      <p:cBhvr additive="repl">
                                        <p:cTn id="37" dur="500"/>
                                        <p:tgtEl>
                                          <p:spTgt spid="25601">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fill="hold" grpId="0" nodeType="clickEffect">
                                  <p:stCondLst>
                                    <p:cond delay="0"/>
                                  </p:stCondLst>
                                  <p:childTnLst>
                                    <p:set>
                                      <p:cBhvr additive="repl">
                                        <p:cTn id="41" dur="1" fill="hold">
                                          <p:stCondLst>
                                            <p:cond delay="0"/>
                                          </p:stCondLst>
                                        </p:cTn>
                                        <p:tgtEl>
                                          <p:spTgt spid="25608"/>
                                        </p:tgtEl>
                                        <p:attrNameLst>
                                          <p:attrName>style.visibility</p:attrName>
                                        </p:attrNameLst>
                                      </p:cBhvr>
                                      <p:to>
                                        <p:strVal val="visible"/>
                                      </p:to>
                                    </p:set>
                                    <p:animEffect transition="in" filter="fade">
                                      <p:cBhvr additive="repl">
                                        <p:cTn id="42" dur="500"/>
                                        <p:tgtEl>
                                          <p:spTgt spid="2560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fill="hold" nodeType="clickEffect">
                                  <p:stCondLst>
                                    <p:cond delay="0"/>
                                  </p:stCondLst>
                                  <p:childTnLst>
                                    <p:set>
                                      <p:cBhvr additive="repl">
                                        <p:cTn id="46" dur="1" fill="hold">
                                          <p:stCondLst>
                                            <p:cond delay="0"/>
                                          </p:stCondLst>
                                        </p:cTn>
                                        <p:tgtEl>
                                          <p:spTgt spid="25601">
                                            <p:txEl>
                                              <p:pRg st="8" end="8"/>
                                            </p:txEl>
                                          </p:spTgt>
                                        </p:tgtEl>
                                        <p:attrNameLst>
                                          <p:attrName>style.visibility</p:attrName>
                                        </p:attrNameLst>
                                      </p:cBhvr>
                                      <p:to>
                                        <p:strVal val="visible"/>
                                      </p:to>
                                    </p:set>
                                    <p:animEffect transition="in" filter="fade">
                                      <p:cBhvr additive="repl">
                                        <p:cTn id="47" dur="500"/>
                                        <p:tgtEl>
                                          <p:spTgt spid="25601">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fill="hold" grpId="0" nodeType="clickEffect">
                                  <p:stCondLst>
                                    <p:cond delay="0"/>
                                  </p:stCondLst>
                                  <p:childTnLst>
                                    <p:set>
                                      <p:cBhvr additive="repl">
                                        <p:cTn id="51" dur="1" fill="hold">
                                          <p:stCondLst>
                                            <p:cond delay="0"/>
                                          </p:stCondLst>
                                        </p:cTn>
                                        <p:tgtEl>
                                          <p:spTgt spid="25605"/>
                                        </p:tgtEl>
                                        <p:attrNameLst>
                                          <p:attrName>style.visibility</p:attrName>
                                        </p:attrNameLst>
                                      </p:cBhvr>
                                      <p:to>
                                        <p:strVal val="visible"/>
                                      </p:to>
                                    </p:set>
                                    <p:animEffect transition="in" filter="fade">
                                      <p:cBhvr additive="repl">
                                        <p:cTn id="52" dur="500"/>
                                        <p:tgtEl>
                                          <p:spTgt spid="25605"/>
                                        </p:tgtEl>
                                      </p:cBhvr>
                                    </p:animEffect>
                                  </p:childTnLst>
                                </p:cTn>
                              </p:par>
                              <p:par>
                                <p:cTn id="53" presetID="10" presetClass="entr" fill="hold" grpId="0" nodeType="withEffect">
                                  <p:stCondLst>
                                    <p:cond delay="0"/>
                                  </p:stCondLst>
                                  <p:childTnLst>
                                    <p:set>
                                      <p:cBhvr additive="repl">
                                        <p:cTn id="54" dur="1" fill="hold">
                                          <p:stCondLst>
                                            <p:cond delay="0"/>
                                          </p:stCondLst>
                                        </p:cTn>
                                        <p:tgtEl>
                                          <p:spTgt spid="25606"/>
                                        </p:tgtEl>
                                        <p:attrNameLst>
                                          <p:attrName>style.visibility</p:attrName>
                                        </p:attrNameLst>
                                      </p:cBhvr>
                                      <p:to>
                                        <p:strVal val="visible"/>
                                      </p:to>
                                    </p:set>
                                    <p:animEffect transition="in" filter="fade">
                                      <p:cBhvr additive="repl">
                                        <p:cTn id="55" dur="500"/>
                                        <p:tgtEl>
                                          <p:spTgt spid="25606"/>
                                        </p:tgtEl>
                                      </p:cBhvr>
                                    </p:animEffect>
                                  </p:childTnLst>
                                </p:cTn>
                              </p:par>
                              <p:par>
                                <p:cTn id="56" presetID="10" presetClass="entr" fill="hold" grpId="0" nodeType="withEffect">
                                  <p:stCondLst>
                                    <p:cond delay="0"/>
                                  </p:stCondLst>
                                  <p:childTnLst>
                                    <p:set>
                                      <p:cBhvr additive="repl">
                                        <p:cTn id="57" dur="1" fill="hold">
                                          <p:stCondLst>
                                            <p:cond delay="0"/>
                                          </p:stCondLst>
                                        </p:cTn>
                                        <p:tgtEl>
                                          <p:spTgt spid="25609"/>
                                        </p:tgtEl>
                                        <p:attrNameLst>
                                          <p:attrName>style.visibility</p:attrName>
                                        </p:attrNameLst>
                                      </p:cBhvr>
                                      <p:to>
                                        <p:strVal val="visible"/>
                                      </p:to>
                                    </p:set>
                                    <p:animEffect transition="in" filter="fade">
                                      <p:cBhvr additive="repl">
                                        <p:cTn id="58" dur="500"/>
                                        <p:tgtEl>
                                          <p:spTgt spid="2560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fill="hold" nodeType="clickEffect">
                                  <p:stCondLst>
                                    <p:cond delay="0"/>
                                  </p:stCondLst>
                                  <p:childTnLst>
                                    <p:set>
                                      <p:cBhvr additive="repl">
                                        <p:cTn id="62" dur="1" fill="hold">
                                          <p:stCondLst>
                                            <p:cond delay="0"/>
                                          </p:stCondLst>
                                        </p:cTn>
                                        <p:tgtEl>
                                          <p:spTgt spid="25601">
                                            <p:txEl>
                                              <p:pRg st="11" end="11"/>
                                            </p:txEl>
                                          </p:spTgt>
                                        </p:tgtEl>
                                        <p:attrNameLst>
                                          <p:attrName>style.visibility</p:attrName>
                                        </p:attrNameLst>
                                      </p:cBhvr>
                                      <p:to>
                                        <p:strVal val="visible"/>
                                      </p:to>
                                    </p:set>
                                    <p:animEffect transition="in" filter="fade">
                                      <p:cBhvr additive="repl">
                                        <p:cTn id="63" dur="500"/>
                                        <p:tgtEl>
                                          <p:spTgt spid="2560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P spid="25604" grpId="0" animBg="1"/>
      <p:bldP spid="25605" grpId="0" animBg="1"/>
      <p:bldP spid="25606" grpId="0" animBg="1"/>
      <p:bldP spid="25607" grpId="0" animBg="1"/>
      <p:bldP spid="25608" grpId="0" animBg="1"/>
      <p:bldP spid="2560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107950" y="981075"/>
            <a:ext cx="8928100" cy="5149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ct val="90000"/>
              </a:lnSpc>
              <a:spcBef>
                <a:spcPts val="1000"/>
              </a:spcBef>
              <a:tabLst>
                <a:tab pos="685800" algn="l"/>
                <a:tab pos="1600200" algn="l"/>
                <a:tab pos="2514600" algn="l"/>
                <a:tab pos="3429000" algn="l"/>
                <a:tab pos="4343400" algn="l"/>
                <a:tab pos="5257800" algn="l"/>
                <a:tab pos="6172200" algn="l"/>
                <a:tab pos="7086600" algn="l"/>
                <a:tab pos="8001000" algn="l"/>
                <a:tab pos="8915400" algn="l"/>
                <a:tab pos="98298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1800"/>
              </a:spcAft>
              <a:buClrTx/>
              <a:buSzPct val="80000"/>
              <a:buFontTx/>
              <a:buNone/>
            </a:pPr>
            <a:r>
              <a:rPr lang="cs-CZ" altLang="cs-CZ" sz="2400" b="1"/>
              <a:t>Subjekty mezinárodního práva veřejného</a:t>
            </a:r>
          </a:p>
          <a:p>
            <a:pPr algn="ctr" eaLnBrk="1" hangingPunct="1">
              <a:lnSpc>
                <a:spcPct val="100000"/>
              </a:lnSpc>
              <a:spcBef>
                <a:spcPct val="0"/>
              </a:spcBef>
              <a:spcAft>
                <a:spcPts val="1800"/>
              </a:spcAft>
              <a:buClrTx/>
              <a:buSzPct val="80000"/>
              <a:buFontTx/>
              <a:buNone/>
            </a:pPr>
            <a:endParaRPr lang="cs-CZ" altLang="cs-CZ" sz="2400" b="1"/>
          </a:p>
          <a:p>
            <a:pPr algn="ctr" eaLnBrk="1" hangingPunct="1">
              <a:lnSpc>
                <a:spcPct val="100000"/>
              </a:lnSpc>
              <a:spcBef>
                <a:spcPct val="0"/>
              </a:spcBef>
              <a:spcAft>
                <a:spcPts val="1800"/>
              </a:spcAft>
              <a:buClrTx/>
              <a:buSzPct val="80000"/>
              <a:buFontTx/>
              <a:buNone/>
            </a:pPr>
            <a:endParaRPr lang="cs-CZ" altLang="cs-CZ" sz="2400" b="1"/>
          </a:p>
        </p:txBody>
      </p:sp>
      <p:sp>
        <p:nvSpPr>
          <p:cNvPr id="18435"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graphicFrame>
        <p:nvGraphicFramePr>
          <p:cNvPr id="7" name="Diagram 6"/>
          <p:cNvGraphicFramePr/>
          <p:nvPr/>
        </p:nvGraphicFramePr>
        <p:xfrm>
          <a:off x="216388" y="1412776"/>
          <a:ext cx="878497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4"/>
          <p:cNvSpPr txBox="1">
            <a:spLocks noChangeArrowheads="1"/>
          </p:cNvSpPr>
          <p:nvPr/>
        </p:nvSpPr>
        <p:spPr bwMode="auto">
          <a:xfrm>
            <a:off x="3028950" y="6356350"/>
            <a:ext cx="327183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107950" y="1125538"/>
            <a:ext cx="8928100" cy="5005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ct val="90000"/>
              </a:lnSpc>
              <a:spcBef>
                <a:spcPts val="1000"/>
              </a:spcBef>
              <a:tabLst>
                <a:tab pos="685800" algn="l"/>
                <a:tab pos="1600200" algn="l"/>
                <a:tab pos="2514600" algn="l"/>
                <a:tab pos="3429000" algn="l"/>
                <a:tab pos="4343400" algn="l"/>
                <a:tab pos="5257800" algn="l"/>
                <a:tab pos="6172200" algn="l"/>
                <a:tab pos="7086600" algn="l"/>
                <a:tab pos="8001000" algn="l"/>
                <a:tab pos="8915400" algn="l"/>
                <a:tab pos="98298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685800" algn="l"/>
                <a:tab pos="1600200" algn="l"/>
                <a:tab pos="2514600" algn="l"/>
                <a:tab pos="3429000" algn="l"/>
                <a:tab pos="4343400" algn="l"/>
                <a:tab pos="5257800" algn="l"/>
                <a:tab pos="6172200" algn="l"/>
                <a:tab pos="7086600" algn="l"/>
                <a:tab pos="8001000" algn="l"/>
                <a:tab pos="8915400" algn="l"/>
                <a:tab pos="98298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1800"/>
              </a:spcAft>
              <a:buClrTx/>
              <a:buSzPct val="80000"/>
              <a:buFontTx/>
              <a:buNone/>
            </a:pPr>
            <a:r>
              <a:rPr lang="cs-CZ" altLang="cs-CZ" sz="2400" b="1"/>
              <a:t>Socha bez násilí – symbol pro dosažení míru</a:t>
            </a:r>
          </a:p>
        </p:txBody>
      </p:sp>
      <p:sp>
        <p:nvSpPr>
          <p:cNvPr id="19459" name="Text Box 2"/>
          <p:cNvSpPr txBox="1">
            <a:spLocks noChangeArrowheads="1"/>
          </p:cNvSpPr>
          <p:nvPr/>
        </p:nvSpPr>
        <p:spPr bwMode="auto">
          <a:xfrm>
            <a:off x="6457950" y="6356350"/>
            <a:ext cx="2057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pic>
        <p:nvPicPr>
          <p:cNvPr id="1946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060575"/>
            <a:ext cx="5715000" cy="4010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4"/>
          <p:cNvSpPr txBox="1">
            <a:spLocks noChangeArrowheads="1"/>
          </p:cNvSpPr>
          <p:nvPr/>
        </p:nvSpPr>
        <p:spPr bwMode="auto">
          <a:xfrm>
            <a:off x="3028950" y="6356350"/>
            <a:ext cx="327183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eaLnBrk="0" hangingPunct="0">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cs-CZ" altLang="cs-CZ" sz="1200" dirty="0">
                <a:solidFill>
                  <a:srgbClr val="898989"/>
                </a:solidFill>
                <a:latin typeface="Arial Narrow" panose="020B0606020202030204" pitchFamily="34" charset="0"/>
              </a:rPr>
              <a:t>Leopold Skoruša, Ph.D</a:t>
            </a:r>
            <a:r>
              <a:rPr lang="cs-CZ" altLang="cs-CZ" sz="1200" dirty="0" smtClean="0">
                <a:solidFill>
                  <a:srgbClr val="898989"/>
                </a:solidFill>
                <a:latin typeface="Arial Narrow" panose="020B0606020202030204" pitchFamily="34" charset="0"/>
              </a:rPr>
              <a:t>.</a:t>
            </a:r>
          </a:p>
          <a:p>
            <a:pPr algn="ctr" eaLnBrk="1" hangingPunct="1">
              <a:lnSpc>
                <a:spcPct val="100000"/>
              </a:lnSpc>
              <a:spcBef>
                <a:spcPct val="0"/>
              </a:spcBef>
              <a:buClrTx/>
              <a:buFontTx/>
              <a:buNone/>
            </a:pPr>
            <a:r>
              <a:rPr lang="cs-CZ" altLang="cs-CZ" sz="1200" dirty="0" err="1" smtClean="0">
                <a:solidFill>
                  <a:srgbClr val="898989"/>
                </a:solidFill>
                <a:latin typeface="Arial Narrow" panose="020B0606020202030204" pitchFamily="34" charset="0"/>
              </a:rPr>
              <a:t>Vsk</a:t>
            </a:r>
            <a:r>
              <a:rPr lang="cs-CZ" altLang="cs-CZ" sz="1200" dirty="0" smtClean="0">
                <a:solidFill>
                  <a:srgbClr val="898989"/>
                </a:solidFill>
                <a:latin typeface="Arial Narrow" panose="020B0606020202030204" pitchFamily="34" charset="0"/>
              </a:rPr>
              <a:t> práva</a:t>
            </a:r>
            <a:endParaRPr lang="cs-CZ" altLang="cs-CZ" sz="1200" dirty="0">
              <a:solidFill>
                <a:srgbClr val="898989"/>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systému Office">
  <a:themeElements>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iv systému Office">
      <a:majorFont>
        <a:latin typeface="Arial"/>
        <a:ea typeface=""/>
        <a:cs typeface="Arial"/>
      </a:majorFont>
      <a:minorFont>
        <a:latin typeface="Arial"/>
        <a:ea typeface=""/>
        <a:cs typeface="Arial"/>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cs-CZ"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cs-CZ"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systém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systém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systém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systém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systém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systém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Motiv systému Office">
  <a:themeElements>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iv systému Office">
      <a:majorFont>
        <a:latin typeface="Arial"/>
        <a:ea typeface=""/>
        <a:cs typeface="Arial"/>
      </a:majorFont>
      <a:minorFont>
        <a:latin typeface="Arial"/>
        <a:ea typeface=""/>
        <a:cs typeface="Arial"/>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cs-CZ"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cs-CZ"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systém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systém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systém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systém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systém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systém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tiv systému Office">
  <a:themeElements>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iv systému Office">
      <a:majorFont>
        <a:latin typeface="Arial"/>
        <a:ea typeface=""/>
        <a:cs typeface="Arial"/>
      </a:majorFont>
      <a:minorFont>
        <a:latin typeface="Arial"/>
        <a:ea typeface=""/>
        <a:cs typeface="Arial"/>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cs-CZ"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cs-CZ"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systém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systém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systém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systém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systém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systém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Motiv systému Office">
  <a:themeElements>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iv systému Office">
      <a:majorFont>
        <a:latin typeface="Arial"/>
        <a:ea typeface=""/>
        <a:cs typeface="Arial"/>
      </a:majorFont>
      <a:minorFont>
        <a:latin typeface="Arial"/>
        <a:ea typeface=""/>
        <a:cs typeface="Arial"/>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cs-CZ"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cs-CZ"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systém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systém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systém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systém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systém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systém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Motiv systému Office">
  <a:themeElements>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iv systému Office">
      <a:majorFont>
        <a:latin typeface="Arial"/>
        <a:ea typeface=""/>
        <a:cs typeface="Arial"/>
      </a:majorFont>
      <a:minorFont>
        <a:latin typeface="Arial"/>
        <a:ea typeface=""/>
        <a:cs typeface="Arial"/>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cs-CZ"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cs-CZ"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systém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systém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systém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systém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systém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systém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Motiv systému Office">
  <a:themeElements>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iv systému Office">
      <a:majorFont>
        <a:latin typeface="Arial"/>
        <a:ea typeface=""/>
        <a:cs typeface="Arial"/>
      </a:majorFont>
      <a:minorFont>
        <a:latin typeface="Arial"/>
        <a:ea typeface=""/>
        <a:cs typeface="Arial"/>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cs-CZ"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cs-CZ"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systém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systém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systém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systém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systém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systém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Motiv systému Office">
  <a:themeElements>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iv systému Office">
      <a:majorFont>
        <a:latin typeface="Arial"/>
        <a:ea typeface=""/>
        <a:cs typeface="Arial"/>
      </a:majorFont>
      <a:minorFont>
        <a:latin typeface="Arial"/>
        <a:ea typeface=""/>
        <a:cs typeface="Arial"/>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cs-CZ"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cs-CZ"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systém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systém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systém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systém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systém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systém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Motiv systému Office">
  <a:themeElements>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iv systému Office">
      <a:majorFont>
        <a:latin typeface="Arial"/>
        <a:ea typeface=""/>
        <a:cs typeface="Arial"/>
      </a:majorFont>
      <a:minorFont>
        <a:latin typeface="Arial"/>
        <a:ea typeface=""/>
        <a:cs typeface="Arial"/>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cs-CZ"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cs-CZ"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systém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systém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systém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systém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systém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systém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Motiv systému Office">
  <a:themeElements>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iv systému Office">
      <a:majorFont>
        <a:latin typeface="Arial"/>
        <a:ea typeface=""/>
        <a:cs typeface="Arial"/>
      </a:majorFont>
      <a:minorFont>
        <a:latin typeface="Arial"/>
        <a:ea typeface=""/>
        <a:cs typeface="Arial"/>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cs-CZ"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cs-CZ"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systém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systém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systém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systém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systém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systém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Motiv systému Office">
  <a:themeElements>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iv systému Office">
      <a:majorFont>
        <a:latin typeface="Arial"/>
        <a:ea typeface=""/>
        <a:cs typeface="Arial"/>
      </a:majorFont>
      <a:minorFont>
        <a:latin typeface="Arial"/>
        <a:ea typeface=""/>
        <a:cs typeface="Arial"/>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cs-CZ"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cs-CZ"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systém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systém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systém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systém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systém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systém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1DE5E4D8B904D40A7BC147D57719BC9" ma:contentTypeVersion="10" ma:contentTypeDescription="Vytvoří nový dokument" ma:contentTypeScope="" ma:versionID="62e3c92a4a200d5dff9bebe66818ba62">
  <xsd:schema xmlns:xsd="http://www.w3.org/2001/XMLSchema" xmlns:xs="http://www.w3.org/2001/XMLSchema" xmlns:p="http://schemas.microsoft.com/office/2006/metadata/properties" xmlns:ns3="e1e97b98-a0c2-4562-aba8-198a7edf1164" targetNamespace="http://schemas.microsoft.com/office/2006/metadata/properties" ma:root="true" ma:fieldsID="36f9cee0ab1e034f4a2bcc3b95269068" ns3:_="">
    <xsd:import namespace="e1e97b98-a0c2-4562-aba8-198a7edf116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e97b98-a0c2-4562-aba8-198a7edf116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54370B-A889-48C0-AB04-2234FA0DFC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e97b98-a0c2-4562-aba8-198a7edf11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D950D7-BFF5-4970-8044-39973ECB5E7B}">
  <ds:schemaRefs>
    <ds:schemaRef ds:uri="http://schemas.microsoft.com/sharepoint/v3/contenttype/forms"/>
  </ds:schemaRefs>
</ds:datastoreItem>
</file>

<file path=customXml/itemProps3.xml><?xml version="1.0" encoding="utf-8"?>
<ds:datastoreItem xmlns:ds="http://schemas.openxmlformats.org/officeDocument/2006/customXml" ds:itemID="{C0452EDD-C67A-4554-AD48-0493009FE9E0}">
  <ds:schemaRefs>
    <ds:schemaRef ds:uri="http://purl.org/dc/dcmitype/"/>
    <ds:schemaRef ds:uri="http://purl.org/dc/terms/"/>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e1e97b98-a0c2-4562-aba8-198a7edf1164"/>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3594</TotalTime>
  <Words>3416</Words>
  <Application>Microsoft Office PowerPoint</Application>
  <PresentationFormat>Předvádění na obrazovce (4:3)</PresentationFormat>
  <Paragraphs>500</Paragraphs>
  <Slides>44</Slides>
  <Notes>44</Notes>
  <HiddenSlides>0</HiddenSlides>
  <MMClips>0</MMClips>
  <ScaleCrop>false</ScaleCrop>
  <HeadingPairs>
    <vt:vector size="8" baseType="variant">
      <vt:variant>
        <vt:lpstr>Použitá písma</vt:lpstr>
      </vt:variant>
      <vt:variant>
        <vt:i4>9</vt:i4>
      </vt:variant>
      <vt:variant>
        <vt:lpstr>Motiv</vt:lpstr>
      </vt:variant>
      <vt:variant>
        <vt:i4>10</vt:i4>
      </vt:variant>
      <vt:variant>
        <vt:lpstr>Vložené servery OLE</vt:lpstr>
      </vt:variant>
      <vt:variant>
        <vt:i4>1</vt:i4>
      </vt:variant>
      <vt:variant>
        <vt:lpstr>Nadpisy snímků</vt:lpstr>
      </vt:variant>
      <vt:variant>
        <vt:i4>44</vt:i4>
      </vt:variant>
    </vt:vector>
  </HeadingPairs>
  <TitlesOfParts>
    <vt:vector size="64" baseType="lpstr">
      <vt:lpstr>Arial</vt:lpstr>
      <vt:lpstr>Arial Narrow</vt:lpstr>
      <vt:lpstr>Calibri</vt:lpstr>
      <vt:lpstr>Constantia</vt:lpstr>
      <vt:lpstr>Courier New</vt:lpstr>
      <vt:lpstr>Tahoma</vt:lpstr>
      <vt:lpstr>Times New Roman</vt:lpstr>
      <vt:lpstr>Wingdings</vt:lpstr>
      <vt:lpstr>Wingdings 2</vt:lpstr>
      <vt:lpstr>Motiv systému Office</vt:lpstr>
      <vt:lpstr>1_Motiv systému Office</vt:lpstr>
      <vt:lpstr>2_Motiv systému Office</vt:lpstr>
      <vt:lpstr>3_Motiv systému Office</vt:lpstr>
      <vt:lpstr>4_Motiv systému Office</vt:lpstr>
      <vt:lpstr>5_Motiv systému Office</vt:lpstr>
      <vt:lpstr>6_Motiv systému Office</vt:lpstr>
      <vt:lpstr>7_Motiv systému Office</vt:lpstr>
      <vt:lpstr>8_Motiv systému Office</vt:lpstr>
      <vt:lpstr>9_Motiv systému Office</vt:lpstr>
      <vt:lpstr>Rastrový obrázek</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Leopold Skoruša</dc:creator>
  <cp:lastModifiedBy>Skoruša Leopold</cp:lastModifiedBy>
  <cp:revision>253</cp:revision>
  <cp:lastPrinted>2015-02-11T10:07:26Z</cp:lastPrinted>
  <dcterms:created xsi:type="dcterms:W3CDTF">2010-01-28T20:40:46Z</dcterms:created>
  <dcterms:modified xsi:type="dcterms:W3CDTF">2020-07-21T08:49:42Z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0x010100E1DE5E4D8B904D40A7BC147D57719BC9</vt:lpwstr>
  </property>
</Properties>
</file>