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T-2/5. Taktické činnosti praporu a brigády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Taktické činnosti brigády a praporu - cvičení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18373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</a:t>
            </a:r>
            <a:r>
              <a:rPr lang="cs-CZ" sz="2000" b="1" dirty="0" smtClean="0"/>
              <a:t>:</a:t>
            </a:r>
          </a:p>
          <a:p>
            <a:r>
              <a:rPr lang="cs-CZ" sz="2000" b="1" dirty="0"/>
              <a:t>	</a:t>
            </a:r>
            <a:r>
              <a:rPr lang="cs-CZ" sz="2000" b="1" i="1" dirty="0" smtClean="0"/>
              <a:t>Cvičení</a:t>
            </a:r>
            <a:endParaRPr lang="cs-CZ" sz="2000" b="1" i="1" dirty="0" smtClean="0"/>
          </a:p>
          <a:p>
            <a:r>
              <a:rPr lang="cs-CZ" sz="2000" dirty="0"/>
              <a:t>	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01867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Vojenské </a:t>
            </a:r>
            <a:r>
              <a:rPr lang="cs-CZ" dirty="0"/>
              <a:t>grafické symboly [Oper-2-3]. Praha: MO, </a:t>
            </a:r>
            <a:r>
              <a:rPr lang="cs-CZ" dirty="0" smtClean="0"/>
              <a:t>2015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r>
              <a:rPr lang="cs-CZ" dirty="0"/>
              <a:t> 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9A5B1E-49D4-4D95-B23F-ED1BDB92EDD6}">
  <ds:schemaRefs>
    <ds:schemaRef ds:uri="http://schemas.microsoft.com/sharepoint/v3"/>
    <ds:schemaRef ds:uri="http://www.w3.org/XML/1998/namespace"/>
    <ds:schemaRef ds:uri="4c776772-38f0-49f0-aa86-460d0737ec12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3540</TotalTime>
  <Words>167</Words>
  <Application>Microsoft Office PowerPoint</Application>
  <PresentationFormat>Předvádění na obrazovce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184</cp:revision>
  <cp:lastPrinted>2015-02-04T02:50:49Z</cp:lastPrinted>
  <dcterms:created xsi:type="dcterms:W3CDTF">2015-02-04T01:23:39Z</dcterms:created>
  <dcterms:modified xsi:type="dcterms:W3CDTF">2020-07-08T11:15:53Z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