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09.07.2020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09.07.2020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plk. </a:t>
            </a:r>
            <a:r>
              <a:rPr lang="cs-CZ" sz="3000" b="1" dirty="0" err="1" smtClean="0">
                <a:solidFill>
                  <a:schemeClr val="accent2">
                    <a:lumMod val="75000"/>
                  </a:schemeClr>
                </a:solidFill>
              </a:rPr>
              <a:t>gšt</a:t>
            </a:r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. Ing. Jan ZEZULA, Ph.D. 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Vedoucí katedry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65, 3. poschodí, č. dveří </a:t>
            </a:r>
            <a:r>
              <a:rPr lang="cs-CZ" sz="2000" dirty="0" smtClean="0"/>
              <a:t>165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35 92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jan.zezula@unob.cz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</a:t>
            </a:r>
            <a:r>
              <a:rPr lang="cs-CZ" sz="2000" b="1" dirty="0" smtClean="0"/>
              <a:t>T-4/2. Protipovstalecký boj (COIN)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</a:t>
            </a:r>
            <a:r>
              <a:rPr lang="cs-CZ" sz="2000" b="1" dirty="0" smtClean="0"/>
              <a:t>Protipovstalecký boj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104387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Seminář</a:t>
            </a:r>
            <a:endParaRPr lang="cs-CZ" sz="2000" dirty="0" smtClean="0"/>
          </a:p>
          <a:p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4018676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Doktrína AČR [4. vydání]. Praha: MO, 2019.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2 – mechanizovaný, tankový prapor [Vševojsk-1-3].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Vojenské </a:t>
            </a:r>
            <a:r>
              <a:rPr lang="cs-CZ" dirty="0"/>
              <a:t>grafické symboly [Oper-2-3]. Praha: MO, 2015</a:t>
            </a:r>
          </a:p>
          <a:p>
            <a:pPr algn="l"/>
            <a:endParaRPr lang="cs-CZ" dirty="0"/>
          </a:p>
          <a:p>
            <a:pPr algn="l"/>
            <a:endParaRPr lang="cs-CZ" i="1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5.xml><?xml version="1.0" encoding="utf-8"?>
<?mso-contentType ?>
<SharedContentType xmlns="Microsoft.SharePoint.Taxonomy.ContentTypeSync" SourceId="5b80e54c-f650-4555-b073-c28f0a639d38" ContentTypeId="0x0101" PreviousValue="false"/>
</file>

<file path=customXml/itemProps1.xml><?xml version="1.0" encoding="utf-8"?>
<ds:datastoreItem xmlns:ds="http://schemas.openxmlformats.org/officeDocument/2006/customXml" ds:itemID="{7C9A5B1E-49D4-4D95-B23F-ED1BDB92EDD6}">
  <ds:schemaRefs>
    <ds:schemaRef ds:uri="http://schemas.microsoft.com/sharepoint/v3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4c776772-38f0-49f0-aa86-460d0737ec1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3533</TotalTime>
  <Words>136</Words>
  <Application>Microsoft Office PowerPoint</Application>
  <PresentationFormat>Předvádění na obrazovce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182</cp:revision>
  <cp:lastPrinted>2015-02-04T02:50:49Z</cp:lastPrinted>
  <dcterms:created xsi:type="dcterms:W3CDTF">2015-02-04T01:23:39Z</dcterms:created>
  <dcterms:modified xsi:type="dcterms:W3CDTF">2020-07-09T05:48:57Z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