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doc. Ing. Zdeněk FLASAR, CSc.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65, 3. </a:t>
            </a:r>
            <a:r>
              <a:rPr lang="cs-CZ" sz="2000" dirty="0"/>
              <a:t>poschodí, č. dveří </a:t>
            </a:r>
            <a:r>
              <a:rPr lang="cs-CZ" sz="2000" dirty="0" smtClean="0"/>
              <a:t>175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29 38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zdenek.flasar@unob.cz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T-4/2. Formy, metody a prostředky vojenského vyučování a výcviku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/>
              <a:t>Formy, metody a prostředky vojenského vyučování a výcviku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6763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Seznámit se základními formami a metodami výcviku</a:t>
            </a:r>
          </a:p>
          <a:p>
            <a:r>
              <a:rPr lang="cs-CZ" sz="2000" dirty="0" smtClean="0"/>
              <a:t>Seznámit s prostředky vyučování a výcviku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482" y="3555142"/>
            <a:ext cx="25717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Vševojsk-7-12 Plánování a hodnocení přípravy vojsk v AČR. Praha: MO, 2018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4c776772-38f0-49f0-aa86-460d0737ec1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3581</TotalTime>
  <Words>122</Words>
  <Application>Microsoft Office PowerPoint</Application>
  <PresentationFormat>Předvádění na obrazovce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190</cp:revision>
  <cp:lastPrinted>2015-02-04T02:50:49Z</cp:lastPrinted>
  <dcterms:created xsi:type="dcterms:W3CDTF">2015-02-04T01:23:39Z</dcterms:created>
  <dcterms:modified xsi:type="dcterms:W3CDTF">2020-07-08T09:35:12Z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