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7"/>
  </p:notesMasterIdLst>
  <p:sldIdLst>
    <p:sldId id="320" r:id="rId5"/>
    <p:sldId id="401" r:id="rId6"/>
    <p:sldId id="443" r:id="rId7"/>
    <p:sldId id="404" r:id="rId8"/>
    <p:sldId id="573" r:id="rId9"/>
    <p:sldId id="610" r:id="rId10"/>
    <p:sldId id="613" r:id="rId11"/>
    <p:sldId id="614" r:id="rId12"/>
    <p:sldId id="615" r:id="rId13"/>
    <p:sldId id="611" r:id="rId14"/>
    <p:sldId id="612" r:id="rId15"/>
    <p:sldId id="616" r:id="rId16"/>
    <p:sldId id="617" r:id="rId17"/>
    <p:sldId id="618" r:id="rId18"/>
    <p:sldId id="619" r:id="rId19"/>
    <p:sldId id="621" r:id="rId20"/>
    <p:sldId id="620" r:id="rId21"/>
    <p:sldId id="622" r:id="rId22"/>
    <p:sldId id="623" r:id="rId23"/>
    <p:sldId id="624" r:id="rId24"/>
    <p:sldId id="625" r:id="rId25"/>
    <p:sldId id="609" r:id="rId26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Šilinger Karel" initials="ŠK" lastIdx="13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206"/>
    <a:srgbClr val="F6F6F6"/>
    <a:srgbClr val="EA0937"/>
    <a:srgbClr val="6188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635649-08FB-411D-9AE3-D232BA107EDC}" v="1" dt="2020-11-28T09:06:28.338"/>
    <p1510:client id="{6A0EA63D-A5AB-443C-A6CE-02243010A164}" v="2" dt="2020-11-26T09:28:52.925"/>
    <p1510:client id="{6C5D24A6-F61A-4033-862E-2153AC8F9287}" v="4" dt="2020-12-16T22:29:45.627"/>
    <p1510:client id="{6CAC89F3-2B3F-4380-99C3-6D55CCAFF6D5}" v="2" dt="2020-12-16T22:55:43.713"/>
    <p1510:client id="{856AEF83-89CC-48C9-B1B7-8D77AA8B6A34}" v="5" dt="2020-11-27T18:59:02.964"/>
    <p1510:client id="{C795395D-9784-44A0-AECE-E0808401A3E3}" v="1" dt="2020-11-26T16:25:46.2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47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48" Type="http://schemas.microsoft.com/office/2016/11/relationships/changesInfo" Target="changesInfos/changesInfo1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emanová Aneta" userId="S::zemanovaa@unob.cz::a30337bd-1068-48c2-af28-839db95f17b3" providerId="AD" clId="Web-{856AEF83-89CC-48C9-B1B7-8D77AA8B6A34}"/>
    <pc:docChg chg="modSld">
      <pc:chgData name="Zemanová Aneta" userId="S::zemanovaa@unob.cz::a30337bd-1068-48c2-af28-839db95f17b3" providerId="AD" clId="Web-{856AEF83-89CC-48C9-B1B7-8D77AA8B6A34}" dt="2020-11-27T18:59:02.964" v="4" actId="1076"/>
      <pc:docMkLst>
        <pc:docMk/>
      </pc:docMkLst>
      <pc:sldChg chg="modSp">
        <pc:chgData name="Zemanová Aneta" userId="S::zemanovaa@unob.cz::a30337bd-1068-48c2-af28-839db95f17b3" providerId="AD" clId="Web-{856AEF83-89CC-48C9-B1B7-8D77AA8B6A34}" dt="2020-11-27T18:59:02.964" v="4" actId="1076"/>
        <pc:sldMkLst>
          <pc:docMk/>
          <pc:sldMk cId="1410806314" sldId="580"/>
        </pc:sldMkLst>
        <pc:picChg chg="mod">
          <ac:chgData name="Zemanová Aneta" userId="S::zemanovaa@unob.cz::a30337bd-1068-48c2-af28-839db95f17b3" providerId="AD" clId="Web-{856AEF83-89CC-48C9-B1B7-8D77AA8B6A34}" dt="2020-11-27T18:59:02.964" v="4" actId="1076"/>
          <ac:picMkLst>
            <pc:docMk/>
            <pc:sldMk cId="1410806314" sldId="580"/>
            <ac:picMk id="51209" creationId="{00000000-0000-0000-0000-000000000000}"/>
          </ac:picMkLst>
        </pc:picChg>
      </pc:sldChg>
    </pc:docChg>
  </pc:docChgLst>
  <pc:docChgLst>
    <pc:chgData name="Růžička2 Jan" userId="S::ruzickaj7@unob.cz::7ee930f3-00d5-4a0b-9aff-e14a045b223d" providerId="AD" clId="Web-{6CAC89F3-2B3F-4380-99C3-6D55CCAFF6D5}"/>
    <pc:docChg chg="modSld">
      <pc:chgData name="Růžička2 Jan" userId="S::ruzickaj7@unob.cz::7ee930f3-00d5-4a0b-9aff-e14a045b223d" providerId="AD" clId="Web-{6CAC89F3-2B3F-4380-99C3-6D55CCAFF6D5}" dt="2020-12-16T22:55:43.713" v="1" actId="1076"/>
      <pc:docMkLst>
        <pc:docMk/>
      </pc:docMkLst>
      <pc:sldChg chg="modSp">
        <pc:chgData name="Růžička2 Jan" userId="S::ruzickaj7@unob.cz::7ee930f3-00d5-4a0b-9aff-e14a045b223d" providerId="AD" clId="Web-{6CAC89F3-2B3F-4380-99C3-6D55CCAFF6D5}" dt="2020-12-16T22:55:43.713" v="1" actId="1076"/>
        <pc:sldMkLst>
          <pc:docMk/>
          <pc:sldMk cId="126259669" sldId="584"/>
        </pc:sldMkLst>
        <pc:picChg chg="mod">
          <ac:chgData name="Růžička2 Jan" userId="S::ruzickaj7@unob.cz::7ee930f3-00d5-4a0b-9aff-e14a045b223d" providerId="AD" clId="Web-{6CAC89F3-2B3F-4380-99C3-6D55CCAFF6D5}" dt="2020-12-16T22:55:43.713" v="1" actId="1076"/>
          <ac:picMkLst>
            <pc:docMk/>
            <pc:sldMk cId="126259669" sldId="584"/>
            <ac:picMk id="4098" creationId="{00000000-0000-0000-0000-000000000000}"/>
          </ac:picMkLst>
        </pc:picChg>
      </pc:sldChg>
    </pc:docChg>
  </pc:docChgLst>
  <pc:docChgLst>
    <pc:chgData name="Pindej Ondřej" userId="S::pindejo@unob.cz::492aec32-1291-4175-abd1-12b77fe8e3b7" providerId="AD" clId="Web-{6A0EA63D-A5AB-443C-A6CE-02243010A164}"/>
    <pc:docChg chg="modSld">
      <pc:chgData name="Pindej Ondřej" userId="S::pindejo@unob.cz::492aec32-1291-4175-abd1-12b77fe8e3b7" providerId="AD" clId="Web-{6A0EA63D-A5AB-443C-A6CE-02243010A164}" dt="2020-11-26T09:28:52.925" v="1" actId="1076"/>
      <pc:docMkLst>
        <pc:docMk/>
      </pc:docMkLst>
      <pc:sldChg chg="modSp">
        <pc:chgData name="Pindej Ondřej" userId="S::pindejo@unob.cz::492aec32-1291-4175-abd1-12b77fe8e3b7" providerId="AD" clId="Web-{6A0EA63D-A5AB-443C-A6CE-02243010A164}" dt="2020-11-26T09:28:52.925" v="1" actId="1076"/>
        <pc:sldMkLst>
          <pc:docMk/>
          <pc:sldMk cId="2749582524" sldId="573"/>
        </pc:sldMkLst>
        <pc:picChg chg="mod">
          <ac:chgData name="Pindej Ondřej" userId="S::pindejo@unob.cz::492aec32-1291-4175-abd1-12b77fe8e3b7" providerId="AD" clId="Web-{6A0EA63D-A5AB-443C-A6CE-02243010A164}" dt="2020-11-26T09:28:52.925" v="1" actId="1076"/>
          <ac:picMkLst>
            <pc:docMk/>
            <pc:sldMk cId="2749582524" sldId="573"/>
            <ac:picMk id="8" creationId="{00000000-0000-0000-0000-000000000000}"/>
          </ac:picMkLst>
        </pc:picChg>
      </pc:sldChg>
    </pc:docChg>
  </pc:docChgLst>
  <pc:docChgLst>
    <pc:chgData name="Gaydicza Marek" userId="S::gaydiczam@unob.cz::927aae63-c36e-4121-9e53-34c4e14fad7e" providerId="AD" clId="Web-{1F635649-08FB-411D-9AE3-D232BA107EDC}"/>
    <pc:docChg chg="modSld">
      <pc:chgData name="Gaydicza Marek" userId="S::gaydiczam@unob.cz::927aae63-c36e-4121-9e53-34c4e14fad7e" providerId="AD" clId="Web-{1F635649-08FB-411D-9AE3-D232BA107EDC}" dt="2020-11-28T09:06:28.338" v="0" actId="14100"/>
      <pc:docMkLst>
        <pc:docMk/>
      </pc:docMkLst>
      <pc:sldChg chg="modSp">
        <pc:chgData name="Gaydicza Marek" userId="S::gaydiczam@unob.cz::927aae63-c36e-4121-9e53-34c4e14fad7e" providerId="AD" clId="Web-{1F635649-08FB-411D-9AE3-D232BA107EDC}" dt="2020-11-28T09:06:28.338" v="0" actId="14100"/>
        <pc:sldMkLst>
          <pc:docMk/>
          <pc:sldMk cId="792349197" sldId="609"/>
        </pc:sldMkLst>
        <pc:spChg chg="mod">
          <ac:chgData name="Gaydicza Marek" userId="S::gaydiczam@unob.cz::927aae63-c36e-4121-9e53-34c4e14fad7e" providerId="AD" clId="Web-{1F635649-08FB-411D-9AE3-D232BA107EDC}" dt="2020-11-28T09:06:28.338" v="0" actId="14100"/>
          <ac:spMkLst>
            <pc:docMk/>
            <pc:sldMk cId="792349197" sldId="609"/>
            <ac:spMk id="5" creationId="{00000000-0000-0000-0000-000000000000}"/>
          </ac:spMkLst>
        </pc:spChg>
      </pc:sldChg>
    </pc:docChg>
  </pc:docChgLst>
  <pc:docChgLst>
    <pc:chgData name="Bruková Magda" userId="S::brukovam@unob.cz::60a34fd2-2ff5-45e5-aad2-dfa01afb0c3a" providerId="AD" clId="Web-{C795395D-9784-44A0-AECE-E0808401A3E3}"/>
    <pc:docChg chg="modSld">
      <pc:chgData name="Bruková Magda" userId="S::brukovam@unob.cz::60a34fd2-2ff5-45e5-aad2-dfa01afb0c3a" providerId="AD" clId="Web-{C795395D-9784-44A0-AECE-E0808401A3E3}" dt="2020-11-26T16:25:46.279" v="0" actId="1076"/>
      <pc:docMkLst>
        <pc:docMk/>
      </pc:docMkLst>
      <pc:sldChg chg="modSp">
        <pc:chgData name="Bruková Magda" userId="S::brukovam@unob.cz::60a34fd2-2ff5-45e5-aad2-dfa01afb0c3a" providerId="AD" clId="Web-{C795395D-9784-44A0-AECE-E0808401A3E3}" dt="2020-11-26T16:25:46.279" v="0" actId="1076"/>
        <pc:sldMkLst>
          <pc:docMk/>
          <pc:sldMk cId="2749582524" sldId="573"/>
        </pc:sldMkLst>
        <pc:picChg chg="mod">
          <ac:chgData name="Bruková Magda" userId="S::brukovam@unob.cz::60a34fd2-2ff5-45e5-aad2-dfa01afb0c3a" providerId="AD" clId="Web-{C795395D-9784-44A0-AECE-E0808401A3E3}" dt="2020-11-26T16:25:46.279" v="0" actId="1076"/>
          <ac:picMkLst>
            <pc:docMk/>
            <pc:sldMk cId="2749582524" sldId="573"/>
            <ac:picMk id="8" creationId="{00000000-0000-0000-0000-000000000000}"/>
          </ac:picMkLst>
        </pc:picChg>
      </pc:sldChg>
    </pc:docChg>
  </pc:docChgLst>
  <pc:docChgLst>
    <pc:chgData name="Leflerová Gabriela" userId="S::leflerovag@unob.cz::00fbb568-7aa1-4317-9b1b-27641a7aee79" providerId="AD" clId="Web-{6C5D24A6-F61A-4033-862E-2153AC8F9287}"/>
    <pc:docChg chg="modSld">
      <pc:chgData name="Leflerová Gabriela" userId="S::leflerovag@unob.cz::00fbb568-7aa1-4317-9b1b-27641a7aee79" providerId="AD" clId="Web-{6C5D24A6-F61A-4033-862E-2153AC8F9287}" dt="2020-12-16T22:29:44.877" v="2" actId="20577"/>
      <pc:docMkLst>
        <pc:docMk/>
      </pc:docMkLst>
      <pc:sldChg chg="modSp">
        <pc:chgData name="Leflerová Gabriela" userId="S::leflerovag@unob.cz::00fbb568-7aa1-4317-9b1b-27641a7aee79" providerId="AD" clId="Web-{6C5D24A6-F61A-4033-862E-2153AC8F9287}" dt="2020-12-16T22:29:44.877" v="2" actId="20577"/>
        <pc:sldMkLst>
          <pc:docMk/>
          <pc:sldMk cId="3232174415" sldId="576"/>
        </pc:sldMkLst>
        <pc:graphicFrameChg chg="modGraphic">
          <ac:chgData name="Leflerová Gabriela" userId="S::leflerovag@unob.cz::00fbb568-7aa1-4317-9b1b-27641a7aee79" providerId="AD" clId="Web-{6C5D24A6-F61A-4033-862E-2153AC8F9287}" dt="2020-12-16T22:29:44.877" v="2" actId="20577"/>
          <ac:graphicFrameMkLst>
            <pc:docMk/>
            <pc:sldMk cId="3232174415" sldId="576"/>
            <ac:graphicFrameMk id="4" creationId="{00000000-0000-0000-0000-000000000000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676865-84BD-4D19-8D28-910824144B0B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DF0DAD5-B446-44A1-BBAB-6F234B87FEE7}">
      <dgm:prSet phldrT="[Text]" custT="1"/>
      <dgm:spPr>
        <a:solidFill>
          <a:srgbClr val="FFFF00"/>
        </a:solidFill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r>
            <a:rPr lang="cs-CZ" sz="1800" b="1">
              <a:solidFill>
                <a:schemeClr val="tx1"/>
              </a:solidFill>
            </a:rPr>
            <a:t>Taktické pozemní činnosti</a:t>
          </a:r>
        </a:p>
      </dgm:t>
    </dgm:pt>
    <dgm:pt modelId="{60391CB3-CF73-4E4B-BC81-379577A081F6}" type="parTrans" cxnId="{0C97E2C5-BDE9-4C07-BD25-E5B8CEC8271F}">
      <dgm:prSet/>
      <dgm:spPr/>
      <dgm:t>
        <a:bodyPr/>
        <a:lstStyle/>
        <a:p>
          <a:endParaRPr lang="cs-CZ"/>
        </a:p>
      </dgm:t>
    </dgm:pt>
    <dgm:pt modelId="{26AAF6C8-9B5F-40DD-BBB5-BAEAD0548EA8}" type="sibTrans" cxnId="{0C97E2C5-BDE9-4C07-BD25-E5B8CEC8271F}">
      <dgm:prSet/>
      <dgm:spPr/>
      <dgm:t>
        <a:bodyPr/>
        <a:lstStyle/>
        <a:p>
          <a:endParaRPr lang="cs-CZ"/>
        </a:p>
      </dgm:t>
    </dgm:pt>
    <dgm:pt modelId="{1F8392FD-AD83-4C1B-A2EF-A03D3FCFC4A6}">
      <dgm:prSet phldrT="[Text]" custT="1"/>
      <dgm:spPr>
        <a:solidFill>
          <a:srgbClr val="FF0000"/>
        </a:solidFill>
        <a:effectLst>
          <a:outerShdw blurRad="50800" dist="50800" dir="5400000" algn="ctr" rotWithShape="0">
            <a:schemeClr val="bg1"/>
          </a:outerShdw>
        </a:effectLst>
        <a:scene3d>
          <a:camera prst="orthographicFront"/>
          <a:lightRig rig="threePt" dir="t"/>
        </a:scene3d>
        <a:sp3d>
          <a:bevelT w="139700" prst="cross"/>
        </a:sp3d>
      </dgm:spPr>
      <dgm:t>
        <a:bodyPr/>
        <a:lstStyle/>
        <a:p>
          <a:r>
            <a:rPr lang="cs-CZ" sz="1600" b="1">
              <a:solidFill>
                <a:schemeClr val="tx1"/>
              </a:solidFill>
            </a:rPr>
            <a:t>Ofenzivní činnosti</a:t>
          </a:r>
        </a:p>
      </dgm:t>
    </dgm:pt>
    <dgm:pt modelId="{54730CDB-26FE-4E2E-9BC5-1D487BD6D1F6}" type="parTrans" cxnId="{AD14BF11-3737-4DBD-BCC2-F59ADC43BF95}">
      <dgm:prSet/>
      <dgm:spPr>
        <a:ln>
          <a:solidFill>
            <a:schemeClr val="tx1"/>
          </a:solidFill>
        </a:ln>
      </dgm:spPr>
      <dgm:t>
        <a:bodyPr/>
        <a:lstStyle/>
        <a:p>
          <a:endParaRPr lang="cs-CZ"/>
        </a:p>
      </dgm:t>
    </dgm:pt>
    <dgm:pt modelId="{C1E067A9-542E-4A9B-B6AA-E6B76F03A0C3}" type="sibTrans" cxnId="{AD14BF11-3737-4DBD-BCC2-F59ADC43BF95}">
      <dgm:prSet/>
      <dgm:spPr/>
      <dgm:t>
        <a:bodyPr/>
        <a:lstStyle/>
        <a:p>
          <a:endParaRPr lang="cs-CZ"/>
        </a:p>
      </dgm:t>
    </dgm:pt>
    <dgm:pt modelId="{17BF7849-3706-45E2-9390-41C30E16A793}">
      <dgm:prSet phldrT="[Text]" custT="1"/>
      <dgm:spPr>
        <a:solidFill>
          <a:schemeClr val="accent5">
            <a:lumMod val="40000"/>
            <a:lumOff val="60000"/>
          </a:schemeClr>
        </a:solidFill>
        <a:scene3d>
          <a:camera prst="orthographicFront"/>
          <a:lightRig rig="threePt" dir="t"/>
        </a:scene3d>
        <a:sp3d>
          <a:bevelT w="165100" prst="coolSlant"/>
          <a:bevelB w="114300" prst="artDeco"/>
        </a:sp3d>
      </dgm:spPr>
      <dgm:t>
        <a:bodyPr/>
        <a:lstStyle/>
        <a:p>
          <a:r>
            <a:rPr lang="cs-CZ" sz="1600" b="1">
              <a:solidFill>
                <a:schemeClr val="tx1"/>
              </a:solidFill>
            </a:rPr>
            <a:t>Útok</a:t>
          </a:r>
        </a:p>
      </dgm:t>
    </dgm:pt>
    <dgm:pt modelId="{D4571B6E-7B0C-4C90-814A-561ED74DDF6F}" type="parTrans" cxnId="{292846E7-470A-4B1F-84EE-DA386E3BAA47}">
      <dgm:prSet/>
      <dgm:spPr/>
      <dgm:t>
        <a:bodyPr/>
        <a:lstStyle/>
        <a:p>
          <a:endParaRPr lang="cs-CZ"/>
        </a:p>
      </dgm:t>
    </dgm:pt>
    <dgm:pt modelId="{94FEDC45-7657-4B91-896F-37B1A65E87D9}" type="sibTrans" cxnId="{292846E7-470A-4B1F-84EE-DA386E3BAA47}">
      <dgm:prSet/>
      <dgm:spPr/>
      <dgm:t>
        <a:bodyPr/>
        <a:lstStyle/>
        <a:p>
          <a:endParaRPr lang="cs-CZ"/>
        </a:p>
      </dgm:t>
    </dgm:pt>
    <dgm:pt modelId="{A4714910-6598-47F1-9A16-663E74D0D195}">
      <dgm:prSet phldrT="[Text]" custT="1"/>
      <dgm:spPr>
        <a:solidFill>
          <a:schemeClr val="accent5">
            <a:lumMod val="40000"/>
            <a:lumOff val="60000"/>
          </a:schemeClr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cs-CZ" sz="1600" b="1">
              <a:solidFill>
                <a:schemeClr val="tx1"/>
              </a:solidFill>
            </a:rPr>
            <a:t>Přepad</a:t>
          </a:r>
        </a:p>
      </dgm:t>
    </dgm:pt>
    <dgm:pt modelId="{4F2E81DD-2A1F-42C0-AFBF-3C2CFC52EA11}" type="parTrans" cxnId="{9EC10C59-5DF8-45BE-91F3-EFD318318DC8}">
      <dgm:prSet/>
      <dgm:spPr/>
      <dgm:t>
        <a:bodyPr/>
        <a:lstStyle/>
        <a:p>
          <a:endParaRPr lang="cs-CZ"/>
        </a:p>
      </dgm:t>
    </dgm:pt>
    <dgm:pt modelId="{23CC9FE7-30ED-4659-8D18-5243474C6604}" type="sibTrans" cxnId="{9EC10C59-5DF8-45BE-91F3-EFD318318DC8}">
      <dgm:prSet/>
      <dgm:spPr/>
      <dgm:t>
        <a:bodyPr/>
        <a:lstStyle/>
        <a:p>
          <a:endParaRPr lang="cs-CZ"/>
        </a:p>
      </dgm:t>
    </dgm:pt>
    <dgm:pt modelId="{BA41FBFB-83B2-4410-98BA-C560647CB2C6}">
      <dgm:prSet/>
      <dgm:spPr>
        <a:solidFill>
          <a:srgbClr val="92D050"/>
        </a:solidFill>
        <a:scene3d>
          <a:camera prst="orthographicFront"/>
          <a:lightRig rig="threePt" dir="t"/>
        </a:scene3d>
        <a:sp3d>
          <a:bevelT w="101600" prst="riblet"/>
        </a:sp3d>
      </dgm:spPr>
      <dgm:t>
        <a:bodyPr/>
        <a:lstStyle/>
        <a:p>
          <a:r>
            <a:rPr lang="cs-CZ" b="1">
              <a:solidFill>
                <a:schemeClr val="tx1"/>
              </a:solidFill>
            </a:rPr>
            <a:t>Stabilizační činnosti</a:t>
          </a:r>
        </a:p>
      </dgm:t>
    </dgm:pt>
    <dgm:pt modelId="{1CB165A6-6584-4B2E-9C42-4C3AD753B88C}" type="parTrans" cxnId="{2F1BAD82-FBF6-425B-AEDB-97C1F51C6821}">
      <dgm:prSet/>
      <dgm:spPr>
        <a:ln>
          <a:solidFill>
            <a:schemeClr val="tx1"/>
          </a:solidFill>
        </a:ln>
      </dgm:spPr>
      <dgm:t>
        <a:bodyPr/>
        <a:lstStyle/>
        <a:p>
          <a:endParaRPr lang="cs-CZ"/>
        </a:p>
      </dgm:t>
    </dgm:pt>
    <dgm:pt modelId="{B054B2A9-5D0E-46FF-92BD-333068FC6D0C}" type="sibTrans" cxnId="{2F1BAD82-FBF6-425B-AEDB-97C1F51C6821}">
      <dgm:prSet/>
      <dgm:spPr/>
      <dgm:t>
        <a:bodyPr/>
        <a:lstStyle/>
        <a:p>
          <a:endParaRPr lang="cs-CZ"/>
        </a:p>
      </dgm:t>
    </dgm:pt>
    <dgm:pt modelId="{7044E46A-8E40-4194-AB46-A36665BF9A4C}">
      <dgm:prSet/>
      <dgm:spPr>
        <a:solidFill>
          <a:srgbClr val="92D050"/>
        </a:solidFill>
        <a:scene3d>
          <a:camera prst="orthographicFront"/>
          <a:lightRig rig="threePt" dir="t"/>
        </a:scene3d>
        <a:sp3d>
          <a:bevelT w="101600" prst="riblet"/>
        </a:sp3d>
      </dgm:spPr>
      <dgm:t>
        <a:bodyPr/>
        <a:lstStyle/>
        <a:p>
          <a:r>
            <a:rPr lang="cs-CZ" b="1">
              <a:solidFill>
                <a:schemeClr val="tx1"/>
              </a:solidFill>
            </a:rPr>
            <a:t>Jiné taktické (podpůrné) činnosti</a:t>
          </a:r>
        </a:p>
      </dgm:t>
    </dgm:pt>
    <dgm:pt modelId="{EA9100A6-B538-4836-B18E-DBF989C885DD}" type="parTrans" cxnId="{9E8EB832-29B9-42FE-8978-E0C5E4911EE1}">
      <dgm:prSet/>
      <dgm:spPr>
        <a:ln>
          <a:solidFill>
            <a:schemeClr val="tx1"/>
          </a:solidFill>
        </a:ln>
      </dgm:spPr>
      <dgm:t>
        <a:bodyPr/>
        <a:lstStyle/>
        <a:p>
          <a:endParaRPr lang="cs-CZ"/>
        </a:p>
      </dgm:t>
    </dgm:pt>
    <dgm:pt modelId="{00CA93B4-F0AB-448A-8740-ECD2063EC866}" type="sibTrans" cxnId="{9E8EB832-29B9-42FE-8978-E0C5E4911EE1}">
      <dgm:prSet/>
      <dgm:spPr/>
      <dgm:t>
        <a:bodyPr/>
        <a:lstStyle/>
        <a:p>
          <a:endParaRPr lang="cs-CZ"/>
        </a:p>
      </dgm:t>
    </dgm:pt>
    <dgm:pt modelId="{1590F285-6A0A-4C9F-AC73-105334383AEF}">
      <dgm:prSet/>
      <dgm:spPr>
        <a:solidFill>
          <a:srgbClr val="92D050"/>
        </a:solidFill>
        <a:scene3d>
          <a:camera prst="orthographicFront"/>
          <a:lightRig rig="threePt" dir="t"/>
        </a:scene3d>
        <a:sp3d>
          <a:bevelT w="101600" prst="riblet"/>
        </a:sp3d>
      </dgm:spPr>
      <dgm:t>
        <a:bodyPr/>
        <a:lstStyle/>
        <a:p>
          <a:r>
            <a:rPr lang="cs-CZ" b="1">
              <a:solidFill>
                <a:schemeClr val="tx1"/>
              </a:solidFill>
            </a:rPr>
            <a:t>Defenzivní činnosti</a:t>
          </a:r>
        </a:p>
      </dgm:t>
    </dgm:pt>
    <dgm:pt modelId="{5AFE2032-744D-4C78-94A6-EEFADCDB9AD5}" type="parTrans" cxnId="{F83708DD-B84C-4975-8DFC-1BE650E7AA58}">
      <dgm:prSet/>
      <dgm:spPr>
        <a:ln>
          <a:solidFill>
            <a:schemeClr val="tx1"/>
          </a:solidFill>
        </a:ln>
      </dgm:spPr>
      <dgm:t>
        <a:bodyPr/>
        <a:lstStyle/>
        <a:p>
          <a:endParaRPr lang="cs-CZ"/>
        </a:p>
      </dgm:t>
    </dgm:pt>
    <dgm:pt modelId="{7A50417B-4889-4FAF-AC2F-0BBF0E78E20F}" type="sibTrans" cxnId="{F83708DD-B84C-4975-8DFC-1BE650E7AA58}">
      <dgm:prSet/>
      <dgm:spPr/>
      <dgm:t>
        <a:bodyPr/>
        <a:lstStyle/>
        <a:p>
          <a:endParaRPr lang="cs-CZ"/>
        </a:p>
      </dgm:t>
    </dgm:pt>
    <dgm:pt modelId="{739596ED-A5D2-48E9-A08E-F3DD305A563A}">
      <dgm:prSet phldrT="[Text]" custT="1"/>
      <dgm:spPr>
        <a:solidFill>
          <a:schemeClr val="accent5">
            <a:lumMod val="40000"/>
            <a:lumOff val="60000"/>
          </a:schemeClr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cs-CZ" sz="1600" b="1">
              <a:solidFill>
                <a:schemeClr val="tx1"/>
              </a:solidFill>
            </a:rPr>
            <a:t>Rozvíjení úspěchu</a:t>
          </a:r>
        </a:p>
      </dgm:t>
    </dgm:pt>
    <dgm:pt modelId="{1E2C2CD9-9DBA-4D33-BABE-F6FFAF995046}" type="parTrans" cxnId="{6FE79B77-0311-4CD6-AE32-E987693F822E}">
      <dgm:prSet/>
      <dgm:spPr/>
      <dgm:t>
        <a:bodyPr/>
        <a:lstStyle/>
        <a:p>
          <a:endParaRPr lang="cs-CZ"/>
        </a:p>
      </dgm:t>
    </dgm:pt>
    <dgm:pt modelId="{FCBDAF8F-A3FB-41AD-9266-512882B4078E}" type="sibTrans" cxnId="{6FE79B77-0311-4CD6-AE32-E987693F822E}">
      <dgm:prSet/>
      <dgm:spPr/>
      <dgm:t>
        <a:bodyPr/>
        <a:lstStyle/>
        <a:p>
          <a:endParaRPr lang="cs-CZ"/>
        </a:p>
      </dgm:t>
    </dgm:pt>
    <dgm:pt modelId="{4088848C-EC32-4242-AAE5-40F1A8615208}">
      <dgm:prSet phldrT="[Text]" custT="1"/>
      <dgm:spPr>
        <a:solidFill>
          <a:schemeClr val="accent5">
            <a:lumMod val="40000"/>
            <a:lumOff val="60000"/>
          </a:schemeClr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cs-CZ" sz="1600" b="1">
              <a:solidFill>
                <a:schemeClr val="tx1"/>
              </a:solidFill>
            </a:rPr>
            <a:t>Pronásledování</a:t>
          </a:r>
        </a:p>
      </dgm:t>
    </dgm:pt>
    <dgm:pt modelId="{07AB02EB-8B2A-483C-99E4-86D55FF3C96A}" type="parTrans" cxnId="{C249BC1E-53DB-484D-A997-D17C53F17E55}">
      <dgm:prSet/>
      <dgm:spPr/>
      <dgm:t>
        <a:bodyPr/>
        <a:lstStyle/>
        <a:p>
          <a:endParaRPr lang="cs-CZ"/>
        </a:p>
      </dgm:t>
    </dgm:pt>
    <dgm:pt modelId="{6907EC03-2B2E-4B6A-9E81-A9B4522C5964}" type="sibTrans" cxnId="{C249BC1E-53DB-484D-A997-D17C53F17E55}">
      <dgm:prSet/>
      <dgm:spPr/>
      <dgm:t>
        <a:bodyPr/>
        <a:lstStyle/>
        <a:p>
          <a:endParaRPr lang="cs-CZ"/>
        </a:p>
      </dgm:t>
    </dgm:pt>
    <dgm:pt modelId="{1CEFAE32-9A27-4773-A533-DFE37827C951}">
      <dgm:prSet phldrT="[Text]" custT="1"/>
      <dgm:spPr>
        <a:solidFill>
          <a:schemeClr val="accent5">
            <a:lumMod val="40000"/>
            <a:lumOff val="60000"/>
          </a:schemeClr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cs-CZ" sz="1600" b="1">
              <a:solidFill>
                <a:schemeClr val="tx1"/>
              </a:solidFill>
            </a:rPr>
            <a:t>Klamný útok</a:t>
          </a:r>
        </a:p>
      </dgm:t>
    </dgm:pt>
    <dgm:pt modelId="{B8C9EFD8-2FBA-4D7B-BF43-E04C9409B00A}" type="parTrans" cxnId="{B09A8614-CB3E-4A4D-85A3-EDB1A295AE01}">
      <dgm:prSet/>
      <dgm:spPr/>
      <dgm:t>
        <a:bodyPr/>
        <a:lstStyle/>
        <a:p>
          <a:endParaRPr lang="cs-CZ"/>
        </a:p>
      </dgm:t>
    </dgm:pt>
    <dgm:pt modelId="{F844BCF0-E738-4325-8117-09E991A16589}" type="sibTrans" cxnId="{B09A8614-CB3E-4A4D-85A3-EDB1A295AE01}">
      <dgm:prSet/>
      <dgm:spPr/>
      <dgm:t>
        <a:bodyPr/>
        <a:lstStyle/>
        <a:p>
          <a:endParaRPr lang="cs-CZ"/>
        </a:p>
      </dgm:t>
    </dgm:pt>
    <dgm:pt modelId="{A35DEED9-9523-4977-8E70-A346A4ED8660}">
      <dgm:prSet custT="1"/>
      <dgm:spPr>
        <a:solidFill>
          <a:schemeClr val="accent5">
            <a:lumMod val="40000"/>
            <a:lumOff val="60000"/>
          </a:schemeClr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cs-CZ" sz="1600" b="1">
              <a:solidFill>
                <a:schemeClr val="tx1"/>
              </a:solidFill>
            </a:rPr>
            <a:t>Průzkum bojem</a:t>
          </a:r>
        </a:p>
      </dgm:t>
    </dgm:pt>
    <dgm:pt modelId="{4DBD89E3-3298-4041-975E-E247D17BCBB8}" type="parTrans" cxnId="{62E31FE6-7626-4883-9D68-A9B717B1516D}">
      <dgm:prSet/>
      <dgm:spPr/>
      <dgm:t>
        <a:bodyPr/>
        <a:lstStyle/>
        <a:p>
          <a:endParaRPr lang="cs-CZ"/>
        </a:p>
      </dgm:t>
    </dgm:pt>
    <dgm:pt modelId="{7D0129B1-2DC9-4955-ABA1-DD0A3D25210C}" type="sibTrans" cxnId="{62E31FE6-7626-4883-9D68-A9B717B1516D}">
      <dgm:prSet/>
      <dgm:spPr/>
      <dgm:t>
        <a:bodyPr/>
        <a:lstStyle/>
        <a:p>
          <a:endParaRPr lang="cs-CZ"/>
        </a:p>
      </dgm:t>
    </dgm:pt>
    <dgm:pt modelId="{84EF6061-9FEF-4263-B64B-1231C6EE5931}">
      <dgm:prSet custT="1"/>
      <dgm:spPr>
        <a:solidFill>
          <a:schemeClr val="accent5">
            <a:lumMod val="40000"/>
            <a:lumOff val="60000"/>
          </a:schemeClr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cs-CZ" sz="1600" b="1">
              <a:solidFill>
                <a:schemeClr val="tx1"/>
              </a:solidFill>
            </a:rPr>
            <a:t>Demonstrace síly</a:t>
          </a:r>
        </a:p>
      </dgm:t>
    </dgm:pt>
    <dgm:pt modelId="{05C9F1CF-067A-4152-AF51-065A9EAD9D5F}" type="parTrans" cxnId="{BE8F7793-1118-42CB-BE82-E1A9BBD36B79}">
      <dgm:prSet/>
      <dgm:spPr/>
      <dgm:t>
        <a:bodyPr/>
        <a:lstStyle/>
        <a:p>
          <a:endParaRPr lang="cs-CZ"/>
        </a:p>
      </dgm:t>
    </dgm:pt>
    <dgm:pt modelId="{E0CF702C-CACC-4398-9B42-EBE95C72549A}" type="sibTrans" cxnId="{BE8F7793-1118-42CB-BE82-E1A9BBD36B79}">
      <dgm:prSet/>
      <dgm:spPr/>
      <dgm:t>
        <a:bodyPr/>
        <a:lstStyle/>
        <a:p>
          <a:endParaRPr lang="cs-CZ"/>
        </a:p>
      </dgm:t>
    </dgm:pt>
    <dgm:pt modelId="{5513CE7D-8D63-4501-B081-62D93CA58DB4}">
      <dgm:prSet custT="1"/>
      <dgm:spPr>
        <a:solidFill>
          <a:schemeClr val="accent5">
            <a:lumMod val="40000"/>
            <a:lumOff val="60000"/>
          </a:schemeClr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cs-CZ" sz="1600" b="1">
              <a:solidFill>
                <a:schemeClr val="tx1"/>
              </a:solidFill>
            </a:rPr>
            <a:t>Léčka</a:t>
          </a:r>
        </a:p>
      </dgm:t>
    </dgm:pt>
    <dgm:pt modelId="{B01DB2D2-DC07-4703-9DB3-0566CA82A547}" type="parTrans" cxnId="{526914D3-18B4-472C-B914-F7251E13181C}">
      <dgm:prSet/>
      <dgm:spPr/>
      <dgm:t>
        <a:bodyPr/>
        <a:lstStyle/>
        <a:p>
          <a:endParaRPr lang="cs-CZ"/>
        </a:p>
      </dgm:t>
    </dgm:pt>
    <dgm:pt modelId="{4999FEA1-7D0A-4F6A-9E7F-71DD52289DC2}" type="sibTrans" cxnId="{526914D3-18B4-472C-B914-F7251E13181C}">
      <dgm:prSet/>
      <dgm:spPr/>
      <dgm:t>
        <a:bodyPr/>
        <a:lstStyle/>
        <a:p>
          <a:endParaRPr lang="cs-CZ"/>
        </a:p>
      </dgm:t>
    </dgm:pt>
    <dgm:pt modelId="{3A263E9B-CB01-4117-8067-6E1FC190014F}">
      <dgm:prSet custT="1"/>
      <dgm:spPr>
        <a:solidFill>
          <a:schemeClr val="accent5">
            <a:lumMod val="40000"/>
            <a:lumOff val="60000"/>
          </a:schemeClr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cs-CZ" sz="1600" b="1">
              <a:solidFill>
                <a:schemeClr val="tx1"/>
              </a:solidFill>
            </a:rPr>
            <a:t>Vyjití (probití se z obklíčení</a:t>
          </a:r>
          <a:r>
            <a:rPr lang="cs-CZ" sz="1200">
              <a:solidFill>
                <a:schemeClr val="tx1"/>
              </a:solidFill>
            </a:rPr>
            <a:t>)</a:t>
          </a:r>
        </a:p>
      </dgm:t>
    </dgm:pt>
    <dgm:pt modelId="{CAF50C22-DDB6-46A9-85D2-D0F3462785D6}" type="parTrans" cxnId="{1A290D16-9BF8-4D4D-9071-8711F20753F0}">
      <dgm:prSet/>
      <dgm:spPr/>
      <dgm:t>
        <a:bodyPr/>
        <a:lstStyle/>
        <a:p>
          <a:endParaRPr lang="cs-CZ"/>
        </a:p>
      </dgm:t>
    </dgm:pt>
    <dgm:pt modelId="{7AB78406-F66B-4C41-B424-F4FE36CD739B}" type="sibTrans" cxnId="{1A290D16-9BF8-4D4D-9071-8711F20753F0}">
      <dgm:prSet/>
      <dgm:spPr/>
      <dgm:t>
        <a:bodyPr/>
        <a:lstStyle/>
        <a:p>
          <a:endParaRPr lang="cs-CZ"/>
        </a:p>
      </dgm:t>
    </dgm:pt>
    <dgm:pt modelId="{5E4F4325-B66B-4E00-8326-F18DAFA65122}" type="pres">
      <dgm:prSet presAssocID="{F2676865-84BD-4D19-8D28-910824144B0B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9912A6B-F634-4481-A558-B6B45F367B7F}" type="pres">
      <dgm:prSet presAssocID="{EDF0DAD5-B446-44A1-BBAB-6F234B87FEE7}" presName="root1" presStyleCnt="0"/>
      <dgm:spPr/>
    </dgm:pt>
    <dgm:pt modelId="{924675A9-209D-4627-98D7-B5E2748E7DA3}" type="pres">
      <dgm:prSet presAssocID="{EDF0DAD5-B446-44A1-BBAB-6F234B87FEE7}" presName="LevelOneTextNode" presStyleLbl="node0" presStyleIdx="0" presStyleCnt="1" custScaleY="20294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8517958-8DE1-48BB-A165-3E94550AFE41}" type="pres">
      <dgm:prSet presAssocID="{EDF0DAD5-B446-44A1-BBAB-6F234B87FEE7}" presName="level2hierChild" presStyleCnt="0"/>
      <dgm:spPr/>
    </dgm:pt>
    <dgm:pt modelId="{E8607712-2BFD-41A5-B2A5-FB8D796F890F}" type="pres">
      <dgm:prSet presAssocID="{54730CDB-26FE-4E2E-9BC5-1D487BD6D1F6}" presName="conn2-1" presStyleLbl="parChTrans1D2" presStyleIdx="0" presStyleCnt="4"/>
      <dgm:spPr/>
      <dgm:t>
        <a:bodyPr/>
        <a:lstStyle/>
        <a:p>
          <a:endParaRPr lang="cs-CZ"/>
        </a:p>
      </dgm:t>
    </dgm:pt>
    <dgm:pt modelId="{9579E443-4E02-485B-BD59-2A02418A8FCF}" type="pres">
      <dgm:prSet presAssocID="{54730CDB-26FE-4E2E-9BC5-1D487BD6D1F6}" presName="connTx" presStyleLbl="parChTrans1D2" presStyleIdx="0" presStyleCnt="4"/>
      <dgm:spPr/>
      <dgm:t>
        <a:bodyPr/>
        <a:lstStyle/>
        <a:p>
          <a:endParaRPr lang="cs-CZ"/>
        </a:p>
      </dgm:t>
    </dgm:pt>
    <dgm:pt modelId="{C3FBBE55-A33B-4AD8-B5C8-E5415074D060}" type="pres">
      <dgm:prSet presAssocID="{1F8392FD-AD83-4C1B-A2EF-A03D3FCFC4A6}" presName="root2" presStyleCnt="0"/>
      <dgm:spPr/>
    </dgm:pt>
    <dgm:pt modelId="{40950D7E-F5FD-408C-B59A-A61554A46340}" type="pres">
      <dgm:prSet presAssocID="{1F8392FD-AD83-4C1B-A2EF-A03D3FCFC4A6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31D2F9E-81C7-49F3-BB37-EED270F91997}" type="pres">
      <dgm:prSet presAssocID="{1F8392FD-AD83-4C1B-A2EF-A03D3FCFC4A6}" presName="level3hierChild" presStyleCnt="0"/>
      <dgm:spPr/>
    </dgm:pt>
    <dgm:pt modelId="{085226B5-8161-482B-AE26-21528BC8D388}" type="pres">
      <dgm:prSet presAssocID="{D4571B6E-7B0C-4C90-814A-561ED74DDF6F}" presName="conn2-1" presStyleLbl="parChTrans1D3" presStyleIdx="0" presStyleCnt="9"/>
      <dgm:spPr/>
      <dgm:t>
        <a:bodyPr/>
        <a:lstStyle/>
        <a:p>
          <a:endParaRPr lang="cs-CZ"/>
        </a:p>
      </dgm:t>
    </dgm:pt>
    <dgm:pt modelId="{FC7A8F92-15FD-42FE-926B-0DD93466F902}" type="pres">
      <dgm:prSet presAssocID="{D4571B6E-7B0C-4C90-814A-561ED74DDF6F}" presName="connTx" presStyleLbl="parChTrans1D3" presStyleIdx="0" presStyleCnt="9"/>
      <dgm:spPr/>
      <dgm:t>
        <a:bodyPr/>
        <a:lstStyle/>
        <a:p>
          <a:endParaRPr lang="cs-CZ"/>
        </a:p>
      </dgm:t>
    </dgm:pt>
    <dgm:pt modelId="{81BBFD64-1BC1-4E20-B6B9-183779836712}" type="pres">
      <dgm:prSet presAssocID="{17BF7849-3706-45E2-9390-41C30E16A793}" presName="root2" presStyleCnt="0"/>
      <dgm:spPr/>
    </dgm:pt>
    <dgm:pt modelId="{6BEE18FF-D3CF-4205-890A-58D755607197}" type="pres">
      <dgm:prSet presAssocID="{17BF7849-3706-45E2-9390-41C30E16A793}" presName="LevelTwoTextNode" presStyleLbl="node3" presStyleIdx="0" presStyleCnt="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206AABD-D426-479F-A17D-F9AD0B38BAA9}" type="pres">
      <dgm:prSet presAssocID="{17BF7849-3706-45E2-9390-41C30E16A793}" presName="level3hierChild" presStyleCnt="0"/>
      <dgm:spPr/>
    </dgm:pt>
    <dgm:pt modelId="{2E2256ED-E57F-40A2-BE83-D28ECC0DE835}" type="pres">
      <dgm:prSet presAssocID="{4F2E81DD-2A1F-42C0-AFBF-3C2CFC52EA11}" presName="conn2-1" presStyleLbl="parChTrans1D3" presStyleIdx="1" presStyleCnt="9"/>
      <dgm:spPr/>
      <dgm:t>
        <a:bodyPr/>
        <a:lstStyle/>
        <a:p>
          <a:endParaRPr lang="cs-CZ"/>
        </a:p>
      </dgm:t>
    </dgm:pt>
    <dgm:pt modelId="{A0CB4F7D-B745-46A8-AD7F-7B1CBBA6F752}" type="pres">
      <dgm:prSet presAssocID="{4F2E81DD-2A1F-42C0-AFBF-3C2CFC52EA11}" presName="connTx" presStyleLbl="parChTrans1D3" presStyleIdx="1" presStyleCnt="9"/>
      <dgm:spPr/>
      <dgm:t>
        <a:bodyPr/>
        <a:lstStyle/>
        <a:p>
          <a:endParaRPr lang="cs-CZ"/>
        </a:p>
      </dgm:t>
    </dgm:pt>
    <dgm:pt modelId="{20DA3D22-0543-47B7-9902-28DB658E31B4}" type="pres">
      <dgm:prSet presAssocID="{A4714910-6598-47F1-9A16-663E74D0D195}" presName="root2" presStyleCnt="0"/>
      <dgm:spPr/>
    </dgm:pt>
    <dgm:pt modelId="{70AC2287-64A4-4DD3-B12F-EFF8DDCA65E7}" type="pres">
      <dgm:prSet presAssocID="{A4714910-6598-47F1-9A16-663E74D0D195}" presName="LevelTwoTextNode" presStyleLbl="node3" presStyleIdx="1" presStyleCnt="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C7A4204-5154-4F16-BE1C-E850B853EEEA}" type="pres">
      <dgm:prSet presAssocID="{A4714910-6598-47F1-9A16-663E74D0D195}" presName="level3hierChild" presStyleCnt="0"/>
      <dgm:spPr/>
    </dgm:pt>
    <dgm:pt modelId="{B7EA66A3-5DC5-4F7E-8D4D-D04B3A06474A}" type="pres">
      <dgm:prSet presAssocID="{1E2C2CD9-9DBA-4D33-BABE-F6FFAF995046}" presName="conn2-1" presStyleLbl="parChTrans1D3" presStyleIdx="2" presStyleCnt="9"/>
      <dgm:spPr/>
      <dgm:t>
        <a:bodyPr/>
        <a:lstStyle/>
        <a:p>
          <a:endParaRPr lang="cs-CZ"/>
        </a:p>
      </dgm:t>
    </dgm:pt>
    <dgm:pt modelId="{04B64669-D8B1-4DF6-B132-B95D106B7F96}" type="pres">
      <dgm:prSet presAssocID="{1E2C2CD9-9DBA-4D33-BABE-F6FFAF995046}" presName="connTx" presStyleLbl="parChTrans1D3" presStyleIdx="2" presStyleCnt="9"/>
      <dgm:spPr/>
      <dgm:t>
        <a:bodyPr/>
        <a:lstStyle/>
        <a:p>
          <a:endParaRPr lang="cs-CZ"/>
        </a:p>
      </dgm:t>
    </dgm:pt>
    <dgm:pt modelId="{64B93AB1-6F30-4B08-8570-75016A9C4C98}" type="pres">
      <dgm:prSet presAssocID="{739596ED-A5D2-48E9-A08E-F3DD305A563A}" presName="root2" presStyleCnt="0"/>
      <dgm:spPr/>
    </dgm:pt>
    <dgm:pt modelId="{DF48B036-C51F-42FD-9A3B-246C574041BA}" type="pres">
      <dgm:prSet presAssocID="{739596ED-A5D2-48E9-A08E-F3DD305A563A}" presName="LevelTwoTextNode" presStyleLbl="node3" presStyleIdx="2" presStyleCnt="9" custScaleX="17437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838F574-06CE-4969-BFDB-E68E99880F2C}" type="pres">
      <dgm:prSet presAssocID="{739596ED-A5D2-48E9-A08E-F3DD305A563A}" presName="level3hierChild" presStyleCnt="0"/>
      <dgm:spPr/>
    </dgm:pt>
    <dgm:pt modelId="{2250FE9C-9B6B-4B56-855E-FA0743AA3DFA}" type="pres">
      <dgm:prSet presAssocID="{07AB02EB-8B2A-483C-99E4-86D55FF3C96A}" presName="conn2-1" presStyleLbl="parChTrans1D3" presStyleIdx="3" presStyleCnt="9"/>
      <dgm:spPr/>
      <dgm:t>
        <a:bodyPr/>
        <a:lstStyle/>
        <a:p>
          <a:endParaRPr lang="cs-CZ"/>
        </a:p>
      </dgm:t>
    </dgm:pt>
    <dgm:pt modelId="{590D8D28-67E0-4EFC-B660-0B330624DFC9}" type="pres">
      <dgm:prSet presAssocID="{07AB02EB-8B2A-483C-99E4-86D55FF3C96A}" presName="connTx" presStyleLbl="parChTrans1D3" presStyleIdx="3" presStyleCnt="9"/>
      <dgm:spPr/>
      <dgm:t>
        <a:bodyPr/>
        <a:lstStyle/>
        <a:p>
          <a:endParaRPr lang="cs-CZ"/>
        </a:p>
      </dgm:t>
    </dgm:pt>
    <dgm:pt modelId="{1BE82D86-F13E-4CD3-BC45-11FE650341F9}" type="pres">
      <dgm:prSet presAssocID="{4088848C-EC32-4242-AAE5-40F1A8615208}" presName="root2" presStyleCnt="0"/>
      <dgm:spPr/>
    </dgm:pt>
    <dgm:pt modelId="{56E07A7E-FEFF-4E1A-94F5-135E2BC57FA8}" type="pres">
      <dgm:prSet presAssocID="{4088848C-EC32-4242-AAE5-40F1A8615208}" presName="LevelTwoTextNode" presStyleLbl="node3" presStyleIdx="3" presStyleCnt="9" custScaleX="14946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C66DF9B-F745-4509-A142-8A74DF29D248}" type="pres">
      <dgm:prSet presAssocID="{4088848C-EC32-4242-AAE5-40F1A8615208}" presName="level3hierChild" presStyleCnt="0"/>
      <dgm:spPr/>
    </dgm:pt>
    <dgm:pt modelId="{F7C179C0-E02A-4578-B9F7-36879BF69A4A}" type="pres">
      <dgm:prSet presAssocID="{B8C9EFD8-2FBA-4D7B-BF43-E04C9409B00A}" presName="conn2-1" presStyleLbl="parChTrans1D3" presStyleIdx="4" presStyleCnt="9"/>
      <dgm:spPr/>
      <dgm:t>
        <a:bodyPr/>
        <a:lstStyle/>
        <a:p>
          <a:endParaRPr lang="cs-CZ"/>
        </a:p>
      </dgm:t>
    </dgm:pt>
    <dgm:pt modelId="{4D88FBD3-2427-40B5-AFD8-DF2B5ED17A78}" type="pres">
      <dgm:prSet presAssocID="{B8C9EFD8-2FBA-4D7B-BF43-E04C9409B00A}" presName="connTx" presStyleLbl="parChTrans1D3" presStyleIdx="4" presStyleCnt="9"/>
      <dgm:spPr/>
      <dgm:t>
        <a:bodyPr/>
        <a:lstStyle/>
        <a:p>
          <a:endParaRPr lang="cs-CZ"/>
        </a:p>
      </dgm:t>
    </dgm:pt>
    <dgm:pt modelId="{B71BE463-5D32-453F-BD57-72E516AEE44A}" type="pres">
      <dgm:prSet presAssocID="{1CEFAE32-9A27-4773-A533-DFE37827C951}" presName="root2" presStyleCnt="0"/>
      <dgm:spPr/>
    </dgm:pt>
    <dgm:pt modelId="{CAD3EC3D-C874-49F4-9452-18A47F1E853C}" type="pres">
      <dgm:prSet presAssocID="{1CEFAE32-9A27-4773-A533-DFE37827C951}" presName="LevelTwoTextNode" presStyleLbl="node3" presStyleIdx="4" presStyleCnt="9" custScaleX="12455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A09AE13-C14B-469B-BB76-4388B402CB56}" type="pres">
      <dgm:prSet presAssocID="{1CEFAE32-9A27-4773-A533-DFE37827C951}" presName="level3hierChild" presStyleCnt="0"/>
      <dgm:spPr/>
    </dgm:pt>
    <dgm:pt modelId="{766E4FA2-8ED2-4BC7-85C6-1A36F3A7F211}" type="pres">
      <dgm:prSet presAssocID="{4DBD89E3-3298-4041-975E-E247D17BCBB8}" presName="conn2-1" presStyleLbl="parChTrans1D3" presStyleIdx="5" presStyleCnt="9"/>
      <dgm:spPr/>
      <dgm:t>
        <a:bodyPr/>
        <a:lstStyle/>
        <a:p>
          <a:endParaRPr lang="cs-CZ"/>
        </a:p>
      </dgm:t>
    </dgm:pt>
    <dgm:pt modelId="{09D98BA3-3D94-420D-8738-CDA1792D9EF9}" type="pres">
      <dgm:prSet presAssocID="{4DBD89E3-3298-4041-975E-E247D17BCBB8}" presName="connTx" presStyleLbl="parChTrans1D3" presStyleIdx="5" presStyleCnt="9"/>
      <dgm:spPr/>
      <dgm:t>
        <a:bodyPr/>
        <a:lstStyle/>
        <a:p>
          <a:endParaRPr lang="cs-CZ"/>
        </a:p>
      </dgm:t>
    </dgm:pt>
    <dgm:pt modelId="{1B1E4F24-9E45-45AF-B515-60C42FF32F2F}" type="pres">
      <dgm:prSet presAssocID="{A35DEED9-9523-4977-8E70-A346A4ED8660}" presName="root2" presStyleCnt="0"/>
      <dgm:spPr/>
    </dgm:pt>
    <dgm:pt modelId="{97B86B92-A2DE-4F60-B672-4DBEC94285B9}" type="pres">
      <dgm:prSet presAssocID="{A35DEED9-9523-4977-8E70-A346A4ED8660}" presName="LevelTwoTextNode" presStyleLbl="node3" presStyleIdx="5" presStyleCnt="9" custScaleX="16191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ABAEB51-4746-4E1D-83C3-AE76EA51DD9D}" type="pres">
      <dgm:prSet presAssocID="{A35DEED9-9523-4977-8E70-A346A4ED8660}" presName="level3hierChild" presStyleCnt="0"/>
      <dgm:spPr/>
    </dgm:pt>
    <dgm:pt modelId="{8813008C-BA7B-4269-9094-0E23553B62C8}" type="pres">
      <dgm:prSet presAssocID="{05C9F1CF-067A-4152-AF51-065A9EAD9D5F}" presName="conn2-1" presStyleLbl="parChTrans1D3" presStyleIdx="6" presStyleCnt="9"/>
      <dgm:spPr/>
      <dgm:t>
        <a:bodyPr/>
        <a:lstStyle/>
        <a:p>
          <a:endParaRPr lang="cs-CZ"/>
        </a:p>
      </dgm:t>
    </dgm:pt>
    <dgm:pt modelId="{A5BE7E80-D6E0-4B12-AB23-1E8278694C96}" type="pres">
      <dgm:prSet presAssocID="{05C9F1CF-067A-4152-AF51-065A9EAD9D5F}" presName="connTx" presStyleLbl="parChTrans1D3" presStyleIdx="6" presStyleCnt="9"/>
      <dgm:spPr/>
      <dgm:t>
        <a:bodyPr/>
        <a:lstStyle/>
        <a:p>
          <a:endParaRPr lang="cs-CZ"/>
        </a:p>
      </dgm:t>
    </dgm:pt>
    <dgm:pt modelId="{74B8C6EA-8B21-4B4A-BAE7-F49E65AEF0BE}" type="pres">
      <dgm:prSet presAssocID="{84EF6061-9FEF-4263-B64B-1231C6EE5931}" presName="root2" presStyleCnt="0"/>
      <dgm:spPr/>
    </dgm:pt>
    <dgm:pt modelId="{B21AC417-6BDF-4C84-8F15-FD15E3C4BFBD}" type="pres">
      <dgm:prSet presAssocID="{84EF6061-9FEF-4263-B64B-1231C6EE5931}" presName="LevelTwoTextNode" presStyleLbl="node3" presStyleIdx="6" presStyleCnt="9" custScaleX="14981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D8FBC35-31A1-4540-954C-219F5F0F6C0A}" type="pres">
      <dgm:prSet presAssocID="{84EF6061-9FEF-4263-B64B-1231C6EE5931}" presName="level3hierChild" presStyleCnt="0"/>
      <dgm:spPr/>
    </dgm:pt>
    <dgm:pt modelId="{E48F3873-FA66-4F69-A34C-4D9A2BF28543}" type="pres">
      <dgm:prSet presAssocID="{B01DB2D2-DC07-4703-9DB3-0566CA82A547}" presName="conn2-1" presStyleLbl="parChTrans1D3" presStyleIdx="7" presStyleCnt="9"/>
      <dgm:spPr/>
      <dgm:t>
        <a:bodyPr/>
        <a:lstStyle/>
        <a:p>
          <a:endParaRPr lang="cs-CZ"/>
        </a:p>
      </dgm:t>
    </dgm:pt>
    <dgm:pt modelId="{01380C71-EE0B-485F-B6B2-47B9D4ACCBAA}" type="pres">
      <dgm:prSet presAssocID="{B01DB2D2-DC07-4703-9DB3-0566CA82A547}" presName="connTx" presStyleLbl="parChTrans1D3" presStyleIdx="7" presStyleCnt="9"/>
      <dgm:spPr/>
      <dgm:t>
        <a:bodyPr/>
        <a:lstStyle/>
        <a:p>
          <a:endParaRPr lang="cs-CZ"/>
        </a:p>
      </dgm:t>
    </dgm:pt>
    <dgm:pt modelId="{3A6E6268-F43C-4634-93E5-6AEA2D5F9308}" type="pres">
      <dgm:prSet presAssocID="{5513CE7D-8D63-4501-B081-62D93CA58DB4}" presName="root2" presStyleCnt="0"/>
      <dgm:spPr/>
    </dgm:pt>
    <dgm:pt modelId="{4547DE7C-E67C-435C-8DF2-2F9AEF3CCC81}" type="pres">
      <dgm:prSet presAssocID="{5513CE7D-8D63-4501-B081-62D93CA58DB4}" presName="LevelTwoTextNode" presStyleLbl="node3" presStyleIdx="7" presStyleCnt="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59DB7F3-9AE2-4B7C-91A6-EFD4F62DDD02}" type="pres">
      <dgm:prSet presAssocID="{5513CE7D-8D63-4501-B081-62D93CA58DB4}" presName="level3hierChild" presStyleCnt="0"/>
      <dgm:spPr/>
    </dgm:pt>
    <dgm:pt modelId="{4CE6777C-95EA-4BD6-963E-E94AC5D3F41B}" type="pres">
      <dgm:prSet presAssocID="{CAF50C22-DDB6-46A9-85D2-D0F3462785D6}" presName="conn2-1" presStyleLbl="parChTrans1D3" presStyleIdx="8" presStyleCnt="9"/>
      <dgm:spPr/>
      <dgm:t>
        <a:bodyPr/>
        <a:lstStyle/>
        <a:p>
          <a:endParaRPr lang="cs-CZ"/>
        </a:p>
      </dgm:t>
    </dgm:pt>
    <dgm:pt modelId="{F72F914F-DB56-49A5-96B4-3870E151DC10}" type="pres">
      <dgm:prSet presAssocID="{CAF50C22-DDB6-46A9-85D2-D0F3462785D6}" presName="connTx" presStyleLbl="parChTrans1D3" presStyleIdx="8" presStyleCnt="9"/>
      <dgm:spPr/>
      <dgm:t>
        <a:bodyPr/>
        <a:lstStyle/>
        <a:p>
          <a:endParaRPr lang="cs-CZ"/>
        </a:p>
      </dgm:t>
    </dgm:pt>
    <dgm:pt modelId="{4DFBF11C-1A3D-4A9E-9917-7ABCC59140F5}" type="pres">
      <dgm:prSet presAssocID="{3A263E9B-CB01-4117-8067-6E1FC190014F}" presName="root2" presStyleCnt="0"/>
      <dgm:spPr/>
    </dgm:pt>
    <dgm:pt modelId="{C3AEAA6F-89AA-4917-80FC-58D56F152C3B}" type="pres">
      <dgm:prSet presAssocID="{3A263E9B-CB01-4117-8067-6E1FC190014F}" presName="LevelTwoTextNode" presStyleLbl="node3" presStyleIdx="8" presStyleCnt="9" custScaleX="24303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E2D511C-E633-4B6E-912A-0B6C813E39DD}" type="pres">
      <dgm:prSet presAssocID="{3A263E9B-CB01-4117-8067-6E1FC190014F}" presName="level3hierChild" presStyleCnt="0"/>
      <dgm:spPr/>
    </dgm:pt>
    <dgm:pt modelId="{36E2D11F-1D76-4538-A19A-459D76B20EB4}" type="pres">
      <dgm:prSet presAssocID="{5AFE2032-744D-4C78-94A6-EEFADCDB9AD5}" presName="conn2-1" presStyleLbl="parChTrans1D2" presStyleIdx="1" presStyleCnt="4"/>
      <dgm:spPr/>
      <dgm:t>
        <a:bodyPr/>
        <a:lstStyle/>
        <a:p>
          <a:endParaRPr lang="cs-CZ"/>
        </a:p>
      </dgm:t>
    </dgm:pt>
    <dgm:pt modelId="{E2794C58-5506-4C3E-A447-A7E8B2A5A61D}" type="pres">
      <dgm:prSet presAssocID="{5AFE2032-744D-4C78-94A6-EEFADCDB9AD5}" presName="connTx" presStyleLbl="parChTrans1D2" presStyleIdx="1" presStyleCnt="4"/>
      <dgm:spPr/>
      <dgm:t>
        <a:bodyPr/>
        <a:lstStyle/>
        <a:p>
          <a:endParaRPr lang="cs-CZ"/>
        </a:p>
      </dgm:t>
    </dgm:pt>
    <dgm:pt modelId="{7A711EFC-2B53-40D0-BDB2-E5A730A7DC91}" type="pres">
      <dgm:prSet presAssocID="{1590F285-6A0A-4C9F-AC73-105334383AEF}" presName="root2" presStyleCnt="0"/>
      <dgm:spPr/>
    </dgm:pt>
    <dgm:pt modelId="{945B0CBE-C360-41A7-B50B-2A0750D3F3EA}" type="pres">
      <dgm:prSet presAssocID="{1590F285-6A0A-4C9F-AC73-105334383AEF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5055431-3B7F-499B-B593-4DD19BD89DAF}" type="pres">
      <dgm:prSet presAssocID="{1590F285-6A0A-4C9F-AC73-105334383AEF}" presName="level3hierChild" presStyleCnt="0"/>
      <dgm:spPr/>
    </dgm:pt>
    <dgm:pt modelId="{A5FD10CB-BEA7-4C72-8016-E7EF1FBDB68C}" type="pres">
      <dgm:prSet presAssocID="{1CB165A6-6584-4B2E-9C42-4C3AD753B88C}" presName="conn2-1" presStyleLbl="parChTrans1D2" presStyleIdx="2" presStyleCnt="4"/>
      <dgm:spPr/>
      <dgm:t>
        <a:bodyPr/>
        <a:lstStyle/>
        <a:p>
          <a:endParaRPr lang="cs-CZ"/>
        </a:p>
      </dgm:t>
    </dgm:pt>
    <dgm:pt modelId="{9F625C0C-C4E8-4388-B339-5AD9E0285765}" type="pres">
      <dgm:prSet presAssocID="{1CB165A6-6584-4B2E-9C42-4C3AD753B88C}" presName="connTx" presStyleLbl="parChTrans1D2" presStyleIdx="2" presStyleCnt="4"/>
      <dgm:spPr/>
      <dgm:t>
        <a:bodyPr/>
        <a:lstStyle/>
        <a:p>
          <a:endParaRPr lang="cs-CZ"/>
        </a:p>
      </dgm:t>
    </dgm:pt>
    <dgm:pt modelId="{2E492529-8A77-453E-8C06-CD7C17D1B386}" type="pres">
      <dgm:prSet presAssocID="{BA41FBFB-83B2-4410-98BA-C560647CB2C6}" presName="root2" presStyleCnt="0"/>
      <dgm:spPr/>
    </dgm:pt>
    <dgm:pt modelId="{392357FA-EBAF-4F6A-9074-7EDF72CFB5D1}" type="pres">
      <dgm:prSet presAssocID="{BA41FBFB-83B2-4410-98BA-C560647CB2C6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82BA230-92FF-484D-ADA8-6A0928F37241}" type="pres">
      <dgm:prSet presAssocID="{BA41FBFB-83B2-4410-98BA-C560647CB2C6}" presName="level3hierChild" presStyleCnt="0"/>
      <dgm:spPr/>
    </dgm:pt>
    <dgm:pt modelId="{0C1CAFA7-D952-45BE-8CFA-C3F3268E12BD}" type="pres">
      <dgm:prSet presAssocID="{EA9100A6-B538-4836-B18E-DBF989C885DD}" presName="conn2-1" presStyleLbl="parChTrans1D2" presStyleIdx="3" presStyleCnt="4"/>
      <dgm:spPr/>
      <dgm:t>
        <a:bodyPr/>
        <a:lstStyle/>
        <a:p>
          <a:endParaRPr lang="cs-CZ"/>
        </a:p>
      </dgm:t>
    </dgm:pt>
    <dgm:pt modelId="{A7D77B99-8ED9-4B1C-AC58-4ED15779BF90}" type="pres">
      <dgm:prSet presAssocID="{EA9100A6-B538-4836-B18E-DBF989C885DD}" presName="connTx" presStyleLbl="parChTrans1D2" presStyleIdx="3" presStyleCnt="4"/>
      <dgm:spPr/>
      <dgm:t>
        <a:bodyPr/>
        <a:lstStyle/>
        <a:p>
          <a:endParaRPr lang="cs-CZ"/>
        </a:p>
      </dgm:t>
    </dgm:pt>
    <dgm:pt modelId="{93DCF03C-DDDE-496E-82D9-DD710093890F}" type="pres">
      <dgm:prSet presAssocID="{7044E46A-8E40-4194-AB46-A36665BF9A4C}" presName="root2" presStyleCnt="0"/>
      <dgm:spPr/>
    </dgm:pt>
    <dgm:pt modelId="{8A504475-0E2C-4CCD-855F-5C34CBCF181B}" type="pres">
      <dgm:prSet presAssocID="{7044E46A-8E40-4194-AB46-A36665BF9A4C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DCC4FC2-0673-4EAA-843A-08D662D7328F}" type="pres">
      <dgm:prSet presAssocID="{7044E46A-8E40-4194-AB46-A36665BF9A4C}" presName="level3hierChild" presStyleCnt="0"/>
      <dgm:spPr/>
    </dgm:pt>
  </dgm:ptLst>
  <dgm:cxnLst>
    <dgm:cxn modelId="{F892352F-BCCD-488C-865F-7657AC3AC456}" type="presOf" srcId="{1E2C2CD9-9DBA-4D33-BABE-F6FFAF995046}" destId="{04B64669-D8B1-4DF6-B132-B95D106B7F96}" srcOrd="1" destOrd="0" presId="urn:microsoft.com/office/officeart/2005/8/layout/hierarchy2"/>
    <dgm:cxn modelId="{6FE79B77-0311-4CD6-AE32-E987693F822E}" srcId="{1F8392FD-AD83-4C1B-A2EF-A03D3FCFC4A6}" destId="{739596ED-A5D2-48E9-A08E-F3DD305A563A}" srcOrd="2" destOrd="0" parTransId="{1E2C2CD9-9DBA-4D33-BABE-F6FFAF995046}" sibTransId="{FCBDAF8F-A3FB-41AD-9266-512882B4078E}"/>
    <dgm:cxn modelId="{512A852F-F588-4C44-8EF9-7F2BEBB91040}" type="presOf" srcId="{4DBD89E3-3298-4041-975E-E247D17BCBB8}" destId="{766E4FA2-8ED2-4BC7-85C6-1A36F3A7F211}" srcOrd="0" destOrd="0" presId="urn:microsoft.com/office/officeart/2005/8/layout/hierarchy2"/>
    <dgm:cxn modelId="{DAC56F08-A079-48DF-A48D-6CE924FD55F6}" type="presOf" srcId="{5513CE7D-8D63-4501-B081-62D93CA58DB4}" destId="{4547DE7C-E67C-435C-8DF2-2F9AEF3CCC81}" srcOrd="0" destOrd="0" presId="urn:microsoft.com/office/officeart/2005/8/layout/hierarchy2"/>
    <dgm:cxn modelId="{1DD87549-B55F-46B1-8447-76F21D23769B}" type="presOf" srcId="{7044E46A-8E40-4194-AB46-A36665BF9A4C}" destId="{8A504475-0E2C-4CCD-855F-5C34CBCF181B}" srcOrd="0" destOrd="0" presId="urn:microsoft.com/office/officeart/2005/8/layout/hierarchy2"/>
    <dgm:cxn modelId="{05F44EF5-E2EC-4D9F-A5BD-D632CB69A6B7}" type="presOf" srcId="{3A263E9B-CB01-4117-8067-6E1FC190014F}" destId="{C3AEAA6F-89AA-4917-80FC-58D56F152C3B}" srcOrd="0" destOrd="0" presId="urn:microsoft.com/office/officeart/2005/8/layout/hierarchy2"/>
    <dgm:cxn modelId="{0F4CACEF-3C78-4BCA-9E6B-366C17444F9B}" type="presOf" srcId="{B8C9EFD8-2FBA-4D7B-BF43-E04C9409B00A}" destId="{F7C179C0-E02A-4578-B9F7-36879BF69A4A}" srcOrd="0" destOrd="0" presId="urn:microsoft.com/office/officeart/2005/8/layout/hierarchy2"/>
    <dgm:cxn modelId="{FB525C8B-BD02-4160-8A2C-3B4A6D9030D4}" type="presOf" srcId="{D4571B6E-7B0C-4C90-814A-561ED74DDF6F}" destId="{085226B5-8161-482B-AE26-21528BC8D388}" srcOrd="0" destOrd="0" presId="urn:microsoft.com/office/officeart/2005/8/layout/hierarchy2"/>
    <dgm:cxn modelId="{F9FDE6E0-47FA-4721-BFC4-A6DAD30464A9}" type="presOf" srcId="{1E2C2CD9-9DBA-4D33-BABE-F6FFAF995046}" destId="{B7EA66A3-5DC5-4F7E-8D4D-D04B3A06474A}" srcOrd="0" destOrd="0" presId="urn:microsoft.com/office/officeart/2005/8/layout/hierarchy2"/>
    <dgm:cxn modelId="{E5BFD205-89B1-4A73-ACCF-E09FE45E5E86}" type="presOf" srcId="{EDF0DAD5-B446-44A1-BBAB-6F234B87FEE7}" destId="{924675A9-209D-4627-98D7-B5E2748E7DA3}" srcOrd="0" destOrd="0" presId="urn:microsoft.com/office/officeart/2005/8/layout/hierarchy2"/>
    <dgm:cxn modelId="{B09A8614-CB3E-4A4D-85A3-EDB1A295AE01}" srcId="{1F8392FD-AD83-4C1B-A2EF-A03D3FCFC4A6}" destId="{1CEFAE32-9A27-4773-A533-DFE37827C951}" srcOrd="4" destOrd="0" parTransId="{B8C9EFD8-2FBA-4D7B-BF43-E04C9409B00A}" sibTransId="{F844BCF0-E738-4325-8117-09E991A16589}"/>
    <dgm:cxn modelId="{C1D4CD36-3C27-4260-8A44-1C1AFF3C0F2D}" type="presOf" srcId="{EA9100A6-B538-4836-B18E-DBF989C885DD}" destId="{0C1CAFA7-D952-45BE-8CFA-C3F3268E12BD}" srcOrd="0" destOrd="0" presId="urn:microsoft.com/office/officeart/2005/8/layout/hierarchy2"/>
    <dgm:cxn modelId="{9594949E-FCE1-4B5B-A7C9-25BF2FE54D68}" type="presOf" srcId="{D4571B6E-7B0C-4C90-814A-561ED74DDF6F}" destId="{FC7A8F92-15FD-42FE-926B-0DD93466F902}" srcOrd="1" destOrd="0" presId="urn:microsoft.com/office/officeart/2005/8/layout/hierarchy2"/>
    <dgm:cxn modelId="{0C97E2C5-BDE9-4C07-BD25-E5B8CEC8271F}" srcId="{F2676865-84BD-4D19-8D28-910824144B0B}" destId="{EDF0DAD5-B446-44A1-BBAB-6F234B87FEE7}" srcOrd="0" destOrd="0" parTransId="{60391CB3-CF73-4E4B-BC81-379577A081F6}" sibTransId="{26AAF6C8-9B5F-40DD-BBB5-BAEAD0548EA8}"/>
    <dgm:cxn modelId="{0F0483B1-24A5-4BFC-A3FD-A9A9423CCCB1}" type="presOf" srcId="{1590F285-6A0A-4C9F-AC73-105334383AEF}" destId="{945B0CBE-C360-41A7-B50B-2A0750D3F3EA}" srcOrd="0" destOrd="0" presId="urn:microsoft.com/office/officeart/2005/8/layout/hierarchy2"/>
    <dgm:cxn modelId="{8543D651-F3B3-409E-ADF4-E16336D2F7EE}" type="presOf" srcId="{1CEFAE32-9A27-4773-A533-DFE37827C951}" destId="{CAD3EC3D-C874-49F4-9452-18A47F1E853C}" srcOrd="0" destOrd="0" presId="urn:microsoft.com/office/officeart/2005/8/layout/hierarchy2"/>
    <dgm:cxn modelId="{CDBE4850-3689-4DB0-B40B-B9781FF2266F}" type="presOf" srcId="{05C9F1CF-067A-4152-AF51-065A9EAD9D5F}" destId="{A5BE7E80-D6E0-4B12-AB23-1E8278694C96}" srcOrd="1" destOrd="0" presId="urn:microsoft.com/office/officeart/2005/8/layout/hierarchy2"/>
    <dgm:cxn modelId="{8D7C5A88-8F22-480B-B23B-9CE60CDA72F4}" type="presOf" srcId="{17BF7849-3706-45E2-9390-41C30E16A793}" destId="{6BEE18FF-D3CF-4205-890A-58D755607197}" srcOrd="0" destOrd="0" presId="urn:microsoft.com/office/officeart/2005/8/layout/hierarchy2"/>
    <dgm:cxn modelId="{9EC10C59-5DF8-45BE-91F3-EFD318318DC8}" srcId="{1F8392FD-AD83-4C1B-A2EF-A03D3FCFC4A6}" destId="{A4714910-6598-47F1-9A16-663E74D0D195}" srcOrd="1" destOrd="0" parTransId="{4F2E81DD-2A1F-42C0-AFBF-3C2CFC52EA11}" sibTransId="{23CC9FE7-30ED-4659-8D18-5243474C6604}"/>
    <dgm:cxn modelId="{A57974E6-6884-46E1-A98C-A2F6CB73A4AC}" type="presOf" srcId="{4DBD89E3-3298-4041-975E-E247D17BCBB8}" destId="{09D98BA3-3D94-420D-8738-CDA1792D9EF9}" srcOrd="1" destOrd="0" presId="urn:microsoft.com/office/officeart/2005/8/layout/hierarchy2"/>
    <dgm:cxn modelId="{728E29CC-3A8D-4BA2-B9FE-326DF3E33DEF}" type="presOf" srcId="{54730CDB-26FE-4E2E-9BC5-1D487BD6D1F6}" destId="{9579E443-4E02-485B-BD59-2A02418A8FCF}" srcOrd="1" destOrd="0" presId="urn:microsoft.com/office/officeart/2005/8/layout/hierarchy2"/>
    <dgm:cxn modelId="{3F48BC9A-4A3A-4DC3-B5C9-EDE067D186BC}" type="presOf" srcId="{B8C9EFD8-2FBA-4D7B-BF43-E04C9409B00A}" destId="{4D88FBD3-2427-40B5-AFD8-DF2B5ED17A78}" srcOrd="1" destOrd="0" presId="urn:microsoft.com/office/officeart/2005/8/layout/hierarchy2"/>
    <dgm:cxn modelId="{99CDEF62-ED52-4598-8B90-A8B26DCAAA83}" type="presOf" srcId="{1CB165A6-6584-4B2E-9C42-4C3AD753B88C}" destId="{A5FD10CB-BEA7-4C72-8016-E7EF1FBDB68C}" srcOrd="0" destOrd="0" presId="urn:microsoft.com/office/officeart/2005/8/layout/hierarchy2"/>
    <dgm:cxn modelId="{17892031-788D-406B-9C28-62FC70EDC05A}" type="presOf" srcId="{54730CDB-26FE-4E2E-9BC5-1D487BD6D1F6}" destId="{E8607712-2BFD-41A5-B2A5-FB8D796F890F}" srcOrd="0" destOrd="0" presId="urn:microsoft.com/office/officeart/2005/8/layout/hierarchy2"/>
    <dgm:cxn modelId="{62E31FE6-7626-4883-9D68-A9B717B1516D}" srcId="{1F8392FD-AD83-4C1B-A2EF-A03D3FCFC4A6}" destId="{A35DEED9-9523-4977-8E70-A346A4ED8660}" srcOrd="5" destOrd="0" parTransId="{4DBD89E3-3298-4041-975E-E247D17BCBB8}" sibTransId="{7D0129B1-2DC9-4955-ABA1-DD0A3D25210C}"/>
    <dgm:cxn modelId="{5E4CCD0E-B78E-4986-9F0D-A4CF13A3D32A}" type="presOf" srcId="{5AFE2032-744D-4C78-94A6-EEFADCDB9AD5}" destId="{E2794C58-5506-4C3E-A447-A7E8B2A5A61D}" srcOrd="1" destOrd="0" presId="urn:microsoft.com/office/officeart/2005/8/layout/hierarchy2"/>
    <dgm:cxn modelId="{2F79EF28-35EF-4FFF-BCC0-991C67B26D8B}" type="presOf" srcId="{4F2E81DD-2A1F-42C0-AFBF-3C2CFC52EA11}" destId="{A0CB4F7D-B745-46A8-AD7F-7B1CBBA6F752}" srcOrd="1" destOrd="0" presId="urn:microsoft.com/office/officeart/2005/8/layout/hierarchy2"/>
    <dgm:cxn modelId="{0E0AD150-CCE4-45F9-86C7-3E3AB20D1A93}" type="presOf" srcId="{5AFE2032-744D-4C78-94A6-EEFADCDB9AD5}" destId="{36E2D11F-1D76-4538-A19A-459D76B20EB4}" srcOrd="0" destOrd="0" presId="urn:microsoft.com/office/officeart/2005/8/layout/hierarchy2"/>
    <dgm:cxn modelId="{6E8EBA29-9953-4AE0-935C-2B97DA8E1523}" type="presOf" srcId="{B01DB2D2-DC07-4703-9DB3-0566CA82A547}" destId="{01380C71-EE0B-485F-B6B2-47B9D4ACCBAA}" srcOrd="1" destOrd="0" presId="urn:microsoft.com/office/officeart/2005/8/layout/hierarchy2"/>
    <dgm:cxn modelId="{2782343F-A4AE-4C16-BB61-41D4BE93DAC9}" type="presOf" srcId="{739596ED-A5D2-48E9-A08E-F3DD305A563A}" destId="{DF48B036-C51F-42FD-9A3B-246C574041BA}" srcOrd="0" destOrd="0" presId="urn:microsoft.com/office/officeart/2005/8/layout/hierarchy2"/>
    <dgm:cxn modelId="{E856F4A4-2485-41D5-AADC-712CB4FE3D4B}" type="presOf" srcId="{07AB02EB-8B2A-483C-99E4-86D55FF3C96A}" destId="{590D8D28-67E0-4EFC-B660-0B330624DFC9}" srcOrd="1" destOrd="0" presId="urn:microsoft.com/office/officeart/2005/8/layout/hierarchy2"/>
    <dgm:cxn modelId="{AC6039DE-F6F6-4188-9282-39A56B2D7A94}" type="presOf" srcId="{EA9100A6-B538-4836-B18E-DBF989C885DD}" destId="{A7D77B99-8ED9-4B1C-AC58-4ED15779BF90}" srcOrd="1" destOrd="0" presId="urn:microsoft.com/office/officeart/2005/8/layout/hierarchy2"/>
    <dgm:cxn modelId="{F83708DD-B84C-4975-8DFC-1BE650E7AA58}" srcId="{EDF0DAD5-B446-44A1-BBAB-6F234B87FEE7}" destId="{1590F285-6A0A-4C9F-AC73-105334383AEF}" srcOrd="1" destOrd="0" parTransId="{5AFE2032-744D-4C78-94A6-EEFADCDB9AD5}" sibTransId="{7A50417B-4889-4FAF-AC2F-0BBF0E78E20F}"/>
    <dgm:cxn modelId="{B592C6C7-F607-4CAE-8AD7-7FF014E408FF}" type="presOf" srcId="{1F8392FD-AD83-4C1B-A2EF-A03D3FCFC4A6}" destId="{40950D7E-F5FD-408C-B59A-A61554A46340}" srcOrd="0" destOrd="0" presId="urn:microsoft.com/office/officeart/2005/8/layout/hierarchy2"/>
    <dgm:cxn modelId="{69B61855-53E5-47B6-840E-A6AEC6B54307}" type="presOf" srcId="{CAF50C22-DDB6-46A9-85D2-D0F3462785D6}" destId="{F72F914F-DB56-49A5-96B4-3870E151DC10}" srcOrd="1" destOrd="0" presId="urn:microsoft.com/office/officeart/2005/8/layout/hierarchy2"/>
    <dgm:cxn modelId="{C249BC1E-53DB-484D-A997-D17C53F17E55}" srcId="{1F8392FD-AD83-4C1B-A2EF-A03D3FCFC4A6}" destId="{4088848C-EC32-4242-AAE5-40F1A8615208}" srcOrd="3" destOrd="0" parTransId="{07AB02EB-8B2A-483C-99E4-86D55FF3C96A}" sibTransId="{6907EC03-2B2E-4B6A-9E81-A9B4522C5964}"/>
    <dgm:cxn modelId="{97B4FADF-B6F4-4768-8662-1E32394D1352}" type="presOf" srcId="{A35DEED9-9523-4977-8E70-A346A4ED8660}" destId="{97B86B92-A2DE-4F60-B672-4DBEC94285B9}" srcOrd="0" destOrd="0" presId="urn:microsoft.com/office/officeart/2005/8/layout/hierarchy2"/>
    <dgm:cxn modelId="{526914D3-18B4-472C-B914-F7251E13181C}" srcId="{1F8392FD-AD83-4C1B-A2EF-A03D3FCFC4A6}" destId="{5513CE7D-8D63-4501-B081-62D93CA58DB4}" srcOrd="7" destOrd="0" parTransId="{B01DB2D2-DC07-4703-9DB3-0566CA82A547}" sibTransId="{4999FEA1-7D0A-4F6A-9E7F-71DD52289DC2}"/>
    <dgm:cxn modelId="{292846E7-470A-4B1F-84EE-DA386E3BAA47}" srcId="{1F8392FD-AD83-4C1B-A2EF-A03D3FCFC4A6}" destId="{17BF7849-3706-45E2-9390-41C30E16A793}" srcOrd="0" destOrd="0" parTransId="{D4571B6E-7B0C-4C90-814A-561ED74DDF6F}" sibTransId="{94FEDC45-7657-4B91-896F-37B1A65E87D9}"/>
    <dgm:cxn modelId="{36917FD9-29B2-4673-AE66-DF4FC66FD1C8}" type="presOf" srcId="{07AB02EB-8B2A-483C-99E4-86D55FF3C96A}" destId="{2250FE9C-9B6B-4B56-855E-FA0743AA3DFA}" srcOrd="0" destOrd="0" presId="urn:microsoft.com/office/officeart/2005/8/layout/hierarchy2"/>
    <dgm:cxn modelId="{AD14BF11-3737-4DBD-BCC2-F59ADC43BF95}" srcId="{EDF0DAD5-B446-44A1-BBAB-6F234B87FEE7}" destId="{1F8392FD-AD83-4C1B-A2EF-A03D3FCFC4A6}" srcOrd="0" destOrd="0" parTransId="{54730CDB-26FE-4E2E-9BC5-1D487BD6D1F6}" sibTransId="{C1E067A9-542E-4A9B-B6AA-E6B76F03A0C3}"/>
    <dgm:cxn modelId="{C1420F10-924F-4A69-817A-4BE6CA164907}" type="presOf" srcId="{05C9F1CF-067A-4152-AF51-065A9EAD9D5F}" destId="{8813008C-BA7B-4269-9094-0E23553B62C8}" srcOrd="0" destOrd="0" presId="urn:microsoft.com/office/officeart/2005/8/layout/hierarchy2"/>
    <dgm:cxn modelId="{2C541C07-5DA1-4629-8856-291EFF7DF215}" type="presOf" srcId="{F2676865-84BD-4D19-8D28-910824144B0B}" destId="{5E4F4325-B66B-4E00-8326-F18DAFA65122}" srcOrd="0" destOrd="0" presId="urn:microsoft.com/office/officeart/2005/8/layout/hierarchy2"/>
    <dgm:cxn modelId="{AB7FF466-CC1F-4524-9464-29DFFAC9FD06}" type="presOf" srcId="{4F2E81DD-2A1F-42C0-AFBF-3C2CFC52EA11}" destId="{2E2256ED-E57F-40A2-BE83-D28ECC0DE835}" srcOrd="0" destOrd="0" presId="urn:microsoft.com/office/officeart/2005/8/layout/hierarchy2"/>
    <dgm:cxn modelId="{16AF7F5D-DE72-4C31-8099-4464ED3865DF}" type="presOf" srcId="{1CB165A6-6584-4B2E-9C42-4C3AD753B88C}" destId="{9F625C0C-C4E8-4388-B339-5AD9E0285765}" srcOrd="1" destOrd="0" presId="urn:microsoft.com/office/officeart/2005/8/layout/hierarchy2"/>
    <dgm:cxn modelId="{4280A0A7-4688-4893-BED6-FAF89189A74F}" type="presOf" srcId="{B01DB2D2-DC07-4703-9DB3-0566CA82A547}" destId="{E48F3873-FA66-4F69-A34C-4D9A2BF28543}" srcOrd="0" destOrd="0" presId="urn:microsoft.com/office/officeart/2005/8/layout/hierarchy2"/>
    <dgm:cxn modelId="{BE8F7793-1118-42CB-BE82-E1A9BBD36B79}" srcId="{1F8392FD-AD83-4C1B-A2EF-A03D3FCFC4A6}" destId="{84EF6061-9FEF-4263-B64B-1231C6EE5931}" srcOrd="6" destOrd="0" parTransId="{05C9F1CF-067A-4152-AF51-065A9EAD9D5F}" sibTransId="{E0CF702C-CACC-4398-9B42-EBE95C72549A}"/>
    <dgm:cxn modelId="{2F1BAD82-FBF6-425B-AEDB-97C1F51C6821}" srcId="{EDF0DAD5-B446-44A1-BBAB-6F234B87FEE7}" destId="{BA41FBFB-83B2-4410-98BA-C560647CB2C6}" srcOrd="2" destOrd="0" parTransId="{1CB165A6-6584-4B2E-9C42-4C3AD753B88C}" sibTransId="{B054B2A9-5D0E-46FF-92BD-333068FC6D0C}"/>
    <dgm:cxn modelId="{CED1A61D-97A5-4BC7-92EF-E5E08E93DC94}" type="presOf" srcId="{CAF50C22-DDB6-46A9-85D2-D0F3462785D6}" destId="{4CE6777C-95EA-4BD6-963E-E94AC5D3F41B}" srcOrd="0" destOrd="0" presId="urn:microsoft.com/office/officeart/2005/8/layout/hierarchy2"/>
    <dgm:cxn modelId="{25FF1BC1-5319-4CC9-921C-9640844A3A9A}" type="presOf" srcId="{4088848C-EC32-4242-AAE5-40F1A8615208}" destId="{56E07A7E-FEFF-4E1A-94F5-135E2BC57FA8}" srcOrd="0" destOrd="0" presId="urn:microsoft.com/office/officeart/2005/8/layout/hierarchy2"/>
    <dgm:cxn modelId="{1A290D16-9BF8-4D4D-9071-8711F20753F0}" srcId="{1F8392FD-AD83-4C1B-A2EF-A03D3FCFC4A6}" destId="{3A263E9B-CB01-4117-8067-6E1FC190014F}" srcOrd="8" destOrd="0" parTransId="{CAF50C22-DDB6-46A9-85D2-D0F3462785D6}" sibTransId="{7AB78406-F66B-4C41-B424-F4FE36CD739B}"/>
    <dgm:cxn modelId="{9E8EB832-29B9-42FE-8978-E0C5E4911EE1}" srcId="{EDF0DAD5-B446-44A1-BBAB-6F234B87FEE7}" destId="{7044E46A-8E40-4194-AB46-A36665BF9A4C}" srcOrd="3" destOrd="0" parTransId="{EA9100A6-B538-4836-B18E-DBF989C885DD}" sibTransId="{00CA93B4-F0AB-448A-8740-ECD2063EC866}"/>
    <dgm:cxn modelId="{5DAC3671-2C0F-443E-BD41-4B900895A069}" type="presOf" srcId="{A4714910-6598-47F1-9A16-663E74D0D195}" destId="{70AC2287-64A4-4DD3-B12F-EFF8DDCA65E7}" srcOrd="0" destOrd="0" presId="urn:microsoft.com/office/officeart/2005/8/layout/hierarchy2"/>
    <dgm:cxn modelId="{4BC33B01-AE1C-4D14-B427-C22A312A5FD9}" type="presOf" srcId="{84EF6061-9FEF-4263-B64B-1231C6EE5931}" destId="{B21AC417-6BDF-4C84-8F15-FD15E3C4BFBD}" srcOrd="0" destOrd="0" presId="urn:microsoft.com/office/officeart/2005/8/layout/hierarchy2"/>
    <dgm:cxn modelId="{049A127B-4987-45DA-BDB9-16FFAB306AE0}" type="presOf" srcId="{BA41FBFB-83B2-4410-98BA-C560647CB2C6}" destId="{392357FA-EBAF-4F6A-9074-7EDF72CFB5D1}" srcOrd="0" destOrd="0" presId="urn:microsoft.com/office/officeart/2005/8/layout/hierarchy2"/>
    <dgm:cxn modelId="{BF22F419-9C92-4CE0-8B56-E852C5E07F8F}" type="presParOf" srcId="{5E4F4325-B66B-4E00-8326-F18DAFA65122}" destId="{19912A6B-F634-4481-A558-B6B45F367B7F}" srcOrd="0" destOrd="0" presId="urn:microsoft.com/office/officeart/2005/8/layout/hierarchy2"/>
    <dgm:cxn modelId="{7E500979-51DD-426A-9680-7C30963D8E1A}" type="presParOf" srcId="{19912A6B-F634-4481-A558-B6B45F367B7F}" destId="{924675A9-209D-4627-98D7-B5E2748E7DA3}" srcOrd="0" destOrd="0" presId="urn:microsoft.com/office/officeart/2005/8/layout/hierarchy2"/>
    <dgm:cxn modelId="{C5E837C1-60C6-4BFB-AE0F-9A5315C6546C}" type="presParOf" srcId="{19912A6B-F634-4481-A558-B6B45F367B7F}" destId="{F8517958-8DE1-48BB-A165-3E94550AFE41}" srcOrd="1" destOrd="0" presId="urn:microsoft.com/office/officeart/2005/8/layout/hierarchy2"/>
    <dgm:cxn modelId="{9446FA1C-FB99-432E-9F2F-B80CB8C8278D}" type="presParOf" srcId="{F8517958-8DE1-48BB-A165-3E94550AFE41}" destId="{E8607712-2BFD-41A5-B2A5-FB8D796F890F}" srcOrd="0" destOrd="0" presId="urn:microsoft.com/office/officeart/2005/8/layout/hierarchy2"/>
    <dgm:cxn modelId="{FB506CD0-37F1-4BC7-BA75-620B52CCEC09}" type="presParOf" srcId="{E8607712-2BFD-41A5-B2A5-FB8D796F890F}" destId="{9579E443-4E02-485B-BD59-2A02418A8FCF}" srcOrd="0" destOrd="0" presId="urn:microsoft.com/office/officeart/2005/8/layout/hierarchy2"/>
    <dgm:cxn modelId="{55627770-4E13-41EF-8B83-E4E38B65F261}" type="presParOf" srcId="{F8517958-8DE1-48BB-A165-3E94550AFE41}" destId="{C3FBBE55-A33B-4AD8-B5C8-E5415074D060}" srcOrd="1" destOrd="0" presId="urn:microsoft.com/office/officeart/2005/8/layout/hierarchy2"/>
    <dgm:cxn modelId="{0A35130C-DF28-4AC7-A927-B33B63725C54}" type="presParOf" srcId="{C3FBBE55-A33B-4AD8-B5C8-E5415074D060}" destId="{40950D7E-F5FD-408C-B59A-A61554A46340}" srcOrd="0" destOrd="0" presId="urn:microsoft.com/office/officeart/2005/8/layout/hierarchy2"/>
    <dgm:cxn modelId="{D7236C97-276B-4F1E-A574-CA83F5AD500F}" type="presParOf" srcId="{C3FBBE55-A33B-4AD8-B5C8-E5415074D060}" destId="{531D2F9E-81C7-49F3-BB37-EED270F91997}" srcOrd="1" destOrd="0" presId="urn:microsoft.com/office/officeart/2005/8/layout/hierarchy2"/>
    <dgm:cxn modelId="{D71060FD-A369-4E12-923E-17E0305617CB}" type="presParOf" srcId="{531D2F9E-81C7-49F3-BB37-EED270F91997}" destId="{085226B5-8161-482B-AE26-21528BC8D388}" srcOrd="0" destOrd="0" presId="urn:microsoft.com/office/officeart/2005/8/layout/hierarchy2"/>
    <dgm:cxn modelId="{0308F520-4083-4849-9CB3-9B99D2B587D8}" type="presParOf" srcId="{085226B5-8161-482B-AE26-21528BC8D388}" destId="{FC7A8F92-15FD-42FE-926B-0DD93466F902}" srcOrd="0" destOrd="0" presId="urn:microsoft.com/office/officeart/2005/8/layout/hierarchy2"/>
    <dgm:cxn modelId="{FDBB3A99-7B78-4735-BBD1-072F8E86C931}" type="presParOf" srcId="{531D2F9E-81C7-49F3-BB37-EED270F91997}" destId="{81BBFD64-1BC1-4E20-B6B9-183779836712}" srcOrd="1" destOrd="0" presId="urn:microsoft.com/office/officeart/2005/8/layout/hierarchy2"/>
    <dgm:cxn modelId="{99B816BC-F12E-435B-BA03-D8B40608BB5A}" type="presParOf" srcId="{81BBFD64-1BC1-4E20-B6B9-183779836712}" destId="{6BEE18FF-D3CF-4205-890A-58D755607197}" srcOrd="0" destOrd="0" presId="urn:microsoft.com/office/officeart/2005/8/layout/hierarchy2"/>
    <dgm:cxn modelId="{DFE73CA8-644C-472B-9F2A-587D2437FE35}" type="presParOf" srcId="{81BBFD64-1BC1-4E20-B6B9-183779836712}" destId="{F206AABD-D426-479F-A17D-F9AD0B38BAA9}" srcOrd="1" destOrd="0" presId="urn:microsoft.com/office/officeart/2005/8/layout/hierarchy2"/>
    <dgm:cxn modelId="{196D98B3-A0FD-4FAB-B019-EB4A7BD6DA9B}" type="presParOf" srcId="{531D2F9E-81C7-49F3-BB37-EED270F91997}" destId="{2E2256ED-E57F-40A2-BE83-D28ECC0DE835}" srcOrd="2" destOrd="0" presId="urn:microsoft.com/office/officeart/2005/8/layout/hierarchy2"/>
    <dgm:cxn modelId="{52085A67-D3EF-4EBE-85C7-28BB66C1F37D}" type="presParOf" srcId="{2E2256ED-E57F-40A2-BE83-D28ECC0DE835}" destId="{A0CB4F7D-B745-46A8-AD7F-7B1CBBA6F752}" srcOrd="0" destOrd="0" presId="urn:microsoft.com/office/officeart/2005/8/layout/hierarchy2"/>
    <dgm:cxn modelId="{B28496FE-12D7-4FEA-AAC9-065A86121B7C}" type="presParOf" srcId="{531D2F9E-81C7-49F3-BB37-EED270F91997}" destId="{20DA3D22-0543-47B7-9902-28DB658E31B4}" srcOrd="3" destOrd="0" presId="urn:microsoft.com/office/officeart/2005/8/layout/hierarchy2"/>
    <dgm:cxn modelId="{ACD2F707-1FBD-423B-A2CD-4208B5544458}" type="presParOf" srcId="{20DA3D22-0543-47B7-9902-28DB658E31B4}" destId="{70AC2287-64A4-4DD3-B12F-EFF8DDCA65E7}" srcOrd="0" destOrd="0" presId="urn:microsoft.com/office/officeart/2005/8/layout/hierarchy2"/>
    <dgm:cxn modelId="{09BF8B39-2D05-4605-8D3E-475F3D5A4B48}" type="presParOf" srcId="{20DA3D22-0543-47B7-9902-28DB658E31B4}" destId="{1C7A4204-5154-4F16-BE1C-E850B853EEEA}" srcOrd="1" destOrd="0" presId="urn:microsoft.com/office/officeart/2005/8/layout/hierarchy2"/>
    <dgm:cxn modelId="{291B18B0-1DEF-4FC3-8CED-85717E9BB457}" type="presParOf" srcId="{531D2F9E-81C7-49F3-BB37-EED270F91997}" destId="{B7EA66A3-5DC5-4F7E-8D4D-D04B3A06474A}" srcOrd="4" destOrd="0" presId="urn:microsoft.com/office/officeart/2005/8/layout/hierarchy2"/>
    <dgm:cxn modelId="{B759CC2C-1EFA-400D-83A5-978C0CCC6D64}" type="presParOf" srcId="{B7EA66A3-5DC5-4F7E-8D4D-D04B3A06474A}" destId="{04B64669-D8B1-4DF6-B132-B95D106B7F96}" srcOrd="0" destOrd="0" presId="urn:microsoft.com/office/officeart/2005/8/layout/hierarchy2"/>
    <dgm:cxn modelId="{23B55A8C-D337-4BE4-8B68-922B1841E841}" type="presParOf" srcId="{531D2F9E-81C7-49F3-BB37-EED270F91997}" destId="{64B93AB1-6F30-4B08-8570-75016A9C4C98}" srcOrd="5" destOrd="0" presId="urn:microsoft.com/office/officeart/2005/8/layout/hierarchy2"/>
    <dgm:cxn modelId="{40DE046B-4B59-481B-9C62-C5C3F4B918BD}" type="presParOf" srcId="{64B93AB1-6F30-4B08-8570-75016A9C4C98}" destId="{DF48B036-C51F-42FD-9A3B-246C574041BA}" srcOrd="0" destOrd="0" presId="urn:microsoft.com/office/officeart/2005/8/layout/hierarchy2"/>
    <dgm:cxn modelId="{705673F7-6E30-4CC0-B5E5-3706CF3EC843}" type="presParOf" srcId="{64B93AB1-6F30-4B08-8570-75016A9C4C98}" destId="{9838F574-06CE-4969-BFDB-E68E99880F2C}" srcOrd="1" destOrd="0" presId="urn:microsoft.com/office/officeart/2005/8/layout/hierarchy2"/>
    <dgm:cxn modelId="{F9C45821-51EE-4061-B58F-E58C3A324378}" type="presParOf" srcId="{531D2F9E-81C7-49F3-BB37-EED270F91997}" destId="{2250FE9C-9B6B-4B56-855E-FA0743AA3DFA}" srcOrd="6" destOrd="0" presId="urn:microsoft.com/office/officeart/2005/8/layout/hierarchy2"/>
    <dgm:cxn modelId="{0B5F01C6-F01A-45F5-A346-E88B0939A627}" type="presParOf" srcId="{2250FE9C-9B6B-4B56-855E-FA0743AA3DFA}" destId="{590D8D28-67E0-4EFC-B660-0B330624DFC9}" srcOrd="0" destOrd="0" presId="urn:microsoft.com/office/officeart/2005/8/layout/hierarchy2"/>
    <dgm:cxn modelId="{EB95F6CA-1322-44BE-9062-72A9EFEB9E7A}" type="presParOf" srcId="{531D2F9E-81C7-49F3-BB37-EED270F91997}" destId="{1BE82D86-F13E-4CD3-BC45-11FE650341F9}" srcOrd="7" destOrd="0" presId="urn:microsoft.com/office/officeart/2005/8/layout/hierarchy2"/>
    <dgm:cxn modelId="{2473ACD9-A271-42FB-AE01-5ED9BD06B704}" type="presParOf" srcId="{1BE82D86-F13E-4CD3-BC45-11FE650341F9}" destId="{56E07A7E-FEFF-4E1A-94F5-135E2BC57FA8}" srcOrd="0" destOrd="0" presId="urn:microsoft.com/office/officeart/2005/8/layout/hierarchy2"/>
    <dgm:cxn modelId="{34344771-7873-47E2-90E8-56D400AE89C1}" type="presParOf" srcId="{1BE82D86-F13E-4CD3-BC45-11FE650341F9}" destId="{FC66DF9B-F745-4509-A142-8A74DF29D248}" srcOrd="1" destOrd="0" presId="urn:microsoft.com/office/officeart/2005/8/layout/hierarchy2"/>
    <dgm:cxn modelId="{A9D42A51-8331-4052-880C-D15AE3C961AA}" type="presParOf" srcId="{531D2F9E-81C7-49F3-BB37-EED270F91997}" destId="{F7C179C0-E02A-4578-B9F7-36879BF69A4A}" srcOrd="8" destOrd="0" presId="urn:microsoft.com/office/officeart/2005/8/layout/hierarchy2"/>
    <dgm:cxn modelId="{8B84C05E-230B-4837-A20A-1A1500941FDB}" type="presParOf" srcId="{F7C179C0-E02A-4578-B9F7-36879BF69A4A}" destId="{4D88FBD3-2427-40B5-AFD8-DF2B5ED17A78}" srcOrd="0" destOrd="0" presId="urn:microsoft.com/office/officeart/2005/8/layout/hierarchy2"/>
    <dgm:cxn modelId="{7B91B9C0-ADC1-4B98-A5CC-2CBF1CD45BFC}" type="presParOf" srcId="{531D2F9E-81C7-49F3-BB37-EED270F91997}" destId="{B71BE463-5D32-453F-BD57-72E516AEE44A}" srcOrd="9" destOrd="0" presId="urn:microsoft.com/office/officeart/2005/8/layout/hierarchy2"/>
    <dgm:cxn modelId="{8804D67A-C1A8-4966-86AC-0FE3C5903684}" type="presParOf" srcId="{B71BE463-5D32-453F-BD57-72E516AEE44A}" destId="{CAD3EC3D-C874-49F4-9452-18A47F1E853C}" srcOrd="0" destOrd="0" presId="urn:microsoft.com/office/officeart/2005/8/layout/hierarchy2"/>
    <dgm:cxn modelId="{6AF2DD72-6CD3-4A4A-A322-8D34DA4C8CE7}" type="presParOf" srcId="{B71BE463-5D32-453F-BD57-72E516AEE44A}" destId="{2A09AE13-C14B-469B-BB76-4388B402CB56}" srcOrd="1" destOrd="0" presId="urn:microsoft.com/office/officeart/2005/8/layout/hierarchy2"/>
    <dgm:cxn modelId="{18957C7E-3F02-4760-B4EA-77200C0E1D08}" type="presParOf" srcId="{531D2F9E-81C7-49F3-BB37-EED270F91997}" destId="{766E4FA2-8ED2-4BC7-85C6-1A36F3A7F211}" srcOrd="10" destOrd="0" presId="urn:microsoft.com/office/officeart/2005/8/layout/hierarchy2"/>
    <dgm:cxn modelId="{BA694CA6-F0E5-46D2-9CB4-D0CE5EF89A67}" type="presParOf" srcId="{766E4FA2-8ED2-4BC7-85C6-1A36F3A7F211}" destId="{09D98BA3-3D94-420D-8738-CDA1792D9EF9}" srcOrd="0" destOrd="0" presId="urn:microsoft.com/office/officeart/2005/8/layout/hierarchy2"/>
    <dgm:cxn modelId="{34663017-75A3-4D19-B065-6F91D317E066}" type="presParOf" srcId="{531D2F9E-81C7-49F3-BB37-EED270F91997}" destId="{1B1E4F24-9E45-45AF-B515-60C42FF32F2F}" srcOrd="11" destOrd="0" presId="urn:microsoft.com/office/officeart/2005/8/layout/hierarchy2"/>
    <dgm:cxn modelId="{6AD4F680-65B8-4DD6-88BA-05333E14A4E8}" type="presParOf" srcId="{1B1E4F24-9E45-45AF-B515-60C42FF32F2F}" destId="{97B86B92-A2DE-4F60-B672-4DBEC94285B9}" srcOrd="0" destOrd="0" presId="urn:microsoft.com/office/officeart/2005/8/layout/hierarchy2"/>
    <dgm:cxn modelId="{6E47A7C1-59C1-4F23-9B59-3F758B535800}" type="presParOf" srcId="{1B1E4F24-9E45-45AF-B515-60C42FF32F2F}" destId="{4ABAEB51-4746-4E1D-83C3-AE76EA51DD9D}" srcOrd="1" destOrd="0" presId="urn:microsoft.com/office/officeart/2005/8/layout/hierarchy2"/>
    <dgm:cxn modelId="{E0D3A8B0-C381-4289-B9A7-F0C32913CCA9}" type="presParOf" srcId="{531D2F9E-81C7-49F3-BB37-EED270F91997}" destId="{8813008C-BA7B-4269-9094-0E23553B62C8}" srcOrd="12" destOrd="0" presId="urn:microsoft.com/office/officeart/2005/8/layout/hierarchy2"/>
    <dgm:cxn modelId="{E100FCFC-1DF0-415C-86B0-9191181E7295}" type="presParOf" srcId="{8813008C-BA7B-4269-9094-0E23553B62C8}" destId="{A5BE7E80-D6E0-4B12-AB23-1E8278694C96}" srcOrd="0" destOrd="0" presId="urn:microsoft.com/office/officeart/2005/8/layout/hierarchy2"/>
    <dgm:cxn modelId="{B8117189-72D4-47A8-8BBA-72A9A3E622B3}" type="presParOf" srcId="{531D2F9E-81C7-49F3-BB37-EED270F91997}" destId="{74B8C6EA-8B21-4B4A-BAE7-F49E65AEF0BE}" srcOrd="13" destOrd="0" presId="urn:microsoft.com/office/officeart/2005/8/layout/hierarchy2"/>
    <dgm:cxn modelId="{9A11A2EF-BE14-4CB7-90C3-57E7CE591E2E}" type="presParOf" srcId="{74B8C6EA-8B21-4B4A-BAE7-F49E65AEF0BE}" destId="{B21AC417-6BDF-4C84-8F15-FD15E3C4BFBD}" srcOrd="0" destOrd="0" presId="urn:microsoft.com/office/officeart/2005/8/layout/hierarchy2"/>
    <dgm:cxn modelId="{D738A7B6-1313-403D-8004-4A552794D1C7}" type="presParOf" srcId="{74B8C6EA-8B21-4B4A-BAE7-F49E65AEF0BE}" destId="{6D8FBC35-31A1-4540-954C-219F5F0F6C0A}" srcOrd="1" destOrd="0" presId="urn:microsoft.com/office/officeart/2005/8/layout/hierarchy2"/>
    <dgm:cxn modelId="{EE7F439E-68F6-42B1-BCB3-A7546C8E7EAA}" type="presParOf" srcId="{531D2F9E-81C7-49F3-BB37-EED270F91997}" destId="{E48F3873-FA66-4F69-A34C-4D9A2BF28543}" srcOrd="14" destOrd="0" presId="urn:microsoft.com/office/officeart/2005/8/layout/hierarchy2"/>
    <dgm:cxn modelId="{B9E1B4FD-6932-4D0B-9576-F743EAAE3817}" type="presParOf" srcId="{E48F3873-FA66-4F69-A34C-4D9A2BF28543}" destId="{01380C71-EE0B-485F-B6B2-47B9D4ACCBAA}" srcOrd="0" destOrd="0" presId="urn:microsoft.com/office/officeart/2005/8/layout/hierarchy2"/>
    <dgm:cxn modelId="{CB56D824-89B5-4F1E-A56E-D5E30FB98AFD}" type="presParOf" srcId="{531D2F9E-81C7-49F3-BB37-EED270F91997}" destId="{3A6E6268-F43C-4634-93E5-6AEA2D5F9308}" srcOrd="15" destOrd="0" presId="urn:microsoft.com/office/officeart/2005/8/layout/hierarchy2"/>
    <dgm:cxn modelId="{3730C731-BBB1-4DFA-88D4-C7B105B8BF71}" type="presParOf" srcId="{3A6E6268-F43C-4634-93E5-6AEA2D5F9308}" destId="{4547DE7C-E67C-435C-8DF2-2F9AEF3CCC81}" srcOrd="0" destOrd="0" presId="urn:microsoft.com/office/officeart/2005/8/layout/hierarchy2"/>
    <dgm:cxn modelId="{35447524-2528-4E83-B423-25E23170F75D}" type="presParOf" srcId="{3A6E6268-F43C-4634-93E5-6AEA2D5F9308}" destId="{E59DB7F3-9AE2-4B7C-91A6-EFD4F62DDD02}" srcOrd="1" destOrd="0" presId="urn:microsoft.com/office/officeart/2005/8/layout/hierarchy2"/>
    <dgm:cxn modelId="{A21E791E-AF92-419A-9058-56B71F44A115}" type="presParOf" srcId="{531D2F9E-81C7-49F3-BB37-EED270F91997}" destId="{4CE6777C-95EA-4BD6-963E-E94AC5D3F41B}" srcOrd="16" destOrd="0" presId="urn:microsoft.com/office/officeart/2005/8/layout/hierarchy2"/>
    <dgm:cxn modelId="{38AF2A9A-25D1-4297-8441-CEC218E37F17}" type="presParOf" srcId="{4CE6777C-95EA-4BD6-963E-E94AC5D3F41B}" destId="{F72F914F-DB56-49A5-96B4-3870E151DC10}" srcOrd="0" destOrd="0" presId="urn:microsoft.com/office/officeart/2005/8/layout/hierarchy2"/>
    <dgm:cxn modelId="{0C9EF8E1-422C-4EEA-BBD1-61BCB561C4AE}" type="presParOf" srcId="{531D2F9E-81C7-49F3-BB37-EED270F91997}" destId="{4DFBF11C-1A3D-4A9E-9917-7ABCC59140F5}" srcOrd="17" destOrd="0" presId="urn:microsoft.com/office/officeart/2005/8/layout/hierarchy2"/>
    <dgm:cxn modelId="{E9F94D37-0962-4CC3-BE0D-975F2A58F374}" type="presParOf" srcId="{4DFBF11C-1A3D-4A9E-9917-7ABCC59140F5}" destId="{C3AEAA6F-89AA-4917-80FC-58D56F152C3B}" srcOrd="0" destOrd="0" presId="urn:microsoft.com/office/officeart/2005/8/layout/hierarchy2"/>
    <dgm:cxn modelId="{6DB2B799-9A4E-40A7-9E7F-7896B7EC0E46}" type="presParOf" srcId="{4DFBF11C-1A3D-4A9E-9917-7ABCC59140F5}" destId="{8E2D511C-E633-4B6E-912A-0B6C813E39DD}" srcOrd="1" destOrd="0" presId="urn:microsoft.com/office/officeart/2005/8/layout/hierarchy2"/>
    <dgm:cxn modelId="{B6E08B60-052E-4BAB-A18D-66FF3EF50C78}" type="presParOf" srcId="{F8517958-8DE1-48BB-A165-3E94550AFE41}" destId="{36E2D11F-1D76-4538-A19A-459D76B20EB4}" srcOrd="2" destOrd="0" presId="urn:microsoft.com/office/officeart/2005/8/layout/hierarchy2"/>
    <dgm:cxn modelId="{75084337-06DC-4575-B96A-74042941275F}" type="presParOf" srcId="{36E2D11F-1D76-4538-A19A-459D76B20EB4}" destId="{E2794C58-5506-4C3E-A447-A7E8B2A5A61D}" srcOrd="0" destOrd="0" presId="urn:microsoft.com/office/officeart/2005/8/layout/hierarchy2"/>
    <dgm:cxn modelId="{655A8A9D-E2DD-446A-838E-34AF2ADCAB33}" type="presParOf" srcId="{F8517958-8DE1-48BB-A165-3E94550AFE41}" destId="{7A711EFC-2B53-40D0-BDB2-E5A730A7DC91}" srcOrd="3" destOrd="0" presId="urn:microsoft.com/office/officeart/2005/8/layout/hierarchy2"/>
    <dgm:cxn modelId="{A4132ACF-44F2-4BA5-8FF9-D05B80ECAB22}" type="presParOf" srcId="{7A711EFC-2B53-40D0-BDB2-E5A730A7DC91}" destId="{945B0CBE-C360-41A7-B50B-2A0750D3F3EA}" srcOrd="0" destOrd="0" presId="urn:microsoft.com/office/officeart/2005/8/layout/hierarchy2"/>
    <dgm:cxn modelId="{BCCF9D2A-EDA5-4341-B7C3-8215C1EB87BD}" type="presParOf" srcId="{7A711EFC-2B53-40D0-BDB2-E5A730A7DC91}" destId="{85055431-3B7F-499B-B593-4DD19BD89DAF}" srcOrd="1" destOrd="0" presId="urn:microsoft.com/office/officeart/2005/8/layout/hierarchy2"/>
    <dgm:cxn modelId="{2851704C-A7DA-4838-93BE-CD3AA51B7972}" type="presParOf" srcId="{F8517958-8DE1-48BB-A165-3E94550AFE41}" destId="{A5FD10CB-BEA7-4C72-8016-E7EF1FBDB68C}" srcOrd="4" destOrd="0" presId="urn:microsoft.com/office/officeart/2005/8/layout/hierarchy2"/>
    <dgm:cxn modelId="{FCC95FE1-4DDE-49BF-B2B9-73855736395A}" type="presParOf" srcId="{A5FD10CB-BEA7-4C72-8016-E7EF1FBDB68C}" destId="{9F625C0C-C4E8-4388-B339-5AD9E0285765}" srcOrd="0" destOrd="0" presId="urn:microsoft.com/office/officeart/2005/8/layout/hierarchy2"/>
    <dgm:cxn modelId="{A347EE8F-E206-4CA7-B491-22E509D7B1F6}" type="presParOf" srcId="{F8517958-8DE1-48BB-A165-3E94550AFE41}" destId="{2E492529-8A77-453E-8C06-CD7C17D1B386}" srcOrd="5" destOrd="0" presId="urn:microsoft.com/office/officeart/2005/8/layout/hierarchy2"/>
    <dgm:cxn modelId="{3A80D402-CF2B-4A16-8AFF-702C10823BD1}" type="presParOf" srcId="{2E492529-8A77-453E-8C06-CD7C17D1B386}" destId="{392357FA-EBAF-4F6A-9074-7EDF72CFB5D1}" srcOrd="0" destOrd="0" presId="urn:microsoft.com/office/officeart/2005/8/layout/hierarchy2"/>
    <dgm:cxn modelId="{0E820351-7A76-49F1-B8B0-F575BD73202D}" type="presParOf" srcId="{2E492529-8A77-453E-8C06-CD7C17D1B386}" destId="{F82BA230-92FF-484D-ADA8-6A0928F37241}" srcOrd="1" destOrd="0" presId="urn:microsoft.com/office/officeart/2005/8/layout/hierarchy2"/>
    <dgm:cxn modelId="{2B32C98C-5FBD-4100-9766-3B4EB34259EB}" type="presParOf" srcId="{F8517958-8DE1-48BB-A165-3E94550AFE41}" destId="{0C1CAFA7-D952-45BE-8CFA-C3F3268E12BD}" srcOrd="6" destOrd="0" presId="urn:microsoft.com/office/officeart/2005/8/layout/hierarchy2"/>
    <dgm:cxn modelId="{966C3CAC-B15D-4202-BD98-7434C29C8E76}" type="presParOf" srcId="{0C1CAFA7-D952-45BE-8CFA-C3F3268E12BD}" destId="{A7D77B99-8ED9-4B1C-AC58-4ED15779BF90}" srcOrd="0" destOrd="0" presId="urn:microsoft.com/office/officeart/2005/8/layout/hierarchy2"/>
    <dgm:cxn modelId="{781BAC94-B9D1-430A-BD82-14382953285C}" type="presParOf" srcId="{F8517958-8DE1-48BB-A165-3E94550AFE41}" destId="{93DCF03C-DDDE-496E-82D9-DD710093890F}" srcOrd="7" destOrd="0" presId="urn:microsoft.com/office/officeart/2005/8/layout/hierarchy2"/>
    <dgm:cxn modelId="{0DA68D54-8DCA-4AAF-9A07-5EED5B5E9846}" type="presParOf" srcId="{93DCF03C-DDDE-496E-82D9-DD710093890F}" destId="{8A504475-0E2C-4CCD-855F-5C34CBCF181B}" srcOrd="0" destOrd="0" presId="urn:microsoft.com/office/officeart/2005/8/layout/hierarchy2"/>
    <dgm:cxn modelId="{A2A07E36-0CC8-41C4-BC06-72E827C59BE5}" type="presParOf" srcId="{93DCF03C-DDDE-496E-82D9-DD710093890F}" destId="{5DCC4FC2-0673-4EAA-843A-08D662D7328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4675A9-209D-4627-98D7-B5E2748E7DA3}">
      <dsp:nvSpPr>
        <dsp:cNvPr id="0" name=""/>
        <dsp:cNvSpPr/>
      </dsp:nvSpPr>
      <dsp:spPr>
        <a:xfrm>
          <a:off x="504056" y="3363022"/>
          <a:ext cx="1156447" cy="1173481"/>
        </a:xfrm>
        <a:prstGeom prst="roundRect">
          <a:avLst>
            <a:gd name="adj" fmla="val 10000"/>
          </a:avLst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>
              <a:solidFill>
                <a:schemeClr val="tx1"/>
              </a:solidFill>
            </a:rPr>
            <a:t>Taktické pozemní činnosti</a:t>
          </a:r>
        </a:p>
      </dsp:txBody>
      <dsp:txXfrm>
        <a:off x="537927" y="3396893"/>
        <a:ext cx="1088705" cy="1105739"/>
      </dsp:txXfrm>
    </dsp:sp>
    <dsp:sp modelId="{E8607712-2BFD-41A5-B2A5-FB8D796F890F}">
      <dsp:nvSpPr>
        <dsp:cNvPr id="0" name=""/>
        <dsp:cNvSpPr/>
      </dsp:nvSpPr>
      <dsp:spPr>
        <a:xfrm rot="17692822">
          <a:off x="1342053" y="3442232"/>
          <a:ext cx="1099480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1099480" y="8813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1864306" y="3423558"/>
        <a:ext cx="54974" cy="54974"/>
      </dsp:txXfrm>
    </dsp:sp>
    <dsp:sp modelId="{40950D7E-F5FD-408C-B59A-A61554A46340}">
      <dsp:nvSpPr>
        <dsp:cNvPr id="0" name=""/>
        <dsp:cNvSpPr/>
      </dsp:nvSpPr>
      <dsp:spPr>
        <a:xfrm>
          <a:off x="2123082" y="2663216"/>
          <a:ext cx="1156447" cy="578223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50800" dir="5400000" algn="ctr" rotWithShape="0">
            <a:schemeClr val="bg1"/>
          </a:outerShdw>
        </a:effectLst>
        <a:scene3d>
          <a:camera prst="orthographicFront"/>
          <a:lightRig rig="threePt" dir="t"/>
        </a:scene3d>
        <a:sp3d>
          <a:bevelT w="1397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>
              <a:solidFill>
                <a:schemeClr val="tx1"/>
              </a:solidFill>
            </a:rPr>
            <a:t>Ofenzivní činnosti</a:t>
          </a:r>
        </a:p>
      </dsp:txBody>
      <dsp:txXfrm>
        <a:off x="2140018" y="2680152"/>
        <a:ext cx="1122575" cy="544351"/>
      </dsp:txXfrm>
    </dsp:sp>
    <dsp:sp modelId="{085226B5-8161-482B-AE26-21528BC8D388}">
      <dsp:nvSpPr>
        <dsp:cNvPr id="0" name=""/>
        <dsp:cNvSpPr/>
      </dsp:nvSpPr>
      <dsp:spPr>
        <a:xfrm rot="16791948">
          <a:off x="2160942" y="1613600"/>
          <a:ext cx="2699753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2699753" y="881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>
        <a:off x="3443325" y="1554919"/>
        <a:ext cx="134987" cy="134987"/>
      </dsp:txXfrm>
    </dsp:sp>
    <dsp:sp modelId="{6BEE18FF-D3CF-4205-890A-58D755607197}">
      <dsp:nvSpPr>
        <dsp:cNvPr id="0" name=""/>
        <dsp:cNvSpPr/>
      </dsp:nvSpPr>
      <dsp:spPr>
        <a:xfrm>
          <a:off x="3742109" y="3387"/>
          <a:ext cx="1156447" cy="578223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65100" prst="coolSlant"/>
          <a:bevelB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>
              <a:solidFill>
                <a:schemeClr val="tx1"/>
              </a:solidFill>
            </a:rPr>
            <a:t>Útok</a:t>
          </a:r>
        </a:p>
      </dsp:txBody>
      <dsp:txXfrm>
        <a:off x="3759045" y="20323"/>
        <a:ext cx="1122575" cy="544351"/>
      </dsp:txXfrm>
    </dsp:sp>
    <dsp:sp modelId="{2E2256ED-E57F-40A2-BE83-D28ECC0DE835}">
      <dsp:nvSpPr>
        <dsp:cNvPr id="0" name=""/>
        <dsp:cNvSpPr/>
      </dsp:nvSpPr>
      <dsp:spPr>
        <a:xfrm rot="16983315">
          <a:off x="2486918" y="1946078"/>
          <a:ext cx="2047801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2047801" y="881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700" kern="1200"/>
        </a:p>
      </dsp:txBody>
      <dsp:txXfrm>
        <a:off x="3459624" y="1903697"/>
        <a:ext cx="102390" cy="102390"/>
      </dsp:txXfrm>
    </dsp:sp>
    <dsp:sp modelId="{70AC2287-64A4-4DD3-B12F-EFF8DDCA65E7}">
      <dsp:nvSpPr>
        <dsp:cNvPr id="0" name=""/>
        <dsp:cNvSpPr/>
      </dsp:nvSpPr>
      <dsp:spPr>
        <a:xfrm>
          <a:off x="3742109" y="668344"/>
          <a:ext cx="1156447" cy="578223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>
              <a:solidFill>
                <a:schemeClr val="tx1"/>
              </a:solidFill>
            </a:rPr>
            <a:t>Přepad</a:t>
          </a:r>
        </a:p>
      </dsp:txBody>
      <dsp:txXfrm>
        <a:off x="3759045" y="685280"/>
        <a:ext cx="1122575" cy="544351"/>
      </dsp:txXfrm>
    </dsp:sp>
    <dsp:sp modelId="{B7EA66A3-5DC5-4F7E-8D4D-D04B3A06474A}">
      <dsp:nvSpPr>
        <dsp:cNvPr id="0" name=""/>
        <dsp:cNvSpPr/>
      </dsp:nvSpPr>
      <dsp:spPr>
        <a:xfrm rot="17350740">
          <a:off x="2806786" y="2278557"/>
          <a:ext cx="1408066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1408066" y="881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3475618" y="2252169"/>
        <a:ext cx="70403" cy="70403"/>
      </dsp:txXfrm>
    </dsp:sp>
    <dsp:sp modelId="{DF48B036-C51F-42FD-9A3B-246C574041BA}">
      <dsp:nvSpPr>
        <dsp:cNvPr id="0" name=""/>
        <dsp:cNvSpPr/>
      </dsp:nvSpPr>
      <dsp:spPr>
        <a:xfrm>
          <a:off x="3742109" y="1333301"/>
          <a:ext cx="2016520" cy="578223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>
              <a:solidFill>
                <a:schemeClr val="tx1"/>
              </a:solidFill>
            </a:rPr>
            <a:t>Rozvíjení úspěchu</a:t>
          </a:r>
        </a:p>
      </dsp:txBody>
      <dsp:txXfrm>
        <a:off x="3759045" y="1350237"/>
        <a:ext cx="1982648" cy="544351"/>
      </dsp:txXfrm>
    </dsp:sp>
    <dsp:sp modelId="{2250FE9C-9B6B-4B56-855E-FA0743AA3DFA}">
      <dsp:nvSpPr>
        <dsp:cNvPr id="0" name=""/>
        <dsp:cNvSpPr/>
      </dsp:nvSpPr>
      <dsp:spPr>
        <a:xfrm rot="18289469">
          <a:off x="3105805" y="2611035"/>
          <a:ext cx="810029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810029" y="881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3490569" y="2599598"/>
        <a:ext cx="40501" cy="40501"/>
      </dsp:txXfrm>
    </dsp:sp>
    <dsp:sp modelId="{56E07A7E-FEFF-4E1A-94F5-135E2BC57FA8}">
      <dsp:nvSpPr>
        <dsp:cNvPr id="0" name=""/>
        <dsp:cNvSpPr/>
      </dsp:nvSpPr>
      <dsp:spPr>
        <a:xfrm>
          <a:off x="3742109" y="1998258"/>
          <a:ext cx="1728484" cy="578223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>
              <a:solidFill>
                <a:schemeClr val="tx1"/>
              </a:solidFill>
            </a:rPr>
            <a:t>Pronásledování</a:t>
          </a:r>
        </a:p>
      </dsp:txBody>
      <dsp:txXfrm>
        <a:off x="3759045" y="2015194"/>
        <a:ext cx="1694612" cy="544351"/>
      </dsp:txXfrm>
    </dsp:sp>
    <dsp:sp modelId="{F7C179C0-E02A-4578-B9F7-36879BF69A4A}">
      <dsp:nvSpPr>
        <dsp:cNvPr id="0" name=""/>
        <dsp:cNvSpPr/>
      </dsp:nvSpPr>
      <dsp:spPr>
        <a:xfrm>
          <a:off x="3279530" y="2943514"/>
          <a:ext cx="462578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462578" y="881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3499255" y="2940763"/>
        <a:ext cx="23128" cy="23128"/>
      </dsp:txXfrm>
    </dsp:sp>
    <dsp:sp modelId="{CAD3EC3D-C874-49F4-9452-18A47F1E853C}">
      <dsp:nvSpPr>
        <dsp:cNvPr id="0" name=""/>
        <dsp:cNvSpPr/>
      </dsp:nvSpPr>
      <dsp:spPr>
        <a:xfrm>
          <a:off x="3742109" y="2663216"/>
          <a:ext cx="1440459" cy="578223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>
              <a:solidFill>
                <a:schemeClr val="tx1"/>
              </a:solidFill>
            </a:rPr>
            <a:t>Klamný útok</a:t>
          </a:r>
        </a:p>
      </dsp:txBody>
      <dsp:txXfrm>
        <a:off x="3759045" y="2680152"/>
        <a:ext cx="1406587" cy="544351"/>
      </dsp:txXfrm>
    </dsp:sp>
    <dsp:sp modelId="{766E4FA2-8ED2-4BC7-85C6-1A36F3A7F211}">
      <dsp:nvSpPr>
        <dsp:cNvPr id="0" name=""/>
        <dsp:cNvSpPr/>
      </dsp:nvSpPr>
      <dsp:spPr>
        <a:xfrm rot="3310531">
          <a:off x="3105805" y="3275993"/>
          <a:ext cx="810029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810029" y="881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3490569" y="3264555"/>
        <a:ext cx="40501" cy="40501"/>
      </dsp:txXfrm>
    </dsp:sp>
    <dsp:sp modelId="{97B86B92-A2DE-4F60-B672-4DBEC94285B9}">
      <dsp:nvSpPr>
        <dsp:cNvPr id="0" name=""/>
        <dsp:cNvSpPr/>
      </dsp:nvSpPr>
      <dsp:spPr>
        <a:xfrm>
          <a:off x="3742109" y="3328173"/>
          <a:ext cx="1872508" cy="578223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>
              <a:solidFill>
                <a:schemeClr val="tx1"/>
              </a:solidFill>
            </a:rPr>
            <a:t>Průzkum bojem</a:t>
          </a:r>
        </a:p>
      </dsp:txBody>
      <dsp:txXfrm>
        <a:off x="3759045" y="3345109"/>
        <a:ext cx="1838636" cy="544351"/>
      </dsp:txXfrm>
    </dsp:sp>
    <dsp:sp modelId="{8813008C-BA7B-4269-9094-0E23553B62C8}">
      <dsp:nvSpPr>
        <dsp:cNvPr id="0" name=""/>
        <dsp:cNvSpPr/>
      </dsp:nvSpPr>
      <dsp:spPr>
        <a:xfrm rot="4249260">
          <a:off x="2806786" y="3608471"/>
          <a:ext cx="1408066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1408066" y="881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3475618" y="3582083"/>
        <a:ext cx="70403" cy="70403"/>
      </dsp:txXfrm>
    </dsp:sp>
    <dsp:sp modelId="{B21AC417-6BDF-4C84-8F15-FD15E3C4BFBD}">
      <dsp:nvSpPr>
        <dsp:cNvPr id="0" name=""/>
        <dsp:cNvSpPr/>
      </dsp:nvSpPr>
      <dsp:spPr>
        <a:xfrm>
          <a:off x="3742109" y="3993130"/>
          <a:ext cx="1732508" cy="578223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>
              <a:solidFill>
                <a:schemeClr val="tx1"/>
              </a:solidFill>
            </a:rPr>
            <a:t>Demonstrace síly</a:t>
          </a:r>
        </a:p>
      </dsp:txBody>
      <dsp:txXfrm>
        <a:off x="3759045" y="4010066"/>
        <a:ext cx="1698636" cy="544351"/>
      </dsp:txXfrm>
    </dsp:sp>
    <dsp:sp modelId="{E48F3873-FA66-4F69-A34C-4D9A2BF28543}">
      <dsp:nvSpPr>
        <dsp:cNvPr id="0" name=""/>
        <dsp:cNvSpPr/>
      </dsp:nvSpPr>
      <dsp:spPr>
        <a:xfrm rot="4616685">
          <a:off x="2486918" y="3940950"/>
          <a:ext cx="2047801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2047801" y="881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700" kern="1200"/>
        </a:p>
      </dsp:txBody>
      <dsp:txXfrm>
        <a:off x="3459624" y="3898568"/>
        <a:ext cx="102390" cy="102390"/>
      </dsp:txXfrm>
    </dsp:sp>
    <dsp:sp modelId="{4547DE7C-E67C-435C-8DF2-2F9AEF3CCC81}">
      <dsp:nvSpPr>
        <dsp:cNvPr id="0" name=""/>
        <dsp:cNvSpPr/>
      </dsp:nvSpPr>
      <dsp:spPr>
        <a:xfrm>
          <a:off x="3742109" y="4658087"/>
          <a:ext cx="1156447" cy="578223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>
              <a:solidFill>
                <a:schemeClr val="tx1"/>
              </a:solidFill>
            </a:rPr>
            <a:t>Léčka</a:t>
          </a:r>
        </a:p>
      </dsp:txBody>
      <dsp:txXfrm>
        <a:off x="3759045" y="4675023"/>
        <a:ext cx="1122575" cy="544351"/>
      </dsp:txXfrm>
    </dsp:sp>
    <dsp:sp modelId="{4CE6777C-95EA-4BD6-963E-E94AC5D3F41B}">
      <dsp:nvSpPr>
        <dsp:cNvPr id="0" name=""/>
        <dsp:cNvSpPr/>
      </dsp:nvSpPr>
      <dsp:spPr>
        <a:xfrm rot="4808052">
          <a:off x="2160942" y="4273429"/>
          <a:ext cx="2699753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2699753" y="881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>
        <a:off x="3443325" y="4214748"/>
        <a:ext cx="134987" cy="134987"/>
      </dsp:txXfrm>
    </dsp:sp>
    <dsp:sp modelId="{C3AEAA6F-89AA-4917-80FC-58D56F152C3B}">
      <dsp:nvSpPr>
        <dsp:cNvPr id="0" name=""/>
        <dsp:cNvSpPr/>
      </dsp:nvSpPr>
      <dsp:spPr>
        <a:xfrm>
          <a:off x="3742109" y="5323045"/>
          <a:ext cx="2810618" cy="578223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>
              <a:solidFill>
                <a:schemeClr val="tx1"/>
              </a:solidFill>
            </a:rPr>
            <a:t>Vyjití (probití se z obklíčení</a:t>
          </a:r>
          <a:r>
            <a:rPr lang="cs-CZ" sz="1200" kern="1200">
              <a:solidFill>
                <a:schemeClr val="tx1"/>
              </a:solidFill>
            </a:rPr>
            <a:t>)</a:t>
          </a:r>
        </a:p>
      </dsp:txBody>
      <dsp:txXfrm>
        <a:off x="3759045" y="5339981"/>
        <a:ext cx="2776746" cy="544351"/>
      </dsp:txXfrm>
    </dsp:sp>
    <dsp:sp modelId="{36E2D11F-1D76-4538-A19A-459D76B20EB4}">
      <dsp:nvSpPr>
        <dsp:cNvPr id="0" name=""/>
        <dsp:cNvSpPr/>
      </dsp:nvSpPr>
      <dsp:spPr>
        <a:xfrm rot="19457599">
          <a:off x="1606959" y="3774711"/>
          <a:ext cx="569667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569667" y="8813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1877551" y="3769282"/>
        <a:ext cx="28483" cy="28483"/>
      </dsp:txXfrm>
    </dsp:sp>
    <dsp:sp modelId="{945B0CBE-C360-41A7-B50B-2A0750D3F3EA}">
      <dsp:nvSpPr>
        <dsp:cNvPr id="0" name=""/>
        <dsp:cNvSpPr/>
      </dsp:nvSpPr>
      <dsp:spPr>
        <a:xfrm>
          <a:off x="2123082" y="3328173"/>
          <a:ext cx="1156447" cy="578223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01600" prst="ribl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>
              <a:solidFill>
                <a:schemeClr val="tx1"/>
              </a:solidFill>
            </a:rPr>
            <a:t>Defenzivní činnosti</a:t>
          </a:r>
        </a:p>
      </dsp:txBody>
      <dsp:txXfrm>
        <a:off x="2140018" y="3345109"/>
        <a:ext cx="1122575" cy="544351"/>
      </dsp:txXfrm>
    </dsp:sp>
    <dsp:sp modelId="{A5FD10CB-BEA7-4C72-8016-E7EF1FBDB68C}">
      <dsp:nvSpPr>
        <dsp:cNvPr id="0" name=""/>
        <dsp:cNvSpPr/>
      </dsp:nvSpPr>
      <dsp:spPr>
        <a:xfrm rot="2142401">
          <a:off x="1606959" y="4107189"/>
          <a:ext cx="569667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569667" y="8813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1877551" y="4101761"/>
        <a:ext cx="28483" cy="28483"/>
      </dsp:txXfrm>
    </dsp:sp>
    <dsp:sp modelId="{392357FA-EBAF-4F6A-9074-7EDF72CFB5D1}">
      <dsp:nvSpPr>
        <dsp:cNvPr id="0" name=""/>
        <dsp:cNvSpPr/>
      </dsp:nvSpPr>
      <dsp:spPr>
        <a:xfrm>
          <a:off x="2123082" y="3993130"/>
          <a:ext cx="1156447" cy="578223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01600" prst="ribl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>
              <a:solidFill>
                <a:schemeClr val="tx1"/>
              </a:solidFill>
            </a:rPr>
            <a:t>Stabilizační činnosti</a:t>
          </a:r>
        </a:p>
      </dsp:txBody>
      <dsp:txXfrm>
        <a:off x="2140018" y="4010066"/>
        <a:ext cx="1122575" cy="544351"/>
      </dsp:txXfrm>
    </dsp:sp>
    <dsp:sp modelId="{0C1CAFA7-D952-45BE-8CFA-C3F3268E12BD}">
      <dsp:nvSpPr>
        <dsp:cNvPr id="0" name=""/>
        <dsp:cNvSpPr/>
      </dsp:nvSpPr>
      <dsp:spPr>
        <a:xfrm rot="3907178">
          <a:off x="1342053" y="4439668"/>
          <a:ext cx="1099480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1099480" y="8813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1864306" y="4420994"/>
        <a:ext cx="54974" cy="54974"/>
      </dsp:txXfrm>
    </dsp:sp>
    <dsp:sp modelId="{8A504475-0E2C-4CCD-855F-5C34CBCF181B}">
      <dsp:nvSpPr>
        <dsp:cNvPr id="0" name=""/>
        <dsp:cNvSpPr/>
      </dsp:nvSpPr>
      <dsp:spPr>
        <a:xfrm>
          <a:off x="2123082" y="4658087"/>
          <a:ext cx="1156447" cy="578223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01600" prst="ribl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>
              <a:solidFill>
                <a:schemeClr val="tx1"/>
              </a:solidFill>
            </a:rPr>
            <a:t>Jiné taktické (podpůrné) činnosti</a:t>
          </a:r>
        </a:p>
      </dsp:txBody>
      <dsp:txXfrm>
        <a:off x="2140018" y="4675023"/>
        <a:ext cx="1122575" cy="5443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1D33DE-A863-494A-A539-E9EE34D519A4}" type="datetimeFigureOut">
              <a:rPr lang="cs-CZ" smtClean="0"/>
              <a:t>12.12.2023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EFDD81-6558-4B39-9D9C-94BAA5A93F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0193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EFDD81-6558-4B39-9D9C-94BAA5A93FAD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0369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EFDD81-6558-4B39-9D9C-94BAA5A93FAD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81264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EFDD81-6558-4B39-9D9C-94BAA5A93FAD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07499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EFDD81-6558-4B39-9D9C-94BAA5A93FAD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86970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69076-47FB-49EA-89CA-43BA115C0614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71911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EFDD81-6558-4B39-9D9C-94BAA5A93FAD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3404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2556429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graphicFrame>
        <p:nvGraphicFramePr>
          <p:cNvPr id="9" name="Tabulka 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1220026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6510638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1515762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1857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12.12.2023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006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12.12.2023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36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5438"/>
            <a:ext cx="78867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31059"/>
            <a:ext cx="7886700" cy="3645904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graphicFrame>
        <p:nvGraphicFramePr>
          <p:cNvPr id="24" name="Tabulka 23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919045555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6510638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1515762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7038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12.12.2023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4723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12.12.2023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461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12.12.2023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5194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12.12.2023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242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12.12.2023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454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12.12.2023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310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12.12.2023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6783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B6A58-7A36-4533-8DE5-521D633956D1}" type="datetimeFigureOut">
              <a:rPr lang="cs-CZ" smtClean="0"/>
              <a:t>12.12.2023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  <p:graphicFrame>
        <p:nvGraphicFramePr>
          <p:cNvPr id="7" name="Tabulka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448497703"/>
              </p:ext>
            </p:extLst>
          </p:nvPr>
        </p:nvGraphicFramePr>
        <p:xfrm>
          <a:off x="0" y="6306457"/>
          <a:ext cx="9152238" cy="552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8743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5118835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1754660">
                  <a:extLst>
                    <a:ext uri="{9D8B030D-6E8A-4147-A177-3AD203B41FA5}">
                      <a16:colId xmlns:a16="http://schemas.microsoft.com/office/drawing/2014/main" val="1178739229"/>
                    </a:ext>
                  </a:extLst>
                </a:gridCol>
              </a:tblGrid>
              <a:tr h="552484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>
                          <a:solidFill>
                            <a:schemeClr val="tx1"/>
                          </a:solidFill>
                        </a:rPr>
                        <a:t>fvl.unob.cz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170" y="6364814"/>
            <a:ext cx="1060535" cy="433888"/>
          </a:xfrm>
          <a:prstGeom prst="rect">
            <a:avLst/>
          </a:prstGeom>
        </p:spPr>
      </p:pic>
      <p:graphicFrame>
        <p:nvGraphicFramePr>
          <p:cNvPr id="9" name="Tabulka 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56429231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6510638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1515762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292" y="127642"/>
            <a:ext cx="5176217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96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10" Type="http://schemas.openxmlformats.org/officeDocument/2006/relationships/image" Target="../media/image5.png"/><Relationship Id="rId4" Type="http://schemas.openxmlformats.org/officeDocument/2006/relationships/diagramData" Target="../diagrams/data1.xml"/><Relationship Id="rId9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b="1"/>
              <a:t>Taktika</a:t>
            </a:r>
            <a:endParaRPr lang="cs-CZ" alt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plk. </a:t>
            </a:r>
            <a:r>
              <a:rPr lang="cs-CZ" altLang="cs-CZ" dirty="0" err="1" smtClean="0"/>
              <a:t>gšt</a:t>
            </a:r>
            <a:r>
              <a:rPr lang="cs-CZ" altLang="cs-CZ" dirty="0" smtClean="0"/>
              <a:t>. Ing</a:t>
            </a:r>
            <a:r>
              <a:rPr lang="cs-CZ" altLang="cs-CZ" dirty="0"/>
              <a:t>. Jan Drozd, </a:t>
            </a:r>
            <a:r>
              <a:rPr lang="cs-CZ" altLang="cs-CZ" dirty="0" smtClean="0"/>
              <a:t>Ph.D.</a:t>
            </a:r>
            <a:endParaRPr lang="cs-CZ" altLang="cs-CZ" dirty="0"/>
          </a:p>
        </p:txBody>
      </p:sp>
      <p:sp>
        <p:nvSpPr>
          <p:cNvPr id="3076" name="Zástupný symbol pro datum 3"/>
          <p:cNvSpPr>
            <a:spLocks noGrp="1"/>
          </p:cNvSpPr>
          <p:nvPr>
            <p:ph type="dt" sz="quarter" idx="4294967295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cs-CZ" altLang="cs-CZ" sz="1400"/>
          </a:p>
        </p:txBody>
      </p:sp>
    </p:spTree>
    <p:extLst>
      <p:ext uri="{BB962C8B-B14F-4D97-AF65-F5344CB8AC3E}">
        <p14:creationId xmlns:p14="http://schemas.microsoft.com/office/powerpoint/2010/main" val="1908754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941476" y="1083283"/>
            <a:ext cx="3261048" cy="432048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+mn-ea"/>
                <a:cs typeface="+mn-cs"/>
              </a:rPr>
              <a:t>ROZVÍJENÍ ÚSPĚCHU</a:t>
            </a:r>
            <a:endParaRPr kumimoji="0" lang="cs-CZ" sz="2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ea typeface="+mn-ea"/>
              <a:cs typeface="+mn-cs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678889" y="1650639"/>
            <a:ext cx="7999138" cy="1015663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BACC6"/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Times New Roman"/>
                <a:cs typeface="+mn-cs"/>
              </a:rPr>
              <a:t>Předsunutý odřad</a:t>
            </a: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Times New Roman"/>
                <a:cs typeface="+mn-cs"/>
              </a:rPr>
              <a:t> postupuje po převzetí úkolu v určeném směru, obchází jednotlivé uzly odporu a rozhodně proniká do hloubky obrany nepřítele ke stanovené čáře (prostoru). </a:t>
            </a:r>
            <a:endParaRPr kumimoji="0" lang="cs-CZ" sz="2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  <p:pic>
        <p:nvPicPr>
          <p:cNvPr id="8" name="obrázek 139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1"/>
          <a:stretch>
            <a:fillRect/>
          </a:stretch>
        </p:blipFill>
        <p:spPr bwMode="auto">
          <a:xfrm>
            <a:off x="1618118" y="2666302"/>
            <a:ext cx="6120680" cy="33281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1151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941476" y="1083283"/>
            <a:ext cx="3261048" cy="432048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+mn-ea"/>
                <a:cs typeface="+mn-cs"/>
              </a:rPr>
              <a:t>ROZVÍJENÍ ÚSPĚCHU</a:t>
            </a:r>
            <a:endParaRPr kumimoji="0" lang="cs-CZ" sz="2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ea typeface="+mn-ea"/>
              <a:cs typeface="+mn-cs"/>
            </a:endParaRPr>
          </a:p>
        </p:txBody>
      </p:sp>
      <p:pic>
        <p:nvPicPr>
          <p:cNvPr id="8" name="obrázek 139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1"/>
          <a:stretch>
            <a:fillRect/>
          </a:stretch>
        </p:blipFill>
        <p:spPr bwMode="auto">
          <a:xfrm>
            <a:off x="1618118" y="2666302"/>
            <a:ext cx="6120680" cy="3328163"/>
          </a:xfrm>
          <a:prstGeom prst="rect">
            <a:avLst/>
          </a:prstGeom>
          <a:noFill/>
        </p:spPr>
      </p:pic>
      <p:sp>
        <p:nvSpPr>
          <p:cNvPr id="6" name="Obdélník 5"/>
          <p:cNvSpPr/>
          <p:nvPr/>
        </p:nvSpPr>
        <p:spPr>
          <a:xfrm>
            <a:off x="683568" y="1622161"/>
            <a:ext cx="7776864" cy="12003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cs-CZ" b="1" dirty="0">
                <a:ea typeface="Times New Roman"/>
              </a:rPr>
              <a:t>Přepadový odřad</a:t>
            </a:r>
            <a:r>
              <a:rPr lang="cs-CZ" dirty="0">
                <a:ea typeface="Times New Roman"/>
              </a:rPr>
              <a:t> dovedně využívá </a:t>
            </a:r>
            <a:r>
              <a:rPr lang="cs-CZ" b="1" dirty="0">
                <a:ea typeface="Times New Roman"/>
              </a:rPr>
              <a:t>odkrytých boků, mezer a slabých míst </a:t>
            </a:r>
            <a:r>
              <a:rPr lang="cs-CZ" dirty="0">
                <a:ea typeface="Times New Roman"/>
              </a:rPr>
              <a:t>v obraně </a:t>
            </a:r>
            <a:r>
              <a:rPr lang="cs-CZ" dirty="0" smtClean="0">
                <a:ea typeface="Times New Roman"/>
              </a:rPr>
              <a:t>nepřítele, </a:t>
            </a:r>
            <a:r>
              <a:rPr lang="cs-CZ" dirty="0">
                <a:ea typeface="Times New Roman"/>
              </a:rPr>
              <a:t>nenechává se zavázat do zdlouhavých bojů a rychle proniká k určeným objektům v týlu </a:t>
            </a:r>
            <a:r>
              <a:rPr lang="cs-CZ" dirty="0" smtClean="0">
                <a:ea typeface="Times New Roman"/>
              </a:rPr>
              <a:t>nepřítele. </a:t>
            </a:r>
            <a:r>
              <a:rPr lang="cs-CZ" b="1" dirty="0">
                <a:solidFill>
                  <a:srgbClr val="FF0000"/>
                </a:solidFill>
                <a:ea typeface="Times New Roman"/>
              </a:rPr>
              <a:t>Překvapivou ztečí z </a:t>
            </a:r>
            <a:r>
              <a:rPr lang="cs-CZ" b="1" dirty="0" smtClean="0">
                <a:solidFill>
                  <a:srgbClr val="FF0000"/>
                </a:solidFill>
                <a:ea typeface="Times New Roman"/>
              </a:rPr>
              <a:t>chodu je </a:t>
            </a:r>
            <a:r>
              <a:rPr lang="cs-CZ" b="1" dirty="0">
                <a:solidFill>
                  <a:srgbClr val="FF0000"/>
                </a:solidFill>
                <a:ea typeface="Times New Roman"/>
              </a:rPr>
              <a:t>ničí (zneškodňuje). 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761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941476" y="1083283"/>
            <a:ext cx="3261048" cy="432048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+mn-ea"/>
                <a:cs typeface="+mn-cs"/>
              </a:rPr>
              <a:t>ROZVÍJENÍ ÚSPĚCHU</a:t>
            </a:r>
            <a:endParaRPr kumimoji="0" lang="cs-CZ" sz="2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ea typeface="+mn-ea"/>
              <a:cs typeface="+mn-cs"/>
            </a:endParaRPr>
          </a:p>
        </p:txBody>
      </p:sp>
      <p:pic>
        <p:nvPicPr>
          <p:cNvPr id="8" name="obrázek 139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1"/>
          <a:stretch>
            <a:fillRect/>
          </a:stretch>
        </p:blipFill>
        <p:spPr bwMode="auto">
          <a:xfrm>
            <a:off x="1618118" y="2666302"/>
            <a:ext cx="6120680" cy="3328163"/>
          </a:xfrm>
          <a:prstGeom prst="rect">
            <a:avLst/>
          </a:prstGeom>
          <a:noFill/>
        </p:spPr>
      </p:pic>
      <p:sp>
        <p:nvSpPr>
          <p:cNvPr id="6" name="Obdélník 5"/>
          <p:cNvSpPr/>
          <p:nvPr/>
        </p:nvSpPr>
        <p:spPr>
          <a:xfrm>
            <a:off x="683568" y="1622161"/>
            <a:ext cx="7776864" cy="12003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cs-CZ" b="1" dirty="0" smtClean="0">
                <a:ea typeface="Times New Roman"/>
              </a:rPr>
              <a:t>Vrtulníkový výsadek </a:t>
            </a:r>
            <a:r>
              <a:rPr lang="cs-CZ" dirty="0" smtClean="0">
                <a:ea typeface="Times New Roman"/>
              </a:rPr>
              <a:t>se po vysazení přesouvá v </a:t>
            </a:r>
            <a:r>
              <a:rPr lang="cs-CZ" dirty="0" err="1" smtClean="0">
                <a:ea typeface="Times New Roman"/>
              </a:rPr>
              <a:t>předbojové</a:t>
            </a:r>
            <a:r>
              <a:rPr lang="cs-CZ" dirty="0" smtClean="0">
                <a:ea typeface="Times New Roman"/>
              </a:rPr>
              <a:t> sestavě k objektu. Z chodu se rozvíjí do bojové sestavy a ničí nepřítele, nebo se snaží obsadit stanovený prostor, čímž vytváří podmínky pro rychlé pronikání hlavních sil do hloubky sestavy nepřítele.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333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32762" y="1068479"/>
            <a:ext cx="6923087" cy="503237"/>
          </a:xfrm>
          <a:solidFill>
            <a:srgbClr val="92D050"/>
          </a:solidFill>
        </p:spPr>
        <p:txBody>
          <a:bodyPr rtlCol="0" anchor="t">
            <a:normAutofit fontScale="90000"/>
          </a:bodyPr>
          <a:lstStyle/>
          <a:p>
            <a:pPr lvl="1" algn="ctr" fontAlgn="auto">
              <a:spcAft>
                <a:spcPts val="0"/>
              </a:spcAft>
              <a:defRPr/>
            </a:pPr>
            <a:r>
              <a:rPr lang="cs-CZ" sz="3200" b="1" dirty="0">
                <a:solidFill>
                  <a:sysClr val="windowText" lastClr="000000"/>
                </a:solidFill>
                <a:latin typeface="+mn-lt"/>
                <a:cs typeface="Arial"/>
              </a:rPr>
              <a:t>PRONÁSLEDOVÁNÍ</a:t>
            </a:r>
            <a:endParaRPr lang="cs-CZ" sz="3200" dirty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>
          <a:xfrm>
            <a:off x="422365" y="1667237"/>
            <a:ext cx="8229600" cy="192069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cs-CZ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zahrnuje </a:t>
            </a:r>
            <a:r>
              <a:rPr lang="cs-CZ" b="1" u="sng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dostižení a odříznutí vojsk nepřítele, která se pokoušejí uniknout, s cílem zničit je.</a:t>
            </a:r>
          </a:p>
          <a:p>
            <a:pPr algn="just"/>
            <a:r>
              <a:rPr lang="cs-CZ" dirty="0" smtClean="0">
                <a:latin typeface="+mn-lt"/>
                <a:cs typeface="Times New Roman" pitchFamily="18" charset="0"/>
              </a:rPr>
              <a:t>pronásledování </a:t>
            </a:r>
            <a:r>
              <a:rPr lang="cs-CZ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se může vyvinout z úspěšného rozvíjení úspěchu. </a:t>
            </a:r>
          </a:p>
        </p:txBody>
      </p:sp>
      <p:sp>
        <p:nvSpPr>
          <p:cNvPr id="3" name="Obdélník 2"/>
          <p:cNvSpPr/>
          <p:nvPr/>
        </p:nvSpPr>
        <p:spPr>
          <a:xfrm>
            <a:off x="333102" y="4119155"/>
            <a:ext cx="8408126" cy="172429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228600" indent="-228600" algn="just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tx1"/>
                </a:solidFill>
                <a:cs typeface="Times New Roman" pitchFamily="18" charset="0"/>
              </a:rPr>
              <a:t>Hlavním cílem </a:t>
            </a:r>
            <a:r>
              <a:rPr lang="cs-CZ" sz="2400" dirty="0" smtClean="0">
                <a:solidFill>
                  <a:schemeClr val="tx1"/>
                </a:solidFill>
                <a:cs typeface="Times New Roman" pitchFamily="18" charset="0"/>
              </a:rPr>
              <a:t>pronásledování je </a:t>
            </a:r>
            <a:r>
              <a:rPr lang="cs-CZ" sz="2400" dirty="0">
                <a:solidFill>
                  <a:schemeClr val="tx1"/>
                </a:solidFill>
                <a:cs typeface="Times New Roman" pitchFamily="18" charset="0"/>
              </a:rPr>
              <a:t>úplná destrukce </a:t>
            </a:r>
            <a:r>
              <a:rPr lang="cs-CZ" sz="2400" dirty="0" smtClean="0">
                <a:solidFill>
                  <a:schemeClr val="tx1"/>
                </a:solidFill>
                <a:cs typeface="Times New Roman" pitchFamily="18" charset="0"/>
              </a:rPr>
              <a:t>jednotek nepřítele</a:t>
            </a:r>
            <a:r>
              <a:rPr lang="cs-CZ" sz="2400" dirty="0">
                <a:solidFill>
                  <a:schemeClr val="tx1"/>
                </a:solidFill>
                <a:cs typeface="Times New Roman" pitchFamily="18" charset="0"/>
              </a:rPr>
              <a:t>. </a:t>
            </a:r>
            <a:r>
              <a:rPr lang="cs-CZ" sz="2400" dirty="0">
                <a:solidFill>
                  <a:schemeClr val="tx1"/>
                </a:solidFill>
                <a:cs typeface="Times New Roman" pitchFamily="18" charset="0"/>
              </a:rPr>
              <a:t>Při pronásledování je veden jednotkami </a:t>
            </a:r>
            <a:r>
              <a:rPr lang="cs-CZ" sz="2400" dirty="0" err="1">
                <a:solidFill>
                  <a:schemeClr val="tx1"/>
                </a:solidFill>
                <a:cs typeface="Times New Roman" pitchFamily="18" charset="0"/>
              </a:rPr>
              <a:t>PrÚU</a:t>
            </a:r>
            <a:r>
              <a:rPr lang="cs-CZ" sz="2400" dirty="0">
                <a:solidFill>
                  <a:schemeClr val="tx1"/>
                </a:solidFill>
                <a:cs typeface="Times New Roman" pitchFamily="18" charset="0"/>
              </a:rPr>
              <a:t> neustálý tlak na ustupujícího nepřítele, přičemž </a:t>
            </a:r>
            <a:r>
              <a:rPr lang="cs-CZ" sz="2400" dirty="0" err="1">
                <a:solidFill>
                  <a:schemeClr val="tx1"/>
                </a:solidFill>
                <a:cs typeface="Times New Roman" pitchFamily="18" charset="0"/>
              </a:rPr>
              <a:t>PrÚU</a:t>
            </a:r>
            <a:r>
              <a:rPr lang="cs-CZ" sz="2400" dirty="0">
                <a:solidFill>
                  <a:schemeClr val="tx1"/>
                </a:solidFill>
                <a:cs typeface="Times New Roman" pitchFamily="18" charset="0"/>
              </a:rPr>
              <a:t> (jednotky realizující pronásledování) se pokouší přerušit jeho ústupové osy nebo mu zamezit úniku. </a:t>
            </a:r>
          </a:p>
        </p:txBody>
      </p:sp>
    </p:spTree>
    <p:extLst>
      <p:ext uri="{BB962C8B-B14F-4D97-AF65-F5344CB8AC3E}">
        <p14:creationId xmlns:p14="http://schemas.microsoft.com/office/powerpoint/2010/main" val="774815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39633" y="1563006"/>
            <a:ext cx="8456023" cy="200358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algn="just" defTabSz="914400">
              <a:lnSpc>
                <a:spcPct val="90000"/>
              </a:lnSpc>
              <a:spcBef>
                <a:spcPts val="1000"/>
              </a:spcBef>
            </a:pPr>
            <a:r>
              <a:rPr lang="cs-CZ" sz="2400" b="1" dirty="0">
                <a:cs typeface="Times New Roman" pitchFamily="18" charset="0"/>
              </a:rPr>
              <a:t>Na základě vývoje situace může </a:t>
            </a:r>
            <a:r>
              <a:rPr lang="cs-CZ" sz="2400" b="1" dirty="0" err="1">
                <a:cs typeface="Times New Roman" pitchFamily="18" charset="0"/>
              </a:rPr>
              <a:t>PrÚU</a:t>
            </a:r>
            <a:r>
              <a:rPr lang="cs-CZ" sz="2400" b="1" dirty="0">
                <a:cs typeface="Times New Roman" pitchFamily="18" charset="0"/>
              </a:rPr>
              <a:t> pronásledovat nepřítele:</a:t>
            </a:r>
          </a:p>
          <a:p>
            <a:pPr marL="228600" indent="-228600" algn="just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dirty="0" smtClean="0">
                <a:cs typeface="Times New Roman" pitchFamily="18" charset="0"/>
              </a:rPr>
              <a:t>čelně</a:t>
            </a:r>
            <a:r>
              <a:rPr lang="cs-CZ" sz="2400" dirty="0">
                <a:cs typeface="Times New Roman" pitchFamily="18" charset="0"/>
              </a:rPr>
              <a:t>,</a:t>
            </a:r>
          </a:p>
          <a:p>
            <a:pPr marL="228600" indent="-228600" algn="just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dirty="0" smtClean="0">
                <a:cs typeface="Times New Roman" pitchFamily="18" charset="0"/>
              </a:rPr>
              <a:t>souběžně </a:t>
            </a:r>
            <a:r>
              <a:rPr lang="cs-CZ" sz="2400" dirty="0">
                <a:cs typeface="Times New Roman" pitchFamily="18" charset="0"/>
              </a:rPr>
              <a:t>se směrem jeho ústupu,</a:t>
            </a:r>
          </a:p>
          <a:p>
            <a:pPr marL="228600" indent="-228600" algn="just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dirty="0" smtClean="0">
                <a:cs typeface="Times New Roman" pitchFamily="18" charset="0"/>
              </a:rPr>
              <a:t>kombinovaně</a:t>
            </a:r>
            <a:r>
              <a:rPr lang="cs-CZ" sz="2400" dirty="0">
                <a:cs typeface="Times New Roman" pitchFamily="18" charset="0"/>
              </a:rPr>
              <a:t>, tj. </a:t>
            </a:r>
            <a:r>
              <a:rPr lang="cs-CZ" sz="2400" dirty="0">
                <a:cs typeface="Times New Roman" pitchFamily="18" charset="0"/>
              </a:rPr>
              <a:t>současně čelně i souběžně.</a:t>
            </a:r>
          </a:p>
        </p:txBody>
      </p:sp>
      <p:sp>
        <p:nvSpPr>
          <p:cNvPr id="3" name="Obdélník 2"/>
          <p:cNvSpPr/>
          <p:nvPr/>
        </p:nvSpPr>
        <p:spPr>
          <a:xfrm>
            <a:off x="339633" y="3587930"/>
            <a:ext cx="8342812" cy="266482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algn="just" defTabSz="914400">
              <a:lnSpc>
                <a:spcPct val="90000"/>
              </a:lnSpc>
              <a:spcBef>
                <a:spcPts val="1000"/>
              </a:spcBef>
            </a:pPr>
            <a:r>
              <a:rPr lang="cs-CZ" sz="2000" b="1" dirty="0">
                <a:solidFill>
                  <a:schemeClr val="dk1"/>
                </a:solidFill>
                <a:cs typeface="Times New Roman" pitchFamily="18" charset="0"/>
              </a:rPr>
              <a:t>Čelní pronásledování </a:t>
            </a:r>
            <a:r>
              <a:rPr lang="cs-CZ" sz="2000" dirty="0">
                <a:solidFill>
                  <a:schemeClr val="dk1"/>
                </a:solidFill>
                <a:cs typeface="Times New Roman" pitchFamily="18" charset="0"/>
              </a:rPr>
              <a:t>představuje způsob pronásledování, kdy jednotky </a:t>
            </a:r>
            <a:r>
              <a:rPr lang="cs-CZ" sz="2000" dirty="0" err="1">
                <a:solidFill>
                  <a:schemeClr val="dk1"/>
                </a:solidFill>
                <a:cs typeface="Times New Roman" pitchFamily="18" charset="0"/>
              </a:rPr>
              <a:t>PrÚU</a:t>
            </a:r>
            <a:r>
              <a:rPr lang="cs-CZ" sz="2000" dirty="0">
                <a:solidFill>
                  <a:schemeClr val="dk1"/>
                </a:solidFill>
                <a:cs typeface="Times New Roman" pitchFamily="18" charset="0"/>
              </a:rPr>
              <a:t> postupují bezprostředně za ustupujícím, co nejrychlejším tempem, po osách (směrech) nepřítelova ústupu. </a:t>
            </a:r>
          </a:p>
          <a:p>
            <a:pPr algn="just" defTabSz="914400">
              <a:lnSpc>
                <a:spcPct val="90000"/>
              </a:lnSpc>
              <a:spcBef>
                <a:spcPts val="1000"/>
              </a:spcBef>
            </a:pPr>
            <a:r>
              <a:rPr lang="cs-CZ" sz="2000" dirty="0">
                <a:solidFill>
                  <a:schemeClr val="dk1"/>
                </a:solidFill>
                <a:cs typeface="Times New Roman" pitchFamily="18" charset="0"/>
              </a:rPr>
              <a:t>Při</a:t>
            </a:r>
            <a:r>
              <a:rPr lang="cs-CZ" sz="2000" b="1" dirty="0">
                <a:solidFill>
                  <a:schemeClr val="dk1"/>
                </a:solidFill>
                <a:cs typeface="Times New Roman" pitchFamily="18" charset="0"/>
              </a:rPr>
              <a:t> souběžném pronásledování </a:t>
            </a:r>
            <a:r>
              <a:rPr lang="cs-CZ" sz="2000" dirty="0">
                <a:solidFill>
                  <a:schemeClr val="dk1"/>
                </a:solidFill>
                <a:cs typeface="Times New Roman" pitchFamily="18" charset="0"/>
              </a:rPr>
              <a:t>jednotky </a:t>
            </a:r>
            <a:r>
              <a:rPr lang="cs-CZ" sz="2000" dirty="0" err="1">
                <a:solidFill>
                  <a:schemeClr val="dk1"/>
                </a:solidFill>
                <a:cs typeface="Times New Roman" pitchFamily="18" charset="0"/>
              </a:rPr>
              <a:t>PrÚU</a:t>
            </a:r>
            <a:r>
              <a:rPr lang="cs-CZ" sz="2000" dirty="0">
                <a:solidFill>
                  <a:schemeClr val="dk1"/>
                </a:solidFill>
                <a:cs typeface="Times New Roman" pitchFamily="18" charset="0"/>
              </a:rPr>
              <a:t> postupují po souběžných osách (směrech) s cílem předstihnout nepřítele, zastavit jeho ústup a společně s útočícími vojsky jej obklíčit a zničit. </a:t>
            </a:r>
          </a:p>
          <a:p>
            <a:pPr algn="just" defTabSz="914400">
              <a:lnSpc>
                <a:spcPct val="90000"/>
              </a:lnSpc>
              <a:spcBef>
                <a:spcPts val="1000"/>
              </a:spcBef>
            </a:pPr>
            <a:r>
              <a:rPr lang="cs-CZ" sz="2000" dirty="0">
                <a:solidFill>
                  <a:schemeClr val="dk1"/>
                </a:solidFill>
                <a:cs typeface="Times New Roman" pitchFamily="18" charset="0"/>
              </a:rPr>
              <a:t>Ke</a:t>
            </a:r>
            <a:r>
              <a:rPr lang="cs-CZ" sz="2000" b="1" dirty="0">
                <a:solidFill>
                  <a:schemeClr val="dk1"/>
                </a:solidFill>
                <a:cs typeface="Times New Roman" pitchFamily="18" charset="0"/>
              </a:rPr>
              <a:t> kombinovanému pronásledování </a:t>
            </a:r>
            <a:r>
              <a:rPr lang="cs-CZ" sz="2000" dirty="0">
                <a:solidFill>
                  <a:schemeClr val="dk1"/>
                </a:solidFill>
                <a:cs typeface="Times New Roman" pitchFamily="18" charset="0"/>
              </a:rPr>
              <a:t>dochází tehdy, když část sil </a:t>
            </a:r>
            <a:r>
              <a:rPr lang="cs-CZ" sz="2000" dirty="0" err="1">
                <a:solidFill>
                  <a:schemeClr val="dk1"/>
                </a:solidFill>
                <a:cs typeface="Times New Roman" pitchFamily="18" charset="0"/>
              </a:rPr>
              <a:t>PrÚU</a:t>
            </a:r>
            <a:r>
              <a:rPr lang="cs-CZ" sz="2000" dirty="0">
                <a:solidFill>
                  <a:schemeClr val="dk1"/>
                </a:solidFill>
                <a:cs typeface="Times New Roman" pitchFamily="18" charset="0"/>
              </a:rPr>
              <a:t> plní úkoly čelního pronásledování a část sil </a:t>
            </a:r>
            <a:r>
              <a:rPr lang="cs-CZ" sz="2000" dirty="0" err="1">
                <a:solidFill>
                  <a:schemeClr val="dk1"/>
                </a:solidFill>
                <a:cs typeface="Times New Roman" pitchFamily="18" charset="0"/>
              </a:rPr>
              <a:t>PrÚU</a:t>
            </a:r>
            <a:r>
              <a:rPr lang="cs-CZ" sz="2000" dirty="0">
                <a:solidFill>
                  <a:schemeClr val="dk1"/>
                </a:solidFill>
                <a:cs typeface="Times New Roman" pitchFamily="18" charset="0"/>
              </a:rPr>
              <a:t> pronásleduje souběžně. 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232762" y="1068479"/>
            <a:ext cx="6923087" cy="503237"/>
          </a:xfrm>
          <a:prstGeom prst="rect">
            <a:avLst/>
          </a:prstGeom>
          <a:solidFill>
            <a:srgbClr val="92D050"/>
          </a:solidFill>
        </p:spPr>
        <p:txBody>
          <a:bodyPr rtlCol="0" anchor="t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ctr" defTabSz="914400">
              <a:defRPr/>
            </a:pPr>
            <a:r>
              <a:rPr lang="cs-CZ" sz="3200" b="1" kern="0" smtClean="0">
                <a:solidFill>
                  <a:sysClr val="windowText" lastClr="000000"/>
                </a:solidFill>
                <a:cs typeface="Arial"/>
              </a:rPr>
              <a:t>PRONÁSLEDOVÁNÍ</a:t>
            </a:r>
            <a:endParaRPr lang="cs-CZ" sz="3200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571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3178696" cy="49006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2000" dirty="0" smtClean="0"/>
              <a:t>PRONÁSLEDOVÁNÍ</a:t>
            </a:r>
            <a:endParaRPr lang="cs-CZ" sz="2000" dirty="0"/>
          </a:p>
        </p:txBody>
      </p:sp>
      <p:pic>
        <p:nvPicPr>
          <p:cNvPr id="4" name="obrázek 139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"/>
          <a:stretch>
            <a:fillRect/>
          </a:stretch>
        </p:blipFill>
        <p:spPr bwMode="auto">
          <a:xfrm>
            <a:off x="755576" y="1268760"/>
            <a:ext cx="7560839" cy="45365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52335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39633" y="2124890"/>
            <a:ext cx="8342812" cy="273449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algn="just" defTabSz="914400">
              <a:lnSpc>
                <a:spcPct val="90000"/>
              </a:lnSpc>
              <a:spcBef>
                <a:spcPts val="1000"/>
              </a:spcBef>
            </a:pPr>
            <a:r>
              <a:rPr lang="cs-CZ" sz="2000" b="1" dirty="0" smtClean="0">
                <a:solidFill>
                  <a:schemeClr val="dk1"/>
                </a:solidFill>
                <a:cs typeface="Times New Roman" pitchFamily="18" charset="0"/>
              </a:rPr>
              <a:t>Zásady pronásledování:</a:t>
            </a:r>
          </a:p>
          <a:p>
            <a:pPr marL="342900" indent="-342900" algn="just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000" dirty="0" smtClean="0">
                <a:cs typeface="Times New Roman" pitchFamily="18" charset="0"/>
              </a:rPr>
              <a:t>Umožňuje-li to situace je vhodné pronásledování kombinovat se vzdušnými obchvaty prováděnými vrtulníkovými výsadky,</a:t>
            </a:r>
          </a:p>
          <a:p>
            <a:pPr marL="342900" indent="-342900" algn="just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000" dirty="0" smtClean="0">
                <a:cs typeface="Times New Roman" pitchFamily="18" charset="0"/>
              </a:rPr>
              <a:t>Při pronásledování se využívají údery taktického letectva a vrtulníkového letectva, palba dělostřelectva atd.,</a:t>
            </a:r>
          </a:p>
          <a:p>
            <a:pPr marL="342900" indent="-342900" algn="just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000" dirty="0" smtClean="0">
                <a:cs typeface="Times New Roman" pitchFamily="18" charset="0"/>
              </a:rPr>
              <a:t>Mohou se využívat předsunuté odřady a vzdušné výsadky,</a:t>
            </a:r>
          </a:p>
          <a:p>
            <a:pPr marL="342900" indent="-342900" algn="just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000" dirty="0" smtClean="0">
                <a:cs typeface="Times New Roman" pitchFamily="18" charset="0"/>
              </a:rPr>
              <a:t>Při pronásledování je důležité udržovat kontakt s ustupujícím nepřítelem. </a:t>
            </a:r>
            <a:endParaRPr lang="cs-CZ" sz="2000" dirty="0" smtClean="0">
              <a:solidFill>
                <a:schemeClr val="dk1"/>
              </a:solidFill>
              <a:cs typeface="Times New Roman" pitchFamily="18" charset="0"/>
            </a:endParaRPr>
          </a:p>
          <a:p>
            <a:pPr algn="just" defTabSz="914400">
              <a:lnSpc>
                <a:spcPct val="90000"/>
              </a:lnSpc>
              <a:spcBef>
                <a:spcPts val="1000"/>
              </a:spcBef>
            </a:pPr>
            <a:endParaRPr lang="cs-CZ" sz="2000" dirty="0">
              <a:solidFill>
                <a:schemeClr val="dk1"/>
              </a:solidFill>
              <a:cs typeface="Times New Roman" pitchFamily="18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232762" y="1068479"/>
            <a:ext cx="6923087" cy="503237"/>
          </a:xfrm>
          <a:prstGeom prst="rect">
            <a:avLst/>
          </a:prstGeom>
          <a:solidFill>
            <a:srgbClr val="92D050"/>
          </a:solidFill>
        </p:spPr>
        <p:txBody>
          <a:bodyPr rtlCol="0" anchor="t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ctr" defTabSz="914400">
              <a:defRPr/>
            </a:pPr>
            <a:r>
              <a:rPr lang="cs-CZ" sz="3200" b="1" kern="0" smtClean="0">
                <a:solidFill>
                  <a:sysClr val="windowText" lastClr="000000"/>
                </a:solidFill>
                <a:cs typeface="Arial"/>
              </a:rPr>
              <a:t>PRONÁSLEDOVÁNÍ</a:t>
            </a:r>
            <a:endParaRPr lang="cs-CZ" sz="3200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656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653143" y="2256583"/>
            <a:ext cx="782900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800" dirty="0" smtClean="0"/>
              <a:t>Pronásledování </a:t>
            </a:r>
            <a:r>
              <a:rPr lang="cs-CZ" sz="2800" dirty="0"/>
              <a:t>bude zpravidla přechodnou a ve většině případů závěrečnou fází úspěšného útoku. V každé situaci je nutno pronásledovat protivníka nepřetržitě, s plným vypětím sil a s využitím co největšího počtu pozemních komunikací, které vedou souběžně se směrem ústupu </a:t>
            </a:r>
            <a:r>
              <a:rPr lang="cs-CZ" sz="2800" dirty="0" smtClean="0"/>
              <a:t>protivníka.</a:t>
            </a:r>
            <a:endParaRPr lang="cs-CZ" sz="2800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232762" y="1068479"/>
            <a:ext cx="6923087" cy="503237"/>
          </a:xfrm>
          <a:prstGeom prst="rect">
            <a:avLst/>
          </a:prstGeom>
          <a:solidFill>
            <a:srgbClr val="92D050"/>
          </a:solidFill>
        </p:spPr>
        <p:txBody>
          <a:bodyPr rtlCol="0" anchor="t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ctr" defTabSz="914400">
              <a:defRPr/>
            </a:pPr>
            <a:r>
              <a:rPr lang="cs-CZ" sz="3200" b="1" kern="0" smtClean="0">
                <a:solidFill>
                  <a:sysClr val="windowText" lastClr="000000"/>
                </a:solidFill>
                <a:cs typeface="Arial"/>
              </a:rPr>
              <a:t>PRONÁSLEDOVÁNÍ</a:t>
            </a:r>
            <a:endParaRPr lang="cs-CZ" sz="3200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968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63163" y="1157333"/>
            <a:ext cx="6923088" cy="504825"/>
          </a:xfrm>
          <a:solidFill>
            <a:srgbClr val="92D050"/>
          </a:solidFill>
        </p:spPr>
        <p:txBody>
          <a:bodyPr rtlCol="0" anchor="t">
            <a:normAutofit fontScale="90000"/>
          </a:bodyPr>
          <a:lstStyle/>
          <a:p>
            <a:pPr lvl="1" algn="ctr" fontAlgn="auto">
              <a:spcAft>
                <a:spcPts val="0"/>
              </a:spcAft>
              <a:defRPr/>
            </a:pPr>
            <a:r>
              <a:rPr lang="cs-CZ" sz="3200" b="1" dirty="0">
                <a:solidFill>
                  <a:sysClr val="windowText" lastClr="000000"/>
                </a:solidFill>
                <a:latin typeface="+mn-lt"/>
                <a:cs typeface="Arial"/>
              </a:rPr>
              <a:t>DEMONSTRACE SÍLY</a:t>
            </a:r>
            <a:endParaRPr lang="cs-CZ" sz="3200" dirty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33795" name="Zástupný symbol pro obsah 2"/>
          <p:cNvSpPr>
            <a:spLocks noGrp="1"/>
          </p:cNvSpPr>
          <p:nvPr>
            <p:ph idx="1"/>
          </p:nvPr>
        </p:nvSpPr>
        <p:spPr>
          <a:xfrm>
            <a:off x="422366" y="1884952"/>
            <a:ext cx="8229600" cy="12849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 smtClean="0">
                <a:latin typeface="+mn-lt"/>
                <a:cs typeface="Times New Roman" pitchFamily="18" charset="0"/>
              </a:rPr>
              <a:t>Demonstrace síly představuje provedení útoku, nebo ukázky síly v místě, kde se nepředpokládá rozhodující činnost s cílem oklamat nepřítele</a:t>
            </a:r>
            <a:endParaRPr lang="cs-CZ" dirty="0" smtClean="0">
              <a:latin typeface="+mn-lt"/>
              <a:cs typeface="Times New Roman" pitchFamily="18" charset="0"/>
            </a:endParaRPr>
          </a:p>
          <a:p>
            <a:pPr algn="just"/>
            <a:endParaRPr lang="cs-CZ" dirty="0" smtClean="0">
              <a:latin typeface="+mn-lt"/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2366" y="3627845"/>
            <a:ext cx="8229600" cy="12849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cs-CZ" dirty="0" smtClean="0">
                <a:latin typeface="+mn-lt"/>
                <a:cs typeface="Times New Roman" pitchFamily="18" charset="0"/>
              </a:rPr>
              <a:t>Demonstrace síly má zpravidla ofenzivní charakter a jeho cílem je zastrašit nepřítele, odradit ho od další bojové činnosti, odvést jeho pozornost aniž by se síly, které ho realizují zavazovaly do boje.</a:t>
            </a:r>
            <a:endParaRPr lang="cs-CZ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14278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63163" y="1157333"/>
            <a:ext cx="6923088" cy="504825"/>
          </a:xfrm>
          <a:solidFill>
            <a:srgbClr val="92D050"/>
          </a:solidFill>
        </p:spPr>
        <p:txBody>
          <a:bodyPr rtlCol="0" anchor="t">
            <a:normAutofit fontScale="90000"/>
          </a:bodyPr>
          <a:lstStyle/>
          <a:p>
            <a:pPr lvl="1" algn="ctr" fontAlgn="auto">
              <a:spcAft>
                <a:spcPts val="0"/>
              </a:spcAft>
              <a:defRPr/>
            </a:pPr>
            <a:r>
              <a:rPr lang="cs-CZ" sz="3200" b="1" dirty="0">
                <a:solidFill>
                  <a:sysClr val="windowText" lastClr="000000"/>
                </a:solidFill>
                <a:latin typeface="Times New Roman"/>
                <a:cs typeface="Arial"/>
              </a:rPr>
              <a:t>DEMONSTRACE SÍLY</a:t>
            </a:r>
            <a:endParaRPr lang="cs-CZ" sz="3200" dirty="0">
              <a:solidFill>
                <a:sysClr val="windowText" lastClr="000000"/>
              </a:solidFill>
            </a:endParaRPr>
          </a:p>
        </p:txBody>
      </p:sp>
      <p:sp>
        <p:nvSpPr>
          <p:cNvPr id="33795" name="Zástupný symbol pro obsah 2"/>
          <p:cNvSpPr>
            <a:spLocks noGrp="1"/>
          </p:cNvSpPr>
          <p:nvPr>
            <p:ph idx="1"/>
          </p:nvPr>
        </p:nvSpPr>
        <p:spPr>
          <a:xfrm>
            <a:off x="422366" y="1884952"/>
            <a:ext cx="8229600" cy="128496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dirty="0" smtClean="0">
                <a:latin typeface="+mn-lt"/>
                <a:cs typeface="Times New Roman" pitchFamily="18" charset="0"/>
              </a:rPr>
              <a:t>Demonstrace síly se </a:t>
            </a:r>
            <a:r>
              <a:rPr lang="cs-CZ" dirty="0" err="1" smtClean="0">
                <a:latin typeface="+mn-lt"/>
                <a:cs typeface="Times New Roman" pitchFamily="18" charset="0"/>
              </a:rPr>
              <a:t>ralizuje</a:t>
            </a:r>
            <a:r>
              <a:rPr lang="cs-CZ" dirty="0" smtClean="0">
                <a:latin typeface="+mn-lt"/>
                <a:cs typeface="Times New Roman" pitchFamily="18" charset="0"/>
              </a:rPr>
              <a:t>:</a:t>
            </a:r>
          </a:p>
          <a:p>
            <a:pPr algn="just"/>
            <a:r>
              <a:rPr lang="cs-CZ" dirty="0" smtClean="0">
                <a:latin typeface="+mn-lt"/>
                <a:cs typeface="Times New Roman" pitchFamily="18" charset="0"/>
              </a:rPr>
              <a:t>Klamnými manévry,</a:t>
            </a:r>
          </a:p>
          <a:p>
            <a:pPr algn="just"/>
            <a:r>
              <a:rPr lang="cs-CZ" dirty="0" smtClean="0">
                <a:latin typeface="+mn-lt"/>
                <a:cs typeface="Times New Roman" pitchFamily="18" charset="0"/>
              </a:rPr>
              <a:t>Soustřeďováním sil,</a:t>
            </a:r>
          </a:p>
          <a:p>
            <a:pPr algn="just"/>
            <a:r>
              <a:rPr lang="cs-CZ" dirty="0" smtClean="0">
                <a:latin typeface="+mn-lt"/>
                <a:cs typeface="Times New Roman" pitchFamily="18" charset="0"/>
              </a:rPr>
              <a:t>Klamnými ženijními opatřeními,</a:t>
            </a:r>
          </a:p>
          <a:p>
            <a:pPr algn="just"/>
            <a:endParaRPr lang="cs-CZ" dirty="0" smtClean="0">
              <a:latin typeface="+mn-lt"/>
              <a:cs typeface="Times New Roman" pitchFamily="18" charset="0"/>
            </a:endParaRPr>
          </a:p>
          <a:p>
            <a:pPr algn="just"/>
            <a:endParaRPr lang="cs-CZ" dirty="0" smtClean="0">
              <a:latin typeface="+mn-lt"/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2366" y="4298405"/>
            <a:ext cx="8229600" cy="128496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cs-CZ" dirty="0" smtClean="0">
                <a:latin typeface="+mn-lt"/>
                <a:cs typeface="Times New Roman" pitchFamily="18" charset="0"/>
              </a:rPr>
              <a:t>Demonstrace síly má zpravidla ofenzivní charakter a jeho cílem je zastrašit nepřítele, odradit ho od další bojové činnosti, odvést jeho pozornost aniž by se síly, které ho realizují zavazovaly do boje.</a:t>
            </a:r>
            <a:endParaRPr lang="cs-CZ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87570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Podnadpis 2"/>
          <p:cNvSpPr>
            <a:spLocks noGrp="1"/>
          </p:cNvSpPr>
          <p:nvPr>
            <p:ph type="subTitle" idx="1"/>
          </p:nvPr>
        </p:nvSpPr>
        <p:spPr>
          <a:xfrm>
            <a:off x="76268" y="2597821"/>
            <a:ext cx="8984512" cy="2317898"/>
          </a:xfrm>
        </p:spPr>
        <p:txBody>
          <a:bodyPr/>
          <a:lstStyle/>
          <a:p>
            <a:r>
              <a:rPr lang="cs-CZ" sz="4000" b="1" dirty="0"/>
              <a:t>Ofenzivní činnosti</a:t>
            </a:r>
          </a:p>
          <a:p>
            <a:r>
              <a:rPr lang="cs-CZ" sz="4000" b="1" dirty="0" smtClean="0"/>
              <a:t>Rozvíjení úspěchu, pronásledování, demonstrace síly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2583393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63163" y="1157333"/>
            <a:ext cx="6923088" cy="504825"/>
          </a:xfrm>
          <a:solidFill>
            <a:srgbClr val="92D050"/>
          </a:solidFill>
        </p:spPr>
        <p:txBody>
          <a:bodyPr rtlCol="0" anchor="t">
            <a:normAutofit fontScale="90000"/>
          </a:bodyPr>
          <a:lstStyle/>
          <a:p>
            <a:pPr lvl="1" algn="ctr" fontAlgn="auto">
              <a:spcAft>
                <a:spcPts val="0"/>
              </a:spcAft>
              <a:defRPr/>
            </a:pPr>
            <a:r>
              <a:rPr lang="cs-CZ" sz="3200" b="1" dirty="0">
                <a:solidFill>
                  <a:sysClr val="windowText" lastClr="000000"/>
                </a:solidFill>
                <a:latin typeface="+mn-lt"/>
                <a:cs typeface="Arial"/>
              </a:rPr>
              <a:t>DEMONSTRACE SÍLY</a:t>
            </a:r>
            <a:endParaRPr lang="cs-CZ" sz="3200" dirty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33795" name="Zástupný symbol pro obsah 2"/>
          <p:cNvSpPr>
            <a:spLocks noGrp="1"/>
          </p:cNvSpPr>
          <p:nvPr>
            <p:ph idx="1"/>
          </p:nvPr>
        </p:nvSpPr>
        <p:spPr>
          <a:xfrm>
            <a:off x="422366" y="1884951"/>
            <a:ext cx="8229600" cy="3836579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cs-CZ" dirty="0" smtClean="0">
                <a:latin typeface="+mn-lt"/>
                <a:cs typeface="Times New Roman" pitchFamily="18" charset="0"/>
              </a:rPr>
              <a:t>Demonstrace síly vždy sleduje záměr nadřízeného stupně (např. mnohonárodního uskupení).</a:t>
            </a:r>
          </a:p>
          <a:p>
            <a:pPr marL="0" indent="0" algn="just">
              <a:buNone/>
            </a:pPr>
            <a:endParaRPr lang="cs-CZ" dirty="0">
              <a:latin typeface="+mn-lt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cs-CZ" dirty="0" smtClean="0">
                <a:latin typeface="+mn-lt"/>
                <a:cs typeface="Times New Roman" pitchFamily="18" charset="0"/>
              </a:rPr>
              <a:t>Prostředky realizující demonstraci síly mohou působit palebnými prostředky, manévrováním, dýmovými clonami atd.</a:t>
            </a:r>
          </a:p>
          <a:p>
            <a:pPr marL="0" indent="0" algn="just">
              <a:buNone/>
            </a:pPr>
            <a:endParaRPr lang="cs-CZ" dirty="0">
              <a:latin typeface="+mn-lt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cs-CZ" dirty="0" smtClean="0">
                <a:latin typeface="+mn-lt"/>
                <a:cs typeface="Times New Roman" pitchFamily="18" charset="0"/>
              </a:rPr>
              <a:t>Demonstraci síly lze považovat za prostředek Teorie odstrašení.</a:t>
            </a:r>
          </a:p>
          <a:p>
            <a:pPr marL="0" indent="0" algn="just">
              <a:buNone/>
            </a:pPr>
            <a:endParaRPr lang="cs-CZ" dirty="0">
              <a:latin typeface="+mn-lt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cs-CZ" dirty="0">
                <a:latin typeface="+mn-lt"/>
                <a:cs typeface="Times New Roman" pitchFamily="18" charset="0"/>
              </a:rPr>
              <a:t>T</a:t>
            </a:r>
            <a:r>
              <a:rPr lang="cs-CZ" dirty="0" smtClean="0">
                <a:latin typeface="+mn-lt"/>
                <a:cs typeface="Times New Roman" pitchFamily="18" charset="0"/>
              </a:rPr>
              <a:t>eorie odstrašení je </a:t>
            </a:r>
            <a:r>
              <a:rPr lang="cs-CZ" dirty="0">
                <a:latin typeface="+mn-lt"/>
                <a:cs typeface="Times New Roman" pitchFamily="18" charset="0"/>
              </a:rPr>
              <a:t>založená </a:t>
            </a:r>
            <a:r>
              <a:rPr lang="cs-CZ" dirty="0" smtClean="0">
                <a:latin typeface="+mn-lt"/>
                <a:cs typeface="Times New Roman" pitchFamily="18" charset="0"/>
              </a:rPr>
              <a:t>na racionalitě </a:t>
            </a:r>
            <a:r>
              <a:rPr lang="cs-CZ" dirty="0">
                <a:latin typeface="+mn-lt"/>
                <a:cs typeface="Times New Roman" pitchFamily="18" charset="0"/>
              </a:rPr>
              <a:t>aktérů, obecném povědomí o pravidlech hry, přímé a nepřímé komunikace mezi aktéry, schopnosti kalkulace zisků a ztrát, absenci emocí při rozhodování a zvažování vhodnosti vykonání vojenské akce. Pokud mezi aktéry jsou tyto faktory přítomné, pak je </a:t>
            </a:r>
            <a:r>
              <a:rPr lang="cs-CZ" dirty="0" smtClean="0">
                <a:latin typeface="+mn-lt"/>
                <a:cs typeface="Times New Roman" pitchFamily="18" charset="0"/>
              </a:rPr>
              <a:t>pravděpodobné.</a:t>
            </a:r>
            <a:endParaRPr lang="cs-CZ" dirty="0" smtClean="0">
              <a:latin typeface="+mn-lt"/>
              <a:cs typeface="Times New Roman" pitchFamily="18" charset="0"/>
            </a:endParaRPr>
          </a:p>
          <a:p>
            <a:pPr marL="0" indent="0" algn="just">
              <a:buNone/>
            </a:pPr>
            <a:endParaRPr lang="cs-CZ" dirty="0">
              <a:latin typeface="+mn-lt"/>
              <a:cs typeface="Times New Roman" pitchFamily="18" charset="0"/>
            </a:endParaRPr>
          </a:p>
          <a:p>
            <a:pPr marL="0" indent="0" algn="just">
              <a:buNone/>
            </a:pPr>
            <a:endParaRPr lang="cs-CZ" dirty="0" smtClean="0">
              <a:latin typeface="+mn-lt"/>
              <a:cs typeface="Times New Roman" pitchFamily="18" charset="0"/>
            </a:endParaRPr>
          </a:p>
          <a:p>
            <a:pPr algn="just"/>
            <a:endParaRPr lang="cs-CZ" dirty="0" smtClean="0">
              <a:latin typeface="+mn-lt"/>
              <a:cs typeface="Times New Roman" pitchFamily="18" charset="0"/>
            </a:endParaRPr>
          </a:p>
          <a:p>
            <a:pPr algn="just"/>
            <a:endParaRPr lang="cs-CZ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21476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63163" y="1157333"/>
            <a:ext cx="6923088" cy="504825"/>
          </a:xfrm>
          <a:solidFill>
            <a:srgbClr val="92D050"/>
          </a:solidFill>
        </p:spPr>
        <p:txBody>
          <a:bodyPr rtlCol="0" anchor="t">
            <a:normAutofit fontScale="90000"/>
          </a:bodyPr>
          <a:lstStyle/>
          <a:p>
            <a:pPr lvl="1" algn="ctr" fontAlgn="auto">
              <a:spcAft>
                <a:spcPts val="0"/>
              </a:spcAft>
              <a:defRPr/>
            </a:pPr>
            <a:r>
              <a:rPr lang="cs-CZ" sz="3200" b="1" dirty="0">
                <a:solidFill>
                  <a:sysClr val="windowText" lastClr="000000"/>
                </a:solidFill>
                <a:latin typeface="+mn-lt"/>
                <a:cs typeface="Arial"/>
              </a:rPr>
              <a:t>DEMONSTRACE SÍLY</a:t>
            </a:r>
            <a:endParaRPr lang="cs-CZ" sz="3200" dirty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33795" name="Zástupný symbol pro obsah 2"/>
          <p:cNvSpPr>
            <a:spLocks noGrp="1"/>
          </p:cNvSpPr>
          <p:nvPr>
            <p:ph idx="1"/>
          </p:nvPr>
        </p:nvSpPr>
        <p:spPr>
          <a:xfrm>
            <a:off x="483326" y="1928494"/>
            <a:ext cx="8229600" cy="374949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800" dirty="0">
                <a:latin typeface="+mn-lt"/>
              </a:rPr>
              <a:t>Operace Paul </a:t>
            </a:r>
            <a:r>
              <a:rPr lang="cs-CZ" sz="1800" dirty="0" err="1">
                <a:latin typeface="+mn-lt"/>
              </a:rPr>
              <a:t>Bunyan</a:t>
            </a:r>
            <a:r>
              <a:rPr lang="cs-CZ" sz="1800" dirty="0">
                <a:latin typeface="+mn-lt"/>
              </a:rPr>
              <a:t>, </a:t>
            </a:r>
            <a:r>
              <a:rPr lang="cs-CZ" sz="1800" dirty="0" smtClean="0">
                <a:latin typeface="+mn-lt"/>
              </a:rPr>
              <a:t>demonstrace síly ze </a:t>
            </a:r>
            <a:r>
              <a:rPr lang="cs-CZ" sz="1800" dirty="0">
                <a:latin typeface="+mn-lt"/>
              </a:rPr>
              <a:t>srpna 1976 ze strany amerických sil </a:t>
            </a:r>
            <a:r>
              <a:rPr lang="cs-CZ" sz="1800" dirty="0" smtClean="0">
                <a:latin typeface="+mn-lt"/>
              </a:rPr>
              <a:t>do </a:t>
            </a:r>
            <a:r>
              <a:rPr lang="cs-CZ" sz="1800" dirty="0">
                <a:latin typeface="+mn-lt"/>
              </a:rPr>
              <a:t>korejské demilitarizované zóny, reakce na nevyprovokované zabití dvou důstojníků americké armády severokorejskými vojáky po nechvalně známém „incidentu vraždy sekerou“. </a:t>
            </a:r>
            <a:endParaRPr lang="cs-CZ" sz="1800" dirty="0" smtClean="0">
              <a:latin typeface="+mn-lt"/>
            </a:endParaRPr>
          </a:p>
          <a:p>
            <a:pPr marL="0" indent="0" algn="just">
              <a:buNone/>
            </a:pPr>
            <a:r>
              <a:rPr lang="cs-CZ" sz="1800" dirty="0" smtClean="0">
                <a:latin typeface="+mn-lt"/>
              </a:rPr>
              <a:t>Třetí </a:t>
            </a:r>
            <a:r>
              <a:rPr lang="cs-CZ" sz="1800" dirty="0">
                <a:latin typeface="+mn-lt"/>
              </a:rPr>
              <a:t>krize v Tchajwanském průlivu byla výsledkem série testů raket provedených Čínskou lidovou republikou ve vodách obklopujících Tchaj-wan včetně Tchajwanského průlivu od 21. července 1995 do 23. března 1996. První sada raket odpálena v polovině až koncem roku 1995 bylo údajně zamýšleno vyslat silný signál vládě Čínské lidové republiky pod vedením </a:t>
            </a:r>
            <a:r>
              <a:rPr lang="cs-CZ" sz="1800" dirty="0" err="1">
                <a:latin typeface="+mn-lt"/>
              </a:rPr>
              <a:t>Lee</a:t>
            </a:r>
            <a:r>
              <a:rPr lang="cs-CZ" sz="1800" dirty="0">
                <a:latin typeface="+mn-lt"/>
              </a:rPr>
              <a:t> </a:t>
            </a:r>
            <a:r>
              <a:rPr lang="cs-CZ" sz="1800" dirty="0" err="1">
                <a:latin typeface="+mn-lt"/>
              </a:rPr>
              <a:t>Teng-hui</a:t>
            </a:r>
            <a:r>
              <a:rPr lang="cs-CZ" sz="1800" dirty="0">
                <a:latin typeface="+mn-lt"/>
              </a:rPr>
              <a:t>, který byl považován za odsun zahraniční politiky ROC od politiky jedné Číny. Druhá sada raket byla odpálena počátkem roku 1996, údajně s úmyslem zastrašit tchajwanské voliče v období před prezidentskými volbami v roce 1996. </a:t>
            </a:r>
            <a:endParaRPr lang="cs-CZ" sz="1800" dirty="0" smtClean="0">
              <a:latin typeface="+mn-lt"/>
            </a:endParaRPr>
          </a:p>
          <a:p>
            <a:pPr marL="0" indent="0" algn="just">
              <a:buNone/>
            </a:pPr>
            <a:r>
              <a:rPr lang="cs-CZ" sz="1800" dirty="0" smtClean="0">
                <a:latin typeface="+mn-lt"/>
              </a:rPr>
              <a:t>Operace </a:t>
            </a:r>
            <a:r>
              <a:rPr lang="cs-CZ" sz="1800" dirty="0" err="1">
                <a:latin typeface="+mn-lt"/>
              </a:rPr>
              <a:t>Restore</a:t>
            </a:r>
            <a:r>
              <a:rPr lang="cs-CZ" sz="1800" dirty="0">
                <a:latin typeface="+mn-lt"/>
              </a:rPr>
              <a:t> </a:t>
            </a:r>
            <a:r>
              <a:rPr lang="cs-CZ" sz="1800" dirty="0" err="1">
                <a:latin typeface="+mn-lt"/>
              </a:rPr>
              <a:t>Democracy</a:t>
            </a:r>
            <a:r>
              <a:rPr lang="cs-CZ" sz="1800" dirty="0">
                <a:latin typeface="+mn-lt"/>
              </a:rPr>
              <a:t> v Gambii s cílem odstranit bývalého prezidenta </a:t>
            </a:r>
            <a:r>
              <a:rPr lang="cs-CZ" sz="1800" dirty="0" err="1">
                <a:latin typeface="+mn-lt"/>
              </a:rPr>
              <a:t>Yahya</a:t>
            </a:r>
            <a:r>
              <a:rPr lang="cs-CZ" sz="1800" dirty="0">
                <a:latin typeface="+mn-lt"/>
              </a:rPr>
              <a:t> </a:t>
            </a:r>
            <a:r>
              <a:rPr lang="cs-CZ" sz="1800" dirty="0" err="1">
                <a:latin typeface="+mn-lt"/>
              </a:rPr>
              <a:t>Jammeha</a:t>
            </a:r>
            <a:r>
              <a:rPr lang="cs-CZ" sz="1800" dirty="0">
                <a:latin typeface="+mn-lt"/>
              </a:rPr>
              <a:t>. Nigerijské tryskáče přelétaly přes Banjul a síly ECOWAS obklíčily hranice Gambie, aby odradily odpor menší gambijské armády.</a:t>
            </a:r>
            <a:endParaRPr lang="cs-CZ" sz="1800" dirty="0">
              <a:latin typeface="+mn-lt"/>
              <a:cs typeface="Times New Roman" pitchFamily="18" charset="0"/>
            </a:endParaRPr>
          </a:p>
          <a:p>
            <a:pPr marL="0" indent="0" algn="just">
              <a:buNone/>
            </a:pPr>
            <a:endParaRPr lang="cs-CZ" sz="1800" dirty="0" smtClean="0">
              <a:latin typeface="+mn-lt"/>
              <a:cs typeface="Times New Roman" pitchFamily="18" charset="0"/>
            </a:endParaRPr>
          </a:p>
          <a:p>
            <a:pPr algn="just"/>
            <a:endParaRPr lang="cs-CZ" sz="1800" dirty="0" smtClean="0">
              <a:latin typeface="+mn-lt"/>
              <a:cs typeface="Times New Roman" pitchFamily="18" charset="0"/>
            </a:endParaRPr>
          </a:p>
          <a:p>
            <a:pPr algn="just"/>
            <a:endParaRPr lang="cs-CZ" sz="18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20075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733480" y="1243028"/>
            <a:ext cx="7513537" cy="507395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cs-CZ" b="1"/>
              <a:t>Závěr</a:t>
            </a:r>
            <a:endParaRPr lang="cs-CZ" sz="2000" b="1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95267" y="2988119"/>
            <a:ext cx="858996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cs-CZ" altLang="cs-CZ" b="1" i="1" dirty="0">
                <a:solidFill>
                  <a:srgbClr val="FF0000"/>
                </a:solidFill>
              </a:rPr>
              <a:t>Řídit „</a:t>
            </a:r>
            <a:r>
              <a:rPr lang="cs-CZ" altLang="cs-CZ" b="1" i="1" dirty="0" err="1">
                <a:solidFill>
                  <a:srgbClr val="FF0000"/>
                </a:solidFill>
              </a:rPr>
              <a:t>befko</a:t>
            </a:r>
            <a:r>
              <a:rPr lang="cs-CZ" altLang="cs-CZ" b="1" i="1" dirty="0">
                <a:solidFill>
                  <a:srgbClr val="FF0000"/>
                </a:solidFill>
              </a:rPr>
              <a:t>“ není obtížné, je to jen únavné. Nesnadné je však rozeznat, kdy, kde a kam řídit „</a:t>
            </a:r>
            <a:r>
              <a:rPr lang="cs-CZ" altLang="cs-CZ" b="1" i="1" dirty="0" err="1">
                <a:solidFill>
                  <a:srgbClr val="FF0000"/>
                </a:solidFill>
              </a:rPr>
              <a:t>befko</a:t>
            </a:r>
            <a:r>
              <a:rPr lang="cs-CZ" altLang="cs-CZ" b="1" i="1" dirty="0">
                <a:solidFill>
                  <a:srgbClr val="FF0000"/>
                </a:solidFill>
              </a:rPr>
              <a:t>“  a do jakého směru namířit zbraně a vést z nich palbu... Ještě mnohem obtížnější je, naučit se kombinovat účinek množství různých zbraní s jejich pohybem. </a:t>
            </a:r>
          </a:p>
          <a:p>
            <a:pPr algn="r" eaLnBrk="1" hangingPunct="1"/>
            <a:endParaRPr lang="cs-CZ" altLang="cs-CZ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349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/>
      <p:bldP spid="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6750" y="1423841"/>
            <a:ext cx="7772400" cy="1215579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2540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cs-CZ" sz="2000" b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Cíl: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cs-CZ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Seznámit studenty s </a:t>
            </a: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cíli a charakteristikou vybraných ofenzivních taktických činností  </a:t>
            </a:r>
            <a:endParaRPr lang="cs-CZ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66750" y="2639420"/>
            <a:ext cx="7772400" cy="3553100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2540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cs-CZ" sz="24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Průběh přednášky: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cs-CZ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Úvod</a:t>
            </a:r>
          </a:p>
          <a:p>
            <a:pPr marL="342900" indent="-342900" algn="l" fontAlgn="auto">
              <a:spcAft>
                <a:spcPts val="0"/>
              </a:spcAft>
              <a:buFontTx/>
              <a:buAutoNum type="arabicPeriod"/>
              <a:defRPr/>
            </a:pPr>
            <a:r>
              <a:rPr lang="cs-C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Rozvíjení úspěchu</a:t>
            </a:r>
            <a:endParaRPr lang="cs-CZ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l" fontAlgn="auto">
              <a:spcAft>
                <a:spcPts val="0"/>
              </a:spcAft>
              <a:buFontTx/>
              <a:buAutoNum type="arabicPeriod"/>
              <a:defRPr/>
            </a:pPr>
            <a:r>
              <a:rPr lang="cs-C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Pronásledování</a:t>
            </a:r>
            <a:endParaRPr lang="cs-CZ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fontAlgn="auto">
              <a:spcAft>
                <a:spcPts val="0"/>
              </a:spcAft>
              <a:defRPr/>
            </a:pPr>
            <a:r>
              <a:rPr lang="cs-CZ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cs-C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Demonstrace síly</a:t>
            </a:r>
            <a:endParaRPr lang="cs-CZ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fontAlgn="auto">
              <a:spcAft>
                <a:spcPts val="0"/>
              </a:spcAft>
              <a:defRPr/>
            </a:pPr>
            <a:r>
              <a:rPr lang="cs-CZ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Závěr- vydání úkolů do samostudia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66750" y="1022479"/>
            <a:ext cx="7772400" cy="401362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2540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000" b="1" dirty="0" smtClean="0"/>
              <a:t>ROZVÍJENÍ ÚSPĚCHU, PRONÁSLEDOVÁNÍ, DEMONSTRACE SÍLY</a:t>
            </a:r>
            <a:endParaRPr lang="cs-CZ" sz="20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801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1825" y="1608138"/>
            <a:ext cx="7886700" cy="873125"/>
          </a:xfr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/>
              <a:t>Literatura:</a:t>
            </a:r>
          </a:p>
        </p:txBody>
      </p:sp>
      <p:sp>
        <p:nvSpPr>
          <p:cNvPr id="16386" name="Zástupný symbol pro obsah 2"/>
          <p:cNvSpPr>
            <a:spLocks noGrp="1"/>
          </p:cNvSpPr>
          <p:nvPr>
            <p:ph type="body" idx="1"/>
          </p:nvPr>
        </p:nvSpPr>
        <p:spPr>
          <a:xfrm>
            <a:off x="571500" y="2935288"/>
            <a:ext cx="8128000" cy="2820987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cs-CZ" altLang="cs-CZ" sz="2000" b="1"/>
              <a:t>Taktika pozemních sil Pub-31-10-02</a:t>
            </a:r>
          </a:p>
          <a:p>
            <a:pPr algn="just">
              <a:lnSpc>
                <a:spcPct val="120000"/>
              </a:lnSpc>
            </a:pPr>
            <a:r>
              <a:rPr lang="en-US" altLang="cs-CZ" sz="2000" b="1"/>
              <a:t>Allied Land Tactics</a:t>
            </a:r>
            <a:r>
              <a:rPr lang="cs-CZ" altLang="cs-CZ" sz="2000" b="1"/>
              <a:t> </a:t>
            </a:r>
            <a:r>
              <a:rPr lang="en-US" altLang="cs-CZ" sz="2000" b="1"/>
              <a:t>ATP 3.2.1</a:t>
            </a:r>
            <a:endParaRPr lang="cs-CZ" altLang="cs-CZ" sz="2000" b="1"/>
          </a:p>
          <a:p>
            <a:pPr algn="just" eaLnBrk="1" hangingPunct="1">
              <a:lnSpc>
                <a:spcPct val="120000"/>
              </a:lnSpc>
            </a:pPr>
            <a:r>
              <a:rPr lang="cs-CZ" altLang="cs-CZ" sz="2000" b="1">
                <a:solidFill>
                  <a:srgbClr val="FF0000"/>
                </a:solidFill>
              </a:rPr>
              <a:t>Úvod do studia předmětu taktika S-3343</a:t>
            </a:r>
          </a:p>
          <a:p>
            <a:pPr algn="just" eaLnBrk="1" hangingPunct="1">
              <a:lnSpc>
                <a:spcPct val="120000"/>
              </a:lnSpc>
              <a:spcBef>
                <a:spcPts val="600"/>
              </a:spcBef>
            </a:pPr>
            <a:endParaRPr lang="cs-CZ" altLang="cs-CZ" sz="2000" b="1"/>
          </a:p>
          <a:p>
            <a:pPr algn="just" eaLnBrk="1" hangingPunct="1">
              <a:lnSpc>
                <a:spcPct val="80000"/>
              </a:lnSpc>
              <a:spcBef>
                <a:spcPts val="600"/>
              </a:spcBef>
            </a:pPr>
            <a:endParaRPr lang="cs-CZ" altLang="cs-CZ" sz="2000" b="1"/>
          </a:p>
          <a:p>
            <a:pPr algn="just" eaLnBrk="1" hangingPunct="1">
              <a:lnSpc>
                <a:spcPct val="80000"/>
              </a:lnSpc>
              <a:spcBef>
                <a:spcPts val="600"/>
              </a:spcBef>
            </a:pPr>
            <a:endParaRPr lang="cs-CZ" altLang="cs-CZ" sz="2000" b="1"/>
          </a:p>
          <a:p>
            <a:pPr algn="just" eaLnBrk="1" hangingPunct="1">
              <a:lnSpc>
                <a:spcPct val="80000"/>
              </a:lnSpc>
              <a:spcBef>
                <a:spcPts val="600"/>
              </a:spcBef>
            </a:pPr>
            <a:endParaRPr lang="cs-CZ" sz="2000" b="1"/>
          </a:p>
        </p:txBody>
      </p:sp>
    </p:spTree>
    <p:extLst>
      <p:ext uri="{BB962C8B-B14F-4D97-AF65-F5344CB8AC3E}">
        <p14:creationId xmlns:p14="http://schemas.microsoft.com/office/powerpoint/2010/main" val="2646852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02"/>
          <p:cNvPicPr>
            <a:picLocks noChangeAspect="1" noChangeArrowheads="1"/>
          </p:cNvPicPr>
          <p:nvPr/>
        </p:nvPicPr>
        <p:blipFill rotWithShape="1">
          <a:blip r:embed="rId3">
            <a:lum bright="24000" contrast="-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803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CC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Diagram 3"/>
          <p:cNvGraphicFramePr/>
          <p:nvPr/>
        </p:nvGraphicFramePr>
        <p:xfrm>
          <a:off x="1691680" y="692696"/>
          <a:ext cx="7056784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4762872" cy="562074"/>
          </a:xfrm>
          <a:solidFill>
            <a:srgbClr val="FFFF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sz="2800" b="1" dirty="0">
                <a:solidFill>
                  <a:schemeClr val="tx1"/>
                </a:solidFill>
              </a:rPr>
              <a:t>OFENZIVNÍ ČINNOSTI- druhy:</a:t>
            </a:r>
          </a:p>
        </p:txBody>
      </p:sp>
      <p:pic>
        <p:nvPicPr>
          <p:cNvPr id="7" name="Obrázek 6" descr="11_195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51520" y="1052736"/>
            <a:ext cx="3409578" cy="2273052"/>
          </a:xfrm>
          <a:prstGeom prst="rect">
            <a:avLst/>
          </a:prstGeom>
        </p:spPr>
      </p:pic>
      <p:pic>
        <p:nvPicPr>
          <p:cNvPr id="8" name="obrázek 1490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4431" y="804456"/>
            <a:ext cx="4176464" cy="568863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49582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24675A9-209D-4627-98D7-B5E2748E7D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8607712-2BFD-41A5-B2A5-FB8D796F89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0950D7E-F5FD-408C-B59A-A61554A463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6E2D11F-1D76-4538-A19A-459D76B20E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5B0CBE-C360-41A7-B50B-2A0750D3F3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FD10CB-BEA7-4C72-8016-E7EF1FBDB6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92357FA-EBAF-4F6A-9074-7EDF72CFB5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1CAFA7-D952-45BE-8CFA-C3F3268E12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A504475-0E2C-4CCD-855F-5C34CBCF18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85226B5-8161-482B-AE26-21528BC8D3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BEE18FF-D3CF-4205-890A-58D7556071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E2256ED-E57F-40A2-BE83-D28ECC0DE8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AC2287-64A4-4DD3-B12F-EFF8DDCA65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EA66A3-5DC5-4F7E-8D4D-D04B3A0647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F48B036-C51F-42FD-9A3B-246C574041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250FE9C-9B6B-4B56-855E-FA0743AA3D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E07A7E-FEFF-4E1A-94F5-135E2BC57F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7C179C0-E02A-4578-B9F7-36879BF69A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D3EC3D-C874-49F4-9452-18A47F1E85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95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66E4FA2-8ED2-4BC7-85C6-1A36F3A7F2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7B86B92-A2DE-4F60-B672-4DBEC94285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5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13008C-BA7B-4269-9094-0E23553B62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21AC417-6BDF-4C84-8F15-FD15E3C4BF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15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8F3873-FA66-4F69-A34C-4D9A2BF285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547DE7C-E67C-435C-8DF2-2F9AEF3CCC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25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CE6777C-95EA-4BD6-963E-E94AC5D3F4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300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AEAA6F-89AA-4917-80FC-58D56F152C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4">
                                            <p:graphicEl>
                                              <a:dgm id="{C3AEAA6F-89AA-4917-80FC-58D56F152C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graphicEl>
                                              <a:dgm id="{C3AEAA6F-89AA-4917-80FC-58D56F152C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graphicEl>
                                              <a:dgm id="{C3AEAA6F-89AA-4917-80FC-58D56F152C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lvl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941476" y="1083283"/>
            <a:ext cx="3261048" cy="432048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+mn-ea"/>
                <a:cs typeface="+mn-cs"/>
              </a:rPr>
              <a:t>ROZVÍJENÍ ÚSPĚCHU</a:t>
            </a:r>
            <a:endParaRPr kumimoji="0" lang="cs-CZ" sz="2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ea typeface="+mn-ea"/>
              <a:cs typeface="+mn-cs"/>
            </a:endParaRP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9455"/>
            <a:ext cx="8229600" cy="3218271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>
                <a:latin typeface="+mn-lt"/>
                <a:cs typeface="Times New Roman" pitchFamily="18" charset="0"/>
              </a:rPr>
              <a:t>obvykle </a:t>
            </a:r>
            <a:r>
              <a:rPr lang="cs-CZ" b="1" u="sng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následuje po úspěšném útoku </a:t>
            </a:r>
            <a:r>
              <a:rPr lang="cs-CZ" b="1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a jeho cílem je dezorganizace nepřítele v hloubce</a:t>
            </a:r>
            <a:r>
              <a:rPr lang="cs-CZ" dirty="0" smtClean="0">
                <a:latin typeface="+mn-lt"/>
                <a:cs typeface="Times New Roman" pitchFamily="18" charset="0"/>
              </a:rPr>
              <a:t>. </a:t>
            </a:r>
          </a:p>
          <a:p>
            <a:pPr algn="just"/>
            <a:r>
              <a:rPr lang="cs-CZ" dirty="0" smtClean="0">
                <a:latin typeface="+mn-lt"/>
                <a:cs typeface="Times New Roman" pitchFamily="18" charset="0"/>
              </a:rPr>
              <a:t>Je to tedy sladěný souhrn opatření směrovaných k využití úspěchu vojsk dosaženého v útoku nebo na určitých směrech útoku k co nejrychlejšímu ovládnutí důležitých objektů a prostorů </a:t>
            </a:r>
            <a:r>
              <a:rPr lang="cs-CZ" b="1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v hloubce sestavy nepřítele a k dokončení jeho obklíčení nebo porážky.</a:t>
            </a:r>
          </a:p>
          <a:p>
            <a:pPr algn="just"/>
            <a:endParaRPr lang="cs-CZ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76009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941476" y="1083283"/>
            <a:ext cx="3261048" cy="432048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+mn-ea"/>
                <a:cs typeface="+mn-cs"/>
              </a:rPr>
              <a:t>ROZVÍJENÍ ÚSPĚCHU</a:t>
            </a:r>
            <a:endParaRPr kumimoji="0" lang="cs-CZ" sz="2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ea typeface="+mn-ea"/>
              <a:cs typeface="+mn-cs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465909" y="2180764"/>
            <a:ext cx="8212182" cy="2677656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BACC6"/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 algn="just" defTabSz="914400"/>
            <a:r>
              <a:rPr lang="cs-CZ" sz="2400" kern="0" dirty="0">
                <a:solidFill>
                  <a:prstClr val="black"/>
                </a:solidFill>
                <a:ea typeface="Times New Roman"/>
              </a:rPr>
              <a:t>Cílem rozvíjení úspěchu je především: </a:t>
            </a:r>
          </a:p>
          <a:p>
            <a:pPr marL="342900" indent="-342900" algn="just" defTabSz="914400">
              <a:buFont typeface="Arial" panose="020B0604020202020204" pitchFamily="34" charset="0"/>
              <a:buChar char="•"/>
            </a:pPr>
            <a:r>
              <a:rPr lang="cs-CZ" sz="2400" kern="0" dirty="0" smtClean="0">
                <a:solidFill>
                  <a:prstClr val="black"/>
                </a:solidFill>
                <a:ea typeface="Times New Roman"/>
              </a:rPr>
              <a:t>dezorganizace </a:t>
            </a:r>
            <a:r>
              <a:rPr lang="cs-CZ" sz="2400" kern="0" dirty="0">
                <a:solidFill>
                  <a:prstClr val="black"/>
                </a:solidFill>
                <a:ea typeface="Times New Roman"/>
              </a:rPr>
              <a:t>nepřítele v hloubce jeho sestavy, </a:t>
            </a:r>
          </a:p>
          <a:p>
            <a:pPr marL="342900" indent="-342900" algn="just" defTabSz="914400">
              <a:buFont typeface="Arial" panose="020B0604020202020204" pitchFamily="34" charset="0"/>
              <a:buChar char="•"/>
            </a:pPr>
            <a:r>
              <a:rPr lang="cs-CZ" sz="2400" kern="0" dirty="0" smtClean="0">
                <a:solidFill>
                  <a:prstClr val="black"/>
                </a:solidFill>
                <a:ea typeface="Times New Roman"/>
              </a:rPr>
              <a:t>využít </a:t>
            </a:r>
            <a:r>
              <a:rPr lang="cs-CZ" sz="2400" kern="0" dirty="0">
                <a:solidFill>
                  <a:prstClr val="black"/>
                </a:solidFill>
                <a:ea typeface="Times New Roman"/>
              </a:rPr>
              <a:t>úspěchu útoku prvosledových vojsk k co nejrychlejšímu ovládnutí objektů v hloubce sestavy nepřítele, </a:t>
            </a:r>
          </a:p>
          <a:p>
            <a:pPr marL="342900" indent="-342900" algn="just" defTabSz="914400">
              <a:buFont typeface="Arial" panose="020B0604020202020204" pitchFamily="34" charset="0"/>
              <a:buChar char="•"/>
            </a:pPr>
            <a:r>
              <a:rPr lang="cs-CZ" sz="2400" kern="0" dirty="0" smtClean="0">
                <a:solidFill>
                  <a:prstClr val="black"/>
                </a:solidFill>
                <a:ea typeface="Times New Roman"/>
              </a:rPr>
              <a:t>k </a:t>
            </a:r>
            <a:r>
              <a:rPr lang="cs-CZ" sz="2400" kern="0" dirty="0">
                <a:solidFill>
                  <a:prstClr val="black"/>
                </a:solidFill>
                <a:ea typeface="Times New Roman"/>
              </a:rPr>
              <a:t>dokončení obklíčení nepřítele, </a:t>
            </a:r>
          </a:p>
          <a:p>
            <a:pPr marL="342900" indent="-342900" algn="just" defTabSz="914400">
              <a:buFont typeface="Arial" panose="020B0604020202020204" pitchFamily="34" charset="0"/>
              <a:buChar char="•"/>
            </a:pPr>
            <a:r>
              <a:rPr lang="cs-CZ" sz="2400" kern="0" dirty="0" smtClean="0">
                <a:solidFill>
                  <a:prstClr val="black"/>
                </a:solidFill>
                <a:ea typeface="Times New Roman"/>
              </a:rPr>
              <a:t>vytvoření </a:t>
            </a:r>
            <a:r>
              <a:rPr lang="cs-CZ" sz="2400" kern="0" dirty="0">
                <a:solidFill>
                  <a:prstClr val="black"/>
                </a:solidFill>
                <a:ea typeface="Times New Roman"/>
              </a:rPr>
              <a:t>podmínek k zahájení pronásledování, </a:t>
            </a:r>
          </a:p>
          <a:p>
            <a:pPr marL="342900" indent="-342900" algn="just" defTabSz="914400">
              <a:buFont typeface="Arial" panose="020B0604020202020204" pitchFamily="34" charset="0"/>
              <a:buChar char="•"/>
            </a:pPr>
            <a:r>
              <a:rPr lang="cs-CZ" sz="2400" kern="0" dirty="0" smtClean="0">
                <a:solidFill>
                  <a:prstClr val="black"/>
                </a:solidFill>
                <a:ea typeface="Times New Roman"/>
              </a:rPr>
              <a:t>vytvoření </a:t>
            </a:r>
            <a:r>
              <a:rPr lang="cs-CZ" sz="2400" kern="0" dirty="0">
                <a:solidFill>
                  <a:prstClr val="black"/>
                </a:solidFill>
                <a:ea typeface="Times New Roman"/>
              </a:rPr>
              <a:t>podmínek ke konečné porážce. </a:t>
            </a:r>
          </a:p>
        </p:txBody>
      </p:sp>
    </p:spTree>
    <p:extLst>
      <p:ext uri="{BB962C8B-B14F-4D97-AF65-F5344CB8AC3E}">
        <p14:creationId xmlns:p14="http://schemas.microsoft.com/office/powerpoint/2010/main" val="2533175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941476" y="1083283"/>
            <a:ext cx="3261048" cy="432048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+mn-ea"/>
                <a:cs typeface="+mn-cs"/>
              </a:rPr>
              <a:t>ROZVÍJENÍ ÚSPĚCHU</a:t>
            </a:r>
            <a:endParaRPr kumimoji="0" lang="cs-CZ" sz="2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ea typeface="+mn-ea"/>
              <a:cs typeface="+mn-cs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465909" y="1719210"/>
            <a:ext cx="8212182" cy="4524315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BACC6"/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 algn="just" defTabSz="914400"/>
            <a:r>
              <a:rPr lang="cs-CZ" sz="1600" b="1" kern="0" dirty="0" smtClean="0">
                <a:solidFill>
                  <a:prstClr val="black"/>
                </a:solidFill>
                <a:ea typeface="Times New Roman"/>
              </a:rPr>
              <a:t>Zásady rozvíjení úspěchu:</a:t>
            </a:r>
            <a:endParaRPr lang="cs-CZ" sz="1600" b="1" kern="0" dirty="0">
              <a:solidFill>
                <a:prstClr val="black"/>
              </a:solidFill>
              <a:ea typeface="Times New Roman"/>
            </a:endParaRPr>
          </a:p>
          <a:p>
            <a:pPr marL="285750" indent="-285750" algn="just" defTabSz="914400">
              <a:buFont typeface="Arial" panose="020B0604020202020204" pitchFamily="34" charset="0"/>
              <a:buChar char="•"/>
            </a:pPr>
            <a:r>
              <a:rPr lang="cs-CZ" sz="1600" kern="0" dirty="0" smtClean="0">
                <a:solidFill>
                  <a:prstClr val="black"/>
                </a:solidFill>
                <a:ea typeface="Times New Roman"/>
              </a:rPr>
              <a:t>k </a:t>
            </a:r>
            <a:r>
              <a:rPr lang="cs-CZ" sz="1600" kern="0" dirty="0">
                <a:solidFill>
                  <a:prstClr val="black"/>
                </a:solidFill>
                <a:ea typeface="Times New Roman"/>
              </a:rPr>
              <a:t>rozvíjení úspěchu je použitý druhý sled, nebo záloha,</a:t>
            </a:r>
          </a:p>
          <a:p>
            <a:pPr marL="285750" indent="-285750" algn="just" defTabSz="914400">
              <a:buFont typeface="Arial" panose="020B0604020202020204" pitchFamily="34" charset="0"/>
              <a:buChar char="•"/>
            </a:pPr>
            <a:r>
              <a:rPr lang="cs-CZ" sz="1600" kern="0" dirty="0" smtClean="0">
                <a:solidFill>
                  <a:prstClr val="black"/>
                </a:solidFill>
                <a:ea typeface="Times New Roman"/>
              </a:rPr>
              <a:t>k </a:t>
            </a:r>
            <a:r>
              <a:rPr lang="cs-CZ" sz="1600" kern="0" dirty="0">
                <a:solidFill>
                  <a:prstClr val="black"/>
                </a:solidFill>
                <a:ea typeface="Times New Roman"/>
              </a:rPr>
              <a:t>vytvoření podmínek zasazení druhého sledu (zálohy) se vysílá přepadová, nebo předsunutá skupina (i obě skupiny najednou),</a:t>
            </a:r>
          </a:p>
          <a:p>
            <a:pPr marL="285750" indent="-285750" algn="just" defTabSz="914400">
              <a:buFont typeface="Arial" panose="020B0604020202020204" pitchFamily="34" charset="0"/>
              <a:buChar char="•"/>
            </a:pPr>
            <a:r>
              <a:rPr lang="cs-CZ" sz="1600" kern="0" dirty="0" smtClean="0">
                <a:solidFill>
                  <a:prstClr val="black"/>
                </a:solidFill>
                <a:ea typeface="Times New Roman"/>
              </a:rPr>
              <a:t>k </a:t>
            </a:r>
            <a:r>
              <a:rPr lang="cs-CZ" sz="1600" kern="0" dirty="0">
                <a:solidFill>
                  <a:prstClr val="black"/>
                </a:solidFill>
                <a:ea typeface="Times New Roman"/>
              </a:rPr>
              <a:t>rychlému pronikání do hloubky se využívají především mezery v bojové sestavě nepřítele,</a:t>
            </a:r>
          </a:p>
          <a:p>
            <a:pPr marL="285750" indent="-285750" algn="just" defTabSz="914400">
              <a:buFont typeface="Arial" panose="020B0604020202020204" pitchFamily="34" charset="0"/>
              <a:buChar char="•"/>
            </a:pPr>
            <a:r>
              <a:rPr lang="cs-CZ" sz="1600" kern="0" dirty="0" smtClean="0">
                <a:solidFill>
                  <a:prstClr val="black"/>
                </a:solidFill>
                <a:ea typeface="Times New Roman"/>
              </a:rPr>
              <a:t>druhý </a:t>
            </a:r>
            <a:r>
              <a:rPr lang="cs-CZ" sz="1600" kern="0" dirty="0">
                <a:solidFill>
                  <a:prstClr val="black"/>
                </a:solidFill>
                <a:ea typeface="Times New Roman"/>
              </a:rPr>
              <a:t>sled (záloha) proniká do hloubky sestavy nepřítele zpravidla v </a:t>
            </a:r>
            <a:r>
              <a:rPr lang="cs-CZ" sz="1600" kern="0" dirty="0" err="1">
                <a:solidFill>
                  <a:prstClr val="black"/>
                </a:solidFill>
                <a:ea typeface="Times New Roman"/>
              </a:rPr>
              <a:t>předbojových</a:t>
            </a:r>
            <a:r>
              <a:rPr lang="cs-CZ" sz="1600" kern="0" dirty="0">
                <a:solidFill>
                  <a:prstClr val="black"/>
                </a:solidFill>
                <a:ea typeface="Times New Roman"/>
              </a:rPr>
              <a:t> sestavách,</a:t>
            </a:r>
          </a:p>
          <a:p>
            <a:pPr marL="285750" indent="-285750" algn="just" defTabSz="914400">
              <a:buFont typeface="Arial" panose="020B0604020202020204" pitchFamily="34" charset="0"/>
              <a:buChar char="•"/>
            </a:pPr>
            <a:r>
              <a:rPr lang="cs-CZ" sz="1600" kern="0" dirty="0" smtClean="0">
                <a:solidFill>
                  <a:prstClr val="black"/>
                </a:solidFill>
                <a:ea typeface="Times New Roman"/>
              </a:rPr>
              <a:t>pronikání </a:t>
            </a:r>
            <a:r>
              <a:rPr lang="cs-CZ" sz="1600" kern="0" dirty="0">
                <a:solidFill>
                  <a:prstClr val="black"/>
                </a:solidFill>
                <a:ea typeface="Times New Roman"/>
              </a:rPr>
              <a:t>druhého sledu (zálohy) do hloubky musí být palebně podporováno dělostřelectvem,</a:t>
            </a:r>
          </a:p>
          <a:p>
            <a:pPr marL="285750" indent="-285750" algn="just" defTabSz="914400">
              <a:buFont typeface="Arial" panose="020B0604020202020204" pitchFamily="34" charset="0"/>
              <a:buChar char="•"/>
            </a:pPr>
            <a:r>
              <a:rPr lang="cs-CZ" sz="1600" kern="0" dirty="0" smtClean="0">
                <a:solidFill>
                  <a:prstClr val="black"/>
                </a:solidFill>
                <a:ea typeface="Times New Roman"/>
              </a:rPr>
              <a:t>k </a:t>
            </a:r>
            <a:r>
              <a:rPr lang="cs-CZ" sz="1600" kern="0" dirty="0">
                <a:solidFill>
                  <a:prstClr val="black"/>
                </a:solidFill>
                <a:ea typeface="Times New Roman"/>
              </a:rPr>
              <a:t>prostorovému a časovému sledění zahájení zteče (k rozvinutí do bojové sestavy) se určuje čára zteče,</a:t>
            </a:r>
          </a:p>
          <a:p>
            <a:pPr marL="285750" indent="-285750" algn="just" defTabSz="914400">
              <a:buFont typeface="Arial" panose="020B0604020202020204" pitchFamily="34" charset="0"/>
              <a:buChar char="•"/>
            </a:pPr>
            <a:r>
              <a:rPr lang="cs-CZ" sz="1600" kern="0" dirty="0" smtClean="0">
                <a:solidFill>
                  <a:prstClr val="black"/>
                </a:solidFill>
                <a:ea typeface="Times New Roman"/>
              </a:rPr>
              <a:t>v </a:t>
            </a:r>
            <a:r>
              <a:rPr lang="cs-CZ" sz="1600" kern="0" dirty="0">
                <a:solidFill>
                  <a:prstClr val="black"/>
                </a:solidFill>
                <a:ea typeface="Times New Roman"/>
              </a:rPr>
              <a:t>průběhu přibližování na čáru zasazení se druhý sled (záloha) rozvinují do bojové sestavy,</a:t>
            </a:r>
          </a:p>
          <a:p>
            <a:pPr marL="285750" indent="-285750" algn="just" defTabSz="914400">
              <a:buFont typeface="Arial" panose="020B0604020202020204" pitchFamily="34" charset="0"/>
              <a:buChar char="•"/>
            </a:pPr>
            <a:r>
              <a:rPr lang="cs-CZ" sz="1600" kern="0" dirty="0" smtClean="0">
                <a:solidFill>
                  <a:prstClr val="black"/>
                </a:solidFill>
                <a:ea typeface="Times New Roman"/>
              </a:rPr>
              <a:t>vlastní </a:t>
            </a:r>
            <a:r>
              <a:rPr lang="cs-CZ" sz="1600" kern="0" dirty="0">
                <a:solidFill>
                  <a:prstClr val="black"/>
                </a:solidFill>
                <a:ea typeface="Times New Roman"/>
              </a:rPr>
              <a:t>druhý sled (záloh) zpravidla povede boj s druhým sledem (zálohou) nepřítele, který povede zpravidla slabší protiútok,</a:t>
            </a:r>
          </a:p>
          <a:p>
            <a:pPr marL="285750" indent="-285750" algn="just" defTabSz="914400">
              <a:buFont typeface="Arial" panose="020B0604020202020204" pitchFamily="34" charset="0"/>
              <a:buChar char="•"/>
            </a:pPr>
            <a:r>
              <a:rPr lang="cs-CZ" sz="1600" kern="0" dirty="0" smtClean="0">
                <a:solidFill>
                  <a:prstClr val="black"/>
                </a:solidFill>
                <a:ea typeface="Times New Roman"/>
              </a:rPr>
              <a:t>jestliže </a:t>
            </a:r>
            <a:r>
              <a:rPr lang="cs-CZ" sz="1600" kern="0" dirty="0">
                <a:solidFill>
                  <a:prstClr val="black"/>
                </a:solidFill>
                <a:ea typeface="Times New Roman"/>
              </a:rPr>
              <a:t>nepřítel provede (nebo se chystá provést) silný protiútok, vlastní síly provádějící rozvíjení úspěchu se upevňují (přechází k vedení defenzivních činností) na takticky výhodné čáře,</a:t>
            </a:r>
          </a:p>
          <a:p>
            <a:pPr marL="285750" indent="-285750" algn="just" defTabSz="914400">
              <a:buFont typeface="Arial" panose="020B0604020202020204" pitchFamily="34" charset="0"/>
              <a:buChar char="•"/>
            </a:pPr>
            <a:r>
              <a:rPr lang="cs-CZ" sz="1600" kern="0" dirty="0" smtClean="0">
                <a:solidFill>
                  <a:prstClr val="black"/>
                </a:solidFill>
                <a:ea typeface="Times New Roman"/>
              </a:rPr>
              <a:t>po </a:t>
            </a:r>
            <a:r>
              <a:rPr lang="cs-CZ" sz="1600" kern="0" dirty="0">
                <a:solidFill>
                  <a:prstClr val="black"/>
                </a:solidFill>
                <a:ea typeface="Times New Roman"/>
              </a:rPr>
              <a:t>odražení protiútoku druhý sled (záloha) pokračují v útoku, který může končit ovládnutím stanoveného objektu (čáry), nebo může přejít v pronásledování.</a:t>
            </a:r>
          </a:p>
        </p:txBody>
      </p:sp>
    </p:spTree>
    <p:extLst>
      <p:ext uri="{BB962C8B-B14F-4D97-AF65-F5344CB8AC3E}">
        <p14:creationId xmlns:p14="http://schemas.microsoft.com/office/powerpoint/2010/main" val="1769794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15117" y="2858791"/>
            <a:ext cx="8352928" cy="1938992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BACC6"/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Times New Roman"/>
              </a:rPr>
              <a:t>V průběhu rozvíjení útoku do hloubky si může prapor (taktické uskupení), v závislosti na situaci, vytvořit a vyslat:</a:t>
            </a:r>
          </a:p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Times New Roman"/>
              </a:rPr>
              <a:t>předsunutý odřad,</a:t>
            </a:r>
          </a:p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Times New Roman"/>
              </a:rPr>
              <a:t>přepadový odřad</a:t>
            </a:r>
            <a:r>
              <a:rPr kumimoji="0" 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Times New Roman"/>
              </a:rPr>
              <a:t>, </a:t>
            </a:r>
          </a:p>
          <a:p>
            <a:pPr marL="342900" indent="-342900" algn="just" defTabSz="914400">
              <a:buFont typeface="Arial" panose="020B0604020202020204" pitchFamily="34" charset="0"/>
              <a:buChar char="•"/>
            </a:pPr>
            <a:r>
              <a:rPr lang="cs-CZ" sz="2400" b="1" kern="0" dirty="0" smtClean="0">
                <a:solidFill>
                  <a:prstClr val="black"/>
                </a:solidFill>
                <a:ea typeface="Times New Roman"/>
              </a:rPr>
              <a:t>vrtulníkový </a:t>
            </a:r>
            <a:r>
              <a:rPr lang="cs-CZ" sz="2400" b="1" kern="0" dirty="0">
                <a:solidFill>
                  <a:prstClr val="black"/>
                </a:solidFill>
                <a:ea typeface="Times New Roman"/>
              </a:rPr>
              <a:t>výsadek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2941476" y="1083283"/>
            <a:ext cx="3261048" cy="432048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+mn-ea"/>
                <a:cs typeface="+mn-cs"/>
              </a:rPr>
              <a:t>ROZVÍJENÍ ÚSPĚCHU</a:t>
            </a:r>
            <a:endParaRPr kumimoji="0" lang="cs-CZ" sz="2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0178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VL-D-Návrh na cenu rektora" id="{4A92299F-3366-4FAD-9F7B-98AAE9E2E87E}" vid="{EA644710-27A8-4EC7-8A41-F98F04418933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54634245A0EEC48AB9B22FE3EA48DAF" ma:contentTypeVersion="2" ma:contentTypeDescription="Vytvoří nový dokument" ma:contentTypeScope="" ma:versionID="e7597949873537dc089731ed0b8cbebc">
  <xsd:schema xmlns:xsd="http://www.w3.org/2001/XMLSchema" xmlns:xs="http://www.w3.org/2001/XMLSchema" xmlns:p="http://schemas.microsoft.com/office/2006/metadata/properties" xmlns:ns2="997c36f9-3f86-43e2-9197-b5c9c69e7443" targetNamespace="http://schemas.microsoft.com/office/2006/metadata/properties" ma:root="true" ma:fieldsID="cb032aa37a4aa7816eeec21e7e868030" ns2:_="">
    <xsd:import namespace="997c36f9-3f86-43e2-9197-b5c9c69e744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7c36f9-3f86-43e2-9197-b5c9c69e74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6E5FF3E-CCD6-40C0-88A0-6C695A2601D9}">
  <ds:schemaRefs>
    <ds:schemaRef ds:uri="997c36f9-3f86-43e2-9197-b5c9c69e744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BEFF9F38-DDCB-47FD-A057-71355CFF72F0}">
  <ds:schemaRefs>
    <ds:schemaRef ds:uri="997c36f9-3f86-43e2-9197-b5c9c69e7443"/>
    <ds:schemaRef ds:uri="http://purl.org/dc/terms/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AEB4198-44BF-4443-B4DF-BE5A4766DCE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FVL-D-Návrh na cenu rektora</Template>
  <TotalTime>184</TotalTime>
  <Words>1262</Words>
  <Application>Microsoft Office PowerPoint</Application>
  <PresentationFormat>Předvádění na obrazovce (4:3)</PresentationFormat>
  <Paragraphs>120</Paragraphs>
  <Slides>22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Motiv Office</vt:lpstr>
      <vt:lpstr>Taktika</vt:lpstr>
      <vt:lpstr>Prezentace aplikace PowerPoint</vt:lpstr>
      <vt:lpstr>Prezentace aplikace PowerPoint</vt:lpstr>
      <vt:lpstr>Literatura:</vt:lpstr>
      <vt:lpstr>OFENZIVNÍ ČINNOSTI- druhy: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PRONÁSLEDOVÁNÍ</vt:lpstr>
      <vt:lpstr>Prezentace aplikace PowerPoint</vt:lpstr>
      <vt:lpstr>PRONÁSLEDOVÁNÍ</vt:lpstr>
      <vt:lpstr>Prezentace aplikace PowerPoint</vt:lpstr>
      <vt:lpstr>Prezentace aplikace PowerPoint</vt:lpstr>
      <vt:lpstr>DEMONSTRACE SÍLY</vt:lpstr>
      <vt:lpstr>DEMONSTRACE SÍLY</vt:lpstr>
      <vt:lpstr>DEMONSTRACE SÍLY</vt:lpstr>
      <vt:lpstr>DEMONSTRACE SÍLY</vt:lpstr>
      <vt:lpstr>Prezentace aplikace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Nemovitá infrastruktura FVL ZÁMĚR</dc:title>
  <dc:creator>Šilinger Karel</dc:creator>
  <cp:lastModifiedBy>Drozd Jan</cp:lastModifiedBy>
  <cp:revision>16</cp:revision>
  <cp:lastPrinted>2020-10-22T05:16:21Z</cp:lastPrinted>
  <dcterms:created xsi:type="dcterms:W3CDTF">2019-03-06T15:23:23Z</dcterms:created>
  <dcterms:modified xsi:type="dcterms:W3CDTF">2023-12-12T11:33:25Z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0x010100054634245A0EEC48AB9B22FE3EA48DAF</vt:lpwstr>
  </property>
  <property fmtid="{D5CDD505-2E9C-101B-9397-08002B2CF9AE}" pid="3" name="_dlc_DocIdItemGuid">
    <vt:lpwstr>c7fd67e7-8eba-4834-afba-669e72e4eba6</vt:lpwstr>
  </property>
</Properties>
</file>