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59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79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0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2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37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3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2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5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0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4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1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B5202-75C2-4AC6-ADAA-FEA4C63209B4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9318-E2C1-4ED8-AB05-27B721351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01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Vojenské kázeňské právo</a:t>
            </a:r>
            <a:b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Odpovědnostní vztahy a služební poměr</a:t>
            </a: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Mgr. Tomáš Zbořil</a:t>
            </a:r>
            <a:endParaRPr lang="cs-CZ" dirty="0"/>
          </a:p>
        </p:txBody>
      </p:sp>
      <p:pic>
        <p:nvPicPr>
          <p:cNvPr id="5" name="Obrázek 4" descr="Loga ESF bar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6408737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Operační program Vzdělávání pro konkurenceschopnost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Název projektu:  Inovace magisterského studijního programu Fakulty ekonomiky a managementu</a:t>
            </a:r>
          </a:p>
          <a:p>
            <a:pPr>
              <a:defRPr/>
            </a:pPr>
            <a:r>
              <a:rPr lang="cs-CZ" sz="1400" dirty="0">
                <a:solidFill>
                  <a:schemeClr val="bg1"/>
                </a:solidFill>
              </a:rPr>
              <a:t>Registrační číslo projektu: CZ.1.07/2.2.00/28.0326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000" dirty="0"/>
              <a:t>Velitel 1. roty VÚ 2222 Hradec kpt. O. TUREK zjistil, že příslušník jeho jednotky, des. Karel VOMÁČKA dne 15. srpna </a:t>
            </a:r>
            <a:r>
              <a:rPr lang="cs-CZ" sz="3000" dirty="0" smtClean="0"/>
              <a:t>2013 </a:t>
            </a:r>
            <a:r>
              <a:rPr lang="cs-CZ" sz="3000" dirty="0"/>
              <a:t>nastoupil k výkonu služby až v 9,30 hod, přesto, že doba služby podle denního řádu začíná v 7,00 hod. Podle informace od velitele čety se des. Vomáčkovi stává docela často, že „chodí pozdě do práce“. Naposled mu toto jednání velitel čety vytýkal v červenci tohoto roku. Des. Vomáčka nenahlásil svůj pozdní příchod předem, ani se neomluvil v den pozdního příchodu.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290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Des. Vomáčka si úkoly ve svém služebním zařazení plní průměrným způsobem, v roce </a:t>
            </a:r>
            <a:r>
              <a:rPr lang="cs-CZ" sz="3000" dirty="0" smtClean="0"/>
              <a:t>2012 </a:t>
            </a:r>
            <a:r>
              <a:rPr lang="cs-CZ" sz="3000" dirty="0"/>
              <a:t>byl 2 x kázeňsky odměněn a naposledy byl trestán v roce 2010</a:t>
            </a:r>
            <a:r>
              <a:rPr lang="cs-CZ" sz="3000" dirty="0" smtClean="0"/>
              <a:t>.</a:t>
            </a:r>
            <a:endParaRPr lang="cs-CZ" sz="3000" dirty="0"/>
          </a:p>
          <a:p>
            <a:r>
              <a:rPr lang="cs-CZ" sz="3000" dirty="0"/>
              <a:t>Proveďte řízení o uložení kázeňského trestu. Proveďte výslech přestupce a případných svědků.</a:t>
            </a:r>
          </a:p>
          <a:p>
            <a:r>
              <a:rPr lang="cs-CZ" sz="3000" dirty="0"/>
              <a:t>Napište rozhodnutí o uložení kázeňského trestu s využitím vzorů rozhodnutí ze Zákl-1. Řádně zdůvodněte uložení sankce a její výši.</a:t>
            </a:r>
          </a:p>
          <a:p>
            <a:endParaRPr lang="cs-CZ" dirty="0"/>
          </a:p>
        </p:txBody>
      </p:sp>
      <p:grpSp>
        <p:nvGrpSpPr>
          <p:cNvPr id="4" name="Skupina 5"/>
          <p:cNvGrpSpPr>
            <a:grpSpLocks/>
          </p:cNvGrpSpPr>
          <p:nvPr/>
        </p:nvGrpSpPr>
        <p:grpSpPr bwMode="auto">
          <a:xfrm>
            <a:off x="179388" y="5949950"/>
            <a:ext cx="8964612" cy="908050"/>
            <a:chOff x="179512" y="5949280"/>
            <a:chExt cx="8964488" cy="908720"/>
          </a:xfrm>
        </p:grpSpPr>
        <p:sp>
          <p:nvSpPr>
            <p:cNvPr id="5" name="Obdélník 4"/>
            <p:cNvSpPr/>
            <p:nvPr/>
          </p:nvSpPr>
          <p:spPr>
            <a:xfrm>
              <a:off x="4643500" y="5949280"/>
              <a:ext cx="4500500" cy="9087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Obrázek 4" descr="Loga ESF barv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49280"/>
              <a:ext cx="4283968" cy="80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5584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Předvádění na obrazovce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 18 Vojenské kázeňské právo Odpovědnostní vztahy a služební poměr</vt:lpstr>
      <vt:lpstr>Příklad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18 Vojenské kázeňské právo Odpovědnostní vztahy a služební poměr</dc:title>
  <dc:creator>Zbořil Tomáš</dc:creator>
  <cp:lastModifiedBy>Zbořil Tomáš</cp:lastModifiedBy>
  <cp:revision>1</cp:revision>
  <dcterms:created xsi:type="dcterms:W3CDTF">2014-02-05T12:41:58Z</dcterms:created>
  <dcterms:modified xsi:type="dcterms:W3CDTF">2014-02-05T12:50:30Z</dcterms:modified>
</cp:coreProperties>
</file>