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44" r:id="rId1"/>
  </p:sldMasterIdLst>
  <p:notesMasterIdLst>
    <p:notesMasterId r:id="rId21"/>
  </p:notesMasterIdLst>
  <p:sldIdLst>
    <p:sldId id="256" r:id="rId2"/>
    <p:sldId id="317" r:id="rId3"/>
    <p:sldId id="257" r:id="rId4"/>
    <p:sldId id="319" r:id="rId5"/>
    <p:sldId id="336" r:id="rId6"/>
    <p:sldId id="337" r:id="rId7"/>
    <p:sldId id="335" r:id="rId8"/>
    <p:sldId id="322" r:id="rId9"/>
    <p:sldId id="300" r:id="rId10"/>
    <p:sldId id="294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29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2029" autoAdjust="0"/>
  </p:normalViewPr>
  <p:slideViewPr>
    <p:cSldViewPr>
      <p:cViewPr varScale="1">
        <p:scale>
          <a:sx n="98" d="100"/>
          <a:sy n="98" d="100"/>
        </p:scale>
        <p:origin x="15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420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6CD90-E132-412D-B238-6A49D905CBD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9A18A0B-4BBE-4147-B478-6F6094BED823}">
      <dgm:prSet phldrT="[Text]"/>
      <dgm:spPr/>
      <dgm:t>
        <a:bodyPr/>
        <a:lstStyle/>
        <a:p>
          <a:r>
            <a:rPr lang="cs-CZ" dirty="0"/>
            <a:t>Data</a:t>
          </a:r>
        </a:p>
      </dgm:t>
    </dgm:pt>
    <dgm:pt modelId="{625D5C4C-0D93-4A50-A4B2-1565B29AE800}" type="parTrans" cxnId="{00ECBA38-1D54-4837-A96F-F56A4A2A1ACE}">
      <dgm:prSet/>
      <dgm:spPr/>
      <dgm:t>
        <a:bodyPr/>
        <a:lstStyle/>
        <a:p>
          <a:endParaRPr lang="cs-CZ"/>
        </a:p>
      </dgm:t>
    </dgm:pt>
    <dgm:pt modelId="{D23CB920-26C1-49F6-A056-C6CDE6CBDA1F}" type="sibTrans" cxnId="{00ECBA38-1D54-4837-A96F-F56A4A2A1ACE}">
      <dgm:prSet/>
      <dgm:spPr/>
      <dgm:t>
        <a:bodyPr/>
        <a:lstStyle/>
        <a:p>
          <a:endParaRPr lang="cs-CZ"/>
        </a:p>
      </dgm:t>
    </dgm:pt>
    <dgm:pt modelId="{C142EEAE-D231-43F6-94FE-8C17801D7EB3}">
      <dgm:prSet phldrT="[Text]"/>
      <dgm:spPr/>
      <dgm:t>
        <a:bodyPr/>
        <a:lstStyle/>
        <a:p>
          <a:r>
            <a:rPr lang="cs-CZ" dirty="0"/>
            <a:t>Informace</a:t>
          </a:r>
        </a:p>
      </dgm:t>
    </dgm:pt>
    <dgm:pt modelId="{BF0ACFEF-7BF8-4842-9753-E0A744053D7E}" type="parTrans" cxnId="{16152DD4-ACB5-41F9-B67F-F9AD689ED58E}">
      <dgm:prSet/>
      <dgm:spPr/>
      <dgm:t>
        <a:bodyPr/>
        <a:lstStyle/>
        <a:p>
          <a:endParaRPr lang="cs-CZ"/>
        </a:p>
      </dgm:t>
    </dgm:pt>
    <dgm:pt modelId="{969DA680-5702-4F52-B718-662D87A747F6}" type="sibTrans" cxnId="{16152DD4-ACB5-41F9-B67F-F9AD689ED58E}">
      <dgm:prSet/>
      <dgm:spPr/>
      <dgm:t>
        <a:bodyPr/>
        <a:lstStyle/>
        <a:p>
          <a:endParaRPr lang="cs-CZ"/>
        </a:p>
      </dgm:t>
    </dgm:pt>
    <dgm:pt modelId="{BA78ED01-87BA-4CBA-BC57-D7E4BC4F05E8}">
      <dgm:prSet phldrT="[Text]"/>
      <dgm:spPr/>
      <dgm:t>
        <a:bodyPr/>
        <a:lstStyle/>
        <a:p>
          <a:r>
            <a:rPr lang="cs-CZ" dirty="0"/>
            <a:t>Znalosti</a:t>
          </a:r>
        </a:p>
      </dgm:t>
    </dgm:pt>
    <dgm:pt modelId="{8F28780E-05A3-491D-A3DE-D5552782F79F}" type="parTrans" cxnId="{AEBD4271-EAFD-4B99-9AE6-AE9A26E0EEE6}">
      <dgm:prSet/>
      <dgm:spPr/>
      <dgm:t>
        <a:bodyPr/>
        <a:lstStyle/>
        <a:p>
          <a:endParaRPr lang="cs-CZ"/>
        </a:p>
      </dgm:t>
    </dgm:pt>
    <dgm:pt modelId="{48AC7B8E-D6D3-4082-AE08-F23A38C42A5F}" type="sibTrans" cxnId="{AEBD4271-EAFD-4B99-9AE6-AE9A26E0EEE6}">
      <dgm:prSet/>
      <dgm:spPr/>
      <dgm:t>
        <a:bodyPr/>
        <a:lstStyle/>
        <a:p>
          <a:endParaRPr lang="cs-CZ"/>
        </a:p>
      </dgm:t>
    </dgm:pt>
    <dgm:pt modelId="{6D790EC7-7288-4AC1-833A-1693F73C5208}" type="pres">
      <dgm:prSet presAssocID="{34C6CD90-E132-412D-B238-6A49D905CBDC}" presName="Name0" presStyleCnt="0">
        <dgm:presLayoutVars>
          <dgm:dir/>
          <dgm:resizeHandles val="exact"/>
        </dgm:presLayoutVars>
      </dgm:prSet>
      <dgm:spPr/>
    </dgm:pt>
    <dgm:pt modelId="{44DC1C51-2FF1-494F-A651-EC5B2947C9E0}" type="pres">
      <dgm:prSet presAssocID="{19A18A0B-4BBE-4147-B478-6F6094BED823}" presName="node" presStyleLbl="node1" presStyleIdx="0" presStyleCnt="3">
        <dgm:presLayoutVars>
          <dgm:bulletEnabled val="1"/>
        </dgm:presLayoutVars>
      </dgm:prSet>
      <dgm:spPr/>
    </dgm:pt>
    <dgm:pt modelId="{739A150F-0C2E-493E-B00B-8890715787E5}" type="pres">
      <dgm:prSet presAssocID="{D23CB920-26C1-49F6-A056-C6CDE6CBDA1F}" presName="sibTrans" presStyleLbl="sibTrans2D1" presStyleIdx="0" presStyleCnt="2"/>
      <dgm:spPr/>
    </dgm:pt>
    <dgm:pt modelId="{5BE35195-5DDE-4B70-A593-D956D3CE4050}" type="pres">
      <dgm:prSet presAssocID="{D23CB920-26C1-49F6-A056-C6CDE6CBDA1F}" presName="connectorText" presStyleLbl="sibTrans2D1" presStyleIdx="0" presStyleCnt="2"/>
      <dgm:spPr/>
    </dgm:pt>
    <dgm:pt modelId="{396CF58A-7293-4CFF-97C6-7CA4327AAD47}" type="pres">
      <dgm:prSet presAssocID="{C142EEAE-D231-43F6-94FE-8C17801D7EB3}" presName="node" presStyleLbl="node1" presStyleIdx="1" presStyleCnt="3">
        <dgm:presLayoutVars>
          <dgm:bulletEnabled val="1"/>
        </dgm:presLayoutVars>
      </dgm:prSet>
      <dgm:spPr/>
    </dgm:pt>
    <dgm:pt modelId="{262A1CB7-130E-4C67-85C6-F5C3DB2815B0}" type="pres">
      <dgm:prSet presAssocID="{969DA680-5702-4F52-B718-662D87A747F6}" presName="sibTrans" presStyleLbl="sibTrans2D1" presStyleIdx="1" presStyleCnt="2"/>
      <dgm:spPr/>
    </dgm:pt>
    <dgm:pt modelId="{DA7BC876-B814-41AC-BC74-902F09D9ED4B}" type="pres">
      <dgm:prSet presAssocID="{969DA680-5702-4F52-B718-662D87A747F6}" presName="connectorText" presStyleLbl="sibTrans2D1" presStyleIdx="1" presStyleCnt="2"/>
      <dgm:spPr/>
    </dgm:pt>
    <dgm:pt modelId="{3786643F-CBBA-4200-8296-F623D8386B1B}" type="pres">
      <dgm:prSet presAssocID="{BA78ED01-87BA-4CBA-BC57-D7E4BC4F05E8}" presName="node" presStyleLbl="node1" presStyleIdx="2" presStyleCnt="3">
        <dgm:presLayoutVars>
          <dgm:bulletEnabled val="1"/>
        </dgm:presLayoutVars>
      </dgm:prSet>
      <dgm:spPr/>
    </dgm:pt>
  </dgm:ptLst>
  <dgm:cxnLst>
    <dgm:cxn modelId="{9220CB25-7C81-46F0-8106-0B7E0FD4ECCA}" type="presOf" srcId="{C142EEAE-D231-43F6-94FE-8C17801D7EB3}" destId="{396CF58A-7293-4CFF-97C6-7CA4327AAD47}" srcOrd="0" destOrd="0" presId="urn:microsoft.com/office/officeart/2005/8/layout/process1"/>
    <dgm:cxn modelId="{EB360035-26F2-4B0E-B977-8FA527B54477}" type="presOf" srcId="{969DA680-5702-4F52-B718-662D87A747F6}" destId="{262A1CB7-130E-4C67-85C6-F5C3DB2815B0}" srcOrd="0" destOrd="0" presId="urn:microsoft.com/office/officeart/2005/8/layout/process1"/>
    <dgm:cxn modelId="{A4327535-84A3-4546-9A62-51D06072D192}" type="presOf" srcId="{19A18A0B-4BBE-4147-B478-6F6094BED823}" destId="{44DC1C51-2FF1-494F-A651-EC5B2947C9E0}" srcOrd="0" destOrd="0" presId="urn:microsoft.com/office/officeart/2005/8/layout/process1"/>
    <dgm:cxn modelId="{00ECBA38-1D54-4837-A96F-F56A4A2A1ACE}" srcId="{34C6CD90-E132-412D-B238-6A49D905CBDC}" destId="{19A18A0B-4BBE-4147-B478-6F6094BED823}" srcOrd="0" destOrd="0" parTransId="{625D5C4C-0D93-4A50-A4B2-1565B29AE800}" sibTransId="{D23CB920-26C1-49F6-A056-C6CDE6CBDA1F}"/>
    <dgm:cxn modelId="{9AD02B41-8721-4703-BBCB-E3106BBBA09F}" type="presOf" srcId="{969DA680-5702-4F52-B718-662D87A747F6}" destId="{DA7BC876-B814-41AC-BC74-902F09D9ED4B}" srcOrd="1" destOrd="0" presId="urn:microsoft.com/office/officeart/2005/8/layout/process1"/>
    <dgm:cxn modelId="{AEBD4271-EAFD-4B99-9AE6-AE9A26E0EEE6}" srcId="{34C6CD90-E132-412D-B238-6A49D905CBDC}" destId="{BA78ED01-87BA-4CBA-BC57-D7E4BC4F05E8}" srcOrd="2" destOrd="0" parTransId="{8F28780E-05A3-491D-A3DE-D5552782F79F}" sibTransId="{48AC7B8E-D6D3-4082-AE08-F23A38C42A5F}"/>
    <dgm:cxn modelId="{99BF6C55-731A-497B-B433-A5EF33B67212}" type="presOf" srcId="{D23CB920-26C1-49F6-A056-C6CDE6CBDA1F}" destId="{5BE35195-5DDE-4B70-A593-D956D3CE4050}" srcOrd="1" destOrd="0" presId="urn:microsoft.com/office/officeart/2005/8/layout/process1"/>
    <dgm:cxn modelId="{48186E88-4933-4F30-80B1-024C41C768F7}" type="presOf" srcId="{BA78ED01-87BA-4CBA-BC57-D7E4BC4F05E8}" destId="{3786643F-CBBA-4200-8296-F623D8386B1B}" srcOrd="0" destOrd="0" presId="urn:microsoft.com/office/officeart/2005/8/layout/process1"/>
    <dgm:cxn modelId="{73D6B6A2-D80B-4049-96CF-26703C98CBFF}" type="presOf" srcId="{D23CB920-26C1-49F6-A056-C6CDE6CBDA1F}" destId="{739A150F-0C2E-493E-B00B-8890715787E5}" srcOrd="0" destOrd="0" presId="urn:microsoft.com/office/officeart/2005/8/layout/process1"/>
    <dgm:cxn modelId="{AEF8DEC5-D63D-47C0-8C04-24F42FF9DA4B}" type="presOf" srcId="{34C6CD90-E132-412D-B238-6A49D905CBDC}" destId="{6D790EC7-7288-4AC1-833A-1693F73C5208}" srcOrd="0" destOrd="0" presId="urn:microsoft.com/office/officeart/2005/8/layout/process1"/>
    <dgm:cxn modelId="{16152DD4-ACB5-41F9-B67F-F9AD689ED58E}" srcId="{34C6CD90-E132-412D-B238-6A49D905CBDC}" destId="{C142EEAE-D231-43F6-94FE-8C17801D7EB3}" srcOrd="1" destOrd="0" parTransId="{BF0ACFEF-7BF8-4842-9753-E0A744053D7E}" sibTransId="{969DA680-5702-4F52-B718-662D87A747F6}"/>
    <dgm:cxn modelId="{8295E0A5-494A-4E84-896A-9BB3ECBF28C6}" type="presParOf" srcId="{6D790EC7-7288-4AC1-833A-1693F73C5208}" destId="{44DC1C51-2FF1-494F-A651-EC5B2947C9E0}" srcOrd="0" destOrd="0" presId="urn:microsoft.com/office/officeart/2005/8/layout/process1"/>
    <dgm:cxn modelId="{9DE21644-89FE-4284-8F4E-EC3D3CCF6766}" type="presParOf" srcId="{6D790EC7-7288-4AC1-833A-1693F73C5208}" destId="{739A150F-0C2E-493E-B00B-8890715787E5}" srcOrd="1" destOrd="0" presId="urn:microsoft.com/office/officeart/2005/8/layout/process1"/>
    <dgm:cxn modelId="{BC85C420-FED9-411A-A9CD-456B5F43D28D}" type="presParOf" srcId="{739A150F-0C2E-493E-B00B-8890715787E5}" destId="{5BE35195-5DDE-4B70-A593-D956D3CE4050}" srcOrd="0" destOrd="0" presId="urn:microsoft.com/office/officeart/2005/8/layout/process1"/>
    <dgm:cxn modelId="{31D4454F-F385-466C-95E4-E9DA34287D75}" type="presParOf" srcId="{6D790EC7-7288-4AC1-833A-1693F73C5208}" destId="{396CF58A-7293-4CFF-97C6-7CA4327AAD47}" srcOrd="2" destOrd="0" presId="urn:microsoft.com/office/officeart/2005/8/layout/process1"/>
    <dgm:cxn modelId="{6B5DE662-1AE8-4284-B6F8-9F6E734E95F0}" type="presParOf" srcId="{6D790EC7-7288-4AC1-833A-1693F73C5208}" destId="{262A1CB7-130E-4C67-85C6-F5C3DB2815B0}" srcOrd="3" destOrd="0" presId="urn:microsoft.com/office/officeart/2005/8/layout/process1"/>
    <dgm:cxn modelId="{EE3D3663-D0BC-4475-9080-4B8311E44D3F}" type="presParOf" srcId="{262A1CB7-130E-4C67-85C6-F5C3DB2815B0}" destId="{DA7BC876-B814-41AC-BC74-902F09D9ED4B}" srcOrd="0" destOrd="0" presId="urn:microsoft.com/office/officeart/2005/8/layout/process1"/>
    <dgm:cxn modelId="{0E40010B-6C39-4FE4-98D2-39BE5D7146B8}" type="presParOf" srcId="{6D790EC7-7288-4AC1-833A-1693F73C5208}" destId="{3786643F-CBBA-4200-8296-F623D8386B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B4003E-6348-43BC-80D4-10DFAAC7FEA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CDA6C362-F53C-43FB-9F14-20007AE76726}">
      <dgm:prSet custT="1"/>
      <dgm:spPr/>
      <dgm:t>
        <a:bodyPr/>
        <a:lstStyle/>
        <a:p>
          <a:r>
            <a:rPr lang="cs-CZ" sz="2200" dirty="0"/>
            <a:t>Modely</a:t>
          </a:r>
        </a:p>
      </dgm:t>
    </dgm:pt>
    <dgm:pt modelId="{E2CF412A-4D1E-4786-A37D-2762E051BD6B}">
      <dgm:prSet phldrT="[Text]" custT="1"/>
      <dgm:spPr/>
      <dgm:t>
        <a:bodyPr/>
        <a:lstStyle/>
        <a:p>
          <a:r>
            <a:rPr lang="cs-CZ" sz="2200" dirty="0"/>
            <a:t>Databáze</a:t>
          </a:r>
        </a:p>
      </dgm:t>
    </dgm:pt>
    <dgm:pt modelId="{5696ECAC-EA51-4CF9-84C3-38AE419945D2}">
      <dgm:prSet custT="1"/>
      <dgm:spPr/>
      <dgm:t>
        <a:bodyPr/>
        <a:lstStyle/>
        <a:p>
          <a:r>
            <a:rPr lang="cs-CZ" sz="2200" dirty="0"/>
            <a:t>Uživatelské rozhraní</a:t>
          </a:r>
        </a:p>
      </dgm:t>
    </dgm:pt>
    <dgm:pt modelId="{9C643C53-EF00-4B01-9400-99ED0CCBC0B0}" type="sibTrans" cxnId="{CB231936-EF8E-494F-A958-C6396A51E74C}">
      <dgm:prSet/>
      <dgm:spPr/>
      <dgm:t>
        <a:bodyPr/>
        <a:lstStyle/>
        <a:p>
          <a:endParaRPr lang="cs-CZ"/>
        </a:p>
      </dgm:t>
    </dgm:pt>
    <dgm:pt modelId="{8714F858-C099-447D-A13B-2AD182B04B18}" type="parTrans" cxnId="{CB231936-EF8E-494F-A958-C6396A51E74C}">
      <dgm:prSet/>
      <dgm:spPr/>
      <dgm:t>
        <a:bodyPr/>
        <a:lstStyle/>
        <a:p>
          <a:endParaRPr lang="cs-CZ"/>
        </a:p>
      </dgm:t>
    </dgm:pt>
    <dgm:pt modelId="{9013A7A6-6167-4A29-995E-0DD799E58671}" type="sibTrans" cxnId="{01E68169-DD96-4F27-BACE-3CD3365A366D}">
      <dgm:prSet/>
      <dgm:spPr/>
      <dgm:t>
        <a:bodyPr/>
        <a:lstStyle/>
        <a:p>
          <a:endParaRPr lang="cs-CZ"/>
        </a:p>
      </dgm:t>
    </dgm:pt>
    <dgm:pt modelId="{1E50913E-0C4F-47C6-AED1-4CF9E2FE438C}" type="parTrans" cxnId="{01E68169-DD96-4F27-BACE-3CD3365A366D}">
      <dgm:prSet/>
      <dgm:spPr/>
      <dgm:t>
        <a:bodyPr/>
        <a:lstStyle/>
        <a:p>
          <a:endParaRPr lang="cs-CZ"/>
        </a:p>
      </dgm:t>
    </dgm:pt>
    <dgm:pt modelId="{4C4C5852-66B4-4B40-A251-CF5D76B3A6F7}" type="sibTrans" cxnId="{12E6E2AF-E69B-459C-9826-FF2AC00CAFBD}">
      <dgm:prSet/>
      <dgm:spPr/>
      <dgm:t>
        <a:bodyPr/>
        <a:lstStyle/>
        <a:p>
          <a:endParaRPr lang="cs-CZ"/>
        </a:p>
      </dgm:t>
    </dgm:pt>
    <dgm:pt modelId="{962DE85C-B710-4D77-9328-58EB5AE23974}" type="parTrans" cxnId="{12E6E2AF-E69B-459C-9826-FF2AC00CAFBD}">
      <dgm:prSet/>
      <dgm:spPr/>
      <dgm:t>
        <a:bodyPr/>
        <a:lstStyle/>
        <a:p>
          <a:endParaRPr lang="cs-CZ"/>
        </a:p>
      </dgm:t>
    </dgm:pt>
    <dgm:pt modelId="{0039AD91-9CED-4A1E-BB9C-204EFC771085}">
      <dgm:prSet custT="1"/>
      <dgm:spPr/>
      <dgm:t>
        <a:bodyPr/>
        <a:lstStyle/>
        <a:p>
          <a:r>
            <a:rPr lang="cs-CZ" sz="2200" dirty="0"/>
            <a:t>Uživatel</a:t>
          </a:r>
        </a:p>
      </dgm:t>
    </dgm:pt>
    <dgm:pt modelId="{84F76EE3-24A4-47E3-A55C-9385D985C01D}" type="parTrans" cxnId="{AAA929DE-DDA2-489B-9B1A-E4133B2AB6C9}">
      <dgm:prSet/>
      <dgm:spPr/>
      <dgm:t>
        <a:bodyPr/>
        <a:lstStyle/>
        <a:p>
          <a:endParaRPr lang="cs-CZ"/>
        </a:p>
      </dgm:t>
    </dgm:pt>
    <dgm:pt modelId="{9AECCFFD-A5B6-478E-88E9-E6C3877A5E4F}" type="sibTrans" cxnId="{AAA929DE-DDA2-489B-9B1A-E4133B2AB6C9}">
      <dgm:prSet/>
      <dgm:spPr/>
      <dgm:t>
        <a:bodyPr/>
        <a:lstStyle/>
        <a:p>
          <a:endParaRPr lang="cs-CZ"/>
        </a:p>
      </dgm:t>
    </dgm:pt>
    <dgm:pt modelId="{6B3B3902-40A1-49C2-9AF6-12C74FFD06B1}" type="pres">
      <dgm:prSet presAssocID="{3AB4003E-6348-43BC-80D4-10DFAAC7F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17F35B-2DB7-4F3C-99FD-1C30ED420113}" type="pres">
      <dgm:prSet presAssocID="{0039AD91-9CED-4A1E-BB9C-204EFC771085}" presName="hierRoot1" presStyleCnt="0">
        <dgm:presLayoutVars>
          <dgm:hierBranch val="init"/>
        </dgm:presLayoutVars>
      </dgm:prSet>
      <dgm:spPr/>
    </dgm:pt>
    <dgm:pt modelId="{D62B73BA-E1E0-40D6-B83C-AFFCB64A2B58}" type="pres">
      <dgm:prSet presAssocID="{0039AD91-9CED-4A1E-BB9C-204EFC771085}" presName="rootComposite1" presStyleCnt="0"/>
      <dgm:spPr/>
    </dgm:pt>
    <dgm:pt modelId="{0538A6D9-1848-4522-BE37-EFA5181AB7A5}" type="pres">
      <dgm:prSet presAssocID="{0039AD91-9CED-4A1E-BB9C-204EFC771085}" presName="rootText1" presStyleLbl="node0" presStyleIdx="0" presStyleCnt="1">
        <dgm:presLayoutVars>
          <dgm:chPref val="3"/>
        </dgm:presLayoutVars>
      </dgm:prSet>
      <dgm:spPr/>
    </dgm:pt>
    <dgm:pt modelId="{F0DB1090-B1FF-430F-8F74-762D6492A20D}" type="pres">
      <dgm:prSet presAssocID="{0039AD91-9CED-4A1E-BB9C-204EFC771085}" presName="rootConnector1" presStyleLbl="node1" presStyleIdx="0" presStyleCnt="0"/>
      <dgm:spPr/>
    </dgm:pt>
    <dgm:pt modelId="{99945AE7-2CC9-4AD1-AB25-FAECB6A3439D}" type="pres">
      <dgm:prSet presAssocID="{0039AD91-9CED-4A1E-BB9C-204EFC771085}" presName="hierChild2" presStyleCnt="0"/>
      <dgm:spPr/>
    </dgm:pt>
    <dgm:pt modelId="{7FB52B71-7FED-459D-95CE-8F58DC177483}" type="pres">
      <dgm:prSet presAssocID="{962DE85C-B710-4D77-9328-58EB5AE23974}" presName="Name64" presStyleLbl="parChTrans1D2" presStyleIdx="0" presStyleCnt="1"/>
      <dgm:spPr/>
    </dgm:pt>
    <dgm:pt modelId="{237BAB65-5594-4187-A747-998F38D6E9AB}" type="pres">
      <dgm:prSet presAssocID="{5696ECAC-EA51-4CF9-84C3-38AE419945D2}" presName="hierRoot2" presStyleCnt="0">
        <dgm:presLayoutVars>
          <dgm:hierBranch val="init"/>
        </dgm:presLayoutVars>
      </dgm:prSet>
      <dgm:spPr/>
    </dgm:pt>
    <dgm:pt modelId="{6F64361A-9F29-4C28-B898-FB78B5F2A196}" type="pres">
      <dgm:prSet presAssocID="{5696ECAC-EA51-4CF9-84C3-38AE419945D2}" presName="rootComposite" presStyleCnt="0"/>
      <dgm:spPr/>
    </dgm:pt>
    <dgm:pt modelId="{EED0093C-28E9-4295-BB18-A53C4C3BD939}" type="pres">
      <dgm:prSet presAssocID="{5696ECAC-EA51-4CF9-84C3-38AE419945D2}" presName="rootText" presStyleLbl="node2" presStyleIdx="0" presStyleCnt="1">
        <dgm:presLayoutVars>
          <dgm:chPref val="3"/>
        </dgm:presLayoutVars>
      </dgm:prSet>
      <dgm:spPr/>
    </dgm:pt>
    <dgm:pt modelId="{F7436D5A-4C76-404D-89B2-102AC47BECF9}" type="pres">
      <dgm:prSet presAssocID="{5696ECAC-EA51-4CF9-84C3-38AE419945D2}" presName="rootConnector" presStyleLbl="node2" presStyleIdx="0" presStyleCnt="1"/>
      <dgm:spPr/>
    </dgm:pt>
    <dgm:pt modelId="{EDF88213-CC9A-44C7-BF45-CA87D10337CB}" type="pres">
      <dgm:prSet presAssocID="{5696ECAC-EA51-4CF9-84C3-38AE419945D2}" presName="hierChild4" presStyleCnt="0"/>
      <dgm:spPr/>
    </dgm:pt>
    <dgm:pt modelId="{91F9E011-0353-46C8-9A15-F7A54B2651CB}" type="pres">
      <dgm:prSet presAssocID="{1E50913E-0C4F-47C6-AED1-4CF9E2FE438C}" presName="Name64" presStyleLbl="parChTrans1D3" presStyleIdx="0" presStyleCnt="2"/>
      <dgm:spPr/>
    </dgm:pt>
    <dgm:pt modelId="{B112BBE4-F084-4925-B546-F7C1A84B1651}" type="pres">
      <dgm:prSet presAssocID="{E2CF412A-4D1E-4786-A37D-2762E051BD6B}" presName="hierRoot2" presStyleCnt="0">
        <dgm:presLayoutVars>
          <dgm:hierBranch val="init"/>
        </dgm:presLayoutVars>
      </dgm:prSet>
      <dgm:spPr/>
    </dgm:pt>
    <dgm:pt modelId="{398E3247-55B3-48C5-950A-1CE46E2FF793}" type="pres">
      <dgm:prSet presAssocID="{E2CF412A-4D1E-4786-A37D-2762E051BD6B}" presName="rootComposite" presStyleCnt="0"/>
      <dgm:spPr/>
    </dgm:pt>
    <dgm:pt modelId="{64729F28-D692-414A-A19A-3B394B4C43F4}" type="pres">
      <dgm:prSet presAssocID="{E2CF412A-4D1E-4786-A37D-2762E051BD6B}" presName="rootText" presStyleLbl="node3" presStyleIdx="0" presStyleCnt="2" custLinFactNeighborX="-124" custLinFactNeighborY="-87">
        <dgm:presLayoutVars>
          <dgm:chPref val="3"/>
        </dgm:presLayoutVars>
      </dgm:prSet>
      <dgm:spPr/>
    </dgm:pt>
    <dgm:pt modelId="{B3819C88-DBC2-4DE5-917F-7267E26B615F}" type="pres">
      <dgm:prSet presAssocID="{E2CF412A-4D1E-4786-A37D-2762E051BD6B}" presName="rootConnector" presStyleLbl="node3" presStyleIdx="0" presStyleCnt="2"/>
      <dgm:spPr/>
    </dgm:pt>
    <dgm:pt modelId="{D2C1E827-B1FD-42DD-9755-91E30490E0D8}" type="pres">
      <dgm:prSet presAssocID="{E2CF412A-4D1E-4786-A37D-2762E051BD6B}" presName="hierChild4" presStyleCnt="0"/>
      <dgm:spPr/>
    </dgm:pt>
    <dgm:pt modelId="{85F1123E-378D-45CC-BD1D-DA938EADE822}" type="pres">
      <dgm:prSet presAssocID="{E2CF412A-4D1E-4786-A37D-2762E051BD6B}" presName="hierChild5" presStyleCnt="0"/>
      <dgm:spPr/>
    </dgm:pt>
    <dgm:pt modelId="{9381DC70-9D80-4967-B8C4-890E888BF3F9}" type="pres">
      <dgm:prSet presAssocID="{8714F858-C099-447D-A13B-2AD182B04B18}" presName="Name64" presStyleLbl="parChTrans1D3" presStyleIdx="1" presStyleCnt="2"/>
      <dgm:spPr/>
    </dgm:pt>
    <dgm:pt modelId="{51CAD428-7A4F-4104-B98F-723C0323E962}" type="pres">
      <dgm:prSet presAssocID="{CDA6C362-F53C-43FB-9F14-20007AE76726}" presName="hierRoot2" presStyleCnt="0">
        <dgm:presLayoutVars>
          <dgm:hierBranch val="init"/>
        </dgm:presLayoutVars>
      </dgm:prSet>
      <dgm:spPr/>
    </dgm:pt>
    <dgm:pt modelId="{23EAEB93-D206-4582-BA74-63E57B43EB0D}" type="pres">
      <dgm:prSet presAssocID="{CDA6C362-F53C-43FB-9F14-20007AE76726}" presName="rootComposite" presStyleCnt="0"/>
      <dgm:spPr/>
    </dgm:pt>
    <dgm:pt modelId="{6798ED96-CC43-43F1-9EC9-EB11575240C4}" type="pres">
      <dgm:prSet presAssocID="{CDA6C362-F53C-43FB-9F14-20007AE76726}" presName="rootText" presStyleLbl="node3" presStyleIdx="1" presStyleCnt="2">
        <dgm:presLayoutVars>
          <dgm:chPref val="3"/>
        </dgm:presLayoutVars>
      </dgm:prSet>
      <dgm:spPr/>
    </dgm:pt>
    <dgm:pt modelId="{B5A4DA4C-1454-4CF4-9D76-A8F079A212FA}" type="pres">
      <dgm:prSet presAssocID="{CDA6C362-F53C-43FB-9F14-20007AE76726}" presName="rootConnector" presStyleLbl="node3" presStyleIdx="1" presStyleCnt="2"/>
      <dgm:spPr/>
    </dgm:pt>
    <dgm:pt modelId="{99FD8561-D501-4E30-9695-8446C9BE689F}" type="pres">
      <dgm:prSet presAssocID="{CDA6C362-F53C-43FB-9F14-20007AE76726}" presName="hierChild4" presStyleCnt="0"/>
      <dgm:spPr/>
    </dgm:pt>
    <dgm:pt modelId="{8993109B-6948-47C7-BF9B-F76FF6E1EC56}" type="pres">
      <dgm:prSet presAssocID="{CDA6C362-F53C-43FB-9F14-20007AE76726}" presName="hierChild5" presStyleCnt="0"/>
      <dgm:spPr/>
    </dgm:pt>
    <dgm:pt modelId="{379699D4-C7F3-4A9D-B228-6C35174E070B}" type="pres">
      <dgm:prSet presAssocID="{5696ECAC-EA51-4CF9-84C3-38AE419945D2}" presName="hierChild5" presStyleCnt="0"/>
      <dgm:spPr/>
    </dgm:pt>
    <dgm:pt modelId="{DC3CD888-8F1E-4109-ADCE-942C72A32490}" type="pres">
      <dgm:prSet presAssocID="{0039AD91-9CED-4A1E-BB9C-204EFC771085}" presName="hierChild3" presStyleCnt="0"/>
      <dgm:spPr/>
    </dgm:pt>
  </dgm:ptLst>
  <dgm:cxnLst>
    <dgm:cxn modelId="{E05AE703-352E-4A5E-BC13-D9771FCFF17B}" type="presOf" srcId="{1E50913E-0C4F-47C6-AED1-4CF9E2FE438C}" destId="{91F9E011-0353-46C8-9A15-F7A54B2651CB}" srcOrd="0" destOrd="0" presId="urn:microsoft.com/office/officeart/2009/3/layout/HorizontalOrganizationChart"/>
    <dgm:cxn modelId="{109EFC05-B6CC-4F5F-B5EA-A0B5EDDA434D}" type="presOf" srcId="{5696ECAC-EA51-4CF9-84C3-38AE419945D2}" destId="{EED0093C-28E9-4295-BB18-A53C4C3BD939}" srcOrd="0" destOrd="0" presId="urn:microsoft.com/office/officeart/2009/3/layout/HorizontalOrganizationChart"/>
    <dgm:cxn modelId="{CB231936-EF8E-494F-A958-C6396A51E74C}" srcId="{5696ECAC-EA51-4CF9-84C3-38AE419945D2}" destId="{CDA6C362-F53C-43FB-9F14-20007AE76726}" srcOrd="1" destOrd="0" parTransId="{8714F858-C099-447D-A13B-2AD182B04B18}" sibTransId="{9C643C53-EF00-4B01-9400-99ED0CCBC0B0}"/>
    <dgm:cxn modelId="{44B1CC67-4F38-4DA0-A1AA-52AEAC1C4D9B}" type="presOf" srcId="{962DE85C-B710-4D77-9328-58EB5AE23974}" destId="{7FB52B71-7FED-459D-95CE-8F58DC177483}" srcOrd="0" destOrd="0" presId="urn:microsoft.com/office/officeart/2009/3/layout/HorizontalOrganizationChart"/>
    <dgm:cxn modelId="{01E68169-DD96-4F27-BACE-3CD3365A366D}" srcId="{5696ECAC-EA51-4CF9-84C3-38AE419945D2}" destId="{E2CF412A-4D1E-4786-A37D-2762E051BD6B}" srcOrd="0" destOrd="0" parTransId="{1E50913E-0C4F-47C6-AED1-4CF9E2FE438C}" sibTransId="{9013A7A6-6167-4A29-995E-0DD799E58671}"/>
    <dgm:cxn modelId="{4BF2434D-DD47-4961-A0DB-B4BEF4D066C2}" type="presOf" srcId="{E2CF412A-4D1E-4786-A37D-2762E051BD6B}" destId="{B3819C88-DBC2-4DE5-917F-7267E26B615F}" srcOrd="1" destOrd="0" presId="urn:microsoft.com/office/officeart/2009/3/layout/HorizontalOrganizationChart"/>
    <dgm:cxn modelId="{A4DA3991-064B-4073-9418-E2D2AF481AA3}" type="presOf" srcId="{CDA6C362-F53C-43FB-9F14-20007AE76726}" destId="{6798ED96-CC43-43F1-9EC9-EB11575240C4}" srcOrd="0" destOrd="0" presId="urn:microsoft.com/office/officeart/2009/3/layout/HorizontalOrganizationChart"/>
    <dgm:cxn modelId="{115EF1A2-67A6-4DE7-A473-9381152173F3}" type="presOf" srcId="{CDA6C362-F53C-43FB-9F14-20007AE76726}" destId="{B5A4DA4C-1454-4CF4-9D76-A8F079A212FA}" srcOrd="1" destOrd="0" presId="urn:microsoft.com/office/officeart/2009/3/layout/HorizontalOrganizationChart"/>
    <dgm:cxn modelId="{565389A9-49EE-4C41-B723-F7B7ACE1E768}" type="presOf" srcId="{0039AD91-9CED-4A1E-BB9C-204EFC771085}" destId="{0538A6D9-1848-4522-BE37-EFA5181AB7A5}" srcOrd="0" destOrd="0" presId="urn:microsoft.com/office/officeart/2009/3/layout/HorizontalOrganizationChart"/>
    <dgm:cxn modelId="{12E6E2AF-E69B-459C-9826-FF2AC00CAFBD}" srcId="{0039AD91-9CED-4A1E-BB9C-204EFC771085}" destId="{5696ECAC-EA51-4CF9-84C3-38AE419945D2}" srcOrd="0" destOrd="0" parTransId="{962DE85C-B710-4D77-9328-58EB5AE23974}" sibTransId="{4C4C5852-66B4-4B40-A251-CF5D76B3A6F7}"/>
    <dgm:cxn modelId="{BB2F70B4-22CC-46D0-A191-35C84FDB92FC}" type="presOf" srcId="{8714F858-C099-447D-A13B-2AD182B04B18}" destId="{9381DC70-9D80-4967-B8C4-890E888BF3F9}" srcOrd="0" destOrd="0" presId="urn:microsoft.com/office/officeart/2009/3/layout/HorizontalOrganizationChart"/>
    <dgm:cxn modelId="{5649E0B4-DDC6-4BCF-9B8B-91B1315E25EE}" type="presOf" srcId="{0039AD91-9CED-4A1E-BB9C-204EFC771085}" destId="{F0DB1090-B1FF-430F-8F74-762D6492A20D}" srcOrd="1" destOrd="0" presId="urn:microsoft.com/office/officeart/2009/3/layout/HorizontalOrganizationChart"/>
    <dgm:cxn modelId="{6C5014CD-6117-4052-8E08-4561DE33F127}" type="presOf" srcId="{E2CF412A-4D1E-4786-A37D-2762E051BD6B}" destId="{64729F28-D692-414A-A19A-3B394B4C43F4}" srcOrd="0" destOrd="0" presId="urn:microsoft.com/office/officeart/2009/3/layout/HorizontalOrganizationChart"/>
    <dgm:cxn modelId="{AAA929DE-DDA2-489B-9B1A-E4133B2AB6C9}" srcId="{3AB4003E-6348-43BC-80D4-10DFAAC7FEAE}" destId="{0039AD91-9CED-4A1E-BB9C-204EFC771085}" srcOrd="0" destOrd="0" parTransId="{84F76EE3-24A4-47E3-A55C-9385D985C01D}" sibTransId="{9AECCFFD-A5B6-478E-88E9-E6C3877A5E4F}"/>
    <dgm:cxn modelId="{FF78DFF3-4E22-4722-A7B4-9440907E5184}" type="presOf" srcId="{3AB4003E-6348-43BC-80D4-10DFAAC7FEAE}" destId="{6B3B3902-40A1-49C2-9AF6-12C74FFD06B1}" srcOrd="0" destOrd="0" presId="urn:microsoft.com/office/officeart/2009/3/layout/HorizontalOrganizationChart"/>
    <dgm:cxn modelId="{9C698CF9-4068-4340-9F9A-82E2A8C421C4}" type="presOf" srcId="{5696ECAC-EA51-4CF9-84C3-38AE419945D2}" destId="{F7436D5A-4C76-404D-89B2-102AC47BECF9}" srcOrd="1" destOrd="0" presId="urn:microsoft.com/office/officeart/2009/3/layout/HorizontalOrganizationChart"/>
    <dgm:cxn modelId="{DB4ADFB9-FEA8-4789-AA42-48689EBA5A6C}" type="presParOf" srcId="{6B3B3902-40A1-49C2-9AF6-12C74FFD06B1}" destId="{1317F35B-2DB7-4F3C-99FD-1C30ED420113}" srcOrd="0" destOrd="0" presId="urn:microsoft.com/office/officeart/2009/3/layout/HorizontalOrganizationChart"/>
    <dgm:cxn modelId="{F470E12A-F42D-4806-B1C3-0FD90C80DD0D}" type="presParOf" srcId="{1317F35B-2DB7-4F3C-99FD-1C30ED420113}" destId="{D62B73BA-E1E0-40D6-B83C-AFFCB64A2B58}" srcOrd="0" destOrd="0" presId="urn:microsoft.com/office/officeart/2009/3/layout/HorizontalOrganizationChart"/>
    <dgm:cxn modelId="{F22A46F6-4C85-4031-BE4C-61B14AAB20E5}" type="presParOf" srcId="{D62B73BA-E1E0-40D6-B83C-AFFCB64A2B58}" destId="{0538A6D9-1848-4522-BE37-EFA5181AB7A5}" srcOrd="0" destOrd="0" presId="urn:microsoft.com/office/officeart/2009/3/layout/HorizontalOrganizationChart"/>
    <dgm:cxn modelId="{0F098B95-3C16-4675-A4DF-DF91576E4C37}" type="presParOf" srcId="{D62B73BA-E1E0-40D6-B83C-AFFCB64A2B58}" destId="{F0DB1090-B1FF-430F-8F74-762D6492A20D}" srcOrd="1" destOrd="0" presId="urn:microsoft.com/office/officeart/2009/3/layout/HorizontalOrganizationChart"/>
    <dgm:cxn modelId="{1F02514E-1EF4-45CF-B3ED-AF9821B1CC85}" type="presParOf" srcId="{1317F35B-2DB7-4F3C-99FD-1C30ED420113}" destId="{99945AE7-2CC9-4AD1-AB25-FAECB6A3439D}" srcOrd="1" destOrd="0" presId="urn:microsoft.com/office/officeart/2009/3/layout/HorizontalOrganizationChart"/>
    <dgm:cxn modelId="{47B61F4F-28F5-479C-85EB-A365A8A925B7}" type="presParOf" srcId="{99945AE7-2CC9-4AD1-AB25-FAECB6A3439D}" destId="{7FB52B71-7FED-459D-95CE-8F58DC177483}" srcOrd="0" destOrd="0" presId="urn:microsoft.com/office/officeart/2009/3/layout/HorizontalOrganizationChart"/>
    <dgm:cxn modelId="{9A8BADE3-3E6B-4FFF-B500-446C026AB795}" type="presParOf" srcId="{99945AE7-2CC9-4AD1-AB25-FAECB6A3439D}" destId="{237BAB65-5594-4187-A747-998F38D6E9AB}" srcOrd="1" destOrd="0" presId="urn:microsoft.com/office/officeart/2009/3/layout/HorizontalOrganizationChart"/>
    <dgm:cxn modelId="{21B77DE5-126C-4F8A-8B71-30FDA4A8AE32}" type="presParOf" srcId="{237BAB65-5594-4187-A747-998F38D6E9AB}" destId="{6F64361A-9F29-4C28-B898-FB78B5F2A196}" srcOrd="0" destOrd="0" presId="urn:microsoft.com/office/officeart/2009/3/layout/HorizontalOrganizationChart"/>
    <dgm:cxn modelId="{45393722-E882-42BB-955D-9B72F6293F3D}" type="presParOf" srcId="{6F64361A-9F29-4C28-B898-FB78B5F2A196}" destId="{EED0093C-28E9-4295-BB18-A53C4C3BD939}" srcOrd="0" destOrd="0" presId="urn:microsoft.com/office/officeart/2009/3/layout/HorizontalOrganizationChart"/>
    <dgm:cxn modelId="{CEED2F62-4B9A-4C3F-AF6E-055101387C5D}" type="presParOf" srcId="{6F64361A-9F29-4C28-B898-FB78B5F2A196}" destId="{F7436D5A-4C76-404D-89B2-102AC47BECF9}" srcOrd="1" destOrd="0" presId="urn:microsoft.com/office/officeart/2009/3/layout/HorizontalOrganizationChart"/>
    <dgm:cxn modelId="{F43EBA7F-0FAF-45BD-A4A4-323C476D6A40}" type="presParOf" srcId="{237BAB65-5594-4187-A747-998F38D6E9AB}" destId="{EDF88213-CC9A-44C7-BF45-CA87D10337CB}" srcOrd="1" destOrd="0" presId="urn:microsoft.com/office/officeart/2009/3/layout/HorizontalOrganizationChart"/>
    <dgm:cxn modelId="{1C50B28B-BB19-4716-8B99-3F8DAAA30FF6}" type="presParOf" srcId="{EDF88213-CC9A-44C7-BF45-CA87D10337CB}" destId="{91F9E011-0353-46C8-9A15-F7A54B2651CB}" srcOrd="0" destOrd="0" presId="urn:microsoft.com/office/officeart/2009/3/layout/HorizontalOrganizationChart"/>
    <dgm:cxn modelId="{2CC9875E-C92A-4D72-B3E9-A0D40D0624BE}" type="presParOf" srcId="{EDF88213-CC9A-44C7-BF45-CA87D10337CB}" destId="{B112BBE4-F084-4925-B546-F7C1A84B1651}" srcOrd="1" destOrd="0" presId="urn:microsoft.com/office/officeart/2009/3/layout/HorizontalOrganizationChart"/>
    <dgm:cxn modelId="{2CCEB18E-38F8-44BE-BF8D-201C9F48CCFA}" type="presParOf" srcId="{B112BBE4-F084-4925-B546-F7C1A84B1651}" destId="{398E3247-55B3-48C5-950A-1CE46E2FF793}" srcOrd="0" destOrd="0" presId="urn:microsoft.com/office/officeart/2009/3/layout/HorizontalOrganizationChart"/>
    <dgm:cxn modelId="{4CCEA11B-4DFD-4DD6-87FA-3DE4156CF673}" type="presParOf" srcId="{398E3247-55B3-48C5-950A-1CE46E2FF793}" destId="{64729F28-D692-414A-A19A-3B394B4C43F4}" srcOrd="0" destOrd="0" presId="urn:microsoft.com/office/officeart/2009/3/layout/HorizontalOrganizationChart"/>
    <dgm:cxn modelId="{89B589F7-7880-4D21-BCB0-66E01EAC7A4F}" type="presParOf" srcId="{398E3247-55B3-48C5-950A-1CE46E2FF793}" destId="{B3819C88-DBC2-4DE5-917F-7267E26B615F}" srcOrd="1" destOrd="0" presId="urn:microsoft.com/office/officeart/2009/3/layout/HorizontalOrganizationChart"/>
    <dgm:cxn modelId="{8960846F-29FA-4053-A77C-9351A93C9B35}" type="presParOf" srcId="{B112BBE4-F084-4925-B546-F7C1A84B1651}" destId="{D2C1E827-B1FD-42DD-9755-91E30490E0D8}" srcOrd="1" destOrd="0" presId="urn:microsoft.com/office/officeart/2009/3/layout/HorizontalOrganizationChart"/>
    <dgm:cxn modelId="{E710E77C-5331-403B-BC9A-03305F9A2A9B}" type="presParOf" srcId="{B112BBE4-F084-4925-B546-F7C1A84B1651}" destId="{85F1123E-378D-45CC-BD1D-DA938EADE822}" srcOrd="2" destOrd="0" presId="urn:microsoft.com/office/officeart/2009/3/layout/HorizontalOrganizationChart"/>
    <dgm:cxn modelId="{BB64DC13-1A4C-474F-BEE9-B29B9F4B8AD5}" type="presParOf" srcId="{EDF88213-CC9A-44C7-BF45-CA87D10337CB}" destId="{9381DC70-9D80-4967-B8C4-890E888BF3F9}" srcOrd="2" destOrd="0" presId="urn:microsoft.com/office/officeart/2009/3/layout/HorizontalOrganizationChart"/>
    <dgm:cxn modelId="{F088FA70-5F8D-4E92-8D74-B217A0C711B2}" type="presParOf" srcId="{EDF88213-CC9A-44C7-BF45-CA87D10337CB}" destId="{51CAD428-7A4F-4104-B98F-723C0323E962}" srcOrd="3" destOrd="0" presId="urn:microsoft.com/office/officeart/2009/3/layout/HorizontalOrganizationChart"/>
    <dgm:cxn modelId="{C86A294C-100F-4D3C-B599-4916A395991E}" type="presParOf" srcId="{51CAD428-7A4F-4104-B98F-723C0323E962}" destId="{23EAEB93-D206-4582-BA74-63E57B43EB0D}" srcOrd="0" destOrd="0" presId="urn:microsoft.com/office/officeart/2009/3/layout/HorizontalOrganizationChart"/>
    <dgm:cxn modelId="{F5E4AE16-E120-4D71-987B-E1B2ACD4F854}" type="presParOf" srcId="{23EAEB93-D206-4582-BA74-63E57B43EB0D}" destId="{6798ED96-CC43-43F1-9EC9-EB11575240C4}" srcOrd="0" destOrd="0" presId="urn:microsoft.com/office/officeart/2009/3/layout/HorizontalOrganizationChart"/>
    <dgm:cxn modelId="{D6146AD2-C704-43A6-9EDD-2637CA599A56}" type="presParOf" srcId="{23EAEB93-D206-4582-BA74-63E57B43EB0D}" destId="{B5A4DA4C-1454-4CF4-9D76-A8F079A212FA}" srcOrd="1" destOrd="0" presId="urn:microsoft.com/office/officeart/2009/3/layout/HorizontalOrganizationChart"/>
    <dgm:cxn modelId="{8DD9DBC3-D1D4-4F7B-8734-6C5C41AEE11C}" type="presParOf" srcId="{51CAD428-7A4F-4104-B98F-723C0323E962}" destId="{99FD8561-D501-4E30-9695-8446C9BE689F}" srcOrd="1" destOrd="0" presId="urn:microsoft.com/office/officeart/2009/3/layout/HorizontalOrganizationChart"/>
    <dgm:cxn modelId="{63427A00-3AF1-482F-A860-95AC9A7771D0}" type="presParOf" srcId="{51CAD428-7A4F-4104-B98F-723C0323E962}" destId="{8993109B-6948-47C7-BF9B-F76FF6E1EC56}" srcOrd="2" destOrd="0" presId="urn:microsoft.com/office/officeart/2009/3/layout/HorizontalOrganizationChart"/>
    <dgm:cxn modelId="{5C06F34F-24B8-424B-AAFB-7F89E682814C}" type="presParOf" srcId="{237BAB65-5594-4187-A747-998F38D6E9AB}" destId="{379699D4-C7F3-4A9D-B228-6C35174E070B}" srcOrd="2" destOrd="0" presId="urn:microsoft.com/office/officeart/2009/3/layout/HorizontalOrganizationChart"/>
    <dgm:cxn modelId="{451D06D6-9CF1-4CA3-93D4-F3258542B8A3}" type="presParOf" srcId="{1317F35B-2DB7-4F3C-99FD-1C30ED420113}" destId="{DC3CD888-8F1E-4109-ADCE-942C72A3249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C1C51-2FF1-494F-A651-EC5B2947C9E0}">
      <dsp:nvSpPr>
        <dsp:cNvPr id="0" name=""/>
        <dsp:cNvSpPr/>
      </dsp:nvSpPr>
      <dsp:spPr>
        <a:xfrm>
          <a:off x="5357" y="463574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Data</a:t>
          </a:r>
        </a:p>
      </dsp:txBody>
      <dsp:txXfrm>
        <a:off x="33499" y="491716"/>
        <a:ext cx="1545106" cy="904550"/>
      </dsp:txXfrm>
    </dsp:sp>
    <dsp:sp modelId="{739A150F-0C2E-493E-B00B-8890715787E5}">
      <dsp:nvSpPr>
        <dsp:cNvPr id="0" name=""/>
        <dsp:cNvSpPr/>
      </dsp:nvSpPr>
      <dsp:spPr>
        <a:xfrm>
          <a:off x="1766887" y="7454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1766887" y="824848"/>
        <a:ext cx="237646" cy="238286"/>
      </dsp:txXfrm>
    </dsp:sp>
    <dsp:sp modelId="{396CF58A-7293-4CFF-97C6-7CA4327AAD47}">
      <dsp:nvSpPr>
        <dsp:cNvPr id="0" name=""/>
        <dsp:cNvSpPr/>
      </dsp:nvSpPr>
      <dsp:spPr>
        <a:xfrm>
          <a:off x="2247304" y="463574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Informace</a:t>
          </a:r>
        </a:p>
      </dsp:txBody>
      <dsp:txXfrm>
        <a:off x="2275446" y="491716"/>
        <a:ext cx="1545106" cy="904550"/>
      </dsp:txXfrm>
    </dsp:sp>
    <dsp:sp modelId="{262A1CB7-130E-4C67-85C6-F5C3DB2815B0}">
      <dsp:nvSpPr>
        <dsp:cNvPr id="0" name=""/>
        <dsp:cNvSpPr/>
      </dsp:nvSpPr>
      <dsp:spPr>
        <a:xfrm>
          <a:off x="4008834" y="745419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4008834" y="824848"/>
        <a:ext cx="237646" cy="238286"/>
      </dsp:txXfrm>
    </dsp:sp>
    <dsp:sp modelId="{3786643F-CBBA-4200-8296-F623D8386B1B}">
      <dsp:nvSpPr>
        <dsp:cNvPr id="0" name=""/>
        <dsp:cNvSpPr/>
      </dsp:nvSpPr>
      <dsp:spPr>
        <a:xfrm>
          <a:off x="4489251" y="463574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Znalosti</a:t>
          </a:r>
        </a:p>
      </dsp:txBody>
      <dsp:txXfrm>
        <a:off x="4517393" y="491716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1DC70-9D80-4967-B8C4-890E888BF3F9}">
      <dsp:nvSpPr>
        <dsp:cNvPr id="0" name=""/>
        <dsp:cNvSpPr/>
      </dsp:nvSpPr>
      <dsp:spPr>
        <a:xfrm>
          <a:off x="4579390" y="720080"/>
          <a:ext cx="391596" cy="420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5798" y="0"/>
              </a:lnTo>
              <a:lnTo>
                <a:pt x="195798" y="420965"/>
              </a:lnTo>
              <a:lnTo>
                <a:pt x="391596" y="42096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9E011-0353-46C8-9A15-F7A54B2651CB}">
      <dsp:nvSpPr>
        <dsp:cNvPr id="0" name=""/>
        <dsp:cNvSpPr/>
      </dsp:nvSpPr>
      <dsp:spPr>
        <a:xfrm>
          <a:off x="4579390" y="298594"/>
          <a:ext cx="389168" cy="421485"/>
        </a:xfrm>
        <a:custGeom>
          <a:avLst/>
          <a:gdLst/>
          <a:ahLst/>
          <a:cxnLst/>
          <a:rect l="0" t="0" r="0" b="0"/>
          <a:pathLst>
            <a:path>
              <a:moveTo>
                <a:pt x="0" y="421485"/>
              </a:moveTo>
              <a:lnTo>
                <a:pt x="193370" y="421485"/>
              </a:lnTo>
              <a:lnTo>
                <a:pt x="193370" y="0"/>
              </a:lnTo>
              <a:lnTo>
                <a:pt x="3891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52B71-7FED-459D-95CE-8F58DC177483}">
      <dsp:nvSpPr>
        <dsp:cNvPr id="0" name=""/>
        <dsp:cNvSpPr/>
      </dsp:nvSpPr>
      <dsp:spPr>
        <a:xfrm>
          <a:off x="2229813" y="674360"/>
          <a:ext cx="391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59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38A6D9-1848-4522-BE37-EFA5181AB7A5}">
      <dsp:nvSpPr>
        <dsp:cNvPr id="0" name=""/>
        <dsp:cNvSpPr/>
      </dsp:nvSpPr>
      <dsp:spPr>
        <a:xfrm>
          <a:off x="271831" y="421487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Uživatel</a:t>
          </a:r>
        </a:p>
      </dsp:txBody>
      <dsp:txXfrm>
        <a:off x="271831" y="421487"/>
        <a:ext cx="1957981" cy="597184"/>
      </dsp:txXfrm>
    </dsp:sp>
    <dsp:sp modelId="{EED0093C-28E9-4295-BB18-A53C4C3BD939}">
      <dsp:nvSpPr>
        <dsp:cNvPr id="0" name=""/>
        <dsp:cNvSpPr/>
      </dsp:nvSpPr>
      <dsp:spPr>
        <a:xfrm>
          <a:off x="2621409" y="421487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Uživatelské rozhraní</a:t>
          </a:r>
        </a:p>
      </dsp:txBody>
      <dsp:txXfrm>
        <a:off x="2621409" y="421487"/>
        <a:ext cx="1957981" cy="597184"/>
      </dsp:txXfrm>
    </dsp:sp>
    <dsp:sp modelId="{64729F28-D692-414A-A19A-3B394B4C43F4}">
      <dsp:nvSpPr>
        <dsp:cNvPr id="0" name=""/>
        <dsp:cNvSpPr/>
      </dsp:nvSpPr>
      <dsp:spPr>
        <a:xfrm>
          <a:off x="4968558" y="2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Databáze</a:t>
          </a:r>
        </a:p>
      </dsp:txBody>
      <dsp:txXfrm>
        <a:off x="4968558" y="2"/>
        <a:ext cx="1957981" cy="597184"/>
      </dsp:txXfrm>
    </dsp:sp>
    <dsp:sp modelId="{6798ED96-CC43-43F1-9EC9-EB11575240C4}">
      <dsp:nvSpPr>
        <dsp:cNvPr id="0" name=""/>
        <dsp:cNvSpPr/>
      </dsp:nvSpPr>
      <dsp:spPr>
        <a:xfrm>
          <a:off x="4970986" y="842453"/>
          <a:ext cx="1957981" cy="5971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Modely</a:t>
          </a:r>
        </a:p>
      </dsp:txBody>
      <dsp:txXfrm>
        <a:off x="4970986" y="842453"/>
        <a:ext cx="1957981" cy="597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ADD6-4F8E-47E1-BC0D-F3BA08A00BB7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BF55A-5929-400A-ABA7-AA7A8467E0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1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2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41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904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198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237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2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1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7037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628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41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228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00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31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BF55A-5929-400A-ABA7-AA7A8467E073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86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88841"/>
            <a:ext cx="9144000" cy="161161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08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0" name="Obdélník 19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2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26940"/>
            <a:ext cx="4038600" cy="4699224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26938"/>
            <a:ext cx="4038600" cy="4699225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6" name="Obdélník 15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Wingdings" panose="05000000000000000000" pitchFamily="2" charset="2"/>
              <a:buChar char="§"/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" name="Obdélník 14"/>
          <p:cNvSpPr/>
          <p:nvPr userDrawn="1"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8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7C1F9-748E-443D-9E00-E3CD5CE25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7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8" r:id="rId3"/>
    <p:sldLayoutId id="2147484049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ai.com/blog/chatgpt/" TargetMode="External"/><Relationship Id="rId3" Type="http://schemas.openxmlformats.org/officeDocument/2006/relationships/hyperlink" Target="IBM%20Deep%20Blue.mp4" TargetMode="External"/><Relationship Id="rId7" Type="http://schemas.openxmlformats.org/officeDocument/2006/relationships/hyperlink" Target="https://www.theverge.com/2019/10/30/20939147/deepmind-google-alphastar-starcraft-2-research-grandmaster-leve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sel.cz/8903-letecka-bojova-umela-inteligence-si-natrela-na-chleba-takticke-experty.html" TargetMode="External"/><Relationship Id="rId5" Type="http://schemas.openxmlformats.org/officeDocument/2006/relationships/hyperlink" Target="https://en.wikipedia.org/wiki/AlphaGo" TargetMode="External"/><Relationship Id="rId4" Type="http://schemas.openxmlformats.org/officeDocument/2006/relationships/hyperlink" Target="IBM%20Watson.mp4" TargetMode="External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Informační analýza</a:t>
            </a:r>
            <a:br>
              <a:rPr lang="cs-CZ" dirty="0"/>
            </a:br>
            <a:r>
              <a:rPr lang="cs-CZ" sz="2800" dirty="0"/>
              <a:t>Úvod do informační analýzy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Bakalářský studijní program</a:t>
            </a:r>
          </a:p>
          <a:p>
            <a:r>
              <a:rPr lang="cs-CZ" dirty="0">
                <a:solidFill>
                  <a:srgbClr val="0070C0"/>
                </a:solidFill>
              </a:rPr>
              <a:t>Bezpečnost a obrana</a:t>
            </a:r>
          </a:p>
        </p:txBody>
      </p:sp>
    </p:spTree>
    <p:extLst>
      <p:ext uri="{BB962C8B-B14F-4D97-AF65-F5344CB8AC3E}">
        <p14:creationId xmlns:p14="http://schemas.microsoft.com/office/powerpoint/2010/main" val="98539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Studijní 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Povinná literatura</a:t>
            </a:r>
          </a:p>
          <a:p>
            <a:pPr lvl="1"/>
            <a:r>
              <a:rPr lang="cs-CZ" dirty="0"/>
              <a:t>STODOLA, P. </a:t>
            </a:r>
            <a:r>
              <a:rPr lang="cs-CZ" dirty="0">
                <a:solidFill>
                  <a:srgbClr val="0070C0"/>
                </a:solidFill>
              </a:rPr>
              <a:t>Analýza informačních zdrojů</a:t>
            </a:r>
            <a:r>
              <a:rPr lang="cs-CZ" dirty="0"/>
              <a:t>. Brno: Univerzita obrany, 2016. S-3873.</a:t>
            </a:r>
          </a:p>
          <a:p>
            <a:pPr lvl="1"/>
            <a:r>
              <a:rPr lang="cs-CZ" dirty="0"/>
              <a:t>ZIPFEL, Tomáš a HORÁK, Oldřich. </a:t>
            </a:r>
            <a:r>
              <a:rPr lang="cs-CZ" dirty="0">
                <a:solidFill>
                  <a:srgbClr val="00B050"/>
                </a:solidFill>
              </a:rPr>
              <a:t>Informační analýza</a:t>
            </a:r>
            <a:r>
              <a:rPr lang="cs-CZ" dirty="0"/>
              <a:t>. Studijní text. Brno: Univerzita obrany, 2011, ISBN 978-80-7231-819-3. 107 s.</a:t>
            </a:r>
          </a:p>
          <a:p>
            <a:r>
              <a:rPr lang="cs-CZ" dirty="0"/>
              <a:t>Doporučená literatura</a:t>
            </a:r>
          </a:p>
          <a:p>
            <a:pPr lvl="1"/>
            <a:r>
              <a:rPr lang="cs-CZ" dirty="0"/>
              <a:t>Pro zájemce na základě doporučení vyučujícího</a:t>
            </a:r>
          </a:p>
        </p:txBody>
      </p:sp>
    </p:spTree>
    <p:extLst>
      <p:ext uri="{BB962C8B-B14F-4D97-AF65-F5344CB8AC3E}">
        <p14:creationId xmlns:p14="http://schemas.microsoft.com/office/powerpoint/2010/main" val="15783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3100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Analýza</a:t>
            </a:r>
          </a:p>
          <a:p>
            <a:pPr lvl="1"/>
            <a:r>
              <a:rPr lang="cs-CZ" dirty="0"/>
              <a:t>Rozklad </a:t>
            </a:r>
            <a:r>
              <a:rPr lang="cs-CZ" dirty="0">
                <a:solidFill>
                  <a:srgbClr val="0070C0"/>
                </a:solidFill>
              </a:rPr>
              <a:t>celku</a:t>
            </a:r>
            <a:r>
              <a:rPr lang="cs-CZ" dirty="0"/>
              <a:t> na elementární části s cílem identifikovat podstatné a nutné vlastnosti těchto částí, poznat jejich podstatu a zákonitosti</a:t>
            </a:r>
          </a:p>
          <a:p>
            <a:pPr lvl="1"/>
            <a:r>
              <a:rPr lang="cs-CZ" dirty="0"/>
              <a:t>Celek = </a:t>
            </a:r>
            <a:r>
              <a:rPr lang="cs-CZ" dirty="0">
                <a:solidFill>
                  <a:srgbClr val="0070C0"/>
                </a:solidFill>
              </a:rPr>
              <a:t>data</a:t>
            </a:r>
            <a:r>
              <a:rPr lang="cs-CZ" dirty="0"/>
              <a:t>, získáváme z nich </a:t>
            </a:r>
            <a:r>
              <a:rPr lang="cs-CZ" dirty="0">
                <a:solidFill>
                  <a:srgbClr val="0070C0"/>
                </a:solidFill>
              </a:rPr>
              <a:t>informace</a:t>
            </a:r>
            <a:r>
              <a:rPr lang="cs-CZ" dirty="0"/>
              <a:t> a </a:t>
            </a:r>
            <a:r>
              <a:rPr lang="cs-CZ" dirty="0">
                <a:solidFill>
                  <a:srgbClr val="0070C0"/>
                </a:solidFill>
              </a:rPr>
              <a:t>znalosti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0949476"/>
              </p:ext>
            </p:extLst>
          </p:nvPr>
        </p:nvGraphicFramePr>
        <p:xfrm>
          <a:off x="1524000" y="4238179"/>
          <a:ext cx="60960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8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Algoritmus</a:t>
            </a:r>
          </a:p>
          <a:p>
            <a:pPr lvl="1"/>
            <a:r>
              <a:rPr lang="cs-CZ" dirty="0"/>
              <a:t>Posloupnost konečného počtu elementárních kroků, kterými můžeme vyřešit daný problém</a:t>
            </a:r>
          </a:p>
          <a:p>
            <a:pPr lvl="1"/>
            <a:r>
              <a:rPr lang="cs-CZ" dirty="0"/>
              <a:t>Teoretický přístup nebo princip při řešení problému</a:t>
            </a:r>
          </a:p>
          <a:p>
            <a:pPr lvl="1"/>
            <a:r>
              <a:rPr lang="cs-CZ" dirty="0"/>
              <a:t>Základní vlastnosti: konečnost, univerzálnost, elementárnost</a:t>
            </a:r>
          </a:p>
          <a:p>
            <a:r>
              <a:rPr lang="cs-CZ" dirty="0">
                <a:solidFill>
                  <a:srgbClr val="0070C0"/>
                </a:solidFill>
              </a:rPr>
              <a:t>Big data </a:t>
            </a:r>
            <a:r>
              <a:rPr lang="cs-CZ" dirty="0"/>
              <a:t>(</a:t>
            </a:r>
            <a:r>
              <a:rPr lang="cs-CZ" dirty="0" err="1"/>
              <a:t>veledata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Soubory dat, jejichž velikost je mimo schopnosti zachycovat, spravovat a zpracovávat data běžně používanými softwarovými prostředky v rozumném čase</a:t>
            </a:r>
          </a:p>
          <a:p>
            <a:pPr lvl="1"/>
            <a:r>
              <a:rPr lang="cs-CZ" dirty="0"/>
              <a:t>Pojmy: korelace, kauzalita, chybovost</a:t>
            </a:r>
          </a:p>
        </p:txBody>
      </p:sp>
    </p:spTree>
    <p:extLst>
      <p:ext uri="{BB962C8B-B14F-4D97-AF65-F5344CB8AC3E}">
        <p14:creationId xmlns:p14="http://schemas.microsoft.com/office/powerpoint/2010/main" val="35894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Základní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Strukturovaná data</a:t>
            </a:r>
          </a:p>
          <a:p>
            <a:pPr lvl="1"/>
            <a:r>
              <a:rPr lang="cs-CZ" dirty="0"/>
              <a:t>Pevně daná struktura a organizace dat</a:t>
            </a:r>
          </a:p>
          <a:p>
            <a:pPr lvl="1"/>
            <a:r>
              <a:rPr lang="cs-CZ" dirty="0"/>
              <a:t>Známé vztahy mezi jednotlivými celky</a:t>
            </a:r>
          </a:p>
          <a:p>
            <a:r>
              <a:rPr lang="cs-CZ" dirty="0">
                <a:solidFill>
                  <a:srgbClr val="0070C0"/>
                </a:solidFill>
              </a:rPr>
              <a:t>Nestrukturovaná data</a:t>
            </a:r>
          </a:p>
          <a:p>
            <a:pPr lvl="1"/>
            <a:r>
              <a:rPr lang="pl-PL" dirty="0"/>
              <a:t>Neznámá organizace a struktura dat</a:t>
            </a:r>
          </a:p>
          <a:p>
            <a:r>
              <a:rPr lang="cs-CZ" dirty="0">
                <a:solidFill>
                  <a:srgbClr val="0070C0"/>
                </a:solidFill>
              </a:rPr>
              <a:t>Data </a:t>
            </a:r>
            <a:r>
              <a:rPr lang="cs-CZ" dirty="0" err="1">
                <a:solidFill>
                  <a:srgbClr val="0070C0"/>
                </a:solidFill>
              </a:rPr>
              <a:t>mining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Matematicko-statistické metody pro objevování znalostí v datech</a:t>
            </a:r>
          </a:p>
        </p:txBody>
      </p:sp>
    </p:spTree>
    <p:extLst>
      <p:ext uri="{BB962C8B-B14F-4D97-AF65-F5344CB8AC3E}">
        <p14:creationId xmlns:p14="http://schemas.microsoft.com/office/powerpoint/2010/main" val="24428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Strukturovaná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Informační systém</a:t>
            </a:r>
          </a:p>
          <a:p>
            <a:r>
              <a:rPr lang="cs-CZ" dirty="0"/>
              <a:t>Databázový systém</a:t>
            </a:r>
          </a:p>
          <a:p>
            <a:r>
              <a:rPr lang="cs-CZ" dirty="0"/>
              <a:t>Relační datový model</a:t>
            </a:r>
          </a:p>
          <a:p>
            <a:pPr lvl="1"/>
            <a:r>
              <a:rPr lang="cs-CZ" dirty="0"/>
              <a:t>Databáze</a:t>
            </a:r>
          </a:p>
          <a:p>
            <a:pPr lvl="1"/>
            <a:r>
              <a:rPr lang="cs-CZ" dirty="0"/>
              <a:t>Tabulka</a:t>
            </a:r>
          </a:p>
          <a:p>
            <a:pPr lvl="2"/>
            <a:r>
              <a:rPr lang="cs-CZ" dirty="0"/>
              <a:t>Atribut</a:t>
            </a:r>
          </a:p>
          <a:p>
            <a:pPr lvl="2"/>
            <a:r>
              <a:rPr lang="cs-CZ" dirty="0"/>
              <a:t>Položka</a:t>
            </a:r>
          </a:p>
          <a:p>
            <a:pPr lvl="2"/>
            <a:r>
              <a:rPr lang="cs-CZ" dirty="0"/>
              <a:t>Záznam</a:t>
            </a:r>
          </a:p>
          <a:p>
            <a:pPr lvl="1"/>
            <a:r>
              <a:rPr lang="cs-CZ" dirty="0"/>
              <a:t>Vztah</a:t>
            </a:r>
          </a:p>
        </p:txBody>
      </p:sp>
    </p:spTree>
    <p:extLst>
      <p:ext uri="{BB962C8B-B14F-4D97-AF65-F5344CB8AC3E}">
        <p14:creationId xmlns:p14="http://schemas.microsoft.com/office/powerpoint/2010/main" val="317638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Nestrukturovaná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Systém pro správu dokumentů</a:t>
            </a:r>
          </a:p>
          <a:p>
            <a:r>
              <a:rPr lang="cs-CZ" dirty="0" err="1"/>
              <a:t>Dokumentografický</a:t>
            </a:r>
            <a:r>
              <a:rPr lang="cs-CZ" dirty="0"/>
              <a:t> informační systém</a:t>
            </a:r>
          </a:p>
          <a:p>
            <a:pPr lvl="1"/>
            <a:r>
              <a:rPr lang="cs-CZ" dirty="0"/>
              <a:t>Informační zdroj</a:t>
            </a:r>
          </a:p>
          <a:p>
            <a:pPr lvl="1"/>
            <a:r>
              <a:rPr lang="cs-CZ" dirty="0"/>
              <a:t>Dokument</a:t>
            </a:r>
          </a:p>
          <a:p>
            <a:pPr lvl="1"/>
            <a:r>
              <a:rPr lang="cs-CZ" dirty="0"/>
              <a:t>Odkaz</a:t>
            </a:r>
          </a:p>
          <a:p>
            <a:r>
              <a:rPr lang="cs-CZ" dirty="0"/>
              <a:t>Fulltextové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176069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5. Úvod do problematiky</a:t>
            </a:r>
            <a:br>
              <a:rPr lang="cs-CZ" dirty="0"/>
            </a:br>
            <a:r>
              <a:rPr lang="cs-CZ" sz="2800" dirty="0"/>
              <a:t>Data </a:t>
            </a:r>
            <a:r>
              <a:rPr lang="cs-CZ" sz="2800" dirty="0" err="1"/>
              <a:t>mining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Dolování z dat</a:t>
            </a:r>
          </a:p>
          <a:p>
            <a:r>
              <a:rPr lang="cs-CZ" dirty="0"/>
              <a:t>Data, informace, znalost</a:t>
            </a:r>
          </a:p>
          <a:p>
            <a:r>
              <a:rPr lang="cs-CZ" dirty="0"/>
              <a:t>Získávání znalostí z velkého objemu dat</a:t>
            </a:r>
          </a:p>
          <a:p>
            <a:pPr lvl="1"/>
            <a:r>
              <a:rPr lang="cs-CZ" dirty="0"/>
              <a:t>Predikce</a:t>
            </a:r>
          </a:p>
          <a:p>
            <a:pPr lvl="1"/>
            <a:r>
              <a:rPr lang="cs-CZ" dirty="0"/>
              <a:t>Klasifikace</a:t>
            </a:r>
          </a:p>
          <a:p>
            <a:pPr lvl="1"/>
            <a:r>
              <a:rPr lang="cs-CZ" dirty="0"/>
              <a:t>Asociace</a:t>
            </a:r>
          </a:p>
          <a:p>
            <a:pPr lvl="1"/>
            <a:r>
              <a:rPr lang="cs-CZ" dirty="0"/>
              <a:t>Shlukování</a:t>
            </a:r>
          </a:p>
          <a:p>
            <a:r>
              <a:rPr lang="cs-CZ" dirty="0"/>
              <a:t>Proces trénování a testování</a:t>
            </a:r>
          </a:p>
        </p:txBody>
      </p:sp>
    </p:spTree>
    <p:extLst>
      <p:ext uri="{BB962C8B-B14F-4D97-AF65-F5344CB8AC3E}">
        <p14:creationId xmlns:p14="http://schemas.microsoft.com/office/powerpoint/2010/main" val="32652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Aplikační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systémech pro podporu rozhodování</a:t>
            </a:r>
          </a:p>
          <a:p>
            <a:r>
              <a:rPr lang="cs-CZ" dirty="0">
                <a:solidFill>
                  <a:srgbClr val="0070C0"/>
                </a:solidFill>
              </a:rPr>
              <a:t>DSS</a:t>
            </a:r>
            <a:r>
              <a:rPr lang="cs-CZ" dirty="0"/>
              <a:t>: </a:t>
            </a:r>
            <a:r>
              <a:rPr lang="cs-CZ" dirty="0" err="1"/>
              <a:t>Decision</a:t>
            </a:r>
            <a:r>
              <a:rPr lang="cs-CZ" dirty="0"/>
              <a:t> Support </a:t>
            </a:r>
            <a:r>
              <a:rPr lang="cs-CZ" dirty="0" err="1"/>
              <a:t>System</a:t>
            </a:r>
            <a:endParaRPr lang="cs-CZ" dirty="0"/>
          </a:p>
          <a:p>
            <a:pPr lvl="1"/>
            <a:r>
              <a:rPr lang="cs-CZ" dirty="0"/>
              <a:t>Manažerské rozhodování</a:t>
            </a:r>
          </a:p>
          <a:p>
            <a:pPr lvl="1"/>
            <a:r>
              <a:rPr lang="cs-CZ" dirty="0"/>
              <a:t>Určování investičních strategií společností</a:t>
            </a:r>
          </a:p>
          <a:p>
            <a:pPr lvl="1"/>
            <a:r>
              <a:rPr lang="cs-CZ" dirty="0"/>
              <a:t>Lékařská diagnostika</a:t>
            </a:r>
          </a:p>
          <a:p>
            <a:pPr lvl="1"/>
            <a:r>
              <a:rPr lang="cs-CZ" dirty="0"/>
              <a:t>V průmyslových procesech</a:t>
            </a:r>
          </a:p>
          <a:p>
            <a:pPr lvl="1"/>
            <a:r>
              <a:rPr lang="cs-CZ" dirty="0"/>
              <a:t>Velení a řízení vojenských jednotek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11557601"/>
              </p:ext>
            </p:extLst>
          </p:nvPr>
        </p:nvGraphicFramePr>
        <p:xfrm>
          <a:off x="1835696" y="5013176"/>
          <a:ext cx="720080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600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Aplikační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3" action="ppaction://hlinkfile"/>
              </a:rPr>
              <a:t>Deep</a:t>
            </a:r>
            <a:r>
              <a:rPr lang="cs-CZ" dirty="0">
                <a:hlinkClick r:id="rId3" action="ppaction://hlinkfile"/>
              </a:rPr>
              <a:t> Blue </a:t>
            </a:r>
            <a:r>
              <a:rPr lang="cs-CZ" dirty="0"/>
              <a:t>(1997)</a:t>
            </a:r>
          </a:p>
          <a:p>
            <a:r>
              <a:rPr lang="cs-CZ" dirty="0" err="1"/>
              <a:t>Deep</a:t>
            </a:r>
            <a:r>
              <a:rPr lang="cs-CZ" dirty="0"/>
              <a:t> Green (2008)</a:t>
            </a:r>
          </a:p>
          <a:p>
            <a:r>
              <a:rPr lang="cs-CZ" dirty="0">
                <a:hlinkClick r:id="rId4" action="ppaction://hlinkfile"/>
              </a:rPr>
              <a:t>IBM Watson </a:t>
            </a:r>
            <a:r>
              <a:rPr lang="cs-CZ" dirty="0"/>
              <a:t>(2011)</a:t>
            </a:r>
          </a:p>
          <a:p>
            <a:r>
              <a:rPr lang="cs-CZ" dirty="0" err="1">
                <a:hlinkClick r:id="rId5"/>
              </a:rPr>
              <a:t>AlphaGo</a:t>
            </a:r>
            <a:r>
              <a:rPr lang="cs-CZ" dirty="0"/>
              <a:t> (2015)</a:t>
            </a:r>
          </a:p>
          <a:p>
            <a:r>
              <a:rPr lang="cs-CZ" dirty="0">
                <a:hlinkClick r:id="rId6"/>
              </a:rPr>
              <a:t>ALPHA</a:t>
            </a:r>
            <a:r>
              <a:rPr lang="cs-CZ" dirty="0"/>
              <a:t> (2016)</a:t>
            </a:r>
          </a:p>
          <a:p>
            <a:r>
              <a:rPr lang="cs-CZ" dirty="0" err="1">
                <a:hlinkClick r:id="rId7"/>
              </a:rPr>
              <a:t>AlphaStar</a:t>
            </a:r>
            <a:r>
              <a:rPr lang="cs-CZ" dirty="0"/>
              <a:t> (2019)</a:t>
            </a:r>
          </a:p>
          <a:p>
            <a:r>
              <a:rPr lang="cs-CZ" dirty="0" err="1">
                <a:hlinkClick r:id="rId8"/>
              </a:rPr>
              <a:t>ChatGPT</a:t>
            </a:r>
            <a:r>
              <a:rPr lang="cs-CZ" dirty="0"/>
              <a:t> (2022)</a:t>
            </a:r>
          </a:p>
        </p:txBody>
      </p:sp>
      <p:pic>
        <p:nvPicPr>
          <p:cNvPr id="5" name="obrázek 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9" y="1437328"/>
            <a:ext cx="4752527" cy="347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715A9F-38C8-55FD-9358-AB385E1EBA58}"/>
              </a:ext>
            </a:extLst>
          </p:cNvPr>
          <p:cNvSpPr txBox="1"/>
          <p:nvPr/>
        </p:nvSpPr>
        <p:spPr>
          <a:xfrm>
            <a:off x="5220072" y="5130428"/>
            <a:ext cx="33843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TDSS (2006-dále)</a:t>
            </a:r>
          </a:p>
          <a:p>
            <a:pPr algn="ctr"/>
            <a:r>
              <a:rPr lang="cs-CZ" sz="3200" dirty="0"/>
              <a:t>ROJ (2022-2025)</a:t>
            </a:r>
          </a:p>
        </p:txBody>
      </p:sp>
    </p:spTree>
    <p:extLst>
      <p:ext uri="{BB962C8B-B14F-4D97-AF65-F5344CB8AC3E}">
        <p14:creationId xmlns:p14="http://schemas.microsoft.com/office/powerpoint/2010/main" val="224595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Dotazy</a:t>
            </a:r>
            <a:r>
              <a:rPr lang="en-US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  <a:r>
              <a:rPr lang="en-US" dirty="0"/>
              <a:t>!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2869356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39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 a cíle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T1</a:t>
            </a:r>
            <a:r>
              <a:rPr lang="cs-CZ" dirty="0"/>
              <a:t>: Úvod do informační analýzy</a:t>
            </a:r>
          </a:p>
          <a:p>
            <a:r>
              <a:rPr lang="cs-CZ" dirty="0"/>
              <a:t>Rozsah: 2P</a:t>
            </a:r>
          </a:p>
          <a:p>
            <a:r>
              <a:rPr lang="cs-CZ" dirty="0">
                <a:solidFill>
                  <a:srgbClr val="0070C0"/>
                </a:solidFill>
              </a:rPr>
              <a:t>Cíle</a:t>
            </a:r>
            <a:r>
              <a:rPr lang="cs-CZ" dirty="0"/>
              <a:t> přednášky:</a:t>
            </a:r>
          </a:p>
          <a:p>
            <a:pPr lvl="1"/>
            <a:r>
              <a:rPr lang="cs-CZ" dirty="0"/>
              <a:t>Seznámit studenty se strukturou předmětu</a:t>
            </a:r>
          </a:p>
          <a:p>
            <a:pPr lvl="1"/>
            <a:r>
              <a:rPr lang="cs-CZ" dirty="0"/>
              <a:t>Seznámit studenty s podmínkami </a:t>
            </a:r>
            <a:r>
              <a:rPr lang="cs-CZ"/>
              <a:t>udělení zápočtu</a:t>
            </a:r>
            <a:endParaRPr lang="cs-CZ" dirty="0"/>
          </a:p>
          <a:p>
            <a:pPr lvl="1"/>
            <a:r>
              <a:rPr lang="cs-CZ" dirty="0"/>
              <a:t>Uvést informace o vyučujícím a studijní literatuře</a:t>
            </a:r>
          </a:p>
          <a:p>
            <a:pPr lvl="1"/>
            <a:r>
              <a:rPr lang="cs-CZ" dirty="0"/>
              <a:t>Uvést studenty do problematiky předmětu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Struktura předmětu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Podmínky úspěšného ukončení předmětu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Vyučující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Studijní literatura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Úvod do problematiky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Aplikační využití</a:t>
            </a:r>
          </a:p>
        </p:txBody>
      </p:sp>
    </p:spTree>
    <p:extLst>
      <p:ext uri="{BB962C8B-B14F-4D97-AF65-F5344CB8AC3E}">
        <p14:creationId xmlns:p14="http://schemas.microsoft.com/office/powerpoint/2010/main" val="10015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Motto předmětu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„Neexistuje nic méně efektivního, než velmi efektivně dělat to, co by nemělo být děláno vůbec.“</a:t>
            </a:r>
          </a:p>
          <a:p>
            <a:pPr marL="0" indent="0">
              <a:buNone/>
            </a:pPr>
            <a:r>
              <a:rPr lang="cs-CZ" dirty="0"/>
              <a:t>					Peter F. </a:t>
            </a:r>
            <a:r>
              <a:rPr lang="cs-CZ" dirty="0" err="1"/>
              <a:t>Drucker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„</a:t>
            </a:r>
            <a:r>
              <a:rPr lang="en-US" sz="2400" dirty="0"/>
              <a:t>There is nothing so useless as doing efficiently that which should not be done at all</a:t>
            </a:r>
            <a:r>
              <a:rPr lang="cs-CZ" sz="2400" dirty="0"/>
              <a:t>.“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2552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0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Struktura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Místo ve studijním programu</a:t>
            </a:r>
          </a:p>
          <a:p>
            <a:pPr lvl="1"/>
            <a:r>
              <a:rPr lang="cs-CZ" dirty="0"/>
              <a:t>Vyučováno: 1. ročník, 2. semestr</a:t>
            </a:r>
          </a:p>
          <a:p>
            <a:pPr lvl="1"/>
            <a:r>
              <a:rPr lang="cs-CZ" dirty="0"/>
              <a:t>Rozsah: 56 hodin</a:t>
            </a:r>
          </a:p>
          <a:p>
            <a:pPr lvl="1"/>
            <a:r>
              <a:rPr lang="cs-CZ" dirty="0"/>
              <a:t>Přidělované kredity: 4</a:t>
            </a:r>
          </a:p>
          <a:p>
            <a:pPr lvl="1"/>
            <a:r>
              <a:rPr lang="cs-CZ" dirty="0"/>
              <a:t>Předmět profilujícího základu</a:t>
            </a:r>
          </a:p>
          <a:p>
            <a:pPr lvl="1"/>
            <a:r>
              <a:rPr lang="cs-CZ" dirty="0"/>
              <a:t>Nejedná se o předmět u státní zkoušky</a:t>
            </a:r>
          </a:p>
        </p:txBody>
      </p:sp>
    </p:spTree>
    <p:extLst>
      <p:ext uri="{BB962C8B-B14F-4D97-AF65-F5344CB8AC3E}">
        <p14:creationId xmlns:p14="http://schemas.microsoft.com/office/powerpoint/2010/main" val="1387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Struktura předmětu</a:t>
            </a:r>
            <a:br>
              <a:rPr lang="cs-CZ" dirty="0"/>
            </a:br>
            <a:r>
              <a:rPr lang="cs-CZ" sz="3100" dirty="0"/>
              <a:t>Zaměření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Blok A: Informační systémy a nástroje pro analýzu a zpracování dat</a:t>
            </a:r>
          </a:p>
          <a:p>
            <a:pPr lvl="1"/>
            <a:r>
              <a:rPr lang="pl-PL" dirty="0"/>
              <a:t>Rozsah 20 hodin</a:t>
            </a:r>
          </a:p>
          <a:p>
            <a:r>
              <a:rPr lang="pl-PL" dirty="0">
                <a:solidFill>
                  <a:srgbClr val="00B050"/>
                </a:solidFill>
              </a:rPr>
              <a:t>Blok B: Analytický proces, postupy informační analýzy</a:t>
            </a:r>
          </a:p>
          <a:p>
            <a:pPr lvl="1"/>
            <a:r>
              <a:rPr lang="pl-PL" dirty="0"/>
              <a:t>Rozsah 10 hodin</a:t>
            </a:r>
          </a:p>
          <a:p>
            <a:r>
              <a:rPr lang="pl-PL" dirty="0">
                <a:solidFill>
                  <a:srgbClr val="C00000"/>
                </a:solidFill>
              </a:rPr>
              <a:t>Blok C: Řešení vybraného informačního problému</a:t>
            </a:r>
          </a:p>
          <a:p>
            <a:pPr lvl="1"/>
            <a:r>
              <a:rPr lang="pl-PL" dirty="0"/>
              <a:t>Rozsah 26 hodin</a:t>
            </a:r>
          </a:p>
        </p:txBody>
      </p:sp>
    </p:spTree>
    <p:extLst>
      <p:ext uri="{BB962C8B-B14F-4D97-AF65-F5344CB8AC3E}">
        <p14:creationId xmlns:p14="http://schemas.microsoft.com/office/powerpoint/2010/main" val="125122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Struktura předmětu</a:t>
            </a:r>
            <a:br>
              <a:rPr lang="cs-CZ" dirty="0"/>
            </a:br>
            <a:r>
              <a:rPr lang="cs-CZ" sz="3100" dirty="0"/>
              <a:t>Tématika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rgbClr val="0070C0"/>
                </a:solidFill>
              </a:rPr>
              <a:t>Úvod do informační analýzy (2P)</a:t>
            </a:r>
          </a:p>
          <a:p>
            <a:r>
              <a:rPr lang="pl-PL" dirty="0">
                <a:solidFill>
                  <a:srgbClr val="0070C0"/>
                </a:solidFill>
              </a:rPr>
              <a:t>Informační a databázové systémy (2P, 2C)</a:t>
            </a:r>
          </a:p>
          <a:p>
            <a:r>
              <a:rPr lang="pl-PL" dirty="0">
                <a:solidFill>
                  <a:srgbClr val="0070C0"/>
                </a:solidFill>
              </a:rPr>
              <a:t>Systémy pro správu dokumentů a dokumentografické informační systémy (2P, 2C)</a:t>
            </a:r>
          </a:p>
          <a:p>
            <a:r>
              <a:rPr lang="pl-PL" dirty="0">
                <a:solidFill>
                  <a:srgbClr val="0070C0"/>
                </a:solidFill>
              </a:rPr>
              <a:t>Využití internetových vyhledávačů pro vyhledávání dokumentů z otevřených zdrojů (2P, 2C)</a:t>
            </a:r>
          </a:p>
          <a:p>
            <a:r>
              <a:rPr lang="pl-PL" dirty="0">
                <a:solidFill>
                  <a:srgbClr val="0070C0"/>
                </a:solidFill>
              </a:rPr>
              <a:t>Analytické nástroje pro analýzu a zpracování dat (2P, 4C)</a:t>
            </a:r>
          </a:p>
          <a:p>
            <a:r>
              <a:rPr lang="pl-PL" dirty="0">
                <a:solidFill>
                  <a:srgbClr val="00B050"/>
                </a:solidFill>
              </a:rPr>
              <a:t>Analytický proces, usuzování, kreativní a kritické myšlení (2P, 2S)</a:t>
            </a:r>
          </a:p>
          <a:p>
            <a:r>
              <a:rPr lang="pl-PL" dirty="0">
                <a:solidFill>
                  <a:srgbClr val="00B050"/>
                </a:solidFill>
              </a:rPr>
              <a:t>Postupy informační analýzy (2P, 2C, 2S)</a:t>
            </a:r>
          </a:p>
          <a:p>
            <a:r>
              <a:rPr lang="pl-PL" dirty="0">
                <a:solidFill>
                  <a:srgbClr val="C00000"/>
                </a:solidFill>
              </a:rPr>
              <a:t>Řešení vybraného informačního problému (metoda PMESII) (26C)</a:t>
            </a:r>
          </a:p>
        </p:txBody>
      </p:sp>
    </p:spTree>
    <p:extLst>
      <p:ext uri="{BB962C8B-B14F-4D97-AF65-F5344CB8AC3E}">
        <p14:creationId xmlns:p14="http://schemas.microsoft.com/office/powerpoint/2010/main" val="39317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2. Podmínky úspěšného ukončení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Klasifikace: </a:t>
            </a:r>
            <a:r>
              <a:rPr lang="cs-CZ" dirty="0">
                <a:solidFill>
                  <a:srgbClr val="0070C0"/>
                </a:solidFill>
              </a:rPr>
              <a:t>zápočet</a:t>
            </a:r>
          </a:p>
          <a:p>
            <a:r>
              <a:rPr lang="cs-CZ" dirty="0"/>
              <a:t>Podmínky udělení zápočtu:</a:t>
            </a:r>
          </a:p>
          <a:p>
            <a:pPr lvl="1"/>
            <a:r>
              <a:rPr lang="cs-CZ" dirty="0"/>
              <a:t>Aktivní účast na přednáškách, cvičeních, seminářích</a:t>
            </a:r>
          </a:p>
          <a:p>
            <a:pPr lvl="1"/>
            <a:r>
              <a:rPr lang="cs-CZ" dirty="0"/>
              <a:t>Týmová práce v rámci bloku C se zaměřením na postupné rozvíjení analytických kompetencí </a:t>
            </a:r>
            <a:r>
              <a:rPr lang="pl-PL" dirty="0"/>
              <a:t>s orientací na problematiku bezpečnosti a obrany</a:t>
            </a:r>
          </a:p>
          <a:p>
            <a:pPr lvl="1"/>
            <a:r>
              <a:rPr lang="cs-CZ" dirty="0"/>
              <a:t>V rámci bloku C prezentace studenta na hodinách na zadané aktuální téma z oblasti bezpečnosti / obrany mezinárodního prostředí</a:t>
            </a:r>
          </a:p>
          <a:p>
            <a:pPr lvl="1"/>
            <a:r>
              <a:rPr lang="cs-CZ" dirty="0"/>
              <a:t>Důraz bude položen na prezentační schopnosti, rešeršní činnost, práci se zdroji a nalezení ekvivalentu prezentované skutečnosti se stavem v podmínkách ČR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984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Přednášející, cvičící, zkoušející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Garant předmětu a vyučující (</a:t>
            </a:r>
            <a:r>
              <a:rPr lang="cs-CZ" dirty="0">
                <a:solidFill>
                  <a:srgbClr val="0070C0"/>
                </a:solidFill>
              </a:rPr>
              <a:t>Blok 1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pplk. prof. Ing. Petr Stodola, Ph.D.</a:t>
            </a:r>
          </a:p>
          <a:p>
            <a:pPr lvl="1"/>
            <a:r>
              <a:rPr lang="cs-CZ" dirty="0"/>
              <a:t>Ústav zpravodajských studií</a:t>
            </a:r>
          </a:p>
          <a:p>
            <a:r>
              <a:rPr lang="cs-CZ" dirty="0"/>
              <a:t>Vyučující (</a:t>
            </a:r>
            <a:r>
              <a:rPr lang="cs-CZ" dirty="0">
                <a:solidFill>
                  <a:srgbClr val="00B050"/>
                </a:solidFill>
              </a:rPr>
              <a:t>Blok 2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Ing. Jozef Vojtek</a:t>
            </a:r>
          </a:p>
          <a:p>
            <a:pPr lvl="1"/>
            <a:r>
              <a:rPr lang="cs-CZ" dirty="0"/>
              <a:t>Ústav zpravodajských studií</a:t>
            </a:r>
          </a:p>
          <a:p>
            <a:r>
              <a:rPr lang="cs-CZ" dirty="0"/>
              <a:t>Vyučující (</a:t>
            </a:r>
            <a:r>
              <a:rPr lang="cs-CZ" dirty="0">
                <a:solidFill>
                  <a:srgbClr val="C00000"/>
                </a:solidFill>
              </a:rPr>
              <a:t>Blok 3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pplk. Mgr. Radovan Vašíček</a:t>
            </a:r>
          </a:p>
          <a:p>
            <a:pPr lvl="1"/>
            <a:r>
              <a:rPr lang="cs-CZ" dirty="0"/>
              <a:t>Katedra zpravodajského zabezpečení</a:t>
            </a:r>
          </a:p>
        </p:txBody>
      </p:sp>
    </p:spTree>
    <p:extLst>
      <p:ext uri="{BB962C8B-B14F-4D97-AF65-F5344CB8AC3E}">
        <p14:creationId xmlns:p14="http://schemas.microsoft.com/office/powerpoint/2010/main" val="92816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807</Words>
  <Application>Microsoft Office PowerPoint</Application>
  <PresentationFormat>Předvádění na obrazovce (4:3)</PresentationFormat>
  <Paragraphs>158</Paragraphs>
  <Slides>19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Motiv systému Office</vt:lpstr>
      <vt:lpstr>Informační analýza Úvod do informační analýzy</vt:lpstr>
      <vt:lpstr>Téma a cíle přednášky</vt:lpstr>
      <vt:lpstr>Osnova přednášky</vt:lpstr>
      <vt:lpstr>Motto předmětu</vt:lpstr>
      <vt:lpstr>1. Struktura předmětu</vt:lpstr>
      <vt:lpstr>1. Struktura předmětu Zaměření předmětu</vt:lpstr>
      <vt:lpstr>1. Struktura předmětu Tématika předmětu</vt:lpstr>
      <vt:lpstr>2. Podmínky úspěšného ukončení předmětu</vt:lpstr>
      <vt:lpstr>3. Přednášející, cvičící, zkoušející</vt:lpstr>
      <vt:lpstr>4. Studijní literatura</vt:lpstr>
      <vt:lpstr>5. Úvod do problematiky Základní pojmy</vt:lpstr>
      <vt:lpstr>5. Úvod do problematiky Základní pojmy</vt:lpstr>
      <vt:lpstr>5. Úvod do problematiky Základní pojmy</vt:lpstr>
      <vt:lpstr>5. Úvod do problematiky Strukturovaná data</vt:lpstr>
      <vt:lpstr>5. Úvod do problematiky Nestrukturovaná data</vt:lpstr>
      <vt:lpstr>5. Úvod do problematiky Data mining</vt:lpstr>
      <vt:lpstr>6. Aplikační využití</vt:lpstr>
      <vt:lpstr>6. Aplikační využití</vt:lpstr>
      <vt:lpstr>Dotazy?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2023-03-27T07:35:30Z</dcterms:created>
  <dcterms:modified xsi:type="dcterms:W3CDTF">2023-03-27T07:35:35Z</dcterms:modified>
</cp:coreProperties>
</file>