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</a:t>
            </a:r>
            <a:r>
              <a:rPr lang="cs-CZ" sz="2000" b="1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cs-CZ" sz="2000" b="1" smtClean="0"/>
              <a:t> </a:t>
            </a:r>
            <a:r>
              <a:rPr lang="cs-CZ" sz="2000" b="1" smtClean="0"/>
              <a:t>T-6. </a:t>
            </a:r>
            <a:r>
              <a:rPr lang="cs-CZ" sz="2000" b="1" dirty="0" smtClean="0"/>
              <a:t>Zápočtový test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Zápočtový test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45652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Prověření znalostí získaných během studia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882" y="3036039"/>
            <a:ext cx="3069782" cy="298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228873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</a:t>
            </a:r>
            <a:r>
              <a:rPr lang="cs-CZ" dirty="0" smtClean="0"/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/>
              <a:t>Bojový předpis pozemních sil Armády České republiky, část 3 – mechanizovaná, tanková, minometná a protitanková rota [Vševojsk-1-4].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/>
              <a:t>plk. </a:t>
            </a:r>
            <a:r>
              <a:rPr lang="cs-CZ" dirty="0" err="1"/>
              <a:t>gšt</a:t>
            </a:r>
            <a:r>
              <a:rPr lang="cs-CZ"/>
              <a:t>. </a:t>
            </a:r>
            <a:r>
              <a:rPr lang="cs-CZ" dirty="0"/>
              <a:t>Jan 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Props1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7C9A5B1E-49D4-4D95-B23F-ED1BDB92EDD6}">
  <ds:schemaRefs>
    <ds:schemaRef ds:uri="http://schemas.microsoft.com/sharepoint/v3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4c776772-38f0-49f0-aa86-460d0737ec1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3523</TotalTime>
  <Words>178</Words>
  <Application>Microsoft Office PowerPoint</Application>
  <PresentationFormat>Předvádění na obrazovce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181</cp:revision>
  <cp:lastPrinted>2015-02-04T02:50:49Z</cp:lastPrinted>
  <dcterms:created xsi:type="dcterms:W3CDTF">2015-02-04T01:23:39Z</dcterms:created>
  <dcterms:modified xsi:type="dcterms:W3CDTF">2020-07-08T09:40:15Z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