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T-2/1. Taktické činnosti čety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Taktické činnosti čety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685963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Charakteristika a bojové možnosti čety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Organizační struktura mechanizované čety na BVP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Organizační struktura mechanizované čety na KBVP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Organizační struktura motorizované čety na LMV IVECO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</a:t>
            </a:r>
            <a:r>
              <a:rPr lang="cs-CZ" dirty="0" smtClean="0"/>
              <a:t>1 </a:t>
            </a:r>
            <a:r>
              <a:rPr lang="cs-CZ" dirty="0"/>
              <a:t>– mechanizovaná, tanková, minometná a protitanková četa [Vševojsk-1-5]. Prahy: MO ČR, </a:t>
            </a:r>
            <a:r>
              <a:rPr lang="cs-CZ" dirty="0" smtClean="0"/>
              <a:t>1997</a:t>
            </a:r>
          </a:p>
          <a:p>
            <a:pPr marL="457200" indent="-457200" algn="l">
              <a:buAutoNum type="arabicPeriod"/>
            </a:pPr>
            <a:r>
              <a:rPr lang="cs-CZ" dirty="0"/>
              <a:t>Vojenské grafické symboly [Oper-2-3]. Praha: MO, </a:t>
            </a:r>
            <a:r>
              <a:rPr lang="cs-CZ" dirty="0" smtClean="0"/>
              <a:t>2015</a:t>
            </a:r>
          </a:p>
          <a:p>
            <a:pPr marL="457200" indent="-457200" algn="l">
              <a:buAutoNum type="arabicPeriod"/>
            </a:pPr>
            <a:endParaRPr lang="cs-CZ" sz="20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 smtClean="0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C9A5B1E-49D4-4D95-B23F-ED1BDB92EDD6}">
  <ds:schemaRefs>
    <ds:schemaRef ds:uri="http://schemas.microsoft.com/office/infopath/2007/PartnerControls"/>
    <ds:schemaRef ds:uri="http://purl.org/dc/terms/"/>
    <ds:schemaRef ds:uri="4c776772-38f0-49f0-aa86-460d0737ec12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3510</TotalTime>
  <Words>151</Words>
  <Application>Microsoft Office PowerPoint</Application>
  <PresentationFormat>Předvádění na obrazovce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176</cp:revision>
  <cp:lastPrinted>2015-02-04T02:50:49Z</cp:lastPrinted>
  <dcterms:created xsi:type="dcterms:W3CDTF">2015-02-04T01:23:39Z</dcterms:created>
  <dcterms:modified xsi:type="dcterms:W3CDTF">2020-07-08T09:32:08Z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