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6" r:id="rId7"/>
    <p:sldId id="378" r:id="rId8"/>
    <p:sldId id="376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61151" autoAdjust="0"/>
  </p:normalViewPr>
  <p:slideViewPr>
    <p:cSldViewPr snapToGrid="0">
      <p:cViewPr varScale="1">
        <p:scale>
          <a:sx n="55" d="100"/>
          <a:sy n="55" d="100"/>
        </p:scale>
        <p:origin x="-24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96" y="1581738"/>
            <a:ext cx="9144000" cy="1385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>
                <a:solidFill>
                  <a:srgbClr val="FF0000"/>
                </a:solidFill>
              </a:rPr>
            </a:br>
            <a:r>
              <a:rPr lang="cs-CZ" altLang="cs-CZ" sz="3600" b="1" dirty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20341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SECURITY AND DEFENCE PROGRAMM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2977213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colloquium and student‘s presentation.</a:t>
            </a:r>
            <a:endParaRPr lang="en-US" sz="23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155" y="3561608"/>
            <a:ext cx="4451230" cy="250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2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5679" y="2085018"/>
            <a:ext cx="6588171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Students' presentations; 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Discussion</a:t>
            </a:r>
            <a:r>
              <a:rPr lang="cs-CZ" altLang="cs-CZ" sz="3200" b="1" dirty="0" smtClean="0">
                <a:latin typeface="Arial" charset="0"/>
              </a:rPr>
              <a:t>;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Final Conclusion</a:t>
            </a:r>
            <a:r>
              <a:rPr lang="cs-CZ" altLang="cs-CZ" sz="3200" b="1" dirty="0" smtClean="0">
                <a:latin typeface="Arial" charset="0"/>
              </a:rPr>
              <a:t>;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Teacher´s Term Evaluation</a:t>
            </a:r>
            <a:r>
              <a:rPr lang="cs-CZ" altLang="cs-CZ" sz="3200" b="1" dirty="0" smtClean="0">
                <a:latin typeface="Arial" charset="0"/>
              </a:rPr>
              <a:t>.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3200" b="1" dirty="0" smtClean="0">
                <a:latin typeface="Arial" charset="0"/>
              </a:rPr>
              <a:t>	</a:t>
            </a:r>
            <a:endParaRPr lang="en-US" altLang="cs-CZ" sz="32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201881" y="1365665"/>
            <a:ext cx="8775865" cy="1579413"/>
          </a:xfrm>
        </p:spPr>
        <p:txBody>
          <a:bodyPr>
            <a:no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ANY QUESTIONS</a:t>
            </a:r>
            <a:r>
              <a:rPr lang="en-US" altLang="cs-CZ" b="1" dirty="0" smtClean="0">
                <a:solidFill>
                  <a:srgbClr val="FF3300"/>
                </a:solidFill>
              </a:rPr>
              <a:t>?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183C94C6-B922-410B-B78E-19D32C273DB4}">
  <ds:schemaRefs>
    <ds:schemaRef ds:uri="http://purl.org/dc/dcmitype/"/>
    <ds:schemaRef ds:uri="4c776772-38f0-49f0-aa86-460d0737ec1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3342</TotalTime>
  <Words>82</Words>
  <Application>Microsoft Office PowerPoint</Application>
  <PresentationFormat>Předvádění na obrazovce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236</cp:revision>
  <cp:lastPrinted>2019-03-18T07:47:01Z</cp:lastPrinted>
  <dcterms:created xsi:type="dcterms:W3CDTF">2016-03-11T08:20:56Z</dcterms:created>
  <dcterms:modified xsi:type="dcterms:W3CDTF">2020-08-03T08:39:04Z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