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Ing. Jiří ČERNÝ,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44, 2. </a:t>
            </a:r>
            <a:r>
              <a:rPr lang="cs-CZ" sz="2000" dirty="0"/>
              <a:t>poschodí, č. dveří </a:t>
            </a:r>
            <a:r>
              <a:rPr lang="cs-CZ" sz="2000" dirty="0" smtClean="0"/>
              <a:t>194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30 22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jiri.cerny@unob.cz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T-3/2. Příprava boje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Příprava boje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42245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Příprava boje na úrovni prapor/brigáda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Černý,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Vševojsk-7-12 Plánování a hodnocení přípravy vojsk v AČR. Praha: MO, 2018</a:t>
            </a:r>
          </a:p>
          <a:p>
            <a:pPr marL="457200" indent="-457200" algn="l">
              <a:buFont typeface="+mj-lt"/>
              <a:buAutoNum type="arabicPeriod"/>
            </a:pPr>
            <a:endParaRPr lang="cs-CZ" sz="36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4c776772-38f0-49f0-aa86-460d0737ec1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3574</TotalTime>
  <Words>154</Words>
  <Application>Microsoft Office PowerPoint</Application>
  <PresentationFormat>Předvádění na obrazovce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189</cp:revision>
  <cp:lastPrinted>2015-02-04T02:50:49Z</cp:lastPrinted>
  <dcterms:created xsi:type="dcterms:W3CDTF">2015-02-04T01:23:39Z</dcterms:created>
  <dcterms:modified xsi:type="dcterms:W3CDTF">2020-07-09T05:43:48Z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