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mjr. Ing. Marek AMBROŽ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163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31 52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marek.ambrož@unob.cz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T-5/2 Učebně výcviková základna pro výcvik jednotky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Učebně-výcviková základna pro výcvik jednotky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31056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Posádková cvičiště</a:t>
            </a:r>
          </a:p>
          <a:p>
            <a:r>
              <a:rPr lang="cs-CZ" sz="2000" dirty="0" smtClean="0"/>
              <a:t>Vojenské výcvikové prostory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41" y="2901263"/>
            <a:ext cx="44481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c776772-38f0-49f0-aa86-460d0737ec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3526</TotalTime>
  <Words>179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182</cp:revision>
  <cp:lastPrinted>2015-02-04T02:50:49Z</cp:lastPrinted>
  <dcterms:created xsi:type="dcterms:W3CDTF">2015-02-04T01:23:39Z</dcterms:created>
  <dcterms:modified xsi:type="dcterms:W3CDTF">2020-07-08T09:37:31Z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