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6"/>
  </p:sldMasterIdLst>
  <p:notesMasterIdLst>
    <p:notesMasterId r:id="rId21"/>
  </p:notesMasterIdLst>
  <p:handoutMasterIdLst>
    <p:handoutMasterId r:id="rId22"/>
  </p:handoutMasterIdLst>
  <p:sldIdLst>
    <p:sldId id="256" r:id="rId7"/>
    <p:sldId id="258" r:id="rId8"/>
    <p:sldId id="326" r:id="rId9"/>
    <p:sldId id="270" r:id="rId10"/>
    <p:sldId id="360" r:id="rId11"/>
    <p:sldId id="361" r:id="rId12"/>
    <p:sldId id="373" r:id="rId13"/>
    <p:sldId id="374" r:id="rId14"/>
    <p:sldId id="375" r:id="rId15"/>
    <p:sldId id="376" r:id="rId16"/>
    <p:sldId id="377" r:id="rId17"/>
    <p:sldId id="378" r:id="rId18"/>
    <p:sldId id="379" r:id="rId19"/>
    <p:sldId id="325" r:id="rId20"/>
  </p:sldIdLst>
  <p:sldSz cx="9144000" cy="6858000" type="screen4x3"/>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532" autoAdjust="0"/>
    <p:restoredTop sz="82158" autoAdjust="0"/>
  </p:normalViewPr>
  <p:slideViewPr>
    <p:cSldViewPr snapToGrid="0">
      <p:cViewPr>
        <p:scale>
          <a:sx n="80" d="100"/>
          <a:sy n="80" d="100"/>
        </p:scale>
        <p:origin x="-1764" y="-348"/>
      </p:cViewPr>
      <p:guideLst>
        <p:guide orient="horz" pos="2160"/>
        <p:guide pos="2880"/>
      </p:guideLst>
    </p:cSldViewPr>
  </p:slideViewPr>
  <p:notesTextViewPr>
    <p:cViewPr>
      <p:scale>
        <a:sx n="1" d="1"/>
        <a:sy n="1" d="1"/>
      </p:scale>
      <p:origin x="0" y="0"/>
    </p:cViewPr>
  </p:notesTextViewPr>
  <p:notesViewPr>
    <p:cSldViewPr snapToGrid="0">
      <p:cViewPr varScale="1">
        <p:scale>
          <a:sx n="64" d="100"/>
          <a:sy n="64" d="100"/>
        </p:scale>
        <p:origin x="-3384" y="-11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24171FFF-1965-4D34-B12F-B5F72A18042E}" type="datetimeFigureOut">
              <a:rPr lang="cs-CZ" smtClean="0"/>
              <a:t>3.8.2020</a:t>
            </a:fld>
            <a:endParaRPr lang="cs-CZ"/>
          </a:p>
        </p:txBody>
      </p:sp>
      <p:sp>
        <p:nvSpPr>
          <p:cNvPr id="4" name="Zástupný symbol pro zápatí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2F642258-8808-4BDB-9143-BF75D0C33320}" type="slidenum">
              <a:rPr lang="cs-CZ" smtClean="0"/>
              <a:t>‹#›</a:t>
            </a:fld>
            <a:endParaRPr lang="cs-CZ"/>
          </a:p>
        </p:txBody>
      </p:sp>
    </p:spTree>
    <p:extLst>
      <p:ext uri="{BB962C8B-B14F-4D97-AF65-F5344CB8AC3E}">
        <p14:creationId xmlns:p14="http://schemas.microsoft.com/office/powerpoint/2010/main" val="23004260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0F5F78B-A2A8-42AA-B7EE-273249DC5D35}" type="datetimeFigureOut">
              <a:rPr lang="cs-CZ" smtClean="0"/>
              <a:pPr/>
              <a:t>3.8.2020</a:t>
            </a:fld>
            <a:endParaRPr lang="cs-CZ"/>
          </a:p>
        </p:txBody>
      </p:sp>
      <p:sp>
        <p:nvSpPr>
          <p:cNvPr id="4" name="Zástupný symbol pro obrázek snímku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CD3153C-21F1-4D4C-BA87-B6DBE0F91978}" type="slidenum">
              <a:rPr lang="cs-CZ" smtClean="0"/>
              <a:pPr/>
              <a:t>‹#›</a:t>
            </a:fld>
            <a:endParaRPr lang="cs-CZ"/>
          </a:p>
        </p:txBody>
      </p:sp>
    </p:spTree>
    <p:extLst>
      <p:ext uri="{BB962C8B-B14F-4D97-AF65-F5344CB8AC3E}">
        <p14:creationId xmlns:p14="http://schemas.microsoft.com/office/powerpoint/2010/main" val="504183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12838" y="544513"/>
            <a:ext cx="4464050" cy="3349625"/>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FCD3153C-21F1-4D4C-BA87-B6DBE0F91978}" type="slidenum">
              <a:rPr lang="cs-CZ" smtClean="0"/>
              <a:pPr/>
              <a:t>1</a:t>
            </a:fld>
            <a:endParaRPr lang="cs-CZ"/>
          </a:p>
        </p:txBody>
      </p:sp>
    </p:spTree>
    <p:extLst>
      <p:ext uri="{BB962C8B-B14F-4D97-AF65-F5344CB8AC3E}">
        <p14:creationId xmlns:p14="http://schemas.microsoft.com/office/powerpoint/2010/main" val="38823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latin typeface="Arial" pitchFamily="34" charset="0"/>
              <a:cs typeface="Arial" pitchFamily="34" charset="0"/>
            </a:endParaRPr>
          </a:p>
        </p:txBody>
      </p:sp>
      <p:sp>
        <p:nvSpPr>
          <p:cNvPr id="4" name="Zástupný symbol pro číslo snímku 3"/>
          <p:cNvSpPr>
            <a:spLocks noGrp="1"/>
          </p:cNvSpPr>
          <p:nvPr>
            <p:ph type="sldNum" sz="quarter" idx="10"/>
          </p:nvPr>
        </p:nvSpPr>
        <p:spPr/>
        <p:txBody>
          <a:bodyPr/>
          <a:lstStyle/>
          <a:p>
            <a:fld id="{FCD3153C-21F1-4D4C-BA87-B6DBE0F91978}" type="slidenum">
              <a:rPr lang="cs-CZ" smtClean="0"/>
              <a:pPr/>
              <a:t>2</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CD3153C-21F1-4D4C-BA87-B6DBE0F91978}" type="slidenum">
              <a:rPr lang="cs-CZ" smtClean="0"/>
              <a:pPr/>
              <a:t>3</a:t>
            </a:fld>
            <a:endParaRPr lang="cs-CZ"/>
          </a:p>
        </p:txBody>
      </p:sp>
    </p:spTree>
    <p:extLst>
      <p:ext uri="{BB962C8B-B14F-4D97-AF65-F5344CB8AC3E}">
        <p14:creationId xmlns:p14="http://schemas.microsoft.com/office/powerpoint/2010/main" val="1690499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CD3153C-21F1-4D4C-BA87-B6DBE0F91978}" type="slidenum">
              <a:rPr lang="cs-CZ" smtClean="0"/>
              <a:pPr/>
              <a:t>4</a:t>
            </a:fld>
            <a:endParaRPr lang="cs-CZ"/>
          </a:p>
        </p:txBody>
      </p:sp>
    </p:spTree>
    <p:extLst>
      <p:ext uri="{BB962C8B-B14F-4D97-AF65-F5344CB8AC3E}">
        <p14:creationId xmlns:p14="http://schemas.microsoft.com/office/powerpoint/2010/main" val="4143204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FCD3153C-21F1-4D4C-BA87-B6DBE0F91978}" type="slidenum">
              <a:rPr lang="cs-CZ" smtClean="0"/>
              <a:pPr/>
              <a:t>14</a:t>
            </a:fld>
            <a:endParaRPr lang="cs-CZ"/>
          </a:p>
        </p:txBody>
      </p:sp>
    </p:spTree>
    <p:extLst>
      <p:ext uri="{BB962C8B-B14F-4D97-AF65-F5344CB8AC3E}">
        <p14:creationId xmlns:p14="http://schemas.microsoft.com/office/powerpoint/2010/main" val="201728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cs-CZ" smtClean="0"/>
              <a:t>Klepnutím lze upravit styl předlohy nadpisů.</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Klepnutím lze upravit styl předlohy podnadpisů.</a:t>
            </a:r>
            <a:endParaRPr lang="en-US" dirty="0"/>
          </a:p>
        </p:txBody>
      </p:sp>
      <p:sp>
        <p:nvSpPr>
          <p:cNvPr id="4" name="Date Placeholder 3"/>
          <p:cNvSpPr>
            <a:spLocks noGrp="1"/>
          </p:cNvSpPr>
          <p:nvPr>
            <p:ph type="dt" sz="half" idx="10"/>
          </p:nvPr>
        </p:nvSpPr>
        <p:spPr/>
        <p:txBody>
          <a:bodyPr/>
          <a:lstStyle/>
          <a:p>
            <a:r>
              <a:rPr lang="cs-CZ" smtClean="0"/>
              <a:t>Volitelná poznámka uživatele</a:t>
            </a:r>
            <a:endParaRPr lang="cs-CZ"/>
          </a:p>
        </p:txBody>
      </p:sp>
      <p:sp>
        <p:nvSpPr>
          <p:cNvPr id="5" name="Footer Placeholder 4"/>
          <p:cNvSpPr>
            <a:spLocks noGrp="1"/>
          </p:cNvSpPr>
          <p:nvPr>
            <p:ph type="ftr" sz="quarter" idx="11"/>
          </p:nvPr>
        </p:nvSpPr>
        <p:spPr/>
        <p:txBody>
          <a:bodyPr/>
          <a:lstStyle/>
          <a:p>
            <a:pPr algn="l"/>
            <a:r>
              <a:rPr lang="cs-CZ" dirty="0" smtClean="0"/>
              <a:t>rank, </a:t>
            </a:r>
            <a:r>
              <a:rPr lang="cs-CZ" dirty="0" err="1" smtClean="0"/>
              <a:t>name</a:t>
            </a:r>
            <a:r>
              <a:rPr lang="cs-CZ" dirty="0" smtClean="0"/>
              <a:t>, </a:t>
            </a:r>
            <a:r>
              <a:rPr lang="cs-CZ" dirty="0" err="1" smtClean="0"/>
              <a:t>surname</a:t>
            </a:r>
            <a:r>
              <a:rPr lang="cs-CZ" dirty="0" smtClean="0"/>
              <a:t>, </a:t>
            </a:r>
            <a:r>
              <a:rPr lang="cs-CZ" dirty="0" err="1" smtClean="0"/>
              <a:t>function</a:t>
            </a:r>
            <a:endParaRPr lang="cs-CZ" dirty="0"/>
          </a:p>
        </p:txBody>
      </p:sp>
      <p:sp>
        <p:nvSpPr>
          <p:cNvPr id="6" name="Slide Number Placeholder 5"/>
          <p:cNvSpPr>
            <a:spLocks noGrp="1"/>
          </p:cNvSpPr>
          <p:nvPr>
            <p:ph type="sldNum" sz="quarter" idx="12"/>
          </p:nvPr>
        </p:nvSpPr>
        <p:spPr/>
        <p:txBody>
          <a:bodyPr/>
          <a:lstStyle/>
          <a:p>
            <a:fld id="{098289FD-4727-4E4E-AD61-2589FB78683E}" type="slidenum">
              <a:rPr lang="cs-CZ" smtClean="0"/>
              <a:pPr/>
              <a:t>‹#›</a:t>
            </a:fld>
            <a:endParaRPr lang="cs-CZ"/>
          </a:p>
        </p:txBody>
      </p:sp>
    </p:spTree>
    <p:extLst>
      <p:ext uri="{BB962C8B-B14F-4D97-AF65-F5344CB8AC3E}">
        <p14:creationId xmlns:p14="http://schemas.microsoft.com/office/powerpoint/2010/main" val="2268880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dirty="0"/>
          </a:p>
        </p:txBody>
      </p:sp>
      <p:sp>
        <p:nvSpPr>
          <p:cNvPr id="3" name="Content Placeholder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r>
              <a:rPr lang="cs-CZ" smtClean="0"/>
              <a:t>Volitelná poznámka uživatele</a:t>
            </a:r>
            <a:endParaRPr lang="cs-CZ"/>
          </a:p>
        </p:txBody>
      </p:sp>
      <p:sp>
        <p:nvSpPr>
          <p:cNvPr id="5" name="Footer Placeholder 4"/>
          <p:cNvSpPr>
            <a:spLocks noGrp="1"/>
          </p:cNvSpPr>
          <p:nvPr>
            <p:ph type="ftr" sz="quarter" idx="11"/>
          </p:nvPr>
        </p:nvSpPr>
        <p:spPr/>
        <p:txBody>
          <a:bodyPr/>
          <a:lstStyle/>
          <a:p>
            <a:pPr algn="l"/>
            <a:r>
              <a:rPr lang="cs-CZ" dirty="0" smtClean="0"/>
              <a:t>rank, </a:t>
            </a:r>
            <a:r>
              <a:rPr lang="cs-CZ" dirty="0" err="1" smtClean="0"/>
              <a:t>name</a:t>
            </a:r>
            <a:r>
              <a:rPr lang="cs-CZ" dirty="0" smtClean="0"/>
              <a:t>, </a:t>
            </a:r>
            <a:r>
              <a:rPr lang="cs-CZ" dirty="0" err="1" smtClean="0"/>
              <a:t>surname</a:t>
            </a:r>
            <a:r>
              <a:rPr lang="cs-CZ" dirty="0" smtClean="0"/>
              <a:t>, </a:t>
            </a:r>
            <a:r>
              <a:rPr lang="cs-CZ" dirty="0" err="1" smtClean="0"/>
              <a:t>function</a:t>
            </a:r>
            <a:endParaRPr lang="cs-CZ" dirty="0"/>
          </a:p>
        </p:txBody>
      </p:sp>
      <p:sp>
        <p:nvSpPr>
          <p:cNvPr id="6" name="Slide Number Placeholder 5"/>
          <p:cNvSpPr>
            <a:spLocks noGrp="1"/>
          </p:cNvSpPr>
          <p:nvPr>
            <p:ph type="sldNum" sz="quarter" idx="12"/>
          </p:nvPr>
        </p:nvSpPr>
        <p:spPr/>
        <p:txBody>
          <a:bodyPr/>
          <a:lstStyle/>
          <a:p>
            <a:fld id="{098289FD-4727-4E4E-AD61-2589FB78683E}" type="slidenum">
              <a:rPr lang="cs-CZ" smtClean="0"/>
              <a:pPr/>
              <a:t>‹#›</a:t>
            </a:fld>
            <a:endParaRPr lang="cs-CZ"/>
          </a:p>
        </p:txBody>
      </p:sp>
    </p:spTree>
    <p:extLst>
      <p:ext uri="{BB962C8B-B14F-4D97-AF65-F5344CB8AC3E}">
        <p14:creationId xmlns:p14="http://schemas.microsoft.com/office/powerpoint/2010/main" val="3064042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623888" y="1138687"/>
            <a:ext cx="7886700" cy="3423789"/>
          </a:xfrm>
        </p:spPr>
        <p:txBody>
          <a:bodyPr anchor="b"/>
          <a:lstStyle>
            <a:lvl1pPr>
              <a:defRPr sz="6000"/>
            </a:lvl1pPr>
          </a:lstStyle>
          <a:p>
            <a:r>
              <a:rPr lang="cs-CZ" smtClean="0"/>
              <a:t>Klepnutím lze upravit styl předlohy nadpisů.</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Klepnutím lze upravit styly předlohy textu.</a:t>
            </a:r>
          </a:p>
        </p:txBody>
      </p:sp>
      <p:sp>
        <p:nvSpPr>
          <p:cNvPr id="4" name="Date Placeholder 3"/>
          <p:cNvSpPr>
            <a:spLocks noGrp="1"/>
          </p:cNvSpPr>
          <p:nvPr>
            <p:ph type="dt" sz="half" idx="10"/>
          </p:nvPr>
        </p:nvSpPr>
        <p:spPr/>
        <p:txBody>
          <a:bodyPr/>
          <a:lstStyle/>
          <a:p>
            <a:r>
              <a:rPr lang="cs-CZ" smtClean="0"/>
              <a:t>Volitelná poznámka uživatele</a:t>
            </a:r>
            <a:endParaRPr lang="cs-CZ"/>
          </a:p>
        </p:txBody>
      </p:sp>
      <p:sp>
        <p:nvSpPr>
          <p:cNvPr id="5" name="Footer Placeholder 4"/>
          <p:cNvSpPr>
            <a:spLocks noGrp="1"/>
          </p:cNvSpPr>
          <p:nvPr>
            <p:ph type="ftr" sz="quarter" idx="11"/>
          </p:nvPr>
        </p:nvSpPr>
        <p:spPr/>
        <p:txBody>
          <a:bodyPr/>
          <a:lstStyle/>
          <a:p>
            <a:pPr algn="l"/>
            <a:r>
              <a:rPr lang="cs-CZ" dirty="0" smtClean="0"/>
              <a:t>rank, </a:t>
            </a:r>
            <a:r>
              <a:rPr lang="cs-CZ" dirty="0" err="1" smtClean="0"/>
              <a:t>name</a:t>
            </a:r>
            <a:r>
              <a:rPr lang="cs-CZ" dirty="0" smtClean="0"/>
              <a:t>, </a:t>
            </a:r>
            <a:r>
              <a:rPr lang="cs-CZ" dirty="0" err="1" smtClean="0"/>
              <a:t>surname</a:t>
            </a:r>
            <a:r>
              <a:rPr lang="cs-CZ" dirty="0" smtClean="0"/>
              <a:t>, </a:t>
            </a:r>
            <a:r>
              <a:rPr lang="cs-CZ" dirty="0" err="1" smtClean="0"/>
              <a:t>function</a:t>
            </a:r>
            <a:endParaRPr lang="cs-CZ" dirty="0"/>
          </a:p>
        </p:txBody>
      </p:sp>
      <p:sp>
        <p:nvSpPr>
          <p:cNvPr id="6" name="Slide Number Placeholder 5"/>
          <p:cNvSpPr>
            <a:spLocks noGrp="1"/>
          </p:cNvSpPr>
          <p:nvPr>
            <p:ph type="sldNum" sz="quarter" idx="12"/>
          </p:nvPr>
        </p:nvSpPr>
        <p:spPr/>
        <p:txBody>
          <a:bodyPr/>
          <a:lstStyle/>
          <a:p>
            <a:fld id="{098289FD-4727-4E4E-AD61-2589FB78683E}" type="slidenum">
              <a:rPr lang="cs-CZ" smtClean="0"/>
              <a:pPr/>
              <a:t>‹#›</a:t>
            </a:fld>
            <a:endParaRPr lang="cs-CZ"/>
          </a:p>
        </p:txBody>
      </p:sp>
    </p:spTree>
    <p:extLst>
      <p:ext uri="{BB962C8B-B14F-4D97-AF65-F5344CB8AC3E}">
        <p14:creationId xmlns:p14="http://schemas.microsoft.com/office/powerpoint/2010/main" val="2024931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dirty="0"/>
          </a:p>
        </p:txBody>
      </p:sp>
      <p:sp>
        <p:nvSpPr>
          <p:cNvPr id="3" name="Content Placeholder 2"/>
          <p:cNvSpPr>
            <a:spLocks noGrp="1"/>
          </p:cNvSpPr>
          <p:nvPr>
            <p:ph sz="half" idx="1"/>
          </p:nvPr>
        </p:nvSpPr>
        <p:spPr>
          <a:xfrm>
            <a:off x="628650" y="2506662"/>
            <a:ext cx="3886200" cy="36703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4629150" y="2506661"/>
            <a:ext cx="3886200" cy="3670301"/>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r>
              <a:rPr lang="cs-CZ" smtClean="0"/>
              <a:t>Volitelná poznámka uživatele</a:t>
            </a:r>
            <a:endParaRPr lang="cs-CZ"/>
          </a:p>
        </p:txBody>
      </p:sp>
      <p:sp>
        <p:nvSpPr>
          <p:cNvPr id="6" name="Footer Placeholder 5"/>
          <p:cNvSpPr>
            <a:spLocks noGrp="1"/>
          </p:cNvSpPr>
          <p:nvPr>
            <p:ph type="ftr" sz="quarter" idx="11"/>
          </p:nvPr>
        </p:nvSpPr>
        <p:spPr/>
        <p:txBody>
          <a:bodyPr/>
          <a:lstStyle/>
          <a:p>
            <a:r>
              <a:rPr lang="cs-CZ" dirty="0" smtClean="0"/>
              <a:t>rank, </a:t>
            </a:r>
            <a:r>
              <a:rPr lang="cs-CZ" dirty="0" err="1" smtClean="0"/>
              <a:t>name</a:t>
            </a:r>
            <a:r>
              <a:rPr lang="cs-CZ" dirty="0" smtClean="0"/>
              <a:t>, </a:t>
            </a:r>
            <a:r>
              <a:rPr lang="cs-CZ" dirty="0" err="1" smtClean="0"/>
              <a:t>surname</a:t>
            </a:r>
            <a:r>
              <a:rPr lang="cs-CZ" dirty="0" smtClean="0"/>
              <a:t>, </a:t>
            </a:r>
            <a:r>
              <a:rPr lang="cs-CZ" dirty="0" err="1" smtClean="0"/>
              <a:t>function</a:t>
            </a:r>
            <a:endParaRPr lang="cs-CZ" dirty="0"/>
          </a:p>
        </p:txBody>
      </p:sp>
      <p:sp>
        <p:nvSpPr>
          <p:cNvPr id="7" name="Slide Number Placeholder 6"/>
          <p:cNvSpPr>
            <a:spLocks noGrp="1"/>
          </p:cNvSpPr>
          <p:nvPr>
            <p:ph type="sldNum" sz="quarter" idx="12"/>
          </p:nvPr>
        </p:nvSpPr>
        <p:spPr/>
        <p:txBody>
          <a:bodyPr/>
          <a:lstStyle/>
          <a:p>
            <a:fld id="{098289FD-4727-4E4E-AD61-2589FB78683E}" type="slidenum">
              <a:rPr lang="cs-CZ" smtClean="0"/>
              <a:pPr/>
              <a:t>‹#›</a:t>
            </a:fld>
            <a:endParaRPr lang="cs-CZ"/>
          </a:p>
        </p:txBody>
      </p:sp>
    </p:spTree>
    <p:extLst>
      <p:ext uri="{BB962C8B-B14F-4D97-AF65-F5344CB8AC3E}">
        <p14:creationId xmlns:p14="http://schemas.microsoft.com/office/powerpoint/2010/main" val="3954928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620316" y="1096168"/>
            <a:ext cx="7886700" cy="1325563"/>
          </a:xfrm>
        </p:spPr>
        <p:txBody>
          <a:bodyPr/>
          <a:lstStyle/>
          <a:p>
            <a:r>
              <a:rPr lang="cs-CZ" smtClean="0"/>
              <a:t>Klepnutím lze upravit styl předlohy nadpisů.</a:t>
            </a:r>
            <a:endParaRPr lang="en-US" dirty="0"/>
          </a:p>
        </p:txBody>
      </p:sp>
      <p:sp>
        <p:nvSpPr>
          <p:cNvPr id="3" name="Text Placeholder 2"/>
          <p:cNvSpPr>
            <a:spLocks noGrp="1"/>
          </p:cNvSpPr>
          <p:nvPr>
            <p:ph type="body" idx="1"/>
          </p:nvPr>
        </p:nvSpPr>
        <p:spPr>
          <a:xfrm>
            <a:off x="620316" y="2529966"/>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Content Placeholder 3"/>
          <p:cNvSpPr>
            <a:spLocks noGrp="1"/>
          </p:cNvSpPr>
          <p:nvPr>
            <p:ph sz="half" idx="2"/>
          </p:nvPr>
        </p:nvSpPr>
        <p:spPr>
          <a:xfrm>
            <a:off x="629842" y="3462113"/>
            <a:ext cx="3868340" cy="272755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4629150" y="2529966"/>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Content Placeholder 5"/>
          <p:cNvSpPr>
            <a:spLocks noGrp="1"/>
          </p:cNvSpPr>
          <p:nvPr>
            <p:ph sz="quarter" idx="4"/>
          </p:nvPr>
        </p:nvSpPr>
        <p:spPr>
          <a:xfrm>
            <a:off x="4629150" y="3462113"/>
            <a:ext cx="3887391" cy="272755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r>
              <a:rPr lang="cs-CZ" smtClean="0"/>
              <a:t>Volitelná poznámka uživatele</a:t>
            </a:r>
            <a:endParaRPr lang="cs-CZ"/>
          </a:p>
        </p:txBody>
      </p:sp>
      <p:sp>
        <p:nvSpPr>
          <p:cNvPr id="8" name="Footer Placeholder 7"/>
          <p:cNvSpPr>
            <a:spLocks noGrp="1"/>
          </p:cNvSpPr>
          <p:nvPr>
            <p:ph type="ftr" sz="quarter" idx="11"/>
          </p:nvPr>
        </p:nvSpPr>
        <p:spPr/>
        <p:txBody>
          <a:bodyPr/>
          <a:lstStyle/>
          <a:p>
            <a:pPr algn="l"/>
            <a:r>
              <a:rPr lang="cs-CZ" dirty="0" smtClean="0"/>
              <a:t>rank, </a:t>
            </a:r>
            <a:r>
              <a:rPr lang="cs-CZ" dirty="0" err="1" smtClean="0"/>
              <a:t>name</a:t>
            </a:r>
            <a:r>
              <a:rPr lang="cs-CZ" dirty="0" smtClean="0"/>
              <a:t>, </a:t>
            </a:r>
            <a:r>
              <a:rPr lang="cs-CZ" dirty="0" err="1" smtClean="0"/>
              <a:t>surname</a:t>
            </a:r>
            <a:r>
              <a:rPr lang="cs-CZ" dirty="0" smtClean="0"/>
              <a:t>, </a:t>
            </a:r>
            <a:r>
              <a:rPr lang="cs-CZ" dirty="0" err="1" smtClean="0"/>
              <a:t>function</a:t>
            </a:r>
            <a:endParaRPr lang="cs-CZ" dirty="0"/>
          </a:p>
        </p:txBody>
      </p:sp>
      <p:sp>
        <p:nvSpPr>
          <p:cNvPr id="9" name="Slide Number Placeholder 8"/>
          <p:cNvSpPr>
            <a:spLocks noGrp="1"/>
          </p:cNvSpPr>
          <p:nvPr>
            <p:ph type="sldNum" sz="quarter" idx="12"/>
          </p:nvPr>
        </p:nvSpPr>
        <p:spPr/>
        <p:txBody>
          <a:bodyPr/>
          <a:lstStyle/>
          <a:p>
            <a:fld id="{098289FD-4727-4E4E-AD61-2589FB78683E}" type="slidenum">
              <a:rPr lang="cs-CZ" smtClean="0"/>
              <a:pPr/>
              <a:t>‹#›</a:t>
            </a:fld>
            <a:endParaRPr lang="cs-CZ"/>
          </a:p>
        </p:txBody>
      </p:sp>
    </p:spTree>
    <p:extLst>
      <p:ext uri="{BB962C8B-B14F-4D97-AF65-F5344CB8AC3E}">
        <p14:creationId xmlns:p14="http://schemas.microsoft.com/office/powerpoint/2010/main" val="1490983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dirty="0"/>
          </a:p>
        </p:txBody>
      </p:sp>
      <p:sp>
        <p:nvSpPr>
          <p:cNvPr id="3" name="Date Placeholder 2"/>
          <p:cNvSpPr>
            <a:spLocks noGrp="1"/>
          </p:cNvSpPr>
          <p:nvPr>
            <p:ph type="dt" sz="half" idx="10"/>
          </p:nvPr>
        </p:nvSpPr>
        <p:spPr/>
        <p:txBody>
          <a:bodyPr/>
          <a:lstStyle/>
          <a:p>
            <a:r>
              <a:rPr lang="cs-CZ" smtClean="0"/>
              <a:t>Volitelná poznámka uživatele</a:t>
            </a:r>
            <a:endParaRPr lang="cs-CZ"/>
          </a:p>
        </p:txBody>
      </p:sp>
      <p:sp>
        <p:nvSpPr>
          <p:cNvPr id="4" name="Footer Placeholder 3"/>
          <p:cNvSpPr>
            <a:spLocks noGrp="1"/>
          </p:cNvSpPr>
          <p:nvPr>
            <p:ph type="ftr" sz="quarter" idx="11"/>
          </p:nvPr>
        </p:nvSpPr>
        <p:spPr/>
        <p:txBody>
          <a:bodyPr/>
          <a:lstStyle/>
          <a:p>
            <a:pPr algn="l"/>
            <a:r>
              <a:rPr lang="cs-CZ" dirty="0" smtClean="0"/>
              <a:t>rank, </a:t>
            </a:r>
            <a:r>
              <a:rPr lang="cs-CZ" dirty="0" err="1" smtClean="0"/>
              <a:t>name</a:t>
            </a:r>
            <a:r>
              <a:rPr lang="cs-CZ" dirty="0" smtClean="0"/>
              <a:t>, </a:t>
            </a:r>
            <a:r>
              <a:rPr lang="cs-CZ" dirty="0" err="1" smtClean="0"/>
              <a:t>surname</a:t>
            </a:r>
            <a:r>
              <a:rPr lang="cs-CZ" dirty="0" smtClean="0"/>
              <a:t>, </a:t>
            </a:r>
            <a:r>
              <a:rPr lang="cs-CZ" dirty="0" err="1" smtClean="0"/>
              <a:t>function</a:t>
            </a:r>
            <a:endParaRPr lang="cs-CZ" dirty="0"/>
          </a:p>
        </p:txBody>
      </p:sp>
      <p:sp>
        <p:nvSpPr>
          <p:cNvPr id="5" name="Slide Number Placeholder 4"/>
          <p:cNvSpPr>
            <a:spLocks noGrp="1"/>
          </p:cNvSpPr>
          <p:nvPr>
            <p:ph type="sldNum" sz="quarter" idx="12"/>
          </p:nvPr>
        </p:nvSpPr>
        <p:spPr/>
        <p:txBody>
          <a:bodyPr/>
          <a:lstStyle/>
          <a:p>
            <a:fld id="{098289FD-4727-4E4E-AD61-2589FB78683E}" type="slidenum">
              <a:rPr lang="cs-CZ" smtClean="0"/>
              <a:pPr/>
              <a:t>‹#›</a:t>
            </a:fld>
            <a:endParaRPr lang="cs-CZ"/>
          </a:p>
        </p:txBody>
      </p:sp>
    </p:spTree>
    <p:extLst>
      <p:ext uri="{BB962C8B-B14F-4D97-AF65-F5344CB8AC3E}">
        <p14:creationId xmlns:p14="http://schemas.microsoft.com/office/powerpoint/2010/main" val="718988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cs-CZ" smtClean="0"/>
              <a:t>Volitelná poznámka uživatele</a:t>
            </a:r>
            <a:endParaRPr lang="cs-CZ"/>
          </a:p>
        </p:txBody>
      </p:sp>
      <p:sp>
        <p:nvSpPr>
          <p:cNvPr id="3" name="Footer Placeholder 2"/>
          <p:cNvSpPr>
            <a:spLocks noGrp="1"/>
          </p:cNvSpPr>
          <p:nvPr>
            <p:ph type="ftr" sz="quarter" idx="11"/>
          </p:nvPr>
        </p:nvSpPr>
        <p:spPr/>
        <p:txBody>
          <a:bodyPr/>
          <a:lstStyle/>
          <a:p>
            <a:pPr algn="l"/>
            <a:r>
              <a:rPr lang="cs-CZ" dirty="0" smtClean="0"/>
              <a:t>rank, </a:t>
            </a:r>
            <a:r>
              <a:rPr lang="cs-CZ" dirty="0" err="1" smtClean="0"/>
              <a:t>name</a:t>
            </a:r>
            <a:r>
              <a:rPr lang="cs-CZ" dirty="0" smtClean="0"/>
              <a:t>, </a:t>
            </a:r>
            <a:r>
              <a:rPr lang="cs-CZ" dirty="0" err="1" smtClean="0"/>
              <a:t>surname</a:t>
            </a:r>
            <a:r>
              <a:rPr lang="cs-CZ" dirty="0" smtClean="0"/>
              <a:t>, </a:t>
            </a:r>
            <a:r>
              <a:rPr lang="cs-CZ" dirty="0" err="1" smtClean="0"/>
              <a:t>function</a:t>
            </a:r>
            <a:endParaRPr lang="cs-CZ" dirty="0"/>
          </a:p>
        </p:txBody>
      </p:sp>
      <p:sp>
        <p:nvSpPr>
          <p:cNvPr id="4" name="Slide Number Placeholder 3"/>
          <p:cNvSpPr>
            <a:spLocks noGrp="1"/>
          </p:cNvSpPr>
          <p:nvPr>
            <p:ph type="sldNum" sz="quarter" idx="12"/>
          </p:nvPr>
        </p:nvSpPr>
        <p:spPr/>
        <p:txBody>
          <a:bodyPr/>
          <a:lstStyle/>
          <a:p>
            <a:fld id="{098289FD-4727-4E4E-AD61-2589FB78683E}" type="slidenum">
              <a:rPr lang="cs-CZ" smtClean="0"/>
              <a:pPr/>
              <a:t>‹#›</a:t>
            </a:fld>
            <a:endParaRPr lang="cs-CZ"/>
          </a:p>
        </p:txBody>
      </p:sp>
    </p:spTree>
    <p:extLst>
      <p:ext uri="{BB962C8B-B14F-4D97-AF65-F5344CB8AC3E}">
        <p14:creationId xmlns:p14="http://schemas.microsoft.com/office/powerpoint/2010/main" val="2083042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29841" y="1086928"/>
            <a:ext cx="2949178" cy="1600200"/>
          </a:xfrm>
        </p:spPr>
        <p:txBody>
          <a:bodyPr anchor="b"/>
          <a:lstStyle>
            <a:lvl1pPr>
              <a:defRPr sz="3200"/>
            </a:lvl1pPr>
          </a:lstStyle>
          <a:p>
            <a:r>
              <a:rPr lang="cs-CZ" smtClean="0"/>
              <a:t>Klepnutím lze upravit styl předlohy nadpisů.</a:t>
            </a:r>
            <a:endParaRPr lang="en-US" dirty="0"/>
          </a:p>
        </p:txBody>
      </p:sp>
      <p:sp>
        <p:nvSpPr>
          <p:cNvPr id="3" name="Content Placeholder 2"/>
          <p:cNvSpPr>
            <a:spLocks noGrp="1"/>
          </p:cNvSpPr>
          <p:nvPr>
            <p:ph idx="1"/>
          </p:nvPr>
        </p:nvSpPr>
        <p:spPr>
          <a:xfrm>
            <a:off x="3887391" y="1086928"/>
            <a:ext cx="4629150" cy="477412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629841" y="2687128"/>
            <a:ext cx="2949178" cy="31818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Klepnutím lze upravit styly předlohy textu.</a:t>
            </a:r>
          </a:p>
        </p:txBody>
      </p:sp>
      <p:sp>
        <p:nvSpPr>
          <p:cNvPr id="5" name="Date Placeholder 4"/>
          <p:cNvSpPr>
            <a:spLocks noGrp="1"/>
          </p:cNvSpPr>
          <p:nvPr>
            <p:ph type="dt" sz="half" idx="10"/>
          </p:nvPr>
        </p:nvSpPr>
        <p:spPr/>
        <p:txBody>
          <a:bodyPr/>
          <a:lstStyle/>
          <a:p>
            <a:r>
              <a:rPr lang="cs-CZ" smtClean="0"/>
              <a:t>Volitelná poznámka uživatele</a:t>
            </a:r>
            <a:endParaRPr lang="cs-CZ"/>
          </a:p>
        </p:txBody>
      </p:sp>
      <p:sp>
        <p:nvSpPr>
          <p:cNvPr id="6" name="Footer Placeholder 5"/>
          <p:cNvSpPr>
            <a:spLocks noGrp="1"/>
          </p:cNvSpPr>
          <p:nvPr>
            <p:ph type="ftr" sz="quarter" idx="11"/>
          </p:nvPr>
        </p:nvSpPr>
        <p:spPr/>
        <p:txBody>
          <a:bodyPr/>
          <a:lstStyle/>
          <a:p>
            <a:pPr algn="l"/>
            <a:r>
              <a:rPr lang="cs-CZ" dirty="0" smtClean="0"/>
              <a:t>rank, </a:t>
            </a:r>
            <a:r>
              <a:rPr lang="cs-CZ" dirty="0" err="1" smtClean="0"/>
              <a:t>name</a:t>
            </a:r>
            <a:r>
              <a:rPr lang="cs-CZ" dirty="0" smtClean="0"/>
              <a:t>, </a:t>
            </a:r>
            <a:r>
              <a:rPr lang="cs-CZ" dirty="0" err="1" smtClean="0"/>
              <a:t>surname</a:t>
            </a:r>
            <a:r>
              <a:rPr lang="cs-CZ" dirty="0" smtClean="0"/>
              <a:t>, </a:t>
            </a:r>
            <a:r>
              <a:rPr lang="cs-CZ" dirty="0" err="1" smtClean="0"/>
              <a:t>function</a:t>
            </a:r>
            <a:endParaRPr lang="cs-CZ" dirty="0"/>
          </a:p>
        </p:txBody>
      </p:sp>
      <p:sp>
        <p:nvSpPr>
          <p:cNvPr id="7" name="Slide Number Placeholder 6"/>
          <p:cNvSpPr>
            <a:spLocks noGrp="1"/>
          </p:cNvSpPr>
          <p:nvPr>
            <p:ph type="sldNum" sz="quarter" idx="12"/>
          </p:nvPr>
        </p:nvSpPr>
        <p:spPr/>
        <p:txBody>
          <a:bodyPr/>
          <a:lstStyle/>
          <a:p>
            <a:fld id="{098289FD-4727-4E4E-AD61-2589FB78683E}" type="slidenum">
              <a:rPr lang="cs-CZ" smtClean="0"/>
              <a:pPr/>
              <a:t>‹#›</a:t>
            </a:fld>
            <a:endParaRPr lang="cs-CZ"/>
          </a:p>
        </p:txBody>
      </p:sp>
    </p:spTree>
    <p:extLst>
      <p:ext uri="{BB962C8B-B14F-4D97-AF65-F5344CB8AC3E}">
        <p14:creationId xmlns:p14="http://schemas.microsoft.com/office/powerpoint/2010/main" val="3285835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29841" y="1112808"/>
            <a:ext cx="2949178" cy="1600200"/>
          </a:xfrm>
        </p:spPr>
        <p:txBody>
          <a:bodyPr anchor="b"/>
          <a:lstStyle>
            <a:lvl1pPr>
              <a:defRPr sz="3200"/>
            </a:lvl1pPr>
          </a:lstStyle>
          <a:p>
            <a:r>
              <a:rPr lang="cs-CZ" smtClean="0"/>
              <a:t>Klepnutím lze upravit styl předlohy nadpisů.</a:t>
            </a:r>
            <a:endParaRPr lang="en-US" dirty="0"/>
          </a:p>
        </p:txBody>
      </p:sp>
      <p:sp>
        <p:nvSpPr>
          <p:cNvPr id="3" name="Picture Placeholder 2"/>
          <p:cNvSpPr>
            <a:spLocks noGrp="1" noChangeAspect="1"/>
          </p:cNvSpPr>
          <p:nvPr>
            <p:ph type="pic" idx="1"/>
          </p:nvPr>
        </p:nvSpPr>
        <p:spPr>
          <a:xfrm>
            <a:off x="3887391" y="1112808"/>
            <a:ext cx="4629150" cy="47482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Klepnutím na ikonu přidáte obrázek.</a:t>
            </a:r>
            <a:endParaRPr lang="en-US" dirty="0"/>
          </a:p>
        </p:txBody>
      </p:sp>
      <p:sp>
        <p:nvSpPr>
          <p:cNvPr id="4" name="Text Placeholder 3"/>
          <p:cNvSpPr>
            <a:spLocks noGrp="1"/>
          </p:cNvSpPr>
          <p:nvPr>
            <p:ph type="body" sz="half" idx="2"/>
          </p:nvPr>
        </p:nvSpPr>
        <p:spPr>
          <a:xfrm>
            <a:off x="629841" y="2713008"/>
            <a:ext cx="2949178" cy="31559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Klepnutím lze upravit styly předlohy textu.</a:t>
            </a:r>
          </a:p>
        </p:txBody>
      </p:sp>
      <p:sp>
        <p:nvSpPr>
          <p:cNvPr id="5" name="Date Placeholder 4"/>
          <p:cNvSpPr>
            <a:spLocks noGrp="1"/>
          </p:cNvSpPr>
          <p:nvPr>
            <p:ph type="dt" sz="half" idx="10"/>
          </p:nvPr>
        </p:nvSpPr>
        <p:spPr/>
        <p:txBody>
          <a:bodyPr/>
          <a:lstStyle/>
          <a:p>
            <a:r>
              <a:rPr lang="cs-CZ" smtClean="0"/>
              <a:t>Volitelná poznámka uživatele</a:t>
            </a:r>
            <a:endParaRPr lang="cs-CZ"/>
          </a:p>
        </p:txBody>
      </p:sp>
      <p:sp>
        <p:nvSpPr>
          <p:cNvPr id="6" name="Footer Placeholder 5"/>
          <p:cNvSpPr>
            <a:spLocks noGrp="1"/>
          </p:cNvSpPr>
          <p:nvPr>
            <p:ph type="ftr" sz="quarter" idx="11"/>
          </p:nvPr>
        </p:nvSpPr>
        <p:spPr/>
        <p:txBody>
          <a:bodyPr/>
          <a:lstStyle/>
          <a:p>
            <a:pPr algn="l"/>
            <a:r>
              <a:rPr lang="cs-CZ" dirty="0" smtClean="0"/>
              <a:t>rank, </a:t>
            </a:r>
            <a:r>
              <a:rPr lang="cs-CZ" dirty="0" err="1" smtClean="0"/>
              <a:t>name</a:t>
            </a:r>
            <a:r>
              <a:rPr lang="cs-CZ" dirty="0" smtClean="0"/>
              <a:t>, </a:t>
            </a:r>
            <a:r>
              <a:rPr lang="cs-CZ" dirty="0" err="1" smtClean="0"/>
              <a:t>surname</a:t>
            </a:r>
            <a:r>
              <a:rPr lang="cs-CZ" dirty="0" smtClean="0"/>
              <a:t>, </a:t>
            </a:r>
            <a:r>
              <a:rPr lang="cs-CZ" dirty="0" err="1" smtClean="0"/>
              <a:t>function</a:t>
            </a:r>
            <a:endParaRPr lang="cs-CZ" dirty="0"/>
          </a:p>
        </p:txBody>
      </p:sp>
      <p:sp>
        <p:nvSpPr>
          <p:cNvPr id="7" name="Slide Number Placeholder 6"/>
          <p:cNvSpPr>
            <a:spLocks noGrp="1"/>
          </p:cNvSpPr>
          <p:nvPr>
            <p:ph type="sldNum" sz="quarter" idx="12"/>
          </p:nvPr>
        </p:nvSpPr>
        <p:spPr/>
        <p:txBody>
          <a:bodyPr/>
          <a:lstStyle/>
          <a:p>
            <a:fld id="{098289FD-4727-4E4E-AD61-2589FB78683E}" type="slidenum">
              <a:rPr lang="cs-CZ" smtClean="0"/>
              <a:pPr/>
              <a:t>‹#›</a:t>
            </a:fld>
            <a:endParaRPr lang="cs-CZ"/>
          </a:p>
        </p:txBody>
      </p:sp>
    </p:spTree>
    <p:extLst>
      <p:ext uri="{BB962C8B-B14F-4D97-AF65-F5344CB8AC3E}">
        <p14:creationId xmlns:p14="http://schemas.microsoft.com/office/powerpoint/2010/main" val="1183915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073150"/>
            <a:ext cx="7886700" cy="1325563"/>
          </a:xfrm>
          <a:prstGeom prst="rect">
            <a:avLst/>
          </a:prstGeom>
        </p:spPr>
        <p:txBody>
          <a:bodyPr vert="horz" lIns="91440" tIns="45720" rIns="91440" bIns="45720" rtlCol="0" anchor="ctr">
            <a:normAutofit/>
          </a:bodyPr>
          <a:lstStyle/>
          <a:p>
            <a:r>
              <a:rPr lang="cs-CZ" dirty="0" smtClean="0"/>
              <a:t>Kliknutím lze upravit styl.</a:t>
            </a:r>
            <a:endParaRPr lang="en-US" dirty="0"/>
          </a:p>
        </p:txBody>
      </p:sp>
      <p:sp>
        <p:nvSpPr>
          <p:cNvPr id="3" name="Text Placeholder 2"/>
          <p:cNvSpPr>
            <a:spLocks noGrp="1"/>
          </p:cNvSpPr>
          <p:nvPr>
            <p:ph type="body" idx="1"/>
          </p:nvPr>
        </p:nvSpPr>
        <p:spPr>
          <a:xfrm>
            <a:off x="628650" y="2467155"/>
            <a:ext cx="7886700" cy="3709808"/>
          </a:xfrm>
          <a:prstGeom prst="rect">
            <a:avLst/>
          </a:prstGeom>
        </p:spPr>
        <p:txBody>
          <a:bodyPr vert="horz" lIns="91440" tIns="45720" rIns="91440" bIns="45720" rtlCol="0">
            <a:normAutofit/>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en-US" dirty="0"/>
          </a:p>
        </p:txBody>
      </p:sp>
      <p:sp>
        <p:nvSpPr>
          <p:cNvPr id="4" name="Date Placeholder 3"/>
          <p:cNvSpPr>
            <a:spLocks noGrp="1"/>
          </p:cNvSpPr>
          <p:nvPr>
            <p:ph type="dt" sz="half" idx="2"/>
          </p:nvPr>
        </p:nvSpPr>
        <p:spPr>
          <a:xfrm>
            <a:off x="284672" y="6356351"/>
            <a:ext cx="2401378" cy="365125"/>
          </a:xfrm>
          <a:prstGeom prst="rect">
            <a:avLst/>
          </a:prstGeom>
        </p:spPr>
        <p:txBody>
          <a:bodyPr vert="horz" lIns="91440" tIns="45720" rIns="91440" bIns="45720" rtlCol="0" anchor="ctr"/>
          <a:lstStyle>
            <a:lvl1pPr algn="ctr">
              <a:defRPr sz="1200" b="1">
                <a:solidFill>
                  <a:schemeClr val="bg1"/>
                </a:solidFill>
                <a:latin typeface="Arial" panose="020B0604020202020204" pitchFamily="34" charset="0"/>
                <a:cs typeface="Arial" panose="020B0604020202020204" pitchFamily="34" charset="0"/>
              </a:defRPr>
            </a:lvl1pPr>
          </a:lstStyle>
          <a:p>
            <a:r>
              <a:rPr lang="cs-CZ" smtClean="0"/>
              <a:t>Volitelná poznámka uživatele</a:t>
            </a:r>
            <a:endParaRPr lang="cs-CZ"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b="1">
                <a:solidFill>
                  <a:schemeClr val="tx1">
                    <a:tint val="75000"/>
                  </a:schemeClr>
                </a:solidFill>
                <a:latin typeface="Arial" panose="020B0604020202020204" pitchFamily="34" charset="0"/>
                <a:cs typeface="Arial" panose="020B0604020202020204" pitchFamily="34" charset="0"/>
              </a:defRPr>
            </a:lvl1pPr>
          </a:lstStyle>
          <a:p>
            <a:pPr algn="l"/>
            <a:r>
              <a:rPr lang="cs-CZ" dirty="0" smtClean="0"/>
              <a:t>rank, </a:t>
            </a:r>
            <a:r>
              <a:rPr lang="cs-CZ" dirty="0" err="1" smtClean="0"/>
              <a:t>name</a:t>
            </a:r>
            <a:r>
              <a:rPr lang="cs-CZ" dirty="0" smtClean="0"/>
              <a:t>, </a:t>
            </a:r>
            <a:r>
              <a:rPr lang="cs-CZ" dirty="0" err="1" smtClean="0"/>
              <a:t>surname</a:t>
            </a:r>
            <a:r>
              <a:rPr lang="cs-CZ" dirty="0" smtClean="0"/>
              <a:t>, </a:t>
            </a:r>
            <a:r>
              <a:rPr lang="cs-CZ" dirty="0" err="1" smtClean="0"/>
              <a:t>function</a:t>
            </a:r>
            <a:endParaRPr lang="cs-CZ"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8289FD-4727-4E4E-AD61-2589FB78683E}" type="slidenum">
              <a:rPr lang="cs-CZ" smtClean="0"/>
              <a:pPr/>
              <a:t>‹#›</a:t>
            </a:fld>
            <a:endParaRPr lang="cs-CZ"/>
          </a:p>
        </p:txBody>
      </p:sp>
    </p:spTree>
    <p:extLst>
      <p:ext uri="{BB962C8B-B14F-4D97-AF65-F5344CB8AC3E}">
        <p14:creationId xmlns:p14="http://schemas.microsoft.com/office/powerpoint/2010/main" val="927319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datum 4"/>
          <p:cNvSpPr>
            <a:spLocks noGrp="1"/>
          </p:cNvSpPr>
          <p:nvPr>
            <p:ph type="dt" sz="half" idx="10"/>
          </p:nvPr>
        </p:nvSpPr>
        <p:spPr>
          <a:xfrm>
            <a:off x="-1" y="6300316"/>
            <a:ext cx="3004457" cy="557683"/>
          </a:xfrm>
        </p:spPr>
        <p:txBody>
          <a:bodyPr/>
          <a:lstStyle/>
          <a:p>
            <a:r>
              <a:rPr lang="en-US" dirty="0" smtClean="0"/>
              <a:t>Engineer Support Department</a:t>
            </a:r>
            <a:endParaRPr lang="en-US" dirty="0"/>
          </a:p>
        </p:txBody>
      </p:sp>
      <p:sp>
        <p:nvSpPr>
          <p:cNvPr id="6" name="Zástupný symbol pro zápatí 5"/>
          <p:cNvSpPr>
            <a:spLocks noGrp="1"/>
          </p:cNvSpPr>
          <p:nvPr>
            <p:ph type="ftr" sz="quarter" idx="11"/>
          </p:nvPr>
        </p:nvSpPr>
        <p:spPr>
          <a:xfrm>
            <a:off x="2994409" y="6310365"/>
            <a:ext cx="3225521" cy="547635"/>
          </a:xfrm>
        </p:spPr>
        <p:txBody>
          <a:bodyPr/>
          <a:lstStyle/>
          <a:p>
            <a:r>
              <a:rPr lang="cs-CZ" dirty="0" smtClean="0">
                <a:solidFill>
                  <a:schemeClr val="tx1"/>
                </a:solidFill>
              </a:rPr>
              <a:t>MAJ. Ing. Jaroslav ZÁLESKÝ, Ph. D.</a:t>
            </a:r>
            <a:endParaRPr lang="cs-CZ" dirty="0">
              <a:solidFill>
                <a:schemeClr val="tx1"/>
              </a:solidFill>
            </a:endParaRPr>
          </a:p>
        </p:txBody>
      </p:sp>
      <p:sp>
        <p:nvSpPr>
          <p:cNvPr id="7" name="Rectangle 2"/>
          <p:cNvSpPr>
            <a:spLocks noGrp="1" noChangeArrowheads="1"/>
          </p:cNvSpPr>
          <p:nvPr>
            <p:ph type="ctrTitle"/>
          </p:nvPr>
        </p:nvSpPr>
        <p:spPr>
          <a:xfrm>
            <a:off x="95005" y="1646502"/>
            <a:ext cx="9144000" cy="1237130"/>
          </a:xfrm>
        </p:spPr>
        <p:txBody>
          <a:bodyPr anchor="ctr">
            <a:normAutofit/>
          </a:bodyPr>
          <a:lstStyle/>
          <a:p>
            <a:pPr>
              <a:lnSpc>
                <a:spcPct val="100000"/>
              </a:lnSpc>
              <a:spcBef>
                <a:spcPts val="0"/>
              </a:spcBef>
              <a:spcAft>
                <a:spcPts val="1800"/>
              </a:spcAft>
            </a:pPr>
            <a:r>
              <a:rPr lang="cs-CZ" altLang="cs-CZ" sz="3600" b="1" dirty="0" smtClean="0">
                <a:solidFill>
                  <a:srgbClr val="FF0000"/>
                </a:solidFill>
              </a:rPr>
              <a:t>MILITARY</a:t>
            </a:r>
            <a:br>
              <a:rPr lang="cs-CZ" altLang="cs-CZ" sz="3600" b="1" dirty="0" smtClean="0">
                <a:solidFill>
                  <a:srgbClr val="FF0000"/>
                </a:solidFill>
              </a:rPr>
            </a:br>
            <a:r>
              <a:rPr lang="cs-CZ" altLang="cs-CZ" sz="3600" b="1" dirty="0" smtClean="0">
                <a:solidFill>
                  <a:srgbClr val="FF0000"/>
                </a:solidFill>
              </a:rPr>
              <a:t>ENGINEERING</a:t>
            </a:r>
          </a:p>
        </p:txBody>
      </p:sp>
      <p:sp>
        <p:nvSpPr>
          <p:cNvPr id="8" name="Rectangle 3"/>
          <p:cNvSpPr>
            <a:spLocks noChangeArrowheads="1"/>
          </p:cNvSpPr>
          <p:nvPr/>
        </p:nvSpPr>
        <p:spPr bwMode="auto">
          <a:xfrm>
            <a:off x="-29092" y="1248463"/>
            <a:ext cx="9144000" cy="381000"/>
          </a:xfrm>
          <a:prstGeom prst="rect">
            <a:avLst/>
          </a:prstGeom>
          <a:noFill/>
          <a:ln w="9525">
            <a:noFill/>
            <a:miter lim="800000"/>
            <a:headEnd/>
            <a:tailEnd/>
          </a:ln>
        </p:spPr>
        <p:txBody>
          <a:bodyPr/>
          <a:lstStyle/>
          <a:p>
            <a:pPr algn="ctr"/>
            <a:r>
              <a:rPr lang="en-US" sz="2400" b="1" dirty="0">
                <a:solidFill>
                  <a:schemeClr val="accent5"/>
                </a:solidFill>
              </a:rPr>
              <a:t>SECURITY AND DEFENCE PROGRAMM</a:t>
            </a:r>
          </a:p>
        </p:txBody>
      </p:sp>
      <p:sp>
        <p:nvSpPr>
          <p:cNvPr id="2" name="TextovéPole 1"/>
          <p:cNvSpPr txBox="1"/>
          <p:nvPr/>
        </p:nvSpPr>
        <p:spPr>
          <a:xfrm>
            <a:off x="-29091" y="3028890"/>
            <a:ext cx="9173092" cy="461665"/>
          </a:xfrm>
          <a:prstGeom prst="rect">
            <a:avLst/>
          </a:prstGeom>
          <a:noFill/>
        </p:spPr>
        <p:txBody>
          <a:bodyPr wrap="square" rtlCol="0">
            <a:spAutoFit/>
          </a:bodyPr>
          <a:lstStyle/>
          <a:p>
            <a:pPr algn="ctr"/>
            <a:r>
              <a:rPr lang="en-US" sz="2400" b="1" dirty="0" smtClean="0">
                <a:solidFill>
                  <a:schemeClr val="accent6">
                    <a:lumMod val="75000"/>
                  </a:schemeClr>
                </a:solidFill>
                <a:latin typeface="Arial" panose="020B0604020202020204" pitchFamily="34" charset="0"/>
                <a:cs typeface="Arial" panose="020B0604020202020204" pitchFamily="34" charset="0"/>
              </a:rPr>
              <a:t>Survivability Tasks and Fundamentals</a:t>
            </a:r>
            <a:endParaRPr lang="en-US" sz="2400" b="1" dirty="0">
              <a:solidFill>
                <a:schemeClr val="accent6">
                  <a:lumMod val="75000"/>
                </a:schemeClr>
              </a:solidFill>
              <a:latin typeface="Arial" panose="020B0604020202020204" pitchFamily="34" charset="0"/>
              <a:cs typeface="Arial" panose="020B0604020202020204" pitchFamily="34" charset="0"/>
            </a:endParaRPr>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348" y="3860818"/>
            <a:ext cx="2968672" cy="1980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descr="Wallpaper Leopard 2 tank military disguise militar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3849" y="3860818"/>
            <a:ext cx="2971317" cy="1980104"/>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History - Tecnosub Diving, Survey and Underwater / Subsea Repair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6306" y="3862821"/>
            <a:ext cx="2730713" cy="1978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82640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1"/>
          <p:cNvSpPr>
            <a:spLocks noGrp="1"/>
          </p:cNvSpPr>
          <p:nvPr>
            <p:ph type="title"/>
          </p:nvPr>
        </p:nvSpPr>
        <p:spPr>
          <a:xfrm>
            <a:off x="38594" y="1555948"/>
            <a:ext cx="9144000" cy="685800"/>
          </a:xfrm>
        </p:spPr>
        <p:txBody>
          <a:bodyPr>
            <a:noAutofit/>
          </a:bodyPr>
          <a:lstStyle/>
          <a:p>
            <a:pPr algn="ctr"/>
            <a:r>
              <a:rPr lang="en-US" altLang="en-US" sz="3200" b="1" u="sng" dirty="0" smtClean="0">
                <a:solidFill>
                  <a:schemeClr val="accent6">
                    <a:lumMod val="75000"/>
                  </a:schemeClr>
                </a:solidFill>
              </a:rPr>
              <a:t>SURVIVABILITY IN </a:t>
            </a:r>
            <a:r>
              <a:rPr lang="cs-CZ" altLang="en-US" sz="3200" b="1" u="sng" dirty="0" smtClean="0">
                <a:solidFill>
                  <a:schemeClr val="accent6">
                    <a:lumMod val="75000"/>
                  </a:schemeClr>
                </a:solidFill>
              </a:rPr>
              <a:t>DE</a:t>
            </a:r>
            <a:r>
              <a:rPr lang="en-US" altLang="en-US" sz="3200" b="1" u="sng" dirty="0" smtClean="0">
                <a:solidFill>
                  <a:schemeClr val="accent6">
                    <a:lumMod val="75000"/>
                  </a:schemeClr>
                </a:solidFill>
              </a:rPr>
              <a:t>FENSIVE OPERATIONS</a:t>
            </a:r>
            <a:endParaRPr lang="en-US" altLang="en-US" sz="3200" cap="all" dirty="0" smtClean="0">
              <a:solidFill>
                <a:srgbClr val="FF0000"/>
              </a:solidFill>
            </a:endParaRPr>
          </a:p>
        </p:txBody>
      </p:sp>
      <p:sp>
        <p:nvSpPr>
          <p:cNvPr id="2" name="Obdélník 1"/>
          <p:cNvSpPr/>
          <p:nvPr/>
        </p:nvSpPr>
        <p:spPr>
          <a:xfrm>
            <a:off x="290945" y="2474440"/>
            <a:ext cx="8710550" cy="954107"/>
          </a:xfrm>
          <a:prstGeom prst="rect">
            <a:avLst/>
          </a:prstGeom>
        </p:spPr>
        <p:txBody>
          <a:bodyPr wrap="square">
            <a:spAutoFit/>
          </a:bodyPr>
          <a:lstStyle/>
          <a:p>
            <a:pPr algn="just"/>
            <a:r>
              <a:rPr lang="en-US" sz="2800" dirty="0">
                <a:latin typeface="Arial" panose="020B0604020202020204" pitchFamily="34" charset="0"/>
                <a:cs typeface="Arial" panose="020B0604020202020204" pitchFamily="34" charset="0"/>
              </a:rPr>
              <a:t>Major engineer survivability tasks will include assistance to other arms/branches in:</a:t>
            </a:r>
            <a:endParaRPr lang="cs-CZ" sz="2800" dirty="0">
              <a:latin typeface="Arial" panose="020B0604020202020204" pitchFamily="34" charset="0"/>
              <a:cs typeface="Arial" panose="020B0604020202020204" pitchFamily="34" charset="0"/>
            </a:endParaRPr>
          </a:p>
        </p:txBody>
      </p:sp>
      <p:sp>
        <p:nvSpPr>
          <p:cNvPr id="8" name="Zástupný symbol pro datum 4"/>
          <p:cNvSpPr>
            <a:spLocks noGrp="1"/>
          </p:cNvSpPr>
          <p:nvPr>
            <p:ph type="dt" sz="half" idx="10"/>
          </p:nvPr>
        </p:nvSpPr>
        <p:spPr>
          <a:xfrm>
            <a:off x="0" y="6300317"/>
            <a:ext cx="3004457" cy="557683"/>
          </a:xfrm>
        </p:spPr>
        <p:txBody>
          <a:bodyPr/>
          <a:lstStyle/>
          <a:p>
            <a:r>
              <a:rPr lang="en-US" dirty="0" smtClean="0"/>
              <a:t>Engineer Support Department</a:t>
            </a:r>
            <a:endParaRPr lang="en-US" dirty="0"/>
          </a:p>
        </p:txBody>
      </p:sp>
      <p:sp>
        <p:nvSpPr>
          <p:cNvPr id="9" name="Zástupný symbol pro zápatí 5"/>
          <p:cNvSpPr>
            <a:spLocks noGrp="1"/>
          </p:cNvSpPr>
          <p:nvPr>
            <p:ph type="ftr" sz="quarter" idx="11"/>
          </p:nvPr>
        </p:nvSpPr>
        <p:spPr>
          <a:xfrm>
            <a:off x="2994409" y="6310365"/>
            <a:ext cx="3225521" cy="547635"/>
          </a:xfrm>
        </p:spPr>
        <p:txBody>
          <a:bodyPr/>
          <a:lstStyle/>
          <a:p>
            <a:r>
              <a:rPr lang="cs-CZ" dirty="0" smtClean="0">
                <a:solidFill>
                  <a:schemeClr val="tx1"/>
                </a:solidFill>
              </a:rPr>
              <a:t>MAJ. Ing. Jaroslav ZÁLESKÝ, Ph. D.</a:t>
            </a:r>
            <a:endParaRPr lang="cs-CZ" dirty="0">
              <a:solidFill>
                <a:schemeClr val="tx1"/>
              </a:solidFill>
            </a:endParaRPr>
          </a:p>
        </p:txBody>
      </p:sp>
      <p:sp>
        <p:nvSpPr>
          <p:cNvPr id="3" name="AutoShape 2" descr="FM 20-32 PART ONE CHAPTER 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4" name="Obdélník 3"/>
          <p:cNvSpPr/>
          <p:nvPr/>
        </p:nvSpPr>
        <p:spPr>
          <a:xfrm>
            <a:off x="357847" y="3573114"/>
            <a:ext cx="8505494" cy="1800493"/>
          </a:xfrm>
          <a:prstGeom prst="rect">
            <a:avLst/>
          </a:prstGeom>
        </p:spPr>
        <p:txBody>
          <a:bodyPr wrap="square">
            <a:spAutoFit/>
          </a:bodyPr>
          <a:lstStyle/>
          <a:p>
            <a:pPr marL="342900" indent="-342900" algn="just">
              <a:spcAft>
                <a:spcPts val="600"/>
              </a:spcAft>
              <a:buFont typeface="Arial" panose="020B0604020202020204" pitchFamily="34" charset="0"/>
              <a:buChar char="•"/>
            </a:pPr>
            <a:r>
              <a:rPr lang="en-US" sz="2400" dirty="0" smtClean="0">
                <a:latin typeface="Arial" panose="020B0604020202020204" pitchFamily="34" charset="0"/>
                <a:cs typeface="Arial" panose="020B0604020202020204" pitchFamily="34" charset="0"/>
              </a:rPr>
              <a:t>Field </a:t>
            </a:r>
            <a:r>
              <a:rPr lang="en-US" sz="2400" dirty="0">
                <a:latin typeface="Arial" panose="020B0604020202020204" pitchFamily="34" charset="0"/>
                <a:cs typeface="Arial" panose="020B0604020202020204" pitchFamily="34" charset="0"/>
              </a:rPr>
              <a:t>Fortifications.</a:t>
            </a:r>
          </a:p>
          <a:p>
            <a:pPr marL="342900" indent="-342900" algn="just">
              <a:spcAft>
                <a:spcPts val="600"/>
              </a:spcAft>
              <a:buFont typeface="Arial" panose="020B0604020202020204" pitchFamily="34" charset="0"/>
              <a:buChar char="•"/>
            </a:pPr>
            <a:r>
              <a:rPr lang="en-US" sz="2400" dirty="0" smtClean="0">
                <a:latin typeface="Arial" panose="020B0604020202020204" pitchFamily="34" charset="0"/>
                <a:cs typeface="Arial" panose="020B0604020202020204" pitchFamily="34" charset="0"/>
              </a:rPr>
              <a:t>Protection </a:t>
            </a:r>
            <a:r>
              <a:rPr lang="en-US" sz="2400" dirty="0">
                <a:latin typeface="Arial" panose="020B0604020202020204" pitchFamily="34" charset="0"/>
                <a:cs typeface="Arial" panose="020B0604020202020204" pitchFamily="34" charset="0"/>
              </a:rPr>
              <a:t>of combat supplies.</a:t>
            </a:r>
          </a:p>
          <a:p>
            <a:pPr marL="342900" indent="-342900" algn="just">
              <a:spcAft>
                <a:spcPts val="600"/>
              </a:spcAft>
              <a:buFont typeface="Arial" panose="020B0604020202020204" pitchFamily="34" charset="0"/>
              <a:buChar char="•"/>
            </a:pPr>
            <a:r>
              <a:rPr lang="en-US" sz="2400" dirty="0" smtClean="0">
                <a:latin typeface="Arial" panose="020B0604020202020204" pitchFamily="34" charset="0"/>
                <a:cs typeface="Arial" panose="020B0604020202020204" pitchFamily="34" charset="0"/>
              </a:rPr>
              <a:t>Camouflage</a:t>
            </a:r>
            <a:r>
              <a:rPr lang="en-US" sz="2400" dirty="0">
                <a:latin typeface="Arial" panose="020B0604020202020204" pitchFamily="34" charset="0"/>
                <a:cs typeface="Arial" panose="020B0604020202020204" pitchFamily="34" charset="0"/>
              </a:rPr>
              <a:t>, concealment and deception.</a:t>
            </a:r>
          </a:p>
          <a:p>
            <a:pPr marL="342900" indent="-342900" algn="just">
              <a:spcAft>
                <a:spcPts val="600"/>
              </a:spcAft>
              <a:buFont typeface="Arial" panose="020B0604020202020204" pitchFamily="34" charset="0"/>
              <a:buChar char="•"/>
            </a:pPr>
            <a:r>
              <a:rPr lang="en-US" sz="2400" dirty="0" smtClean="0">
                <a:latin typeface="Arial" panose="020B0604020202020204" pitchFamily="34" charset="0"/>
                <a:cs typeface="Arial" panose="020B0604020202020204" pitchFamily="34" charset="0"/>
              </a:rPr>
              <a:t>Camp </a:t>
            </a:r>
            <a:r>
              <a:rPr lang="en-US" sz="2400" dirty="0">
                <a:latin typeface="Arial" panose="020B0604020202020204" pitchFamily="34" charset="0"/>
                <a:cs typeface="Arial" panose="020B0604020202020204" pitchFamily="34" charset="0"/>
              </a:rPr>
              <a:t>and facility construction where appropriate</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6853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1"/>
          <p:cNvSpPr>
            <a:spLocks noGrp="1"/>
          </p:cNvSpPr>
          <p:nvPr>
            <p:ph type="title"/>
          </p:nvPr>
        </p:nvSpPr>
        <p:spPr>
          <a:xfrm>
            <a:off x="38594" y="1116561"/>
            <a:ext cx="9144000" cy="685800"/>
          </a:xfrm>
        </p:spPr>
        <p:txBody>
          <a:bodyPr>
            <a:noAutofit/>
          </a:bodyPr>
          <a:lstStyle/>
          <a:p>
            <a:pPr algn="ctr"/>
            <a:r>
              <a:rPr lang="en-US" altLang="en-US" sz="2400" b="1" u="sng" dirty="0" smtClean="0">
                <a:solidFill>
                  <a:schemeClr val="accent6">
                    <a:lumMod val="75000"/>
                  </a:schemeClr>
                </a:solidFill>
              </a:rPr>
              <a:t>SURVIVABILITY IN </a:t>
            </a:r>
            <a:r>
              <a:rPr lang="cs-CZ" altLang="en-US" sz="2400" b="1" u="sng" dirty="0" smtClean="0">
                <a:solidFill>
                  <a:schemeClr val="accent6">
                    <a:lumMod val="75000"/>
                  </a:schemeClr>
                </a:solidFill>
              </a:rPr>
              <a:t>DE</a:t>
            </a:r>
            <a:r>
              <a:rPr lang="en-US" altLang="en-US" sz="2400" b="1" u="sng" dirty="0" smtClean="0">
                <a:solidFill>
                  <a:schemeClr val="accent6">
                    <a:lumMod val="75000"/>
                  </a:schemeClr>
                </a:solidFill>
              </a:rPr>
              <a:t>FENSIVE OPERATIONS</a:t>
            </a:r>
            <a:br>
              <a:rPr lang="en-US" altLang="en-US" sz="2400" b="1" u="sng" dirty="0" smtClean="0">
                <a:solidFill>
                  <a:schemeClr val="accent6">
                    <a:lumMod val="75000"/>
                  </a:schemeClr>
                </a:solidFill>
              </a:rPr>
            </a:br>
            <a:r>
              <a:rPr lang="cs-CZ" altLang="en-US" sz="2400" b="1" cap="all" dirty="0" smtClean="0">
                <a:solidFill>
                  <a:srgbClr val="FF0000"/>
                </a:solidFill>
              </a:rPr>
              <a:t>FORTIFICATIONS</a:t>
            </a:r>
            <a:endParaRPr lang="en-US" altLang="en-US" sz="2400" cap="all" dirty="0" smtClean="0">
              <a:solidFill>
                <a:srgbClr val="FF0000"/>
              </a:solidFill>
            </a:endParaRPr>
          </a:p>
        </p:txBody>
      </p:sp>
      <p:sp>
        <p:nvSpPr>
          <p:cNvPr id="2" name="Obdélník 1"/>
          <p:cNvSpPr/>
          <p:nvPr/>
        </p:nvSpPr>
        <p:spPr>
          <a:xfrm>
            <a:off x="155575" y="1821297"/>
            <a:ext cx="8834044" cy="1477328"/>
          </a:xfrm>
          <a:prstGeom prst="rect">
            <a:avLst/>
          </a:prstGeom>
        </p:spPr>
        <p:txBody>
          <a:bodyPr wrap="square">
            <a:spAutoFit/>
          </a:bodyPr>
          <a:lstStyle/>
          <a:p>
            <a:pPr algn="just"/>
            <a:r>
              <a:rPr lang="en-US" dirty="0">
                <a:latin typeface="Arial" panose="020B0604020202020204" pitchFamily="34" charset="0"/>
                <a:cs typeface="Arial" panose="020B0604020202020204" pitchFamily="34" charset="0"/>
              </a:rPr>
              <a:t>The preparation of field fortifications is an all arms/branches responsibility and is a sub-set of the broader issue of Force Protection Engineering (FPE). When time is short or the nature of the terrain requires special techniques, such as the use of earthmoving equipment or explosives, engineers may provide support in accordance with the commander’s priorities. Possible engineer tasks include:</a:t>
            </a:r>
            <a:endParaRPr lang="cs-CZ" dirty="0">
              <a:latin typeface="Arial" panose="020B0604020202020204" pitchFamily="34" charset="0"/>
              <a:cs typeface="Arial" panose="020B0604020202020204" pitchFamily="34" charset="0"/>
            </a:endParaRPr>
          </a:p>
        </p:txBody>
      </p:sp>
      <p:sp>
        <p:nvSpPr>
          <p:cNvPr id="8" name="Zástupný symbol pro datum 4"/>
          <p:cNvSpPr>
            <a:spLocks noGrp="1"/>
          </p:cNvSpPr>
          <p:nvPr>
            <p:ph type="dt" sz="half" idx="10"/>
          </p:nvPr>
        </p:nvSpPr>
        <p:spPr>
          <a:xfrm>
            <a:off x="-1" y="6300316"/>
            <a:ext cx="3004457" cy="557683"/>
          </a:xfrm>
        </p:spPr>
        <p:txBody>
          <a:bodyPr/>
          <a:lstStyle/>
          <a:p>
            <a:r>
              <a:rPr lang="en-US" dirty="0" smtClean="0"/>
              <a:t>Engineer Support Department</a:t>
            </a:r>
            <a:endParaRPr lang="en-US" dirty="0"/>
          </a:p>
        </p:txBody>
      </p:sp>
      <p:sp>
        <p:nvSpPr>
          <p:cNvPr id="9" name="Zástupný symbol pro zápatí 5"/>
          <p:cNvSpPr>
            <a:spLocks noGrp="1"/>
          </p:cNvSpPr>
          <p:nvPr>
            <p:ph type="ftr" sz="quarter" idx="11"/>
          </p:nvPr>
        </p:nvSpPr>
        <p:spPr>
          <a:xfrm>
            <a:off x="2994409" y="6310365"/>
            <a:ext cx="3225521" cy="547635"/>
          </a:xfrm>
        </p:spPr>
        <p:txBody>
          <a:bodyPr/>
          <a:lstStyle/>
          <a:p>
            <a:r>
              <a:rPr lang="cs-CZ" dirty="0" smtClean="0">
                <a:solidFill>
                  <a:schemeClr val="tx1"/>
                </a:solidFill>
              </a:rPr>
              <a:t>MAJ. Ing. Jaroslav ZÁLESKÝ, Ph. D.</a:t>
            </a:r>
            <a:endParaRPr lang="cs-CZ" dirty="0">
              <a:solidFill>
                <a:schemeClr val="tx1"/>
              </a:solidFill>
            </a:endParaRPr>
          </a:p>
        </p:txBody>
      </p:sp>
      <p:sp>
        <p:nvSpPr>
          <p:cNvPr id="3" name="AutoShape 2" descr="FM 20-32 PART ONE CHAPTER 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4" name="Obdélník 3"/>
          <p:cNvSpPr/>
          <p:nvPr/>
        </p:nvSpPr>
        <p:spPr>
          <a:xfrm>
            <a:off x="231775" y="3349764"/>
            <a:ext cx="8681644" cy="2723823"/>
          </a:xfrm>
          <a:prstGeom prst="rect">
            <a:avLst/>
          </a:prstGeom>
        </p:spPr>
        <p:txBody>
          <a:bodyPr wrap="square">
            <a:spAutoFit/>
          </a:bodyPr>
          <a:lstStyle/>
          <a:p>
            <a:pPr marL="342900" indent="-342900" algn="just">
              <a:spcAft>
                <a:spcPts val="600"/>
              </a:spcAft>
              <a:buFont typeface="Arial" panose="020B0604020202020204" pitchFamily="34" charset="0"/>
              <a:buChar char="•"/>
            </a:pPr>
            <a:r>
              <a:rPr lang="en-US" sz="1700" dirty="0" smtClean="0">
                <a:latin typeface="Arial" panose="020B0604020202020204" pitchFamily="34" charset="0"/>
                <a:cs typeface="Arial" panose="020B0604020202020204" pitchFamily="34" charset="0"/>
              </a:rPr>
              <a:t>Advice </a:t>
            </a:r>
            <a:r>
              <a:rPr lang="en-US" sz="1700" dirty="0">
                <a:latin typeface="Arial" panose="020B0604020202020204" pitchFamily="34" charset="0"/>
                <a:cs typeface="Arial" panose="020B0604020202020204" pitchFamily="34" charset="0"/>
              </a:rPr>
              <a:t>on the construction of field fortifications.</a:t>
            </a:r>
          </a:p>
          <a:p>
            <a:pPr marL="342900" indent="-342900" algn="just">
              <a:spcAft>
                <a:spcPts val="600"/>
              </a:spcAft>
              <a:buFont typeface="Arial" panose="020B0604020202020204" pitchFamily="34" charset="0"/>
              <a:buChar char="•"/>
            </a:pPr>
            <a:r>
              <a:rPr lang="en-US" sz="1700" dirty="0" smtClean="0">
                <a:latin typeface="Arial" panose="020B0604020202020204" pitchFamily="34" charset="0"/>
                <a:cs typeface="Arial" panose="020B0604020202020204" pitchFamily="34" charset="0"/>
              </a:rPr>
              <a:t>Construction </a:t>
            </a:r>
            <a:r>
              <a:rPr lang="en-US" sz="1700" dirty="0">
                <a:latin typeface="Arial" panose="020B0604020202020204" pitchFamily="34" charset="0"/>
                <a:cs typeface="Arial" panose="020B0604020202020204" pitchFamily="34" charset="0"/>
              </a:rPr>
              <a:t>of command posts.</a:t>
            </a:r>
          </a:p>
          <a:p>
            <a:pPr marL="342900" indent="-342900" algn="just">
              <a:spcAft>
                <a:spcPts val="600"/>
              </a:spcAft>
              <a:buFont typeface="Arial" panose="020B0604020202020204" pitchFamily="34" charset="0"/>
              <a:buChar char="•"/>
            </a:pPr>
            <a:r>
              <a:rPr lang="en-US" sz="1700" dirty="0" smtClean="0">
                <a:latin typeface="Arial" panose="020B0604020202020204" pitchFamily="34" charset="0"/>
                <a:cs typeface="Arial" panose="020B0604020202020204" pitchFamily="34" charset="0"/>
              </a:rPr>
              <a:t>Construction </a:t>
            </a:r>
            <a:r>
              <a:rPr lang="en-US" sz="1700" dirty="0">
                <a:latin typeface="Arial" panose="020B0604020202020204" pitchFamily="34" charset="0"/>
                <a:cs typeface="Arial" panose="020B0604020202020204" pitchFamily="34" charset="0"/>
              </a:rPr>
              <a:t>of artillery gun positions, tank scrapes and weapon pits.</a:t>
            </a:r>
          </a:p>
          <a:p>
            <a:pPr marL="342900" indent="-342900" algn="just">
              <a:spcAft>
                <a:spcPts val="600"/>
              </a:spcAft>
              <a:buFont typeface="Arial" panose="020B0604020202020204" pitchFamily="34" charset="0"/>
              <a:buChar char="•"/>
            </a:pPr>
            <a:r>
              <a:rPr lang="en-US" sz="1700" dirty="0" smtClean="0">
                <a:latin typeface="Arial" panose="020B0604020202020204" pitchFamily="34" charset="0"/>
                <a:cs typeface="Arial" panose="020B0604020202020204" pitchFamily="34" charset="0"/>
              </a:rPr>
              <a:t>Preparation </a:t>
            </a:r>
            <a:r>
              <a:rPr lang="en-US" sz="1700" dirty="0">
                <a:latin typeface="Arial" panose="020B0604020202020204" pitchFamily="34" charset="0"/>
                <a:cs typeface="Arial" panose="020B0604020202020204" pitchFamily="34" charset="0"/>
              </a:rPr>
              <a:t>of alternate positions.</a:t>
            </a:r>
          </a:p>
          <a:p>
            <a:pPr marL="342900" indent="-342900" algn="just">
              <a:spcAft>
                <a:spcPts val="600"/>
              </a:spcAft>
              <a:buFont typeface="Arial" panose="020B0604020202020204" pitchFamily="34" charset="0"/>
              <a:buChar char="•"/>
            </a:pPr>
            <a:r>
              <a:rPr lang="en-US" sz="1700" dirty="0" smtClean="0">
                <a:latin typeface="Arial" panose="020B0604020202020204" pitchFamily="34" charset="0"/>
                <a:cs typeface="Arial" panose="020B0604020202020204" pitchFamily="34" charset="0"/>
              </a:rPr>
              <a:t>Preparation </a:t>
            </a:r>
            <a:r>
              <a:rPr lang="en-US" sz="1700" dirty="0">
                <a:latin typeface="Arial" panose="020B0604020202020204" pitchFamily="34" charset="0"/>
                <a:cs typeface="Arial" panose="020B0604020202020204" pitchFamily="34" charset="0"/>
              </a:rPr>
              <a:t>of sites for tactical air and aviation units.</a:t>
            </a:r>
          </a:p>
          <a:p>
            <a:pPr marL="342900" indent="-342900" algn="just">
              <a:spcAft>
                <a:spcPts val="600"/>
              </a:spcAft>
              <a:buFont typeface="Arial" panose="020B0604020202020204" pitchFamily="34" charset="0"/>
              <a:buChar char="•"/>
            </a:pPr>
            <a:r>
              <a:rPr lang="en-US" sz="1700" dirty="0" smtClean="0">
                <a:latin typeface="Arial" panose="020B0604020202020204" pitchFamily="34" charset="0"/>
                <a:cs typeface="Arial" panose="020B0604020202020204" pitchFamily="34" charset="0"/>
              </a:rPr>
              <a:t>Construction </a:t>
            </a:r>
            <a:r>
              <a:rPr lang="en-US" sz="1700" dirty="0">
                <a:latin typeface="Arial" panose="020B0604020202020204" pitchFamily="34" charset="0"/>
                <a:cs typeface="Arial" panose="020B0604020202020204" pitchFamily="34" charset="0"/>
              </a:rPr>
              <a:t>of storage facilities for ammunition and other materiel.</a:t>
            </a:r>
          </a:p>
          <a:p>
            <a:pPr marL="342900" indent="-342900" algn="just">
              <a:spcAft>
                <a:spcPts val="600"/>
              </a:spcAft>
              <a:buFont typeface="Arial" panose="020B0604020202020204" pitchFamily="34" charset="0"/>
              <a:buChar char="•"/>
            </a:pPr>
            <a:r>
              <a:rPr lang="en-US" sz="1700" dirty="0" smtClean="0">
                <a:latin typeface="Arial" panose="020B0604020202020204" pitchFamily="34" charset="0"/>
                <a:cs typeface="Arial" panose="020B0604020202020204" pitchFamily="34" charset="0"/>
              </a:rPr>
              <a:t>Advice </a:t>
            </a:r>
            <a:r>
              <a:rPr lang="en-US" sz="1700" dirty="0">
                <a:latin typeface="Arial" panose="020B0604020202020204" pitchFamily="34" charset="0"/>
                <a:cs typeface="Arial" panose="020B0604020202020204" pitchFamily="34" charset="0"/>
              </a:rPr>
              <a:t>on, and on occasions, assistance with, the construction of protective barriers.</a:t>
            </a:r>
          </a:p>
          <a:p>
            <a:pPr marL="342900" indent="-342900" algn="just">
              <a:spcAft>
                <a:spcPts val="600"/>
              </a:spcAft>
              <a:buFont typeface="Arial" panose="020B0604020202020204" pitchFamily="34" charset="0"/>
              <a:buChar char="•"/>
            </a:pPr>
            <a:r>
              <a:rPr lang="en-US" sz="1700" dirty="0" smtClean="0">
                <a:latin typeface="Arial" panose="020B0604020202020204" pitchFamily="34" charset="0"/>
                <a:cs typeface="Arial" panose="020B0604020202020204" pitchFamily="34" charset="0"/>
              </a:rPr>
              <a:t>Strengthening </a:t>
            </a:r>
            <a:r>
              <a:rPr lang="en-US" sz="1700" dirty="0">
                <a:latin typeface="Arial" panose="020B0604020202020204" pitchFamily="34" charset="0"/>
                <a:cs typeface="Arial" panose="020B0604020202020204" pitchFamily="34" charset="0"/>
              </a:rPr>
              <a:t>field fortifications.</a:t>
            </a:r>
          </a:p>
        </p:txBody>
      </p:sp>
    </p:spTree>
    <p:extLst>
      <p:ext uri="{BB962C8B-B14F-4D97-AF65-F5344CB8AC3E}">
        <p14:creationId xmlns:p14="http://schemas.microsoft.com/office/powerpoint/2010/main" val="2534301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1"/>
          <p:cNvSpPr>
            <a:spLocks noGrp="1"/>
          </p:cNvSpPr>
          <p:nvPr>
            <p:ph type="title"/>
          </p:nvPr>
        </p:nvSpPr>
        <p:spPr>
          <a:xfrm>
            <a:off x="38594" y="1425320"/>
            <a:ext cx="9144000" cy="685800"/>
          </a:xfrm>
        </p:spPr>
        <p:txBody>
          <a:bodyPr>
            <a:noAutofit/>
          </a:bodyPr>
          <a:lstStyle/>
          <a:p>
            <a:pPr algn="ctr"/>
            <a:r>
              <a:rPr lang="en-US" altLang="en-US" sz="2800" b="1" u="sng" dirty="0" smtClean="0">
                <a:solidFill>
                  <a:schemeClr val="accent6">
                    <a:lumMod val="75000"/>
                  </a:schemeClr>
                </a:solidFill>
              </a:rPr>
              <a:t>SURVIVABILITY IN </a:t>
            </a:r>
            <a:r>
              <a:rPr lang="en-US" altLang="en-US" sz="2800" b="1" u="sng" dirty="0" smtClean="0">
                <a:solidFill>
                  <a:schemeClr val="accent6">
                    <a:lumMod val="75000"/>
                  </a:schemeClr>
                </a:solidFill>
              </a:rPr>
              <a:t>DE</a:t>
            </a:r>
            <a:r>
              <a:rPr lang="en-US" altLang="en-US" sz="2800" b="1" u="sng" dirty="0" smtClean="0">
                <a:solidFill>
                  <a:schemeClr val="accent6">
                    <a:lumMod val="75000"/>
                  </a:schemeClr>
                </a:solidFill>
              </a:rPr>
              <a:t>FENSIVE OPERATIONS</a:t>
            </a:r>
            <a:br>
              <a:rPr lang="en-US" altLang="en-US" sz="2800" b="1" u="sng" dirty="0" smtClean="0">
                <a:solidFill>
                  <a:schemeClr val="accent6">
                    <a:lumMod val="75000"/>
                  </a:schemeClr>
                </a:solidFill>
              </a:rPr>
            </a:br>
            <a:r>
              <a:rPr lang="en-US" altLang="en-US" sz="2800" b="1" cap="all" dirty="0" smtClean="0">
                <a:solidFill>
                  <a:srgbClr val="FF0000"/>
                </a:solidFill>
              </a:rPr>
              <a:t>Protection of Combat Supplies</a:t>
            </a:r>
            <a:endParaRPr lang="en-US" altLang="en-US" sz="2800" cap="all" dirty="0" smtClean="0">
              <a:solidFill>
                <a:srgbClr val="FF0000"/>
              </a:solidFill>
            </a:endParaRPr>
          </a:p>
        </p:txBody>
      </p:sp>
      <p:sp>
        <p:nvSpPr>
          <p:cNvPr id="2" name="Obdélník 1"/>
          <p:cNvSpPr/>
          <p:nvPr/>
        </p:nvSpPr>
        <p:spPr>
          <a:xfrm>
            <a:off x="255319" y="2415063"/>
            <a:ext cx="8710550" cy="3416320"/>
          </a:xfrm>
          <a:prstGeom prst="rect">
            <a:avLst/>
          </a:prstGeom>
        </p:spPr>
        <p:txBody>
          <a:bodyPr wrap="square">
            <a:spAutoFit/>
          </a:bodyPr>
          <a:lstStyle/>
          <a:p>
            <a:pPr algn="just"/>
            <a:r>
              <a:rPr lang="en-US" sz="2400" dirty="0">
                <a:latin typeface="Arial" panose="020B0604020202020204" pitchFamily="34" charset="0"/>
                <a:cs typeface="Arial" panose="020B0604020202020204" pitchFamily="34" charset="0"/>
              </a:rPr>
              <a:t>Combat supplies should be protected in particular against blast, shrapnel, incendiaries and CBRN contamination. It is most important to provide protection for ammunition and fuel stores. The types of shelter built will depend upon the terrain and soil type as well as on the availability of existing buildings and natural cover. By giving advice to the logistic commander on the selection of the most suitable storage sites, the requirements for engineer support may be considerably reduced.</a:t>
            </a:r>
            <a:endParaRPr lang="cs-CZ" sz="2400" dirty="0">
              <a:latin typeface="Arial" panose="020B0604020202020204" pitchFamily="34" charset="0"/>
              <a:cs typeface="Arial" panose="020B0604020202020204" pitchFamily="34" charset="0"/>
            </a:endParaRPr>
          </a:p>
        </p:txBody>
      </p:sp>
      <p:sp>
        <p:nvSpPr>
          <p:cNvPr id="8" name="Zástupný symbol pro datum 4"/>
          <p:cNvSpPr>
            <a:spLocks noGrp="1"/>
          </p:cNvSpPr>
          <p:nvPr>
            <p:ph type="dt" sz="half" idx="10"/>
          </p:nvPr>
        </p:nvSpPr>
        <p:spPr>
          <a:xfrm>
            <a:off x="-1" y="6300316"/>
            <a:ext cx="3004457" cy="557683"/>
          </a:xfrm>
        </p:spPr>
        <p:txBody>
          <a:bodyPr/>
          <a:lstStyle/>
          <a:p>
            <a:r>
              <a:rPr lang="en-US" dirty="0" smtClean="0"/>
              <a:t>Engineer Support Department</a:t>
            </a:r>
            <a:endParaRPr lang="en-US" dirty="0"/>
          </a:p>
        </p:txBody>
      </p:sp>
      <p:sp>
        <p:nvSpPr>
          <p:cNvPr id="9" name="Zástupný symbol pro zápatí 5"/>
          <p:cNvSpPr>
            <a:spLocks noGrp="1"/>
          </p:cNvSpPr>
          <p:nvPr>
            <p:ph type="ftr" sz="quarter" idx="11"/>
          </p:nvPr>
        </p:nvSpPr>
        <p:spPr>
          <a:xfrm>
            <a:off x="2994409" y="6310365"/>
            <a:ext cx="3225521" cy="547635"/>
          </a:xfrm>
        </p:spPr>
        <p:txBody>
          <a:bodyPr/>
          <a:lstStyle/>
          <a:p>
            <a:r>
              <a:rPr lang="cs-CZ" dirty="0" smtClean="0">
                <a:solidFill>
                  <a:schemeClr val="tx1"/>
                </a:solidFill>
              </a:rPr>
              <a:t>MAJ. Ing. Jaroslav ZÁLESKÝ, Ph. D.</a:t>
            </a:r>
            <a:endParaRPr lang="cs-CZ" dirty="0">
              <a:solidFill>
                <a:schemeClr val="tx1"/>
              </a:solidFill>
            </a:endParaRPr>
          </a:p>
        </p:txBody>
      </p:sp>
      <p:sp>
        <p:nvSpPr>
          <p:cNvPr id="3" name="AutoShape 2" descr="FM 20-32 PART ONE CHAPTER 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Tree>
    <p:extLst>
      <p:ext uri="{BB962C8B-B14F-4D97-AF65-F5344CB8AC3E}">
        <p14:creationId xmlns:p14="http://schemas.microsoft.com/office/powerpoint/2010/main" val="264185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1"/>
          <p:cNvSpPr>
            <a:spLocks noGrp="1"/>
          </p:cNvSpPr>
          <p:nvPr>
            <p:ph type="title"/>
          </p:nvPr>
        </p:nvSpPr>
        <p:spPr>
          <a:xfrm>
            <a:off x="38594" y="1069060"/>
            <a:ext cx="9144000" cy="685800"/>
          </a:xfrm>
        </p:spPr>
        <p:txBody>
          <a:bodyPr>
            <a:noAutofit/>
          </a:bodyPr>
          <a:lstStyle/>
          <a:p>
            <a:pPr algn="ctr"/>
            <a:r>
              <a:rPr lang="en-US" altLang="en-US" sz="2800" b="1" u="sng" dirty="0" smtClean="0">
                <a:solidFill>
                  <a:schemeClr val="accent6">
                    <a:lumMod val="75000"/>
                  </a:schemeClr>
                </a:solidFill>
              </a:rPr>
              <a:t>SURVIVABILITY IN </a:t>
            </a:r>
            <a:r>
              <a:rPr lang="cs-CZ" altLang="en-US" sz="2800" b="1" u="sng" dirty="0" smtClean="0">
                <a:solidFill>
                  <a:schemeClr val="accent6">
                    <a:lumMod val="75000"/>
                  </a:schemeClr>
                </a:solidFill>
              </a:rPr>
              <a:t>DE</a:t>
            </a:r>
            <a:r>
              <a:rPr lang="en-US" altLang="en-US" sz="2800" b="1" u="sng" dirty="0" smtClean="0">
                <a:solidFill>
                  <a:schemeClr val="accent6">
                    <a:lumMod val="75000"/>
                  </a:schemeClr>
                </a:solidFill>
              </a:rPr>
              <a:t>FENSIVE OPERATIONS</a:t>
            </a:r>
            <a:br>
              <a:rPr lang="en-US" altLang="en-US" sz="2800" b="1" u="sng" dirty="0" smtClean="0">
                <a:solidFill>
                  <a:schemeClr val="accent6">
                    <a:lumMod val="75000"/>
                  </a:schemeClr>
                </a:solidFill>
              </a:rPr>
            </a:br>
            <a:r>
              <a:rPr lang="cs-CZ" altLang="en-US" sz="2800" b="1" cap="all" dirty="0" smtClean="0">
                <a:solidFill>
                  <a:srgbClr val="FF0000"/>
                </a:solidFill>
              </a:rPr>
              <a:t>CAMOUFLAGE AND CONCEALMENT</a:t>
            </a:r>
            <a:endParaRPr lang="en-US" altLang="en-US" sz="2800" cap="all" dirty="0" smtClean="0">
              <a:solidFill>
                <a:srgbClr val="FF0000"/>
              </a:solidFill>
            </a:endParaRPr>
          </a:p>
        </p:txBody>
      </p:sp>
      <p:sp>
        <p:nvSpPr>
          <p:cNvPr id="2" name="Obdélník 1"/>
          <p:cNvSpPr/>
          <p:nvPr/>
        </p:nvSpPr>
        <p:spPr>
          <a:xfrm>
            <a:off x="155575" y="1856924"/>
            <a:ext cx="8710550" cy="4524315"/>
          </a:xfrm>
          <a:prstGeom prst="rect">
            <a:avLst/>
          </a:prstGeom>
        </p:spPr>
        <p:txBody>
          <a:bodyPr wrap="square">
            <a:spAutoFit/>
          </a:bodyPr>
          <a:lstStyle/>
          <a:p>
            <a:pPr algn="just"/>
            <a:r>
              <a:rPr lang="en-US" sz="2400" dirty="0">
                <a:latin typeface="Arial" panose="020B0604020202020204" pitchFamily="34" charset="0"/>
                <a:cs typeface="Arial" panose="020B0604020202020204" pitchFamily="34" charset="0"/>
              </a:rPr>
              <a:t>In general, all units are responsible for their own concealment and local camouflage. Major positions, facilities, and operational sites, may, however, require special camouflage stores and measures. The tactical commander may then require engineers to undertake such tasks, as advised by his engineer commander. Efforts must be made to mitigate the distinctive signatures that engineer work in preparing battle positions can create. Apart from the use of camouflage nets and natural camouflage material, special camouflage measures often require the employment of engineer equipment and devices. This is especially true for large-scale camouflage requirements.</a:t>
            </a:r>
            <a:endParaRPr lang="cs-CZ" sz="2400" dirty="0">
              <a:latin typeface="Arial" panose="020B0604020202020204" pitchFamily="34" charset="0"/>
              <a:cs typeface="Arial" panose="020B0604020202020204" pitchFamily="34" charset="0"/>
            </a:endParaRPr>
          </a:p>
        </p:txBody>
      </p:sp>
      <p:sp>
        <p:nvSpPr>
          <p:cNvPr id="8" name="Zástupný symbol pro datum 4"/>
          <p:cNvSpPr>
            <a:spLocks noGrp="1"/>
          </p:cNvSpPr>
          <p:nvPr>
            <p:ph type="dt" sz="half" idx="10"/>
          </p:nvPr>
        </p:nvSpPr>
        <p:spPr>
          <a:xfrm>
            <a:off x="-1" y="6300316"/>
            <a:ext cx="3004457" cy="557683"/>
          </a:xfrm>
        </p:spPr>
        <p:txBody>
          <a:bodyPr/>
          <a:lstStyle/>
          <a:p>
            <a:r>
              <a:rPr lang="en-US" dirty="0" smtClean="0"/>
              <a:t>Engineer Support Department</a:t>
            </a:r>
            <a:endParaRPr lang="en-US" dirty="0"/>
          </a:p>
        </p:txBody>
      </p:sp>
      <p:sp>
        <p:nvSpPr>
          <p:cNvPr id="9" name="Zástupný symbol pro zápatí 5"/>
          <p:cNvSpPr>
            <a:spLocks noGrp="1"/>
          </p:cNvSpPr>
          <p:nvPr>
            <p:ph type="ftr" sz="quarter" idx="11"/>
          </p:nvPr>
        </p:nvSpPr>
        <p:spPr>
          <a:xfrm>
            <a:off x="2994409" y="6310365"/>
            <a:ext cx="3225521" cy="547635"/>
          </a:xfrm>
        </p:spPr>
        <p:txBody>
          <a:bodyPr/>
          <a:lstStyle/>
          <a:p>
            <a:r>
              <a:rPr lang="cs-CZ" dirty="0" smtClean="0">
                <a:solidFill>
                  <a:schemeClr val="tx1"/>
                </a:solidFill>
              </a:rPr>
              <a:t>MAJ. Ing. Jaroslav ZÁLESKÝ, Ph. D.</a:t>
            </a:r>
            <a:endParaRPr lang="cs-CZ" dirty="0">
              <a:solidFill>
                <a:schemeClr val="tx1"/>
              </a:solidFill>
            </a:endParaRPr>
          </a:p>
        </p:txBody>
      </p:sp>
      <p:sp>
        <p:nvSpPr>
          <p:cNvPr id="3" name="AutoShape 2" descr="FM 20-32 PART ONE CHAPTER 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Tree>
    <p:extLst>
      <p:ext uri="{BB962C8B-B14F-4D97-AF65-F5344CB8AC3E}">
        <p14:creationId xmlns:p14="http://schemas.microsoft.com/office/powerpoint/2010/main" val="2204794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Zástupný symbol pro obsah 2"/>
          <p:cNvSpPr>
            <a:spLocks noGrp="1"/>
          </p:cNvSpPr>
          <p:nvPr>
            <p:ph idx="1"/>
          </p:nvPr>
        </p:nvSpPr>
        <p:spPr>
          <a:xfrm>
            <a:off x="201881" y="1365665"/>
            <a:ext cx="8775865" cy="1579413"/>
          </a:xfrm>
        </p:spPr>
        <p:txBody>
          <a:bodyPr>
            <a:noAutofit/>
          </a:bodyPr>
          <a:lstStyle/>
          <a:p>
            <a:pPr marL="0" indent="0" algn="ctr">
              <a:lnSpc>
                <a:spcPct val="70000"/>
              </a:lnSpc>
              <a:buNone/>
            </a:pPr>
            <a:r>
              <a:rPr lang="en-US" altLang="cs-CZ" b="1" dirty="0">
                <a:solidFill>
                  <a:srgbClr val="FF3300"/>
                </a:solidFill>
              </a:rPr>
              <a:t>ANY QUESTIONS</a:t>
            </a:r>
            <a:r>
              <a:rPr lang="en-US" altLang="cs-CZ" b="1" dirty="0" smtClean="0">
                <a:solidFill>
                  <a:srgbClr val="FF3300"/>
                </a:solidFill>
              </a:rPr>
              <a:t>?</a:t>
            </a:r>
            <a:endParaRPr lang="en-US" altLang="cs-CZ" b="1" dirty="0">
              <a:solidFill>
                <a:srgbClr val="FF3300"/>
              </a:solidFill>
            </a:endParaRPr>
          </a:p>
        </p:txBody>
      </p:sp>
      <p:sp>
        <p:nvSpPr>
          <p:cNvPr id="4" name="Zástupný symbol pro datum 4"/>
          <p:cNvSpPr>
            <a:spLocks noGrp="1"/>
          </p:cNvSpPr>
          <p:nvPr>
            <p:ph type="dt" sz="half" idx="10"/>
          </p:nvPr>
        </p:nvSpPr>
        <p:spPr>
          <a:xfrm>
            <a:off x="-1" y="6300316"/>
            <a:ext cx="3004457" cy="557683"/>
          </a:xfrm>
        </p:spPr>
        <p:txBody>
          <a:bodyPr/>
          <a:lstStyle/>
          <a:p>
            <a:r>
              <a:rPr lang="en-US" dirty="0" smtClean="0"/>
              <a:t>Engineer Support Department</a:t>
            </a:r>
            <a:endParaRPr lang="en-US" dirty="0"/>
          </a:p>
        </p:txBody>
      </p:sp>
      <p:sp>
        <p:nvSpPr>
          <p:cNvPr id="6" name="Zástupný symbol pro zápatí 5"/>
          <p:cNvSpPr>
            <a:spLocks noGrp="1"/>
          </p:cNvSpPr>
          <p:nvPr>
            <p:ph type="ftr" sz="quarter" idx="11"/>
          </p:nvPr>
        </p:nvSpPr>
        <p:spPr>
          <a:xfrm>
            <a:off x="2994409" y="6310365"/>
            <a:ext cx="3225521" cy="547635"/>
          </a:xfrm>
        </p:spPr>
        <p:txBody>
          <a:bodyPr/>
          <a:lstStyle/>
          <a:p>
            <a:r>
              <a:rPr lang="cs-CZ" dirty="0" smtClean="0">
                <a:solidFill>
                  <a:schemeClr val="tx1"/>
                </a:solidFill>
              </a:rPr>
              <a:t>MAJ. Ing. Jaroslav ZÁLESKÝ, Ph. D.</a:t>
            </a:r>
            <a:endParaRPr lang="cs-CZ" dirty="0">
              <a:solidFill>
                <a:schemeClr val="tx1"/>
              </a:solidFill>
            </a:endParaRPr>
          </a:p>
        </p:txBody>
      </p:sp>
      <p:pic>
        <p:nvPicPr>
          <p:cNvPr id="1026" name="Picture 2" descr="Vektorové otazník ikona webové klipart zdarma ke stažení"/>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5643" y="2066307"/>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919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obsah 2"/>
          <p:cNvSpPr>
            <a:spLocks noGrp="1"/>
          </p:cNvSpPr>
          <p:nvPr>
            <p:ph idx="1"/>
          </p:nvPr>
        </p:nvSpPr>
        <p:spPr>
          <a:xfrm>
            <a:off x="313150" y="1890386"/>
            <a:ext cx="8843376" cy="4272908"/>
          </a:xfrm>
        </p:spPr>
        <p:txBody>
          <a:bodyPr>
            <a:noAutofit/>
          </a:bodyPr>
          <a:lstStyle/>
          <a:p>
            <a:pPr marL="342900" lvl="1" indent="-342900">
              <a:lnSpc>
                <a:spcPct val="100000"/>
              </a:lnSpc>
              <a:spcBef>
                <a:spcPts val="0"/>
              </a:spcBef>
              <a:spcAft>
                <a:spcPts val="1200"/>
              </a:spcAft>
              <a:buFont typeface="Arial" charset="0"/>
              <a:buChar char="•"/>
            </a:pPr>
            <a:r>
              <a:rPr lang="cs-CZ" altLang="cs-CZ" sz="2000" dirty="0" smtClean="0">
                <a:latin typeface="Arial" pitchFamily="34" charset="0"/>
                <a:cs typeface="Arial" pitchFamily="34" charset="0"/>
              </a:rPr>
              <a:t>STANAG 2528 </a:t>
            </a:r>
            <a:r>
              <a:rPr lang="cs-CZ" altLang="cs-CZ" sz="2000" u="sng" dirty="0" smtClean="0">
                <a:solidFill>
                  <a:srgbClr val="FF0000"/>
                </a:solidFill>
                <a:latin typeface="Arial" pitchFamily="34" charset="0"/>
                <a:cs typeface="Arial" pitchFamily="34" charset="0"/>
              </a:rPr>
              <a:t>ALLIED JOINT DOCTRINE FOR FORCE PROTECTION  - AJP-3.14</a:t>
            </a:r>
            <a:r>
              <a:rPr lang="cs-CZ" altLang="cs-CZ" sz="2000" dirty="0" smtClean="0">
                <a:latin typeface="Arial" pitchFamily="34" charset="0"/>
                <a:cs typeface="Arial" pitchFamily="34" charset="0"/>
              </a:rPr>
              <a:t> (</a:t>
            </a:r>
            <a:r>
              <a:rPr lang="cs-CZ" altLang="cs-CZ" sz="2000" i="1" dirty="0" err="1" smtClean="0">
                <a:latin typeface="Arial" pitchFamily="34" charset="0"/>
                <a:cs typeface="Arial" pitchFamily="34" charset="0"/>
              </a:rPr>
              <a:t>April</a:t>
            </a:r>
            <a:r>
              <a:rPr lang="cs-CZ" altLang="cs-CZ" sz="2000" i="1" dirty="0" smtClean="0">
                <a:latin typeface="Arial" pitchFamily="34" charset="0"/>
                <a:cs typeface="Arial" pitchFamily="34" charset="0"/>
              </a:rPr>
              <a:t> 2015</a:t>
            </a:r>
            <a:r>
              <a:rPr lang="cs-CZ" altLang="cs-CZ" sz="2000" dirty="0" smtClean="0">
                <a:latin typeface="Arial" pitchFamily="34" charset="0"/>
                <a:cs typeface="Arial" pitchFamily="34" charset="0"/>
              </a:rPr>
              <a:t>);</a:t>
            </a:r>
          </a:p>
          <a:p>
            <a:pPr marL="342900" lvl="1" indent="-342900">
              <a:lnSpc>
                <a:spcPct val="100000"/>
              </a:lnSpc>
              <a:spcBef>
                <a:spcPts val="0"/>
              </a:spcBef>
              <a:spcAft>
                <a:spcPts val="1200"/>
              </a:spcAft>
              <a:buFont typeface="Arial" charset="0"/>
              <a:buChar char="•"/>
            </a:pPr>
            <a:r>
              <a:rPr lang="cs-CZ" altLang="cs-CZ" sz="2000" dirty="0" smtClean="0">
                <a:latin typeface="Arial" pitchFamily="34" charset="0"/>
                <a:cs typeface="Arial" pitchFamily="34" charset="0"/>
              </a:rPr>
              <a:t>STANAG 2394 </a:t>
            </a:r>
            <a:r>
              <a:rPr lang="cs-CZ" altLang="cs-CZ" sz="2000" u="sng" dirty="0">
                <a:solidFill>
                  <a:srgbClr val="FF0000"/>
                </a:solidFill>
                <a:latin typeface="Arial" pitchFamily="34" charset="0"/>
                <a:cs typeface="Arial" pitchFamily="34" charset="0"/>
              </a:rPr>
              <a:t>ALLIED </a:t>
            </a:r>
            <a:r>
              <a:rPr lang="cs-CZ" altLang="cs-CZ" sz="2000" u="sng" dirty="0" smtClean="0">
                <a:solidFill>
                  <a:srgbClr val="FF0000"/>
                </a:solidFill>
                <a:latin typeface="Arial" pitchFamily="34" charset="0"/>
                <a:cs typeface="Arial" pitchFamily="34" charset="0"/>
              </a:rPr>
              <a:t> TACTICAL DOCTRINE FOR  MILITARY ENGINEERING – ATP-3.12.1 </a:t>
            </a:r>
            <a:r>
              <a:rPr lang="cs-CZ" altLang="cs-CZ" sz="2000" dirty="0" smtClean="0">
                <a:latin typeface="Arial" pitchFamily="34" charset="0"/>
                <a:cs typeface="Arial" pitchFamily="34" charset="0"/>
              </a:rPr>
              <a:t>(</a:t>
            </a:r>
            <a:r>
              <a:rPr lang="cs-CZ" altLang="cs-CZ" sz="2000" i="1" dirty="0" err="1" smtClean="0">
                <a:latin typeface="Arial" pitchFamily="34" charset="0"/>
                <a:cs typeface="Arial" pitchFamily="34" charset="0"/>
              </a:rPr>
              <a:t>February</a:t>
            </a:r>
            <a:r>
              <a:rPr lang="cs-CZ" altLang="cs-CZ" sz="2000" i="1" dirty="0" smtClean="0">
                <a:latin typeface="Arial" pitchFamily="34" charset="0"/>
                <a:cs typeface="Arial" pitchFamily="34" charset="0"/>
              </a:rPr>
              <a:t> 2016</a:t>
            </a:r>
            <a:r>
              <a:rPr lang="cs-CZ" altLang="cs-CZ" sz="2000" dirty="0" smtClean="0">
                <a:latin typeface="Arial" pitchFamily="34" charset="0"/>
                <a:cs typeface="Arial" pitchFamily="34" charset="0"/>
              </a:rPr>
              <a:t>);</a:t>
            </a:r>
          </a:p>
          <a:p>
            <a:pPr>
              <a:lnSpc>
                <a:spcPct val="100000"/>
              </a:lnSpc>
              <a:spcBef>
                <a:spcPts val="0"/>
              </a:spcBef>
              <a:spcAft>
                <a:spcPts val="1200"/>
              </a:spcAft>
            </a:pPr>
            <a:r>
              <a:rPr lang="cs-CZ" altLang="cs-CZ" sz="2000" dirty="0" smtClean="0"/>
              <a:t>STANAG 3680 </a:t>
            </a:r>
            <a:r>
              <a:rPr lang="en-US" altLang="cs-CZ" sz="2000" dirty="0" smtClean="0"/>
              <a:t>NATO GLOSSARY OF TERMS AND</a:t>
            </a:r>
            <a:r>
              <a:rPr lang="cs-CZ" altLang="cs-CZ" sz="2000" dirty="0" smtClean="0"/>
              <a:t> </a:t>
            </a:r>
            <a:r>
              <a:rPr lang="en-US" altLang="cs-CZ" sz="2000" dirty="0" smtClean="0"/>
              <a:t>DEFINITIONS (ENGLISH AND</a:t>
            </a:r>
            <a:r>
              <a:rPr lang="cs-CZ" altLang="cs-CZ" sz="2000" dirty="0" smtClean="0"/>
              <a:t> FRENCH) - AAP-6 (2012);</a:t>
            </a:r>
          </a:p>
          <a:p>
            <a:pPr>
              <a:lnSpc>
                <a:spcPct val="100000"/>
              </a:lnSpc>
              <a:spcBef>
                <a:spcPts val="0"/>
              </a:spcBef>
              <a:spcAft>
                <a:spcPts val="1200"/>
              </a:spcAft>
            </a:pPr>
            <a:r>
              <a:rPr lang="cs-CZ" altLang="cs-CZ" sz="2000" dirty="0" smtClean="0"/>
              <a:t>STANAG 2991 NATO COMBAT ENGINEER GLOSSARY – AAP-19(D); (August 2004); </a:t>
            </a:r>
          </a:p>
          <a:p>
            <a:pPr>
              <a:lnSpc>
                <a:spcPct val="100000"/>
              </a:lnSpc>
              <a:spcBef>
                <a:spcPts val="0"/>
              </a:spcBef>
              <a:spcAft>
                <a:spcPts val="1200"/>
              </a:spcAft>
            </a:pPr>
            <a:r>
              <a:rPr lang="cs-CZ" altLang="cs-CZ" sz="2000" dirty="0" smtClean="0"/>
              <a:t>AAP-15 NATO GLOSSARY OF ABBREVIATIONS USED IN NATO DOCUMENTS AND PUBLICATIONS (2010).</a:t>
            </a:r>
          </a:p>
        </p:txBody>
      </p:sp>
      <p:sp>
        <p:nvSpPr>
          <p:cNvPr id="7" name="Rectangle 3"/>
          <p:cNvSpPr>
            <a:spLocks noChangeArrowheads="1"/>
          </p:cNvSpPr>
          <p:nvPr/>
        </p:nvSpPr>
        <p:spPr bwMode="auto">
          <a:xfrm>
            <a:off x="0" y="1204586"/>
            <a:ext cx="9144000" cy="561583"/>
          </a:xfrm>
          <a:prstGeom prst="rect">
            <a:avLst/>
          </a:prstGeom>
          <a:noFill/>
          <a:ln w="9525">
            <a:noFill/>
            <a:miter lim="800000"/>
            <a:headEnd/>
            <a:tailEnd/>
          </a:ln>
        </p:spPr>
        <p:txBody>
          <a:bodyPr/>
          <a:lstStyle/>
          <a:p>
            <a:pPr algn="ctr"/>
            <a:r>
              <a:rPr lang="cs-CZ" altLang="cs-CZ" sz="3200" b="1" dirty="0" smtClean="0">
                <a:latin typeface="Arial" pitchFamily="34" charset="0"/>
                <a:cs typeface="Arial" pitchFamily="34" charset="0"/>
              </a:rPr>
              <a:t>BASIC LITERATURE</a:t>
            </a:r>
            <a:endParaRPr lang="cs-CZ" altLang="cs-CZ" sz="3200" b="1" dirty="0">
              <a:latin typeface="Arial" pitchFamily="34" charset="0"/>
              <a:cs typeface="Arial" pitchFamily="34" charset="0"/>
            </a:endParaRPr>
          </a:p>
        </p:txBody>
      </p:sp>
      <p:sp>
        <p:nvSpPr>
          <p:cNvPr id="8" name="Zástupný symbol pro datum 4"/>
          <p:cNvSpPr>
            <a:spLocks noGrp="1"/>
          </p:cNvSpPr>
          <p:nvPr>
            <p:ph type="dt" sz="half" idx="10"/>
          </p:nvPr>
        </p:nvSpPr>
        <p:spPr>
          <a:xfrm>
            <a:off x="-1" y="6300316"/>
            <a:ext cx="3004457" cy="557683"/>
          </a:xfrm>
        </p:spPr>
        <p:txBody>
          <a:bodyPr/>
          <a:lstStyle/>
          <a:p>
            <a:r>
              <a:rPr lang="en-US" dirty="0" smtClean="0"/>
              <a:t>Engineer Support Department</a:t>
            </a:r>
            <a:endParaRPr lang="en-US" dirty="0"/>
          </a:p>
        </p:txBody>
      </p:sp>
      <p:sp>
        <p:nvSpPr>
          <p:cNvPr id="10" name="Zástupný symbol pro zápatí 5"/>
          <p:cNvSpPr>
            <a:spLocks noGrp="1"/>
          </p:cNvSpPr>
          <p:nvPr>
            <p:ph type="ftr" sz="quarter" idx="11"/>
          </p:nvPr>
        </p:nvSpPr>
        <p:spPr>
          <a:xfrm>
            <a:off x="2994409" y="6310365"/>
            <a:ext cx="3225521" cy="547635"/>
          </a:xfrm>
        </p:spPr>
        <p:txBody>
          <a:bodyPr/>
          <a:lstStyle/>
          <a:p>
            <a:r>
              <a:rPr lang="cs-CZ" dirty="0" smtClean="0">
                <a:solidFill>
                  <a:schemeClr val="tx1"/>
                </a:solidFill>
              </a:rPr>
              <a:t>MAJ. Ing. Jaroslav ZÁLESKÝ, Ph. D.</a:t>
            </a:r>
            <a:endParaRPr lang="cs-CZ"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163773" y="2422335"/>
            <a:ext cx="8816453" cy="3395008"/>
          </a:xfrm>
        </p:spPr>
        <p:txBody>
          <a:bodyPr>
            <a:noAutofit/>
          </a:bodyPr>
          <a:lstStyle/>
          <a:p>
            <a:pPr marL="354013" indent="-354013">
              <a:buSzPct val="130000"/>
            </a:pPr>
            <a:r>
              <a:rPr lang="en-US" altLang="cs-CZ" sz="2400" b="1" dirty="0" smtClean="0">
                <a:latin typeface="Arial" charset="0"/>
              </a:rPr>
              <a:t>Explanation of survivability principles and philosophy;</a:t>
            </a:r>
          </a:p>
          <a:p>
            <a:pPr marL="354013" indent="-354013">
              <a:buSzPct val="130000"/>
            </a:pPr>
            <a:r>
              <a:rPr lang="en-US" altLang="cs-CZ" sz="2400" b="1" dirty="0" smtClean="0">
                <a:latin typeface="Arial" charset="0"/>
              </a:rPr>
              <a:t>Characteristics of survivability tasks</a:t>
            </a:r>
          </a:p>
          <a:p>
            <a:pPr marL="354013" indent="-354013">
              <a:buSzPct val="130000"/>
            </a:pPr>
            <a:r>
              <a:rPr lang="en-US" altLang="cs-CZ" sz="2400" b="1" dirty="0" smtClean="0">
                <a:latin typeface="Arial" charset="0"/>
              </a:rPr>
              <a:t>Questions answering (if any);</a:t>
            </a:r>
          </a:p>
          <a:p>
            <a:pPr marL="354013" indent="-354013">
              <a:buSzPct val="130000"/>
            </a:pPr>
            <a:endParaRPr lang="en-US" altLang="cs-CZ" sz="2400" b="1" i="1" u="sng" dirty="0" smtClean="0">
              <a:latin typeface="Arial" charset="0"/>
            </a:endParaRPr>
          </a:p>
          <a:p>
            <a:pPr marL="354013" indent="-354013">
              <a:buSzPct val="130000"/>
            </a:pPr>
            <a:r>
              <a:rPr lang="en-US" altLang="cs-CZ" sz="2400" b="1" i="1" u="sng" dirty="0" smtClean="0">
                <a:latin typeface="Arial" charset="0"/>
              </a:rPr>
              <a:t>Notice</a:t>
            </a:r>
            <a:r>
              <a:rPr lang="en-US" altLang="cs-CZ" sz="2400" b="1" i="1" dirty="0" smtClean="0">
                <a:latin typeface="Arial" charset="0"/>
              </a:rPr>
              <a:t>:</a:t>
            </a:r>
            <a:r>
              <a:rPr lang="en-US" altLang="cs-CZ" sz="2400" b="1" dirty="0" smtClean="0">
                <a:latin typeface="Arial" charset="0"/>
              </a:rPr>
              <a:t> </a:t>
            </a:r>
          </a:p>
          <a:p>
            <a:pPr marL="540000"/>
            <a:r>
              <a:rPr lang="en-US" altLang="cs-CZ" sz="2400" b="1" dirty="0" smtClean="0">
                <a:solidFill>
                  <a:srgbClr val="00B050"/>
                </a:solidFill>
                <a:latin typeface="Arial" charset="0"/>
              </a:rPr>
              <a:t>  You may have </a:t>
            </a:r>
            <a:r>
              <a:rPr lang="en-US" altLang="cs-CZ" sz="2400" b="1" i="1" dirty="0" smtClean="0">
                <a:solidFill>
                  <a:srgbClr val="00B050"/>
                </a:solidFill>
                <a:latin typeface="Arial" charset="0"/>
              </a:rPr>
              <a:t>questions any time during the lesson</a:t>
            </a:r>
            <a:r>
              <a:rPr lang="en-US" altLang="cs-CZ" sz="2400" b="1" i="1" dirty="0" smtClean="0">
                <a:latin typeface="Arial" charset="0"/>
              </a:rPr>
              <a:t>.</a:t>
            </a:r>
            <a:endParaRPr lang="en-US" altLang="cs-CZ" sz="2400" b="1" i="1" dirty="0" smtClean="0">
              <a:solidFill>
                <a:srgbClr val="0000FF"/>
              </a:solidFill>
              <a:latin typeface="Arial" charset="0"/>
            </a:endParaRPr>
          </a:p>
        </p:txBody>
      </p:sp>
      <p:sp>
        <p:nvSpPr>
          <p:cNvPr id="7171" name="Rectangle 3"/>
          <p:cNvSpPr>
            <a:spLocks noChangeArrowheads="1"/>
          </p:cNvSpPr>
          <p:nvPr/>
        </p:nvSpPr>
        <p:spPr bwMode="auto">
          <a:xfrm>
            <a:off x="0" y="1450419"/>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2"/>
              </a:buClr>
              <a:buSzPct val="75000"/>
              <a:buFont typeface="Wingdings" pitchFamily="2" charset="2"/>
              <a:buChar char="p"/>
              <a:defRPr sz="2800">
                <a:solidFill>
                  <a:schemeClr val="tx1"/>
                </a:solidFill>
                <a:latin typeface="Times New Roman" pitchFamily="18"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Times New Roman" pitchFamily="18"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Times New Roman" pitchFamily="18" charset="0"/>
              </a:defRPr>
            </a:lvl3pPr>
            <a:lvl4pPr marL="1600200" indent="-228600" eaLnBrk="0" hangingPunct="0">
              <a:spcBef>
                <a:spcPct val="20000"/>
              </a:spcBef>
              <a:buClr>
                <a:schemeClr val="bg2"/>
              </a:buClr>
              <a:buFont typeface="Wingdings" pitchFamily="2" charset="2"/>
              <a:buChar char="§"/>
              <a:defRPr>
                <a:solidFill>
                  <a:schemeClr val="tx1"/>
                </a:solidFill>
                <a:latin typeface="Times New Roman" pitchFamily="18"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Times New Roman" pitchFamily="18"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Times New Roman" pitchFamily="18"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Times New Roman" pitchFamily="18"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Times New Roman" pitchFamily="18"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Times New Roman" pitchFamily="18" charset="0"/>
              </a:defRPr>
            </a:lvl9pPr>
          </a:lstStyle>
          <a:p>
            <a:pPr algn="ctr" eaLnBrk="1" hangingPunct="1">
              <a:spcBef>
                <a:spcPct val="0"/>
              </a:spcBef>
              <a:buClrTx/>
              <a:buSzTx/>
              <a:buFontTx/>
              <a:buNone/>
            </a:pPr>
            <a:r>
              <a:rPr lang="en-US" altLang="cs-CZ" b="1" dirty="0" smtClean="0">
                <a:latin typeface="Arial" panose="020B0604020202020204" pitchFamily="34" charset="0"/>
                <a:cs typeface="Arial" panose="020B0604020202020204" pitchFamily="34" charset="0"/>
              </a:rPr>
              <a:t>THE LESSON CONTENT</a:t>
            </a:r>
            <a:r>
              <a:rPr lang="cs-CZ" altLang="cs-CZ" b="1" dirty="0" smtClean="0">
                <a:latin typeface="Arial" panose="020B0604020202020204" pitchFamily="34" charset="0"/>
                <a:cs typeface="Arial" panose="020B0604020202020204" pitchFamily="34" charset="0"/>
              </a:rPr>
              <a:t> PLAN</a:t>
            </a:r>
            <a:r>
              <a:rPr lang="en-US" altLang="cs-CZ" b="1" dirty="0" smtClean="0">
                <a:latin typeface="Arial" panose="020B0604020202020204" pitchFamily="34" charset="0"/>
                <a:cs typeface="Arial" panose="020B0604020202020204" pitchFamily="34" charset="0"/>
              </a:rPr>
              <a:t> </a:t>
            </a:r>
            <a:endParaRPr lang="en-US" altLang="cs-CZ" b="1" dirty="0">
              <a:latin typeface="Arial" panose="020B0604020202020204" pitchFamily="34" charset="0"/>
              <a:cs typeface="Arial" panose="020B0604020202020204" pitchFamily="34" charset="0"/>
            </a:endParaRPr>
          </a:p>
        </p:txBody>
      </p:sp>
      <p:sp>
        <p:nvSpPr>
          <p:cNvPr id="4" name="Zástupný symbol pro datum 4"/>
          <p:cNvSpPr>
            <a:spLocks noGrp="1"/>
          </p:cNvSpPr>
          <p:nvPr>
            <p:ph type="dt" sz="half" idx="10"/>
          </p:nvPr>
        </p:nvSpPr>
        <p:spPr>
          <a:xfrm>
            <a:off x="-1" y="6300316"/>
            <a:ext cx="3004457" cy="557683"/>
          </a:xfrm>
        </p:spPr>
        <p:txBody>
          <a:bodyPr/>
          <a:lstStyle/>
          <a:p>
            <a:r>
              <a:rPr lang="en-US" dirty="0" smtClean="0"/>
              <a:t>Engineer Support Department</a:t>
            </a:r>
            <a:endParaRPr lang="en-US" dirty="0"/>
          </a:p>
        </p:txBody>
      </p:sp>
      <p:sp>
        <p:nvSpPr>
          <p:cNvPr id="6" name="Zástupný symbol pro zápatí 5"/>
          <p:cNvSpPr>
            <a:spLocks noGrp="1"/>
          </p:cNvSpPr>
          <p:nvPr>
            <p:ph type="ftr" sz="quarter" idx="11"/>
          </p:nvPr>
        </p:nvSpPr>
        <p:spPr>
          <a:xfrm>
            <a:off x="2994409" y="6310365"/>
            <a:ext cx="3225521" cy="547635"/>
          </a:xfrm>
        </p:spPr>
        <p:txBody>
          <a:bodyPr/>
          <a:lstStyle/>
          <a:p>
            <a:r>
              <a:rPr lang="cs-CZ" dirty="0" smtClean="0">
                <a:solidFill>
                  <a:schemeClr val="tx1"/>
                </a:solidFill>
              </a:rPr>
              <a:t>MAJ. Ing. Jaroslav ZÁLESKÝ, Ph. D.</a:t>
            </a:r>
            <a:endParaRPr lang="cs-CZ" dirty="0">
              <a:solidFill>
                <a:schemeClr val="tx1"/>
              </a:solidFill>
            </a:endParaRPr>
          </a:p>
        </p:txBody>
      </p:sp>
    </p:spTree>
    <p:extLst>
      <p:ext uri="{BB962C8B-B14F-4D97-AF65-F5344CB8AC3E}">
        <p14:creationId xmlns:p14="http://schemas.microsoft.com/office/powerpoint/2010/main" val="7418885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Nadpis 1"/>
          <p:cNvSpPr>
            <a:spLocks noGrp="1"/>
          </p:cNvSpPr>
          <p:nvPr>
            <p:ph type="title"/>
          </p:nvPr>
        </p:nvSpPr>
        <p:spPr>
          <a:xfrm>
            <a:off x="0" y="1152195"/>
            <a:ext cx="9144000" cy="685800"/>
          </a:xfrm>
        </p:spPr>
        <p:txBody>
          <a:bodyPr>
            <a:noAutofit/>
          </a:bodyPr>
          <a:lstStyle/>
          <a:p>
            <a:pPr algn="ctr"/>
            <a:r>
              <a:rPr lang="cs-CZ" altLang="en-US" sz="3200" b="1" u="sng" dirty="0" smtClean="0">
                <a:solidFill>
                  <a:schemeClr val="accent6">
                    <a:lumMod val="75000"/>
                  </a:schemeClr>
                </a:solidFill>
              </a:rPr>
              <a:t>THE CONCEPT OF </a:t>
            </a:r>
            <a:r>
              <a:rPr lang="cs-CZ" altLang="en-US" sz="3200" b="1" u="sng" dirty="0" smtClean="0">
                <a:solidFill>
                  <a:schemeClr val="accent6">
                    <a:lumMod val="75000"/>
                  </a:schemeClr>
                </a:solidFill>
              </a:rPr>
              <a:t>SURVIVABILITY</a:t>
            </a:r>
            <a:endParaRPr lang="cs-CZ" altLang="en-US" sz="3200" dirty="0" smtClean="0">
              <a:solidFill>
                <a:schemeClr val="accent6">
                  <a:lumMod val="75000"/>
                </a:schemeClr>
              </a:solidFill>
            </a:endParaRPr>
          </a:p>
        </p:txBody>
      </p:sp>
      <p:sp>
        <p:nvSpPr>
          <p:cNvPr id="4" name="Zástupný symbol pro datum 4"/>
          <p:cNvSpPr>
            <a:spLocks noGrp="1"/>
          </p:cNvSpPr>
          <p:nvPr>
            <p:ph type="dt" sz="half" idx="10"/>
          </p:nvPr>
        </p:nvSpPr>
        <p:spPr>
          <a:xfrm>
            <a:off x="-1" y="6300316"/>
            <a:ext cx="3004457" cy="557683"/>
          </a:xfrm>
        </p:spPr>
        <p:txBody>
          <a:bodyPr/>
          <a:lstStyle/>
          <a:p>
            <a:r>
              <a:rPr lang="en-US" dirty="0" smtClean="0"/>
              <a:t>Engineer Support Department</a:t>
            </a:r>
            <a:endParaRPr lang="en-US" dirty="0"/>
          </a:p>
        </p:txBody>
      </p:sp>
      <p:sp>
        <p:nvSpPr>
          <p:cNvPr id="6" name="Zástupný symbol pro zápatí 5"/>
          <p:cNvSpPr>
            <a:spLocks noGrp="1"/>
          </p:cNvSpPr>
          <p:nvPr>
            <p:ph type="ftr" sz="quarter" idx="11"/>
          </p:nvPr>
        </p:nvSpPr>
        <p:spPr>
          <a:xfrm>
            <a:off x="2994409" y="6310365"/>
            <a:ext cx="3225521" cy="547635"/>
          </a:xfrm>
        </p:spPr>
        <p:txBody>
          <a:bodyPr/>
          <a:lstStyle/>
          <a:p>
            <a:r>
              <a:rPr lang="cs-CZ" dirty="0" smtClean="0">
                <a:solidFill>
                  <a:schemeClr val="tx1"/>
                </a:solidFill>
              </a:rPr>
              <a:t>MAJ. Ing. Jaroslav ZÁLESKÝ, Ph. D.</a:t>
            </a:r>
            <a:endParaRPr lang="cs-CZ" dirty="0">
              <a:solidFill>
                <a:schemeClr val="tx1"/>
              </a:solidFill>
            </a:endParaRPr>
          </a:p>
        </p:txBody>
      </p:sp>
      <p:sp>
        <p:nvSpPr>
          <p:cNvPr id="7" name="Obdélník 6"/>
          <p:cNvSpPr/>
          <p:nvPr/>
        </p:nvSpPr>
        <p:spPr>
          <a:xfrm>
            <a:off x="332509" y="1997839"/>
            <a:ext cx="8573985" cy="4324261"/>
          </a:xfrm>
          <a:prstGeom prst="rect">
            <a:avLst/>
          </a:prstGeom>
        </p:spPr>
        <p:txBody>
          <a:bodyPr wrap="square">
            <a:spAutoFit/>
          </a:bodyPr>
          <a:lstStyle/>
          <a:p>
            <a:pPr algn="just">
              <a:spcAft>
                <a:spcPts val="1800"/>
              </a:spcAft>
            </a:pPr>
            <a:r>
              <a:rPr lang="en-US" sz="2000" dirty="0">
                <a:latin typeface="Arial" panose="020B0604020202020204" pitchFamily="34" charset="0"/>
                <a:cs typeface="Arial" panose="020B0604020202020204" pitchFamily="34" charset="0"/>
              </a:rPr>
              <a:t>All arms/branches are responsible for their own immediate survivability requirements. Engineers will augment and enhance unit survivability measures within the limits of available resources and the priorities of the commander. Engineer effort will be concentrated on tasks requiring specialist skills or equipment. Survivability measures begin with the use of all available concealment and cover, followed by digging and constructing fighting and protection positions.</a:t>
            </a:r>
          </a:p>
          <a:p>
            <a:pPr algn="just">
              <a:spcAft>
                <a:spcPts val="1800"/>
              </a:spcAft>
            </a:pPr>
            <a:r>
              <a:rPr lang="en-US" sz="2000" dirty="0">
                <a:latin typeface="Arial" panose="020B0604020202020204" pitchFamily="34" charset="0"/>
                <a:cs typeface="Arial" panose="020B0604020202020204" pitchFamily="34" charset="0"/>
              </a:rPr>
              <a:t>During military operations other than war or combat, the design, resourcing and construction of appropriate force protection facilities including camps and other facilities, will usually become an engineer responsibility. This key task will demand a range of specialist skills and equipment to protect the force and enable it to conduct operations effectively in a cross-spectrum environment.</a:t>
            </a:r>
            <a:endParaRPr lang="en-US" sz="2000" dirty="0">
              <a:latin typeface="Arial" panose="020B0604020202020204" pitchFamily="34" charset="0"/>
              <a:cs typeface="Arial" panose="020B0604020202020204" pitchFamily="34" charset="0"/>
            </a:endParaRP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118754" y="2065224"/>
            <a:ext cx="8847116" cy="3354765"/>
          </a:xfrm>
          <a:prstGeom prst="rect">
            <a:avLst/>
          </a:prstGeom>
        </p:spPr>
        <p:txBody>
          <a:bodyPr wrap="square">
            <a:spAutoFit/>
          </a:bodyPr>
          <a:lstStyle/>
          <a:p>
            <a:pPr marL="342900" lvl="0" indent="-342900" algn="just">
              <a:spcAft>
                <a:spcPts val="600"/>
              </a:spcAft>
              <a:buFont typeface="Arial" panose="020B0604020202020204" pitchFamily="34" charset="0"/>
              <a:buChar char="•"/>
            </a:pPr>
            <a:r>
              <a:rPr lang="cs-CZ" sz="2400" dirty="0">
                <a:latin typeface="Arial" panose="020B0604020202020204" pitchFamily="34" charset="0"/>
                <a:cs typeface="Arial" panose="020B0604020202020204" pitchFamily="34" charset="0"/>
              </a:rPr>
              <a:t>A</a:t>
            </a:r>
            <a:r>
              <a:rPr lang="en-US" sz="2400" dirty="0" err="1" smtClean="0">
                <a:latin typeface="Arial" panose="020B0604020202020204" pitchFamily="34" charset="0"/>
                <a:cs typeface="Arial" panose="020B0604020202020204" pitchFamily="34" charset="0"/>
              </a:rPr>
              <a:t>ssistance</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in the preparation and construction of field fortifications.</a:t>
            </a:r>
          </a:p>
          <a:p>
            <a:pPr marL="342900" lvl="0" indent="-342900" algn="just">
              <a:spcAft>
                <a:spcPts val="600"/>
              </a:spcAft>
              <a:buFont typeface="Arial" panose="020B0604020202020204" pitchFamily="34" charset="0"/>
              <a:buChar char="•"/>
            </a:pPr>
            <a:r>
              <a:rPr lang="cs-CZ" sz="2400" dirty="0" smtClean="0">
                <a:latin typeface="Arial" panose="020B0604020202020204" pitchFamily="34" charset="0"/>
                <a:cs typeface="Arial" panose="020B0604020202020204" pitchFamily="34" charset="0"/>
              </a:rPr>
              <a:t>A</a:t>
            </a:r>
            <a:r>
              <a:rPr lang="en-US" sz="2400" dirty="0" err="1" smtClean="0">
                <a:latin typeface="Arial" panose="020B0604020202020204" pitchFamily="34" charset="0"/>
                <a:cs typeface="Arial" panose="020B0604020202020204" pitchFamily="34" charset="0"/>
              </a:rPr>
              <a:t>ssistance</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in the hardening and construction of protective infrastructure works. This includes collective protection against the CBRN threat.</a:t>
            </a:r>
          </a:p>
          <a:p>
            <a:pPr marL="342900" lvl="0" indent="-342900" algn="just">
              <a:spcAft>
                <a:spcPts val="600"/>
              </a:spcAft>
              <a:buFont typeface="Arial" panose="020B0604020202020204" pitchFamily="34" charset="0"/>
              <a:buChar char="•"/>
            </a:pPr>
            <a:r>
              <a:rPr lang="en-US" sz="2400" dirty="0" smtClean="0">
                <a:latin typeface="Arial" panose="020B0604020202020204" pitchFamily="34" charset="0"/>
                <a:cs typeface="Arial" panose="020B0604020202020204" pitchFamily="34" charset="0"/>
              </a:rPr>
              <a:t>Assistance </a:t>
            </a:r>
            <a:r>
              <a:rPr lang="en-US" sz="2400" dirty="0">
                <a:latin typeface="Arial" panose="020B0604020202020204" pitchFamily="34" charset="0"/>
                <a:cs typeface="Arial" panose="020B0604020202020204" pitchFamily="34" charset="0"/>
              </a:rPr>
              <a:t>with camouflage, concealment and deception.</a:t>
            </a:r>
          </a:p>
          <a:p>
            <a:pPr marL="342900" lvl="0" indent="-342900" algn="just">
              <a:spcAft>
                <a:spcPts val="600"/>
              </a:spcAft>
              <a:buFont typeface="Arial" panose="020B0604020202020204" pitchFamily="34" charset="0"/>
              <a:buChar char="•"/>
            </a:pPr>
            <a:r>
              <a:rPr lang="en-US" sz="2400" dirty="0" smtClean="0">
                <a:latin typeface="Arial" panose="020B0604020202020204" pitchFamily="34" charset="0"/>
                <a:cs typeface="Arial" panose="020B0604020202020204" pitchFamily="34" charset="0"/>
              </a:rPr>
              <a:t>Assistance </a:t>
            </a:r>
            <a:r>
              <a:rPr lang="en-US" sz="2400" dirty="0">
                <a:latin typeface="Arial" panose="020B0604020202020204" pitchFamily="34" charset="0"/>
                <a:cs typeface="Arial" panose="020B0604020202020204" pitchFamily="34" charset="0"/>
              </a:rPr>
              <a:t>in the clearance of fields of fire.</a:t>
            </a:r>
          </a:p>
          <a:p>
            <a:pPr marL="342900" lvl="0" indent="-342900" algn="just">
              <a:spcAft>
                <a:spcPts val="600"/>
              </a:spcAft>
              <a:buFont typeface="Arial" panose="020B0604020202020204" pitchFamily="34" charset="0"/>
              <a:buChar char="•"/>
            </a:pPr>
            <a:r>
              <a:rPr lang="en-US" sz="2400" dirty="0" smtClean="0">
                <a:latin typeface="Arial" panose="020B0604020202020204" pitchFamily="34" charset="0"/>
                <a:cs typeface="Arial" panose="020B0604020202020204" pitchFamily="34" charset="0"/>
              </a:rPr>
              <a:t>Explosive </a:t>
            </a:r>
            <a:r>
              <a:rPr lang="en-US" sz="2400" dirty="0">
                <a:latin typeface="Arial" panose="020B0604020202020204" pitchFamily="34" charset="0"/>
                <a:cs typeface="Arial" panose="020B0604020202020204" pitchFamily="34" charset="0"/>
              </a:rPr>
              <a:t>threat Management. </a:t>
            </a:r>
            <a:endParaRPr lang="en-US" sz="2400" dirty="0">
              <a:latin typeface="Arial" panose="020B0604020202020204" pitchFamily="34" charset="0"/>
              <a:cs typeface="Arial" panose="020B0604020202020204" pitchFamily="34" charset="0"/>
            </a:endParaRPr>
          </a:p>
        </p:txBody>
      </p:sp>
      <p:sp>
        <p:nvSpPr>
          <p:cNvPr id="7" name="Nadpis 1"/>
          <p:cNvSpPr>
            <a:spLocks noGrp="1"/>
          </p:cNvSpPr>
          <p:nvPr>
            <p:ph type="title"/>
          </p:nvPr>
        </p:nvSpPr>
        <p:spPr>
          <a:xfrm>
            <a:off x="0" y="1152196"/>
            <a:ext cx="9144000" cy="685800"/>
          </a:xfrm>
        </p:spPr>
        <p:txBody>
          <a:bodyPr>
            <a:noAutofit/>
          </a:bodyPr>
          <a:lstStyle/>
          <a:p>
            <a:pPr algn="ctr"/>
            <a:r>
              <a:rPr lang="cs-CZ" altLang="en-US" sz="3200" b="1" u="sng" dirty="0" smtClean="0">
                <a:solidFill>
                  <a:schemeClr val="accent6">
                    <a:lumMod val="75000"/>
                  </a:schemeClr>
                </a:solidFill>
              </a:rPr>
              <a:t>SURVIVA</a:t>
            </a:r>
            <a:r>
              <a:rPr lang="cs-CZ" altLang="en-US" sz="3200" b="1" u="sng" dirty="0" smtClean="0">
                <a:solidFill>
                  <a:schemeClr val="accent6">
                    <a:lumMod val="75000"/>
                  </a:schemeClr>
                </a:solidFill>
              </a:rPr>
              <a:t>BILITY </a:t>
            </a:r>
            <a:r>
              <a:rPr lang="cs-CZ" altLang="en-US" sz="3200" b="1" u="sng" dirty="0" smtClean="0">
                <a:solidFill>
                  <a:schemeClr val="accent6">
                    <a:lumMod val="75000"/>
                  </a:schemeClr>
                </a:solidFill>
              </a:rPr>
              <a:t>MAIN TASKS</a:t>
            </a:r>
            <a:endParaRPr lang="cs-CZ" altLang="en-US" sz="3200" dirty="0" smtClean="0">
              <a:solidFill>
                <a:schemeClr val="accent6">
                  <a:lumMod val="75000"/>
                </a:schemeClr>
              </a:solidFill>
            </a:endParaRPr>
          </a:p>
        </p:txBody>
      </p:sp>
      <p:sp>
        <p:nvSpPr>
          <p:cNvPr id="8" name="Zástupný symbol pro datum 4"/>
          <p:cNvSpPr>
            <a:spLocks noGrp="1"/>
          </p:cNvSpPr>
          <p:nvPr>
            <p:ph type="dt" sz="half" idx="10"/>
          </p:nvPr>
        </p:nvSpPr>
        <p:spPr>
          <a:xfrm>
            <a:off x="-1" y="6300316"/>
            <a:ext cx="3004457" cy="557683"/>
          </a:xfrm>
        </p:spPr>
        <p:txBody>
          <a:bodyPr/>
          <a:lstStyle/>
          <a:p>
            <a:r>
              <a:rPr lang="en-US" dirty="0" smtClean="0"/>
              <a:t>Engineer Support Department</a:t>
            </a:r>
            <a:endParaRPr lang="en-US" dirty="0"/>
          </a:p>
        </p:txBody>
      </p:sp>
      <p:sp>
        <p:nvSpPr>
          <p:cNvPr id="9" name="Zástupný symbol pro zápatí 5"/>
          <p:cNvSpPr>
            <a:spLocks noGrp="1"/>
          </p:cNvSpPr>
          <p:nvPr>
            <p:ph type="ftr" sz="quarter" idx="11"/>
          </p:nvPr>
        </p:nvSpPr>
        <p:spPr>
          <a:xfrm>
            <a:off x="2994409" y="6310365"/>
            <a:ext cx="3225521" cy="547635"/>
          </a:xfrm>
        </p:spPr>
        <p:txBody>
          <a:bodyPr/>
          <a:lstStyle/>
          <a:p>
            <a:r>
              <a:rPr lang="cs-CZ" dirty="0" smtClean="0">
                <a:solidFill>
                  <a:schemeClr val="tx1"/>
                </a:solidFill>
              </a:rPr>
              <a:t>MAJ. Ing. Jaroslav ZÁLESKÝ, Ph. D.</a:t>
            </a:r>
            <a:endParaRPr lang="cs-CZ" dirty="0">
              <a:solidFill>
                <a:schemeClr val="tx1"/>
              </a:solidFill>
            </a:endParaRPr>
          </a:p>
        </p:txBody>
      </p:sp>
    </p:spTree>
    <p:extLst>
      <p:ext uri="{BB962C8B-B14F-4D97-AF65-F5344CB8AC3E}">
        <p14:creationId xmlns:p14="http://schemas.microsoft.com/office/powerpoint/2010/main" val="1264582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Nadpis 1"/>
          <p:cNvSpPr>
            <a:spLocks noGrp="1"/>
          </p:cNvSpPr>
          <p:nvPr>
            <p:ph type="title"/>
          </p:nvPr>
        </p:nvSpPr>
        <p:spPr>
          <a:xfrm>
            <a:off x="2969" y="985939"/>
            <a:ext cx="9144000" cy="685800"/>
          </a:xfrm>
        </p:spPr>
        <p:txBody>
          <a:bodyPr>
            <a:noAutofit/>
          </a:bodyPr>
          <a:lstStyle/>
          <a:p>
            <a:pPr algn="ctr"/>
            <a:r>
              <a:rPr lang="cs-CZ" altLang="en-US" sz="2800" b="1" u="sng" dirty="0" smtClean="0">
                <a:solidFill>
                  <a:schemeClr val="accent6">
                    <a:lumMod val="75000"/>
                  </a:schemeClr>
                </a:solidFill>
              </a:rPr>
              <a:t>SURVIVABILITY IN OFFENSIVE </a:t>
            </a:r>
            <a:r>
              <a:rPr lang="en-US" altLang="en-US" sz="2800" b="1" u="sng" dirty="0" smtClean="0">
                <a:solidFill>
                  <a:schemeClr val="accent6">
                    <a:lumMod val="75000"/>
                  </a:schemeClr>
                </a:solidFill>
              </a:rPr>
              <a:t>OPERATIONS</a:t>
            </a:r>
            <a:endParaRPr lang="cs-CZ" altLang="en-US" sz="2800" dirty="0" smtClean="0">
              <a:solidFill>
                <a:schemeClr val="accent6">
                  <a:lumMod val="75000"/>
                </a:schemeClr>
              </a:solidFill>
            </a:endParaRPr>
          </a:p>
        </p:txBody>
      </p:sp>
      <p:sp>
        <p:nvSpPr>
          <p:cNvPr id="2" name="Obdélník 1"/>
          <p:cNvSpPr/>
          <p:nvPr/>
        </p:nvSpPr>
        <p:spPr>
          <a:xfrm>
            <a:off x="255319" y="1785670"/>
            <a:ext cx="8710550" cy="2308324"/>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During offensive operations, use of multiple routes, dispersion, highly mobile forces and wise use of terrain are the best ways to ensure survivability. Planned measures must not unduly restrict the force’s ability to manoeuvre at will. This will allow the commander to achieve concentration, speed and flexibility. The following engineer measures may be used:</a:t>
            </a:r>
            <a:endParaRPr lang="cs-CZ" sz="2400" dirty="0">
              <a:latin typeface="Arial" panose="020B0604020202020204" pitchFamily="34" charset="0"/>
              <a:cs typeface="Arial" panose="020B0604020202020204" pitchFamily="34" charset="0"/>
            </a:endParaRPr>
          </a:p>
        </p:txBody>
      </p:sp>
      <p:sp>
        <p:nvSpPr>
          <p:cNvPr id="8" name="Zástupný symbol pro datum 4"/>
          <p:cNvSpPr>
            <a:spLocks noGrp="1"/>
          </p:cNvSpPr>
          <p:nvPr>
            <p:ph type="dt" sz="half" idx="10"/>
          </p:nvPr>
        </p:nvSpPr>
        <p:spPr>
          <a:xfrm>
            <a:off x="-1" y="6300316"/>
            <a:ext cx="3004457" cy="557683"/>
          </a:xfrm>
        </p:spPr>
        <p:txBody>
          <a:bodyPr/>
          <a:lstStyle/>
          <a:p>
            <a:r>
              <a:rPr lang="en-US" dirty="0" smtClean="0"/>
              <a:t>Engineer Support Department</a:t>
            </a:r>
            <a:endParaRPr lang="en-US" dirty="0"/>
          </a:p>
        </p:txBody>
      </p:sp>
      <p:sp>
        <p:nvSpPr>
          <p:cNvPr id="9" name="Zástupný symbol pro zápatí 5"/>
          <p:cNvSpPr>
            <a:spLocks noGrp="1"/>
          </p:cNvSpPr>
          <p:nvPr>
            <p:ph type="ftr" sz="quarter" idx="11"/>
          </p:nvPr>
        </p:nvSpPr>
        <p:spPr>
          <a:xfrm>
            <a:off x="2994409" y="6310365"/>
            <a:ext cx="3225521" cy="547635"/>
          </a:xfrm>
        </p:spPr>
        <p:txBody>
          <a:bodyPr/>
          <a:lstStyle/>
          <a:p>
            <a:r>
              <a:rPr lang="cs-CZ" dirty="0" smtClean="0">
                <a:solidFill>
                  <a:schemeClr val="tx1"/>
                </a:solidFill>
              </a:rPr>
              <a:t>MAJ. Ing. Jaroslav ZÁLESKÝ, Ph. D.</a:t>
            </a:r>
            <a:endParaRPr lang="cs-CZ" dirty="0">
              <a:solidFill>
                <a:schemeClr val="tx1"/>
              </a:solidFill>
            </a:endParaRPr>
          </a:p>
        </p:txBody>
      </p:sp>
      <p:sp>
        <p:nvSpPr>
          <p:cNvPr id="3" name="AutoShape 2" descr="FM 20-32 PART ONE CHAPTER 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5" name="Obdélník 4"/>
          <p:cNvSpPr/>
          <p:nvPr/>
        </p:nvSpPr>
        <p:spPr>
          <a:xfrm>
            <a:off x="307975" y="4212747"/>
            <a:ext cx="4572000" cy="1538883"/>
          </a:xfrm>
          <a:prstGeom prst="rect">
            <a:avLst/>
          </a:prstGeom>
        </p:spPr>
        <p:txBody>
          <a:bodyPr wrap="square">
            <a:spAutoFit/>
          </a:bodyPr>
          <a:lstStyle/>
          <a:p>
            <a:pPr marL="342900" indent="-342900">
              <a:spcAft>
                <a:spcPts val="600"/>
              </a:spcAft>
              <a:buFont typeface="Arial" panose="020B0604020202020204" pitchFamily="34" charset="0"/>
              <a:buChar char="•"/>
            </a:pPr>
            <a:r>
              <a:rPr lang="en-US" sz="2800" dirty="0">
                <a:latin typeface="Arial" panose="020B0604020202020204" pitchFamily="34" charset="0"/>
                <a:cs typeface="Arial" panose="020B0604020202020204" pitchFamily="34" charset="0"/>
              </a:rPr>
              <a:t>Field </a:t>
            </a:r>
            <a:r>
              <a:rPr lang="en-US" sz="2800" dirty="0" smtClean="0">
                <a:latin typeface="Arial" panose="020B0604020202020204" pitchFamily="34" charset="0"/>
                <a:cs typeface="Arial" panose="020B0604020202020204" pitchFamily="34" charset="0"/>
              </a:rPr>
              <a:t>fortifications</a:t>
            </a:r>
            <a:endParaRPr lang="cs-CZ" sz="2800" dirty="0">
              <a:latin typeface="Arial" panose="020B0604020202020204" pitchFamily="34" charset="0"/>
              <a:cs typeface="Arial" panose="020B0604020202020204" pitchFamily="34" charset="0"/>
            </a:endParaRPr>
          </a:p>
          <a:p>
            <a:pPr marL="342900" indent="-342900">
              <a:spcAft>
                <a:spcPts val="600"/>
              </a:spcAft>
              <a:buFont typeface="Arial" panose="020B0604020202020204" pitchFamily="34" charset="0"/>
              <a:buChar char="•"/>
            </a:pPr>
            <a:r>
              <a:rPr lang="en-US" sz="2800" dirty="0" smtClean="0">
                <a:latin typeface="Arial" panose="020B0604020202020204" pitchFamily="34" charset="0"/>
                <a:cs typeface="Arial" panose="020B0604020202020204" pitchFamily="34" charset="0"/>
              </a:rPr>
              <a:t>Camouflage</a:t>
            </a:r>
            <a:endParaRPr lang="cs-CZ" sz="2800" dirty="0">
              <a:latin typeface="Arial" panose="020B0604020202020204" pitchFamily="34" charset="0"/>
              <a:cs typeface="Arial" panose="020B0604020202020204" pitchFamily="34" charset="0"/>
            </a:endParaRPr>
          </a:p>
          <a:p>
            <a:pPr marL="342900" indent="-342900">
              <a:spcAft>
                <a:spcPts val="600"/>
              </a:spcAft>
              <a:buFont typeface="Arial" panose="020B0604020202020204" pitchFamily="34" charset="0"/>
              <a:buChar char="•"/>
            </a:pPr>
            <a:r>
              <a:rPr lang="en-US" sz="2800" dirty="0" smtClean="0">
                <a:latin typeface="Arial" panose="020B0604020202020204" pitchFamily="34" charset="0"/>
                <a:cs typeface="Arial" panose="020B0604020202020204" pitchFamily="34" charset="0"/>
              </a:rPr>
              <a:t>Deception</a:t>
            </a:r>
            <a:endParaRPr lang="cs-CZ"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3767065"/>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1"/>
          <p:cNvSpPr>
            <a:spLocks noGrp="1"/>
          </p:cNvSpPr>
          <p:nvPr>
            <p:ph type="title"/>
          </p:nvPr>
        </p:nvSpPr>
        <p:spPr>
          <a:xfrm>
            <a:off x="2969" y="1223439"/>
            <a:ext cx="9144000" cy="685800"/>
          </a:xfrm>
        </p:spPr>
        <p:txBody>
          <a:bodyPr>
            <a:noAutofit/>
          </a:bodyPr>
          <a:lstStyle/>
          <a:p>
            <a:pPr algn="ctr"/>
            <a:r>
              <a:rPr lang="en-US" altLang="en-US" sz="2800" b="1" u="sng" dirty="0" smtClean="0">
                <a:solidFill>
                  <a:schemeClr val="accent6">
                    <a:lumMod val="75000"/>
                  </a:schemeClr>
                </a:solidFill>
              </a:rPr>
              <a:t>SURVIVABILITY IN OFFENSIVE OPERATIONS</a:t>
            </a:r>
            <a:br>
              <a:rPr lang="en-US" altLang="en-US" sz="2800" b="1" u="sng" dirty="0" smtClean="0">
                <a:solidFill>
                  <a:schemeClr val="accent6">
                    <a:lumMod val="75000"/>
                  </a:schemeClr>
                </a:solidFill>
              </a:rPr>
            </a:br>
            <a:r>
              <a:rPr lang="en-US" altLang="en-US" sz="2800" b="1" cap="all" dirty="0" smtClean="0">
                <a:solidFill>
                  <a:srgbClr val="FF0000"/>
                </a:solidFill>
              </a:rPr>
              <a:t>fortifications</a:t>
            </a:r>
            <a:endParaRPr lang="en-US" altLang="en-US" sz="2800" cap="all" dirty="0" smtClean="0">
              <a:solidFill>
                <a:srgbClr val="FF0000"/>
              </a:solidFill>
            </a:endParaRPr>
          </a:p>
        </p:txBody>
      </p:sp>
      <p:sp>
        <p:nvSpPr>
          <p:cNvPr id="2" name="Obdélník 1"/>
          <p:cNvSpPr/>
          <p:nvPr/>
        </p:nvSpPr>
        <p:spPr>
          <a:xfrm>
            <a:off x="255319" y="2070679"/>
            <a:ext cx="8710550" cy="2246769"/>
          </a:xfrm>
          <a:prstGeom prst="rect">
            <a:avLst/>
          </a:prstGeom>
        </p:spPr>
        <p:txBody>
          <a:bodyPr wrap="square">
            <a:spAutoFit/>
          </a:bodyPr>
          <a:lstStyle/>
          <a:p>
            <a:pPr algn="just"/>
            <a:r>
              <a:rPr lang="en-US" sz="2000" dirty="0">
                <a:latin typeface="Arial" panose="020B0604020202020204" pitchFamily="34" charset="0"/>
                <a:cs typeface="Arial" panose="020B0604020202020204" pitchFamily="34" charset="0"/>
              </a:rPr>
              <a:t>Engineers may construct fighting positions for tactical vehicles and weapon systems. Although not as extensive as in the defense, protective emplacements for artillery, air defense units and logistic concentrations are normally considered in the plan. Commanders may require hardening of key command and control facilities, especially those with a detectable electronic signature. Engineer assistance during offensive operations also may be required to provide field fortifications for:</a:t>
            </a:r>
            <a:endParaRPr lang="cs-CZ" sz="2000" dirty="0">
              <a:latin typeface="Arial" panose="020B0604020202020204" pitchFamily="34" charset="0"/>
              <a:cs typeface="Arial" panose="020B0604020202020204" pitchFamily="34" charset="0"/>
            </a:endParaRPr>
          </a:p>
        </p:txBody>
      </p:sp>
      <p:sp>
        <p:nvSpPr>
          <p:cNvPr id="8" name="Zástupný symbol pro datum 4"/>
          <p:cNvSpPr>
            <a:spLocks noGrp="1"/>
          </p:cNvSpPr>
          <p:nvPr>
            <p:ph type="dt" sz="half" idx="10"/>
          </p:nvPr>
        </p:nvSpPr>
        <p:spPr>
          <a:xfrm>
            <a:off x="-1" y="6300316"/>
            <a:ext cx="3004457" cy="557683"/>
          </a:xfrm>
        </p:spPr>
        <p:txBody>
          <a:bodyPr/>
          <a:lstStyle/>
          <a:p>
            <a:r>
              <a:rPr lang="en-US" dirty="0" smtClean="0"/>
              <a:t>Engineer Support Department</a:t>
            </a:r>
            <a:endParaRPr lang="en-US" dirty="0"/>
          </a:p>
        </p:txBody>
      </p:sp>
      <p:sp>
        <p:nvSpPr>
          <p:cNvPr id="9" name="Zástupný symbol pro zápatí 5"/>
          <p:cNvSpPr>
            <a:spLocks noGrp="1"/>
          </p:cNvSpPr>
          <p:nvPr>
            <p:ph type="ftr" sz="quarter" idx="11"/>
          </p:nvPr>
        </p:nvSpPr>
        <p:spPr>
          <a:xfrm>
            <a:off x="2994409" y="6310365"/>
            <a:ext cx="3225521" cy="547635"/>
          </a:xfrm>
        </p:spPr>
        <p:txBody>
          <a:bodyPr/>
          <a:lstStyle/>
          <a:p>
            <a:r>
              <a:rPr lang="cs-CZ" dirty="0" smtClean="0">
                <a:solidFill>
                  <a:schemeClr val="tx1"/>
                </a:solidFill>
              </a:rPr>
              <a:t>MAJ. Ing. Jaroslav ZÁLESKÝ, Ph. D.</a:t>
            </a:r>
            <a:endParaRPr lang="cs-CZ" dirty="0">
              <a:solidFill>
                <a:schemeClr val="tx1"/>
              </a:solidFill>
            </a:endParaRPr>
          </a:p>
        </p:txBody>
      </p:sp>
      <p:sp>
        <p:nvSpPr>
          <p:cNvPr id="3" name="AutoShape 2" descr="FM 20-32 PART ONE CHAPTER 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5" name="Obdélník 4"/>
          <p:cNvSpPr/>
          <p:nvPr/>
        </p:nvSpPr>
        <p:spPr>
          <a:xfrm>
            <a:off x="307975" y="4424325"/>
            <a:ext cx="8657894" cy="1554272"/>
          </a:xfrm>
          <a:prstGeom prst="rect">
            <a:avLst/>
          </a:prstGeom>
        </p:spPr>
        <p:txBody>
          <a:bodyPr wrap="square">
            <a:spAutoFit/>
          </a:bodyPr>
          <a:lstStyle/>
          <a:p>
            <a:pPr marL="342900" indent="-342900">
              <a:spcAft>
                <a:spcPts val="6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Reserves </a:t>
            </a:r>
            <a:r>
              <a:rPr lang="en-US" sz="2000" dirty="0">
                <a:latin typeface="Arial" panose="020B0604020202020204" pitchFamily="34" charset="0"/>
                <a:cs typeface="Arial" panose="020B0604020202020204" pitchFamily="34" charset="0"/>
              </a:rPr>
              <a:t>waiting in hide areas.</a:t>
            </a:r>
          </a:p>
          <a:p>
            <a:pPr marL="342900" indent="-342900">
              <a:spcAft>
                <a:spcPts val="6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Assault </a:t>
            </a:r>
            <a:r>
              <a:rPr lang="en-US" sz="2000" dirty="0">
                <a:latin typeface="Arial" panose="020B0604020202020204" pitchFamily="34" charset="0"/>
                <a:cs typeface="Arial" panose="020B0604020202020204" pitchFamily="34" charset="0"/>
              </a:rPr>
              <a:t>forces consolidating on an objective.</a:t>
            </a:r>
          </a:p>
          <a:p>
            <a:pPr marL="342900" indent="-342900">
              <a:spcAft>
                <a:spcPts val="6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Manoeuvre </a:t>
            </a:r>
            <a:r>
              <a:rPr lang="en-US" sz="2000" dirty="0">
                <a:latin typeface="Arial" panose="020B0604020202020204" pitchFamily="34" charset="0"/>
                <a:cs typeface="Arial" panose="020B0604020202020204" pitchFamily="34" charset="0"/>
              </a:rPr>
              <a:t>forces which are required to halt during the advance.</a:t>
            </a:r>
          </a:p>
          <a:p>
            <a:pPr marL="342900" indent="-342900">
              <a:spcAft>
                <a:spcPts val="6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Supplementary </a:t>
            </a:r>
            <a:r>
              <a:rPr lang="en-US" sz="2000" dirty="0">
                <a:latin typeface="Arial" panose="020B0604020202020204" pitchFamily="34" charset="0"/>
                <a:cs typeface="Arial" panose="020B0604020202020204" pitchFamily="34" charset="0"/>
              </a:rPr>
              <a:t>and alternate positions.</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3299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1"/>
          <p:cNvSpPr>
            <a:spLocks noGrp="1"/>
          </p:cNvSpPr>
          <p:nvPr>
            <p:ph type="title"/>
          </p:nvPr>
        </p:nvSpPr>
        <p:spPr>
          <a:xfrm>
            <a:off x="2969" y="1223439"/>
            <a:ext cx="9144000" cy="685800"/>
          </a:xfrm>
        </p:spPr>
        <p:txBody>
          <a:bodyPr>
            <a:noAutofit/>
          </a:bodyPr>
          <a:lstStyle/>
          <a:p>
            <a:pPr algn="ctr"/>
            <a:r>
              <a:rPr lang="en-US" altLang="en-US" sz="2800" b="1" u="sng" dirty="0" smtClean="0">
                <a:solidFill>
                  <a:schemeClr val="accent6">
                    <a:lumMod val="75000"/>
                  </a:schemeClr>
                </a:solidFill>
              </a:rPr>
              <a:t>SURVIVABILITY IN OFFENSIVE OPERATIONS</a:t>
            </a:r>
            <a:br>
              <a:rPr lang="en-US" altLang="en-US" sz="2800" b="1" u="sng" dirty="0" smtClean="0">
                <a:solidFill>
                  <a:schemeClr val="accent6">
                    <a:lumMod val="75000"/>
                  </a:schemeClr>
                </a:solidFill>
              </a:rPr>
            </a:br>
            <a:r>
              <a:rPr lang="cs-CZ" altLang="en-US" sz="2800" b="1" cap="all" dirty="0" smtClean="0">
                <a:solidFill>
                  <a:srgbClr val="FF0000"/>
                </a:solidFill>
              </a:rPr>
              <a:t>CAMOUFLAGE</a:t>
            </a:r>
            <a:endParaRPr lang="en-US" altLang="en-US" sz="2800" cap="all" dirty="0" smtClean="0">
              <a:solidFill>
                <a:srgbClr val="FF0000"/>
              </a:solidFill>
            </a:endParaRPr>
          </a:p>
        </p:txBody>
      </p:sp>
      <p:sp>
        <p:nvSpPr>
          <p:cNvPr id="2" name="Obdélník 1"/>
          <p:cNvSpPr/>
          <p:nvPr/>
        </p:nvSpPr>
        <p:spPr>
          <a:xfrm>
            <a:off x="255319" y="2070679"/>
            <a:ext cx="8710550" cy="1015663"/>
          </a:xfrm>
          <a:prstGeom prst="rect">
            <a:avLst/>
          </a:prstGeom>
        </p:spPr>
        <p:txBody>
          <a:bodyPr wrap="square">
            <a:spAutoFit/>
          </a:bodyPr>
          <a:lstStyle/>
          <a:p>
            <a:pPr algn="just"/>
            <a:r>
              <a:rPr lang="en-US" sz="2000" dirty="0">
                <a:latin typeface="Arial" panose="020B0604020202020204" pitchFamily="34" charset="0"/>
                <a:cs typeface="Arial" panose="020B0604020202020204" pitchFamily="34" charset="0"/>
              </a:rPr>
              <a:t>In a fast-moving offensive situation, time may not allow extensive camouflage measures to be taken. Engineers advise on site selection and proper use of terrain to provide the most expedient camouflage.</a:t>
            </a:r>
            <a:endParaRPr lang="cs-CZ" sz="2000" dirty="0">
              <a:latin typeface="Arial" panose="020B0604020202020204" pitchFamily="34" charset="0"/>
              <a:cs typeface="Arial" panose="020B0604020202020204" pitchFamily="34" charset="0"/>
            </a:endParaRPr>
          </a:p>
        </p:txBody>
      </p:sp>
      <p:sp>
        <p:nvSpPr>
          <p:cNvPr id="8" name="Zástupný symbol pro datum 4"/>
          <p:cNvSpPr>
            <a:spLocks noGrp="1"/>
          </p:cNvSpPr>
          <p:nvPr>
            <p:ph type="dt" sz="half" idx="10"/>
          </p:nvPr>
        </p:nvSpPr>
        <p:spPr>
          <a:xfrm>
            <a:off x="-1" y="6300316"/>
            <a:ext cx="3004457" cy="557683"/>
          </a:xfrm>
        </p:spPr>
        <p:txBody>
          <a:bodyPr/>
          <a:lstStyle/>
          <a:p>
            <a:r>
              <a:rPr lang="en-US" dirty="0" smtClean="0"/>
              <a:t>Engineer Support Department</a:t>
            </a:r>
            <a:endParaRPr lang="en-US" dirty="0"/>
          </a:p>
        </p:txBody>
      </p:sp>
      <p:sp>
        <p:nvSpPr>
          <p:cNvPr id="9" name="Zástupný symbol pro zápatí 5"/>
          <p:cNvSpPr>
            <a:spLocks noGrp="1"/>
          </p:cNvSpPr>
          <p:nvPr>
            <p:ph type="ftr" sz="quarter" idx="11"/>
          </p:nvPr>
        </p:nvSpPr>
        <p:spPr>
          <a:xfrm>
            <a:off x="2994409" y="6310365"/>
            <a:ext cx="3225521" cy="547635"/>
          </a:xfrm>
        </p:spPr>
        <p:txBody>
          <a:bodyPr/>
          <a:lstStyle/>
          <a:p>
            <a:r>
              <a:rPr lang="cs-CZ" dirty="0" smtClean="0">
                <a:solidFill>
                  <a:schemeClr val="tx1"/>
                </a:solidFill>
              </a:rPr>
              <a:t>MAJ. Ing. Jaroslav ZÁLESKÝ, Ph. D.</a:t>
            </a:r>
            <a:endParaRPr lang="cs-CZ" dirty="0">
              <a:solidFill>
                <a:schemeClr val="tx1"/>
              </a:solidFill>
            </a:endParaRPr>
          </a:p>
        </p:txBody>
      </p:sp>
      <p:sp>
        <p:nvSpPr>
          <p:cNvPr id="3" name="AutoShape 2" descr="FM 20-32 PART ONE CHAPTER 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1028" name="Picture 4" descr="camouflage sensors electro-optical | Military &amp; Aerospace Electroni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3292385"/>
            <a:ext cx="4060165" cy="27067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Pz Marder 1 A5A1 | Militärfahrzeuge, Panzerkampfwagen, Deutsches he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0594" y="3293269"/>
            <a:ext cx="4295866" cy="2705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880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1"/>
          <p:cNvSpPr>
            <a:spLocks noGrp="1"/>
          </p:cNvSpPr>
          <p:nvPr>
            <p:ph type="title"/>
          </p:nvPr>
        </p:nvSpPr>
        <p:spPr>
          <a:xfrm>
            <a:off x="2969" y="1223439"/>
            <a:ext cx="9144000" cy="685800"/>
          </a:xfrm>
        </p:spPr>
        <p:txBody>
          <a:bodyPr>
            <a:noAutofit/>
          </a:bodyPr>
          <a:lstStyle/>
          <a:p>
            <a:pPr algn="ctr"/>
            <a:r>
              <a:rPr lang="en-US" altLang="en-US" sz="3200" b="1" u="sng" dirty="0" smtClean="0">
                <a:solidFill>
                  <a:schemeClr val="accent6">
                    <a:lumMod val="75000"/>
                  </a:schemeClr>
                </a:solidFill>
              </a:rPr>
              <a:t>SURVIVABILITY IN </a:t>
            </a:r>
            <a:r>
              <a:rPr lang="cs-CZ" altLang="en-US" sz="3200" b="1" u="sng" dirty="0" smtClean="0">
                <a:solidFill>
                  <a:schemeClr val="accent6">
                    <a:lumMod val="75000"/>
                  </a:schemeClr>
                </a:solidFill>
              </a:rPr>
              <a:t>DE</a:t>
            </a:r>
            <a:r>
              <a:rPr lang="en-US" altLang="en-US" sz="3200" b="1" u="sng" dirty="0" smtClean="0">
                <a:solidFill>
                  <a:schemeClr val="accent6">
                    <a:lumMod val="75000"/>
                  </a:schemeClr>
                </a:solidFill>
              </a:rPr>
              <a:t>FENSIVE OPERATIONS</a:t>
            </a:r>
            <a:endParaRPr lang="en-US" altLang="en-US" sz="3200" cap="all" dirty="0" smtClean="0">
              <a:solidFill>
                <a:srgbClr val="FF0000"/>
              </a:solidFill>
            </a:endParaRPr>
          </a:p>
        </p:txBody>
      </p:sp>
      <p:sp>
        <p:nvSpPr>
          <p:cNvPr id="2" name="Obdélník 1"/>
          <p:cNvSpPr/>
          <p:nvPr/>
        </p:nvSpPr>
        <p:spPr>
          <a:xfrm>
            <a:off x="255319" y="2070679"/>
            <a:ext cx="8710550" cy="954107"/>
          </a:xfrm>
          <a:prstGeom prst="rect">
            <a:avLst/>
          </a:prstGeom>
        </p:spPr>
        <p:txBody>
          <a:bodyPr wrap="square">
            <a:spAutoFit/>
          </a:bodyPr>
          <a:lstStyle/>
          <a:p>
            <a:pPr algn="just"/>
            <a:r>
              <a:rPr lang="en-US" sz="2800" dirty="0">
                <a:latin typeface="Arial" panose="020B0604020202020204" pitchFamily="34" charset="0"/>
                <a:cs typeface="Arial" panose="020B0604020202020204" pitchFamily="34" charset="0"/>
              </a:rPr>
              <a:t>Survivability includes all aspects of protecting personnel, weapons and supplies by employing:</a:t>
            </a:r>
            <a:endParaRPr lang="cs-CZ" sz="2800" dirty="0">
              <a:latin typeface="Arial" panose="020B0604020202020204" pitchFamily="34" charset="0"/>
              <a:cs typeface="Arial" panose="020B0604020202020204" pitchFamily="34" charset="0"/>
            </a:endParaRPr>
          </a:p>
        </p:txBody>
      </p:sp>
      <p:sp>
        <p:nvSpPr>
          <p:cNvPr id="8" name="Zástupný symbol pro datum 4"/>
          <p:cNvSpPr>
            <a:spLocks noGrp="1"/>
          </p:cNvSpPr>
          <p:nvPr>
            <p:ph type="dt" sz="half" idx="10"/>
          </p:nvPr>
        </p:nvSpPr>
        <p:spPr>
          <a:xfrm>
            <a:off x="-1" y="6300316"/>
            <a:ext cx="3004457" cy="557683"/>
          </a:xfrm>
        </p:spPr>
        <p:txBody>
          <a:bodyPr/>
          <a:lstStyle/>
          <a:p>
            <a:r>
              <a:rPr lang="en-US" dirty="0" smtClean="0"/>
              <a:t>Engineer Support Department</a:t>
            </a:r>
            <a:endParaRPr lang="en-US" dirty="0"/>
          </a:p>
        </p:txBody>
      </p:sp>
      <p:sp>
        <p:nvSpPr>
          <p:cNvPr id="9" name="Zástupný symbol pro zápatí 5"/>
          <p:cNvSpPr>
            <a:spLocks noGrp="1"/>
          </p:cNvSpPr>
          <p:nvPr>
            <p:ph type="ftr" sz="quarter" idx="11"/>
          </p:nvPr>
        </p:nvSpPr>
        <p:spPr>
          <a:xfrm>
            <a:off x="2994409" y="6310365"/>
            <a:ext cx="3225521" cy="547635"/>
          </a:xfrm>
        </p:spPr>
        <p:txBody>
          <a:bodyPr/>
          <a:lstStyle/>
          <a:p>
            <a:r>
              <a:rPr lang="cs-CZ" dirty="0" smtClean="0">
                <a:solidFill>
                  <a:schemeClr val="tx1"/>
                </a:solidFill>
              </a:rPr>
              <a:t>MAJ. Ing. Jaroslav ZÁLESKÝ, Ph. D.</a:t>
            </a:r>
            <a:endParaRPr lang="cs-CZ" dirty="0">
              <a:solidFill>
                <a:schemeClr val="tx1"/>
              </a:solidFill>
            </a:endParaRPr>
          </a:p>
        </p:txBody>
      </p:sp>
      <p:sp>
        <p:nvSpPr>
          <p:cNvPr id="3" name="AutoShape 2" descr="FM 20-32 PART ONE CHAPTER 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4" name="Obdélník 3"/>
          <p:cNvSpPr/>
          <p:nvPr/>
        </p:nvSpPr>
        <p:spPr>
          <a:xfrm>
            <a:off x="357847" y="3228730"/>
            <a:ext cx="8505494" cy="2693045"/>
          </a:xfrm>
          <a:prstGeom prst="rect">
            <a:avLst/>
          </a:prstGeom>
        </p:spPr>
        <p:txBody>
          <a:bodyPr wrap="square">
            <a:spAutoFit/>
          </a:bodyPr>
          <a:lstStyle/>
          <a:p>
            <a:pPr marL="342900" indent="-342900" algn="just">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Sound tactics</a:t>
            </a:r>
            <a:endParaRPr lang="cs-CZ" sz="2400" dirty="0">
              <a:latin typeface="Arial" panose="020B0604020202020204" pitchFamily="34" charset="0"/>
              <a:cs typeface="Arial" panose="020B0604020202020204" pitchFamily="34" charset="0"/>
            </a:endParaRPr>
          </a:p>
          <a:p>
            <a:pPr marL="342900" indent="-342900" algn="just">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Dispersion and frequent unit moves.</a:t>
            </a:r>
            <a:endParaRPr lang="cs-CZ" sz="2400" dirty="0">
              <a:latin typeface="Arial" panose="020B0604020202020204" pitchFamily="34" charset="0"/>
              <a:cs typeface="Arial" panose="020B0604020202020204" pitchFamily="34" charset="0"/>
            </a:endParaRPr>
          </a:p>
          <a:p>
            <a:pPr marL="342900" indent="-342900" algn="just">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Camouflage and concealment.</a:t>
            </a:r>
            <a:endParaRPr lang="cs-CZ" sz="2400" dirty="0">
              <a:latin typeface="Arial" panose="020B0604020202020204" pitchFamily="34" charset="0"/>
              <a:cs typeface="Arial" panose="020B0604020202020204" pitchFamily="34" charset="0"/>
            </a:endParaRPr>
          </a:p>
          <a:p>
            <a:pPr marL="342900" indent="-342900" algn="just">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Deception.</a:t>
            </a:r>
            <a:endParaRPr lang="cs-CZ" sz="2400" dirty="0">
              <a:latin typeface="Arial" panose="020B0604020202020204" pitchFamily="34" charset="0"/>
              <a:cs typeface="Arial" panose="020B0604020202020204" pitchFamily="34" charset="0"/>
            </a:endParaRPr>
          </a:p>
          <a:p>
            <a:pPr marL="342900" indent="-342900" algn="just">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Emission security.</a:t>
            </a:r>
            <a:endParaRPr lang="cs-CZ" sz="2400" dirty="0">
              <a:latin typeface="Arial" panose="020B0604020202020204" pitchFamily="34" charset="0"/>
              <a:cs typeface="Arial" panose="020B0604020202020204" pitchFamily="34" charset="0"/>
            </a:endParaRPr>
          </a:p>
          <a:p>
            <a:pPr marL="342900" indent="-342900" algn="just">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Engineer Support to Force Protection</a:t>
            </a:r>
            <a:endParaRPr lang="cs-CZ"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7555669"/>
      </p:ext>
    </p:extLst>
  </p:cSld>
  <p:clrMapOvr>
    <a:masterClrMapping/>
  </p:clrMapOvr>
</p:sld>
</file>

<file path=ppt/theme/theme1.xml><?xml version="1.0" encoding="utf-8"?>
<a:theme xmlns:a="http://schemas.openxmlformats.org/drawingml/2006/main" name="FVL_EN-pozn">
  <a:themeElements>
    <a:clrScheme name="Motiv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otiv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FVL_EN-pozn.potx" id="{31B037E0-CD72-4D3B-A2E4-D8CF437E6D11}" vid="{29724EEC-3848-4D34-9D74-BCD782F61327}"/>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tiv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Formuláře UO" ma:contentTypeID="0x01010100241CD0748BB4B444A2D2D477ED8CB4770096706DC8BFCFB047A7EB265F6EAEB7E7" ma:contentTypeVersion="73" ma:contentTypeDescription="" ma:contentTypeScope="" ma:versionID="7e301028b24506f3b426cca8c44b1657">
  <xsd:schema xmlns:xsd="http://www.w3.org/2001/XMLSchema" xmlns:xs="http://www.w3.org/2001/XMLSchema" xmlns:p="http://schemas.microsoft.com/office/2006/metadata/properties" xmlns:ns1="http://schemas.microsoft.com/sharepoint/v3" xmlns:ns2="4c776772-38f0-49f0-aa86-460d0737ec12" targetNamespace="http://schemas.microsoft.com/office/2006/metadata/properties" ma:root="true" ma:fieldsID="ea2add189b7bf88089e797221951b0aa" ns1:_="" ns2:_="">
    <xsd:import namespace="http://schemas.microsoft.com/sharepoint/v3"/>
    <xsd:import namespace="4c776772-38f0-49f0-aa86-460d0737ec12"/>
    <xsd:element name="properties">
      <xsd:complexType>
        <xsd:sequence>
          <xsd:element name="documentManagement">
            <xsd:complexType>
              <xsd:all>
                <xsd:element ref="ns2:Nadpis"/>
                <xsd:element ref="ns2:Platnost_x0020_formuláře_x0020_od"/>
                <xsd:element ref="ns2:Platnost_x0020_formuláře_x0020_do" minOccurs="0"/>
                <xsd:element ref="ns1:ShowCombineView" minOccurs="0"/>
                <xsd:element ref="ns1:ShowRepairView" minOccurs="0"/>
                <xsd:element ref="ns1:TemplateUrl" minOccurs="0"/>
                <xsd:element ref="ns1:xd_ProgID" minOccurs="0"/>
                <xsd:element ref="ns2:Oblast_x0020_formulářeTaxHTField0" minOccurs="0"/>
                <xsd:element ref="ns2:TaxCatchAll" minOccurs="0"/>
                <xsd:element ref="ns2:TaxCatchAllLabel" minOccurs="0"/>
                <xsd:element ref="ns2:Druh_x0020_formulářeTaxHTField0" minOccurs="0"/>
                <xsd:element ref="ns2:Jazyk_x0020_formulářeTaxHTField0" minOccurs="0"/>
                <xsd:element ref="ns2:_dlc_DocId" minOccurs="0"/>
                <xsd:element ref="ns2:_dlc_DocIdUrl" minOccurs="0"/>
                <xsd:element ref="ns2:_dlc_DocIdPersistId" minOccurs="0"/>
                <xsd:element ref="ns2:a4b1d69e970e4081a00b6ea954e45439"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ShowCombineView" ma:index="8" nillable="true" ma:displayName="Kombinované zobrazení" ma:hidden="true" ma:internalName="ShowCombineView">
      <xsd:simpleType>
        <xsd:restriction base="dms:Text"/>
      </xsd:simpleType>
    </xsd:element>
    <xsd:element name="ShowRepairView" ma:index="10" nillable="true" ma:displayName="Zobrazení oprav" ma:hidden="true" ma:internalName="ShowRepairView">
      <xsd:simpleType>
        <xsd:restriction base="dms:Text"/>
      </xsd:simpleType>
    </xsd:element>
    <xsd:element name="TemplateUrl" ma:index="11" nillable="true" ma:displayName="Připojení šablony" ma:hidden="true" ma:internalName="TemplateUrl">
      <xsd:simpleType>
        <xsd:restriction base="dms:Text"/>
      </xsd:simpleType>
    </xsd:element>
    <xsd:element name="xd_ProgID" ma:index="12" nillable="true" ma:displayName="Odkaz na soubor HTML" ma:hidden="true" ma:internalName="xd_ProgID">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c776772-38f0-49f0-aa86-460d0737ec12" elementFormDefault="qualified">
    <xsd:import namespace="http://schemas.microsoft.com/office/2006/documentManagement/types"/>
    <xsd:import namespace="http://schemas.microsoft.com/office/infopath/2007/PartnerControls"/>
    <xsd:element name="Nadpis" ma:index="1" ma:displayName="Nadpis formuláře" ma:internalName="Nadpis" ma:readOnly="false">
      <xsd:simpleType>
        <xsd:restriction base="dms:Text">
          <xsd:maxLength value="255"/>
        </xsd:restriction>
      </xsd:simpleType>
    </xsd:element>
    <xsd:element name="Platnost_x0020_formuláře_x0020_od" ma:index="5" ma:displayName="Platnost formuláře od" ma:default="[today]" ma:format="DateTime" ma:internalName="Platnost_x0020_formul_x00e1__x0159_e_x0020_od" ma:readOnly="false">
      <xsd:simpleType>
        <xsd:restriction base="dms:DateTime"/>
      </xsd:simpleType>
    </xsd:element>
    <xsd:element name="Platnost_x0020_formuláře_x0020_do" ma:index="6" nillable="true" ma:displayName="Platnost formuláře do" ma:format="DateTime" ma:internalName="Platnost_x0020_formul_x00e1__x0159_e_x0020_do">
      <xsd:simpleType>
        <xsd:restriction base="dms:DateTime"/>
      </xsd:simpleType>
    </xsd:element>
    <xsd:element name="Oblast_x0020_formulářeTaxHTField0" ma:index="13" nillable="true" ma:taxonomy="true" ma:internalName="Oblast_x0020_formul_x00e1__x0159_eTaxHTField0" ma:taxonomyFieldName="Oblast_x0020_formul_x00e1__x0159_e" ma:displayName="Oblast formuláře" ma:default="" ma:fieldId="{ffc6ded3-059e-4b3d-bd97-0fd27312c704}" ma:taxonomyMulti="true" ma:sspId="5b80e54c-f650-4555-b073-c28f0a639d38" ma:termSetId="6a9d0ff3-a489-49cc-88ec-9976515a7734" ma:anchorId="00000000-0000-0000-0000-000000000000" ma:open="false" ma:isKeyword="false">
      <xsd:complexType>
        <xsd:sequence>
          <xsd:element ref="pc:Terms" minOccurs="0" maxOccurs="1"/>
        </xsd:sequence>
      </xsd:complexType>
    </xsd:element>
    <xsd:element name="TaxCatchAll" ma:index="14" nillable="true" ma:displayName="Taxonomy Catch All Column" ma:hidden="true" ma:list="{d3891d63-cfdd-475e-9522-ac7b0de6519e}" ma:internalName="TaxCatchAll" ma:showField="CatchAllData" ma:web="4fe8d52e-94b6-4028-bcfc-f285227adb39">
      <xsd:complexType>
        <xsd:complexContent>
          <xsd:extension base="dms:MultiChoiceLookup">
            <xsd:sequence>
              <xsd:element name="Value" type="dms:Lookup" maxOccurs="unbounded" minOccurs="0" nillable="true"/>
            </xsd:sequence>
          </xsd:extension>
        </xsd:complexContent>
      </xsd:complexType>
    </xsd:element>
    <xsd:element name="TaxCatchAllLabel" ma:index="15" nillable="true" ma:displayName="Taxonomy Catch All Column1" ma:hidden="true" ma:list="{d3891d63-cfdd-475e-9522-ac7b0de6519e}" ma:internalName="TaxCatchAllLabel" ma:readOnly="true" ma:showField="CatchAllDataLabel" ma:web="4fe8d52e-94b6-4028-bcfc-f285227adb39">
      <xsd:complexType>
        <xsd:complexContent>
          <xsd:extension base="dms:MultiChoiceLookup">
            <xsd:sequence>
              <xsd:element name="Value" type="dms:Lookup" maxOccurs="unbounded" minOccurs="0" nillable="true"/>
            </xsd:sequence>
          </xsd:extension>
        </xsd:complexContent>
      </xsd:complexType>
    </xsd:element>
    <xsd:element name="Druh_x0020_formulářeTaxHTField0" ma:index="17" nillable="true" ma:taxonomy="true" ma:internalName="Druh_x0020_formul_x00e1__x0159_eTaxHTField0" ma:taxonomyFieldName="Druh_x0020_formul_x00e1__x0159_e" ma:displayName="Druh formuláře" ma:default="204;#formulář, tiskopis|b7bc9acc-f246-4e63-8602-34c2e87c6787" ma:fieldId="{55e4dfc0-ab45-48ed-9747-c47850e70720}" ma:sspId="5b80e54c-f650-4555-b073-c28f0a639d38" ma:termSetId="53b8f1a5-4290-4087-a45d-2c5a1a2e7f50" ma:anchorId="00000000-0000-0000-0000-000000000000" ma:open="false" ma:isKeyword="false">
      <xsd:complexType>
        <xsd:sequence>
          <xsd:element ref="pc:Terms" minOccurs="0" maxOccurs="1"/>
        </xsd:sequence>
      </xsd:complexType>
    </xsd:element>
    <xsd:element name="Jazyk_x0020_formulářeTaxHTField0" ma:index="19" nillable="true" ma:taxonomy="true" ma:internalName="Jazyk_x0020_formul_x00e1__x0159_eTaxHTField0" ma:taxonomyFieldName="Jazyk_x0020_formul_x00e1__x0159_e" ma:displayName="Jazyk formuláře" ma:default="74;#CZ|4cf588e9-28d1-4332-9271-f5c1eec57f3c" ma:fieldId="{d28d8064-d9fe-4d6f-9687-948539bb6b05}" ma:sspId="5b80e54c-f650-4555-b073-c28f0a639d38" ma:termSetId="a20d960f-e44a-4835-9870-5de0b9a2efc5" ma:anchorId="00000000-0000-0000-0000-000000000000" ma:open="false" ma:isKeyword="false">
      <xsd:complexType>
        <xsd:sequence>
          <xsd:element ref="pc:Terms" minOccurs="0" maxOccurs="1"/>
        </xsd:sequence>
      </xsd:complexType>
    </xsd:element>
    <xsd:element name="_dlc_DocId" ma:index="24" nillable="true" ma:displayName="Hodnota ID dokumentu" ma:description="Hodnota ID dokumentu přiřazená této položce" ma:internalName="_dlc_DocId" ma:readOnly="true">
      <xsd:simpleType>
        <xsd:restriction base="dms:Text"/>
      </xsd:simpleType>
    </xsd:element>
    <xsd:element name="_dlc_DocIdUrl" ma:index="25" nillable="true" ma:displayName="ID dokumentu" ma:description="Trvalý odkaz na tento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6" nillable="true" ma:displayName="Zachovat ID" ma:description="Ponechat ID po přidání" ma:hidden="true" ma:internalName="_dlc_DocIdPersistId" ma:readOnly="true">
      <xsd:simpleType>
        <xsd:restriction base="dms:Boolean"/>
      </xsd:simpleType>
    </xsd:element>
    <xsd:element name="a4b1d69e970e4081a00b6ea954e45439" ma:index="27" nillable="true" ma:taxonomy="true" ma:internalName="a4b1d69e970e4081a00b6ea954e45439" ma:taxonomyFieldName="Klasifikace" ma:displayName="Klasifikace" ma:default="281;#Bez klasifikace|7df1a0eb-04ec-4b97-9af9-94f2a6947eb8" ma:fieldId="{a4b1d69e-970e-4081-a00b-6ea954e45439}" ma:sspId="5b80e54c-f650-4555-b073-c28f0a639d38" ma:termSetId="0007993f-ee91-43fa-b383-afd26046a43a"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Typ obsahu"/>
        <xsd:element ref="dc:title" minOccurs="0" maxOccurs="1"/>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5b80e54c-f650-4555-b073-c28f0a639d38" ContentTypeId="0x01010100241CD0748BB4B444A2D2D477ED8CB477" PreviousValue="false"/>
</file>

<file path=customXml/item5.xml><?xml version="1.0" encoding="utf-8"?>
<p:properties xmlns:p="http://schemas.microsoft.com/office/2006/metadata/properties" xmlns:xsi="http://www.w3.org/2001/XMLSchema-instance" xmlns:pc="http://schemas.microsoft.com/office/infopath/2007/PartnerControls">
  <documentManagement>
    <TaxCatchAll xmlns="4c776772-38f0-49f0-aa86-460d0737ec12">
      <Value>74</Value>
      <Value>281</Value>
      <Value>204</Value>
    </TaxCatchAll>
    <a4b1d69e970e4081a00b6ea954e45439 xmlns="4c776772-38f0-49f0-aa86-460d0737ec12">
      <Terms xmlns="http://schemas.microsoft.com/office/infopath/2007/PartnerControls">
        <TermInfo xmlns="http://schemas.microsoft.com/office/infopath/2007/PartnerControls">
          <TermName xmlns="http://schemas.microsoft.com/office/infopath/2007/PartnerControls">Bez klasifikace</TermName>
          <TermId xmlns="http://schemas.microsoft.com/office/infopath/2007/PartnerControls">7df1a0eb-04ec-4b97-9af9-94f2a6947eb8</TermId>
        </TermInfo>
      </Terms>
    </a4b1d69e970e4081a00b6ea954e45439>
    <Jazyk_x0020_formulářeTaxHTField0 xmlns="4c776772-38f0-49f0-aa86-460d0737ec12">
      <Terms xmlns="http://schemas.microsoft.com/office/infopath/2007/PartnerControls">
        <TermInfo xmlns="http://schemas.microsoft.com/office/infopath/2007/PartnerControls">
          <TermName xmlns="http://schemas.microsoft.com/office/infopath/2007/PartnerControls">CZ</TermName>
          <TermId xmlns="http://schemas.microsoft.com/office/infopath/2007/PartnerControls">4cf588e9-28d1-4332-9271-f5c1eec57f3c</TermId>
        </TermInfo>
      </Terms>
    </Jazyk_x0020_formulářeTaxHTField0>
    <Druh_x0020_formulářeTaxHTField0 xmlns="4c776772-38f0-49f0-aa86-460d0737ec12">
      <Terms xmlns="http://schemas.microsoft.com/office/infopath/2007/PartnerControls">
        <TermInfo xmlns="http://schemas.microsoft.com/office/infopath/2007/PartnerControls">
          <TermName xmlns="http://schemas.microsoft.com/office/infopath/2007/PartnerControls">formulář, tiskopis</TermName>
          <TermId xmlns="http://schemas.microsoft.com/office/infopath/2007/PartnerControls">b7bc9acc-f246-4e63-8602-34c2e87c6787</TermId>
        </TermInfo>
      </Terms>
    </Druh_x0020_formulářeTaxHTField0>
    <TemplateUrl xmlns="http://schemas.microsoft.com/sharepoint/v3" xsi:nil="true"/>
    <Platnost_x0020_formuláře_x0020_od xmlns="4c776772-38f0-49f0-aa86-460d0737ec12">2015-01-21T06:45:00+00:00</Platnost_x0020_formuláře_x0020_od>
    <ShowRepairView xmlns="http://schemas.microsoft.com/sharepoint/v3" xsi:nil="true"/>
    <Nadpis xmlns="4c776772-38f0-49f0-aa86-460d0737ec12">FVL_EN-pozn</Nadpis>
    <ShowCombineView xmlns="http://schemas.microsoft.com/sharepoint/v3" xsi:nil="true"/>
    <xd_ProgID xmlns="http://schemas.microsoft.com/sharepoint/v3" xsi:nil="true"/>
    <Platnost_x0020_formuláře_x0020_do xmlns="4c776772-38f0-49f0-aa86-460d0737ec12" xsi:nil="true"/>
    <Oblast_x0020_formulářeTaxHTField0 xmlns="4c776772-38f0-49f0-aa86-460d0737ec12">
      <Terms xmlns="http://schemas.microsoft.com/office/infopath/2007/PartnerControls"/>
    </Oblast_x0020_formulářeTaxHTField0>
  </documentManagement>
</p:properties>
</file>

<file path=customXml/itemProps1.xml><?xml version="1.0" encoding="utf-8"?>
<ds:datastoreItem xmlns:ds="http://schemas.openxmlformats.org/officeDocument/2006/customXml" ds:itemID="{4039B334-0204-4F53-A890-6E50E08EFF2B}">
  <ds:schemaRefs>
    <ds:schemaRef ds:uri="http://schemas.microsoft.com/sharepoint/events"/>
  </ds:schemaRefs>
</ds:datastoreItem>
</file>

<file path=customXml/itemProps2.xml><?xml version="1.0" encoding="utf-8"?>
<ds:datastoreItem xmlns:ds="http://schemas.openxmlformats.org/officeDocument/2006/customXml" ds:itemID="{08660C2C-B82F-4044-883B-AA083E124FE4}">
  <ds:schemaRefs>
    <ds:schemaRef ds:uri="http://schemas.microsoft.com/sharepoint/v3/contenttype/forms"/>
  </ds:schemaRefs>
</ds:datastoreItem>
</file>

<file path=customXml/itemProps3.xml><?xml version="1.0" encoding="utf-8"?>
<ds:datastoreItem xmlns:ds="http://schemas.openxmlformats.org/officeDocument/2006/customXml" ds:itemID="{12894F0A-9A69-44CB-BE78-1B25A2B03D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c776772-38f0-49f0-aa86-460d0737ec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8D181FA5-4683-433A-987E-48FBB63C9662}">
  <ds:schemaRefs>
    <ds:schemaRef ds:uri="Microsoft.SharePoint.Taxonomy.ContentTypeSync"/>
  </ds:schemaRefs>
</ds:datastoreItem>
</file>

<file path=customXml/itemProps5.xml><?xml version="1.0" encoding="utf-8"?>
<ds:datastoreItem xmlns:ds="http://schemas.openxmlformats.org/officeDocument/2006/customXml" ds:itemID="{183C94C6-B922-410B-B78E-19D32C273DB4}">
  <ds:schemaRefs>
    <ds:schemaRef ds:uri="http://schemas.openxmlformats.org/package/2006/metadata/core-properties"/>
    <ds:schemaRef ds:uri="http://purl.org/dc/terms/"/>
    <ds:schemaRef ds:uri="http://schemas.microsoft.com/sharepoint/v3"/>
    <ds:schemaRef ds:uri="http://schemas.microsoft.com/office/infopath/2007/PartnerControls"/>
    <ds:schemaRef ds:uri="http://schemas.microsoft.com/office/2006/documentManagement/types"/>
    <ds:schemaRef ds:uri="http://purl.org/dc/dcmitype/"/>
    <ds:schemaRef ds:uri="http://schemas.microsoft.com/office/2006/metadata/properties"/>
    <ds:schemaRef ds:uri="http://purl.org/dc/elements/1.1/"/>
    <ds:schemaRef ds:uri="4c776772-38f0-49f0-aa86-460d0737ec1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2950</TotalTime>
  <Words>1142</Words>
  <Application>Microsoft Office PowerPoint</Application>
  <PresentationFormat>Předvádění na obrazovce (4:3)</PresentationFormat>
  <Paragraphs>100</Paragraphs>
  <Slides>14</Slides>
  <Notes>5</Notes>
  <HiddenSlides>0</HiddenSlides>
  <MMClips>0</MMClips>
  <ScaleCrop>false</ScaleCrop>
  <HeadingPairs>
    <vt:vector size="4" baseType="variant">
      <vt:variant>
        <vt:lpstr>Motiv</vt:lpstr>
      </vt:variant>
      <vt:variant>
        <vt:i4>1</vt:i4>
      </vt:variant>
      <vt:variant>
        <vt:lpstr>Nadpisy snímků</vt:lpstr>
      </vt:variant>
      <vt:variant>
        <vt:i4>14</vt:i4>
      </vt:variant>
    </vt:vector>
  </HeadingPairs>
  <TitlesOfParts>
    <vt:vector size="15" baseType="lpstr">
      <vt:lpstr>FVL_EN-pozn</vt:lpstr>
      <vt:lpstr>MILITARY ENGINEERING</vt:lpstr>
      <vt:lpstr>Prezentace aplikace PowerPoint</vt:lpstr>
      <vt:lpstr>Prezentace aplikace PowerPoint</vt:lpstr>
      <vt:lpstr>THE CONCEPT OF SURVIVABILITY</vt:lpstr>
      <vt:lpstr>SURVIVABILITY MAIN TASKS</vt:lpstr>
      <vt:lpstr>SURVIVABILITY IN OFFENSIVE OPERATIONS</vt:lpstr>
      <vt:lpstr>SURVIVABILITY IN OFFENSIVE OPERATIONS fortifications</vt:lpstr>
      <vt:lpstr>SURVIVABILITY IN OFFENSIVE OPERATIONS CAMOUFLAGE</vt:lpstr>
      <vt:lpstr>SURVIVABILITY IN DEFENSIVE OPERATIONS</vt:lpstr>
      <vt:lpstr>SURVIVABILITY IN DEFENSIVE OPERATIONS</vt:lpstr>
      <vt:lpstr>SURVIVABILITY IN DEFENSIVE OPERATIONS FORTIFICATIONS</vt:lpstr>
      <vt:lpstr>SURVIVABILITY IN DEFENSIVE OPERATIONS Protection of Combat Supplies</vt:lpstr>
      <vt:lpstr>SURVIVABILITY IN DEFENSIVE OPERATIONS CAMOUFLAGE AND CONCEALMENT</vt:lpstr>
      <vt:lpstr>Prezentace aplikace PowerPoint</vt:lpstr>
    </vt:vector>
  </TitlesOfParts>
  <Company>max@world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Admin</dc:creator>
  <cp:lastModifiedBy>Záleský Jaroslav</cp:lastModifiedBy>
  <cp:revision>204</cp:revision>
  <cp:lastPrinted>2019-03-14T01:05:00Z</cp:lastPrinted>
  <dcterms:created xsi:type="dcterms:W3CDTF">2016-03-11T08:20:56Z</dcterms:created>
  <dcterms:modified xsi:type="dcterms:W3CDTF">2020-08-03T14:37:33Z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ruh formuláře">
    <vt:lpwstr>204;#formulář, tiskopis|b7bc9acc-f246-4e63-8602-34c2e87c6787</vt:lpwstr>
  </property>
  <property fmtid="{D5CDD505-2E9C-101B-9397-08002B2CF9AE}" pid="3" name="Jazyk formuláře">
    <vt:lpwstr>74;#CZ|4cf588e9-28d1-4332-9271-f5c1eec57f3c</vt:lpwstr>
  </property>
  <property fmtid="{D5CDD505-2E9C-101B-9397-08002B2CF9AE}" pid="4" name="ContentTypeId">
    <vt:lpwstr>0x01010100241CD0748BB4B444A2D2D477ED8CB4770096706DC8BFCFB047A7EB265F6EAEB7E7</vt:lpwstr>
  </property>
  <property fmtid="{D5CDD505-2E9C-101B-9397-08002B2CF9AE}" pid="5" name="Klasifikace">
    <vt:lpwstr>281;#Bez klasifikace|7df1a0eb-04ec-4b97-9af9-94f2a6947eb8</vt:lpwstr>
  </property>
  <property fmtid="{D5CDD505-2E9C-101B-9397-08002B2CF9AE}" pid="6" name="Oblast formuláře">
    <vt:lpwstr/>
  </property>
</Properties>
</file>