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6" y="-3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A372-70FE-4D66-B139-1DC955B88AF0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27A5-E8DA-4127-AFFA-924028651C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A372-70FE-4D66-B139-1DC955B88AF0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27A5-E8DA-4127-AFFA-924028651C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A372-70FE-4D66-B139-1DC955B88AF0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27A5-E8DA-4127-AFFA-924028651C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A372-70FE-4D66-B139-1DC955B88AF0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27A5-E8DA-4127-AFFA-924028651C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A372-70FE-4D66-B139-1DC955B88AF0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27A5-E8DA-4127-AFFA-924028651C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A372-70FE-4D66-B139-1DC955B88AF0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27A5-E8DA-4127-AFFA-924028651C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A372-70FE-4D66-B139-1DC955B88AF0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27A5-E8DA-4127-AFFA-924028651C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A372-70FE-4D66-B139-1DC955B88AF0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27A5-E8DA-4127-AFFA-924028651C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A372-70FE-4D66-B139-1DC955B88AF0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27A5-E8DA-4127-AFFA-924028651C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EA372-70FE-4D66-B139-1DC955B88AF0}" type="datetimeFigureOut">
              <a:rPr lang="cs-CZ" smtClean="0"/>
              <a:t>11.7.2018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27A5-E8DA-4127-AFFA-924028651CDD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=""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=""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=""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=""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zásady a funkce pracovního 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758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Právní zásady tvoří základ každého právního odvětví,</a:t>
            </a:r>
          </a:p>
          <a:p>
            <a:r>
              <a:rPr lang="cs-CZ" altLang="cs-CZ" dirty="0" smtClean="0"/>
              <a:t>Zásady praco</a:t>
            </a:r>
            <a:r>
              <a:rPr lang="cs-CZ" altLang="cs-CZ" dirty="0" smtClean="0"/>
              <a:t>vního práva jsou netradičně s</a:t>
            </a:r>
            <a:r>
              <a:rPr lang="cs-CZ" altLang="cs-CZ" dirty="0" smtClean="0"/>
              <a:t>tanoveny výslovně v § 1a zákoníku práce,</a:t>
            </a:r>
          </a:p>
          <a:p>
            <a:r>
              <a:rPr lang="cs-CZ" altLang="cs-CZ" dirty="0" smtClean="0"/>
              <a:t> vyjadřují ochranu veřejného pořádku.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5446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Zásada zvláštní zákonné ochrany zaměstnance,</a:t>
            </a:r>
          </a:p>
          <a:p>
            <a:r>
              <a:rPr lang="cs-CZ" dirty="0" smtClean="0"/>
              <a:t>Vyjadřuje pozici zaměstnance jako tzv. slabší strany právního vztahu,</a:t>
            </a:r>
          </a:p>
          <a:p>
            <a:r>
              <a:rPr lang="cs-CZ" dirty="0" smtClean="0"/>
              <a:t>Např. institut výpovědi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7754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Zásada uspokojivých a bezpečných pracovních podmínek</a:t>
            </a:r>
            <a:r>
              <a:rPr lang="cs-CZ" altLang="cs-CZ" dirty="0" smtClean="0"/>
              <a:t>,</a:t>
            </a:r>
          </a:p>
          <a:p>
            <a:r>
              <a:rPr lang="cs-CZ" altLang="cs-CZ" dirty="0" smtClean="0"/>
              <a:t>Zaměstnavatel je povinen vytvářet příjemné a bezpečné pracovní prostředí,</a:t>
            </a:r>
          </a:p>
          <a:p>
            <a:r>
              <a:rPr lang="cs-CZ" altLang="cs-CZ" dirty="0" smtClean="0"/>
              <a:t>Poskytování ochranných pomůcek.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2398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Zásada spravedlivého odměňování zaměstnance,</a:t>
            </a:r>
          </a:p>
          <a:p>
            <a:r>
              <a:rPr lang="cs-CZ" dirty="0" smtClean="0"/>
              <a:t>Je to subjektivní, spravedlivá odměna se vytváří na trhu práce.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247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Zásada řádného výkonu práce v souladu se zájmy zaměstnavatele,</a:t>
            </a:r>
          </a:p>
          <a:p>
            <a:r>
              <a:rPr lang="cs-CZ" dirty="0" smtClean="0"/>
              <a:t>Loajalita zaměstnance k zaměstnavateli, </a:t>
            </a:r>
          </a:p>
          <a:p>
            <a:r>
              <a:rPr lang="cs-CZ" dirty="0" smtClean="0"/>
              <a:t>Předcházení škodám, </a:t>
            </a:r>
          </a:p>
          <a:p>
            <a:r>
              <a:rPr lang="cs-CZ" dirty="0" smtClean="0"/>
              <a:t>Dodržování povinností zaměstnance.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242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Zásada rovného zacházení, zákaz diskriminace,</a:t>
            </a:r>
          </a:p>
          <a:p>
            <a:r>
              <a:rPr lang="cs-CZ" altLang="cs-CZ" dirty="0" smtClean="0"/>
              <a:t>Obtěžování, </a:t>
            </a:r>
            <a:r>
              <a:rPr lang="cs-CZ" altLang="cs-CZ" dirty="0" err="1" smtClean="0"/>
              <a:t>mobbing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bossing</a:t>
            </a:r>
            <a:r>
              <a:rPr lang="cs-CZ" altLang="cs-CZ" dirty="0" smtClean="0"/>
              <a:t>,</a:t>
            </a:r>
            <a:endParaRPr lang="cs-CZ" altLang="cs-CZ" dirty="0" smtClean="0"/>
          </a:p>
          <a:p>
            <a:r>
              <a:rPr lang="cs-CZ" altLang="cs-CZ" dirty="0" smtClean="0"/>
              <a:t>Diskriminace je zakázána,</a:t>
            </a:r>
          </a:p>
          <a:p>
            <a:r>
              <a:rPr lang="cs-CZ" altLang="cs-CZ" dirty="0" smtClean="0"/>
              <a:t>Existuje ale i pozitivní diskriminace,</a:t>
            </a:r>
          </a:p>
          <a:p>
            <a:r>
              <a:rPr lang="cs-CZ" altLang="cs-CZ" dirty="0" smtClean="0"/>
              <a:t>Listina základních práv a svobod,</a:t>
            </a:r>
          </a:p>
          <a:p>
            <a:r>
              <a:rPr lang="cs-CZ" altLang="cs-CZ" dirty="0" smtClean="0"/>
              <a:t>Antidiskriminační zákon.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9875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Občanský zákoník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Soukromoprávní kodex,</a:t>
            </a:r>
          </a:p>
          <a:p>
            <a:r>
              <a:rPr lang="cs-CZ" dirty="0" smtClean="0"/>
              <a:t>Upravuje i pracovní právo, subjektivitu osob,</a:t>
            </a:r>
          </a:p>
          <a:p>
            <a:r>
              <a:rPr lang="cs-CZ" dirty="0" smtClean="0"/>
              <a:t>§ 34 a 35,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85880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VL-CJ.potx [jen pro čtení]" id="{7A353DE0-7B06-4628-B469-85256371F51E}" vid="{5219372D-2BD7-4DCF-B91F-222681E01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FVL-CJ</Template>
  <TotalTime>29</TotalTime>
  <Words>176</Words>
  <Application>Microsoft Office PowerPoint</Application>
  <PresentationFormat>Předvádění na obrazovce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Základní zásady a funkce pracovního práva</vt:lpstr>
      <vt:lpstr>Základní zásady</vt:lpstr>
      <vt:lpstr>Základní zásady</vt:lpstr>
      <vt:lpstr>Základní zásady</vt:lpstr>
      <vt:lpstr>Základní zásady</vt:lpstr>
      <vt:lpstr>Základní zásady</vt:lpstr>
      <vt:lpstr>Základní zásady</vt:lpstr>
      <vt:lpstr>Občanský zákoník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zásady a funkce pracovního práva</dc:title>
  <dc:creator>Zbořil Tomáš</dc:creator>
  <cp:lastModifiedBy>Zbořil Tomáš</cp:lastModifiedBy>
  <cp:revision>3</cp:revision>
  <dcterms:created xsi:type="dcterms:W3CDTF">2018-07-11T10:32:45Z</dcterms:created>
  <dcterms:modified xsi:type="dcterms:W3CDTF">2018-07-11T11:02:08Z</dcterms:modified>
</cp:coreProperties>
</file>