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Systém a proces velení</a:t>
            </a:r>
            <a:br>
              <a:rPr lang="cs-CZ" sz="3200" b="1" dirty="0" smtClean="0"/>
            </a:br>
            <a:r>
              <a:rPr lang="cs-CZ" sz="3200" b="1" dirty="0" smtClean="0"/>
              <a:t>(současnost, budoucnost)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dirty="0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Seznámit posluchače se základními pojmy a teoretickými přístupy k problematice velení vojskům</a:t>
            </a:r>
          </a:p>
          <a:p>
            <a:endParaRPr lang="cs-CZ" sz="2000" dirty="0"/>
          </a:p>
          <a:p>
            <a:r>
              <a:rPr lang="cs-CZ" sz="2000" dirty="0" smtClean="0"/>
              <a:t>Vytvořit podmínky pro detailnější studium problematiky v navazujících učebních předmětech</a:t>
            </a:r>
          </a:p>
          <a:p>
            <a:endParaRPr lang="cs-CZ" sz="2000" dirty="0"/>
          </a:p>
          <a:p>
            <a:r>
              <a:rPr lang="cs-CZ" sz="2000" dirty="0" smtClean="0"/>
              <a:t>Pochopení systému a procesu velení v širším kontextu problematiky vojenství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Základní charakteristika velení</a:t>
            </a:r>
          </a:p>
          <a:p>
            <a:endParaRPr lang="cs-CZ" sz="2000" dirty="0" smtClean="0"/>
          </a:p>
          <a:p>
            <a:r>
              <a:rPr lang="cs-CZ" sz="2000" dirty="0" smtClean="0"/>
              <a:t>Orgány velení, jeho prvky a místa velení</a:t>
            </a:r>
          </a:p>
          <a:p>
            <a:endParaRPr lang="cs-CZ" sz="2000" dirty="0"/>
          </a:p>
          <a:p>
            <a:r>
              <a:rPr lang="cs-CZ" sz="2000" dirty="0" smtClean="0"/>
              <a:t>Prostředky velení a řízení, podpora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Úvod – velení vojskům v ozbrojených konfliktech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Prvním cílem v pořadí je pochopení systému velení protivníka</a:t>
            </a:r>
          </a:p>
          <a:p>
            <a:endParaRPr lang="cs-CZ" sz="2000" dirty="0"/>
          </a:p>
          <a:p>
            <a:r>
              <a:rPr lang="cs-CZ" sz="2000" dirty="0" smtClean="0"/>
              <a:t>Zásadní krokem k vítězství je zbavení protivníka velení</a:t>
            </a:r>
          </a:p>
          <a:p>
            <a:endParaRPr lang="cs-CZ" sz="2000" dirty="0"/>
          </a:p>
          <a:p>
            <a:r>
              <a:rPr lang="cs-CZ" sz="2000" dirty="0" smtClean="0"/>
              <a:t>Úloha informační nadvlády v systému velení a řízení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Jiří ČERNÝ-Petr HRŮZA-Vítězslav JAROŠ. </a:t>
            </a:r>
            <a:r>
              <a:rPr lang="cs-CZ" sz="2000" b="1" dirty="0" smtClean="0"/>
              <a:t>Systém velení a řízení v operacích: pomůcka. </a:t>
            </a:r>
            <a:r>
              <a:rPr lang="cs-CZ" sz="2000" dirty="0" smtClean="0"/>
              <a:t>UO, Brno 2011.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PUB-53-01-1</a:t>
            </a:r>
            <a:r>
              <a:rPr lang="cs-CZ" sz="2000" b="1" dirty="0" smtClean="0"/>
              <a:t>. Velení a řízení v operacích. </a:t>
            </a:r>
            <a:r>
              <a:rPr lang="cs-CZ" sz="2000" dirty="0" smtClean="0"/>
              <a:t>Vyškov 2006.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AJP-5. </a:t>
            </a:r>
            <a:r>
              <a:rPr lang="cs-CZ" sz="2000" b="1" dirty="0" smtClean="0"/>
              <a:t>Spojenecká společná doktrína pro operační plánování</a:t>
            </a:r>
            <a:r>
              <a:rPr lang="cs-CZ" sz="2000" dirty="0" smtClean="0"/>
              <a:t>. </a:t>
            </a:r>
            <a:r>
              <a:rPr lang="cs-CZ" sz="2000" smtClean="0"/>
              <a:t>NATO </a:t>
            </a:r>
            <a:r>
              <a:rPr lang="cs-CZ" sz="2000" smtClean="0"/>
              <a:t>2006.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7833</TotalTime>
  <Words>179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Systém a proces velení (současnost, budoucnost) </vt:lpstr>
      <vt:lpstr>Cíl:</vt:lpstr>
      <vt:lpstr>Struktura přednášky:</vt:lpstr>
      <vt:lpstr>Úvod – velení vojskům v ozbrojených konfliktech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115</cp:revision>
  <cp:lastPrinted>2019-06-24T09:07:32Z</cp:lastPrinted>
  <dcterms:created xsi:type="dcterms:W3CDTF">2019-03-25T18:27:44Z</dcterms:created>
  <dcterms:modified xsi:type="dcterms:W3CDTF">2020-07-07T11:56:47Z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