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344" r:id="rId7"/>
    <p:sldId id="304" r:id="rId8"/>
    <p:sldId id="303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32" autoAdjust="0"/>
    <p:restoredTop sz="56835" autoAdjust="0"/>
  </p:normalViewPr>
  <p:slideViewPr>
    <p:cSldViewPr snapToGrid="0">
      <p:cViewPr varScale="1">
        <p:scale>
          <a:sx n="50" d="100"/>
          <a:sy n="50" d="100"/>
        </p:scale>
        <p:origin x="-26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-3384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71FFF-1965-4D34-B12F-B5F72A18042E}" type="datetimeFigureOut">
              <a:rPr lang="cs-CZ" smtClean="0"/>
              <a:t>3.8.2020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42258-8808-4BDB-9143-BF75D0C333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426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5F78B-A2A8-42AA-B7EE-273249DC5D35}" type="datetimeFigureOut">
              <a:rPr lang="cs-CZ" smtClean="0"/>
              <a:pPr/>
              <a:t>3.8.2020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3153C-21F1-4D4C-BA87-B6DBE0F91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183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12838" y="544513"/>
            <a:ext cx="4464050" cy="33496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3153C-21F1-4D4C-BA87-B6DBE0F9197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3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3153C-21F1-4D4C-BA87-B6DBE0F9197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499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3153C-21F1-4D4C-BA87-B6DBE0F9197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28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88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04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138687"/>
            <a:ext cx="7886700" cy="342378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93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06662"/>
            <a:ext cx="3886200" cy="36703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06661"/>
            <a:ext cx="3886200" cy="36703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928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316" y="1096168"/>
            <a:ext cx="7886700" cy="132556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316" y="2529966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62113"/>
            <a:ext cx="3868340" cy="27275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29966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62113"/>
            <a:ext cx="3887391" cy="27275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98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98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04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8692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086928"/>
            <a:ext cx="4629150" cy="47741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687128"/>
            <a:ext cx="2949178" cy="31818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83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1280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12808"/>
            <a:ext cx="4629150" cy="47482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13008"/>
            <a:ext cx="2949178" cy="31559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91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7315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67155"/>
            <a:ext cx="7886700" cy="3709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4672" y="6356351"/>
            <a:ext cx="2401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Volitelná poznámka uživatele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3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-1" y="6300316"/>
            <a:ext cx="3004457" cy="557683"/>
          </a:xfrm>
        </p:spPr>
        <p:txBody>
          <a:bodyPr/>
          <a:lstStyle/>
          <a:p>
            <a:r>
              <a:rPr lang="en-US" dirty="0" smtClean="0"/>
              <a:t>Engineer Support Department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94409" y="6310365"/>
            <a:ext cx="3225521" cy="54763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MAJ. Ing. Jaroslav ZÁLESKÝ, Ph. D.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67704" y="1800866"/>
            <a:ext cx="9144000" cy="1237130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altLang="cs-CZ" sz="3600" b="1" dirty="0" smtClean="0">
                <a:solidFill>
                  <a:srgbClr val="FF0000"/>
                </a:solidFill>
              </a:rPr>
              <a:t>MILITARY</a:t>
            </a:r>
            <a:br>
              <a:rPr lang="cs-CZ" altLang="cs-CZ" sz="3600" b="1" dirty="0" smtClean="0">
                <a:solidFill>
                  <a:srgbClr val="FF0000"/>
                </a:solidFill>
              </a:rPr>
            </a:br>
            <a:r>
              <a:rPr lang="cs-CZ" altLang="cs-CZ" sz="3600" b="1" dirty="0" smtClean="0">
                <a:solidFill>
                  <a:srgbClr val="FF0000"/>
                </a:solidFill>
              </a:rPr>
              <a:t>ENGINEERING</a:t>
            </a:r>
            <a:endParaRPr lang="cs-CZ" altLang="cs-CZ" sz="3600" b="1" dirty="0" smtClean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133876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 dirty="0" smtClean="0">
                <a:solidFill>
                  <a:schemeClr val="accent5"/>
                </a:solidFill>
              </a:rPr>
              <a:t>SECURITY AND DEFENCE PROGRAMM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pic>
        <p:nvPicPr>
          <p:cNvPr id="36868" name="Picture 4" descr="https://upload.wikimedia.org/wikipedia/commons/thumb/a/a1/Royal_Engineers_badge.png/200px-Royal_Engineers_bad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0026" y="5055503"/>
            <a:ext cx="900753" cy="1076400"/>
          </a:xfrm>
          <a:prstGeom prst="rect">
            <a:avLst/>
          </a:prstGeom>
          <a:noFill/>
        </p:spPr>
      </p:pic>
      <p:pic>
        <p:nvPicPr>
          <p:cNvPr id="36870" name="Picture 6" descr="https://upload.wikimedia.org/wikipedia/commons/thumb/3/35/United_States_Army_Corps_of_Engineers_logo.svg/2000px-United_States_Army_Corps_of_Engineers_logo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484" y="4316673"/>
            <a:ext cx="908217" cy="691090"/>
          </a:xfrm>
          <a:prstGeom prst="rect">
            <a:avLst/>
          </a:prstGeom>
          <a:noFill/>
        </p:spPr>
      </p:pic>
      <p:pic>
        <p:nvPicPr>
          <p:cNvPr id="36872" name="Picture 8" descr="http://aktivity.unob.cz/zv/PublishingImages/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0779" y="2529345"/>
            <a:ext cx="818866" cy="812043"/>
          </a:xfrm>
          <a:prstGeom prst="rect">
            <a:avLst/>
          </a:prstGeom>
          <a:noFill/>
        </p:spPr>
      </p:pic>
      <p:pic>
        <p:nvPicPr>
          <p:cNvPr id="36874" name="Picture 10" descr="https://upload.wikimedia.org/wikipedia/commons/thumb/3/3d/BW_Barettabzeichen_Pioniertruppe.jpg/220px-BW_Barettabzeichen_Pioniertrupp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50030" y="1751243"/>
            <a:ext cx="866348" cy="921478"/>
          </a:xfrm>
          <a:prstGeom prst="rect">
            <a:avLst/>
          </a:prstGeom>
          <a:noFill/>
        </p:spPr>
      </p:pic>
      <p:pic>
        <p:nvPicPr>
          <p:cNvPr id="36876" name="Picture 12" descr="http://www.army-armee.forces.gc.ca/assets/ARMY_Internet/images/37-combat-engineer-regiment/engr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885" y="1819111"/>
            <a:ext cx="750627" cy="853610"/>
          </a:xfrm>
          <a:prstGeom prst="rect">
            <a:avLst/>
          </a:prstGeom>
          <a:noFill/>
        </p:spPr>
      </p:pic>
      <p:pic>
        <p:nvPicPr>
          <p:cNvPr id="36878" name="Picture 14" descr="Výsledek obrázku pro Génie arme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22143" y="5398907"/>
            <a:ext cx="717879" cy="717879"/>
          </a:xfrm>
          <a:prstGeom prst="rect">
            <a:avLst/>
          </a:prstGeom>
          <a:noFill/>
        </p:spPr>
      </p:pic>
      <p:pic>
        <p:nvPicPr>
          <p:cNvPr id="36882" name="Picture 18" descr="https://upload.wikimedia.org/wikipedia/commons/thumb/0/00/Emblem_of_the_Spanish_Military_Engineers.svg/220px-Emblem_of_the_Spanish_Military_Engineers.svg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17354" y="2412475"/>
            <a:ext cx="941696" cy="1331216"/>
          </a:xfrm>
          <a:prstGeom prst="rect">
            <a:avLst/>
          </a:prstGeom>
          <a:noFill/>
        </p:spPr>
      </p:pic>
      <p:pic>
        <p:nvPicPr>
          <p:cNvPr id="36884" name="Picture 20" descr="https://upload.wikimedia.org/wikipedia/commons/thumb/9/98/Ingeni%C3%B8rregimentets_logo.jpg/100px-Ingeni%C3%B8rregimentets_logo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4843" y="2972163"/>
            <a:ext cx="726794" cy="1097459"/>
          </a:xfrm>
          <a:prstGeom prst="rect">
            <a:avLst/>
          </a:prstGeom>
          <a:noFill/>
        </p:spPr>
      </p:pic>
      <p:pic>
        <p:nvPicPr>
          <p:cNvPr id="36888" name="Picture 24" descr="http://www.kellybadges.co.uk/11808/royal-netherlands-army-engineers---brass-other-ranks-metal-cap-badge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825108" y="5073505"/>
            <a:ext cx="1154610" cy="946402"/>
          </a:xfrm>
          <a:prstGeom prst="rect">
            <a:avLst/>
          </a:prstGeom>
          <a:noFill/>
        </p:spPr>
      </p:pic>
      <p:pic>
        <p:nvPicPr>
          <p:cNvPr id="36890" name="Picture 26" descr="https://upload.wikimedia.org/wikipedia/commons/0/0e/Korpus%C3%B3wka_wojsk_inzynieryjnych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984499" y="2884307"/>
            <a:ext cx="854360" cy="1054081"/>
          </a:xfrm>
          <a:prstGeom prst="rect">
            <a:avLst/>
          </a:prstGeom>
          <a:noFill/>
        </p:spPr>
      </p:pic>
      <p:pic>
        <p:nvPicPr>
          <p:cNvPr id="36892" name="Picture 28" descr="Pioneeripat vapp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1315" y="5239680"/>
            <a:ext cx="793537" cy="895110"/>
          </a:xfrm>
          <a:prstGeom prst="rect">
            <a:avLst/>
          </a:prstGeom>
          <a:noFill/>
        </p:spPr>
      </p:pic>
      <p:pic>
        <p:nvPicPr>
          <p:cNvPr id="1026" name="Picture 2" descr="http://www.spacciotruppa.it/1911-home_default/Fregio-da-Basco-Genio-P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173" y="5087276"/>
            <a:ext cx="1131234" cy="1131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f/fa/10th_engineer._brigade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686" y="3277743"/>
            <a:ext cx="944536" cy="1107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zpr.mil.sk/data/files/762.jp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645" y="4095381"/>
            <a:ext cx="798851" cy="1115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Obrázek 25" descr="http://www.kkk.tsk.tr/Resimler/YakaIsaretleri/8.png"/>
          <p:cNvPicPr/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40" y="1165104"/>
            <a:ext cx="838200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Obrázek 27" descr="http://www.exercito.pt/sites/RE3/PublishingImages/BrasaoRE3.png"/>
          <p:cNvPicPr/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512" y="1152895"/>
            <a:ext cx="999911" cy="163946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Obrázek 29" descr="http://www.honvedelem.hu/files/10/szentes_1344322003.jpg"/>
          <p:cNvPicPr/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885" y="2972163"/>
            <a:ext cx="885825" cy="8591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2" name="Picture 8" descr="Emblème 11 Bataillon Génie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701" y="4734307"/>
            <a:ext cx="79057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86" name="Picture 22" descr="MX Logo.jp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22395" y="5431849"/>
            <a:ext cx="1064397" cy="845339"/>
          </a:xfrm>
          <a:prstGeom prst="rect">
            <a:avLst/>
          </a:prstGeom>
          <a:noFill/>
        </p:spPr>
      </p:pic>
      <p:sp>
        <p:nvSpPr>
          <p:cNvPr id="2" name="Obdélník 1"/>
          <p:cNvSpPr/>
          <p:nvPr/>
        </p:nvSpPr>
        <p:spPr>
          <a:xfrm>
            <a:off x="2351316" y="386798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Elaboration of the term credit work</a:t>
            </a:r>
            <a:endParaRPr lang="cs-CZ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92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478" y="2085018"/>
            <a:ext cx="8816453" cy="3709808"/>
          </a:xfrm>
        </p:spPr>
        <p:txBody>
          <a:bodyPr>
            <a:noAutofit/>
          </a:bodyPr>
          <a:lstStyle/>
          <a:p>
            <a:pPr marL="354013" indent="-354013">
              <a:buSzPct val="130000"/>
            </a:pPr>
            <a:r>
              <a:rPr lang="en-US" altLang="cs-CZ" sz="2400" b="1" dirty="0" smtClean="0">
                <a:latin typeface="Arial" charset="0"/>
              </a:rPr>
              <a:t>Questions answering (if any);</a:t>
            </a:r>
          </a:p>
          <a:p>
            <a:pPr marL="354013" indent="-354013">
              <a:buSzPct val="130000"/>
            </a:pPr>
            <a:r>
              <a:rPr lang="en-US" altLang="cs-CZ" sz="2400" b="1" dirty="0" smtClean="0">
                <a:solidFill>
                  <a:srgbClr val="C00000"/>
                </a:solidFill>
                <a:latin typeface="Arial" charset="0"/>
              </a:rPr>
              <a:t>Repetition (from last lessons); </a:t>
            </a:r>
          </a:p>
          <a:p>
            <a:pPr marL="354013" indent="-354013">
              <a:buSzPct val="130000"/>
            </a:pPr>
            <a:r>
              <a:rPr lang="en-US" altLang="cs-CZ" sz="2400" b="1" dirty="0" smtClean="0">
                <a:solidFill>
                  <a:srgbClr val="C00000"/>
                </a:solidFill>
                <a:latin typeface="Arial" charset="0"/>
              </a:rPr>
              <a:t>Elaboration of the credit work, presentation making</a:t>
            </a:r>
          </a:p>
          <a:p>
            <a:pPr marL="354013" indent="-354013">
              <a:buSzPct val="130000"/>
            </a:pPr>
            <a:r>
              <a:rPr lang="en-US" altLang="cs-CZ" sz="2400" b="1" dirty="0" smtClean="0">
                <a:latin typeface="Arial" charset="0"/>
              </a:rPr>
              <a:t>Partial </a:t>
            </a:r>
            <a:r>
              <a:rPr lang="en-US" altLang="cs-CZ" sz="2400" b="1" dirty="0" smtClean="0">
                <a:latin typeface="Arial" charset="0"/>
              </a:rPr>
              <a:t>conclusions Formulation</a:t>
            </a:r>
          </a:p>
          <a:p>
            <a:pPr marL="354013" indent="-354013">
              <a:buSzPct val="130000"/>
            </a:pPr>
            <a:endParaRPr lang="en-US" altLang="cs-CZ" sz="2400" b="1" dirty="0" smtClean="0">
              <a:latin typeface="Arial" charset="0"/>
            </a:endParaRPr>
          </a:p>
          <a:p>
            <a:pPr marL="354013" indent="-354013">
              <a:buSzPct val="130000"/>
            </a:pPr>
            <a:r>
              <a:rPr lang="en-US" altLang="cs-CZ" sz="2400" b="1" i="1" u="sng" dirty="0" smtClean="0">
                <a:latin typeface="Arial" charset="0"/>
              </a:rPr>
              <a:t>Notice</a:t>
            </a:r>
            <a:r>
              <a:rPr lang="en-US" altLang="cs-CZ" sz="2400" b="1" i="1" dirty="0" smtClean="0">
                <a:latin typeface="Arial" charset="0"/>
              </a:rPr>
              <a:t>:</a:t>
            </a:r>
            <a:r>
              <a:rPr lang="en-US" altLang="cs-CZ" sz="2400" b="1" dirty="0" smtClean="0">
                <a:latin typeface="Arial" charset="0"/>
              </a:rPr>
              <a:t> </a:t>
            </a:r>
          </a:p>
          <a:p>
            <a:pPr marL="540000"/>
            <a:r>
              <a:rPr lang="en-US" altLang="cs-CZ" sz="2400" b="1" dirty="0" smtClean="0">
                <a:solidFill>
                  <a:srgbClr val="00B050"/>
                </a:solidFill>
                <a:latin typeface="Arial" charset="0"/>
              </a:rPr>
              <a:t>  You may have </a:t>
            </a:r>
            <a:r>
              <a:rPr lang="en-US" altLang="cs-CZ" sz="2400" b="1" i="1" dirty="0" smtClean="0">
                <a:solidFill>
                  <a:srgbClr val="00B050"/>
                </a:solidFill>
                <a:latin typeface="Arial" charset="0"/>
              </a:rPr>
              <a:t>questions any time during the lesson</a:t>
            </a:r>
            <a:r>
              <a:rPr lang="cs-CZ" altLang="cs-CZ" sz="2400" b="1" i="1" dirty="0" smtClean="0">
                <a:latin typeface="Arial" charset="0"/>
              </a:rPr>
              <a:t>.</a:t>
            </a:r>
            <a:endParaRPr lang="en-US" altLang="cs-CZ" sz="2400" b="1" i="1" dirty="0" smtClean="0">
              <a:latin typeface="Arial" charset="0"/>
            </a:endParaRPr>
          </a:p>
          <a:p>
            <a:pPr marL="354013" indent="-354013">
              <a:buFont typeface="Wingdings" pitchFamily="2" charset="2"/>
              <a:buNone/>
            </a:pPr>
            <a:r>
              <a:rPr lang="en-US" altLang="cs-CZ" sz="2400" b="1" dirty="0" smtClean="0">
                <a:latin typeface="Arial" charset="0"/>
              </a:rPr>
              <a:t>	</a:t>
            </a:r>
            <a:endParaRPr lang="en-US" altLang="cs-CZ" sz="2400" b="1" i="1" dirty="0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271517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LESSON CONTENT</a:t>
            </a:r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PLAN</a:t>
            </a:r>
            <a:r>
              <a:rPr lang="en-US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-1" y="6300316"/>
            <a:ext cx="3004457" cy="557683"/>
          </a:xfrm>
        </p:spPr>
        <p:txBody>
          <a:bodyPr/>
          <a:lstStyle/>
          <a:p>
            <a:r>
              <a:rPr lang="en-US" dirty="0" smtClean="0"/>
              <a:t>Engineer Support Department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94409" y="6310365"/>
            <a:ext cx="3225521" cy="54763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MAJ. Ing. Jaroslav ZÁLESKÝ, Ph. D.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02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Zástupný symbol pro obsah 2"/>
          <p:cNvSpPr>
            <a:spLocks noGrp="1"/>
          </p:cNvSpPr>
          <p:nvPr>
            <p:ph idx="1"/>
          </p:nvPr>
        </p:nvSpPr>
        <p:spPr>
          <a:xfrm>
            <a:off x="152400" y="1145915"/>
            <a:ext cx="8991600" cy="4449342"/>
          </a:xfrm>
        </p:spPr>
        <p:txBody>
          <a:bodyPr>
            <a:noAutofit/>
          </a:bodyPr>
          <a:lstStyle/>
          <a:p>
            <a:pPr marL="0" indent="0" algn="ctr">
              <a:buFont typeface="Wingdings" pitchFamily="2" charset="2"/>
              <a:buNone/>
            </a:pPr>
            <a:endParaRPr lang="en-US" altLang="cs-CZ" sz="1600" b="1" dirty="0" smtClean="0">
              <a:solidFill>
                <a:srgbClr val="FF33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altLang="cs-CZ" b="1" dirty="0" smtClean="0">
                <a:solidFill>
                  <a:srgbClr val="FF3300"/>
                </a:solidFill>
              </a:rPr>
              <a:t>ANY QUESTIONS?</a:t>
            </a:r>
          </a:p>
          <a:p>
            <a:endParaRPr lang="en-US" altLang="cs-CZ" sz="1600" i="1" dirty="0" smtClean="0">
              <a:solidFill>
                <a:srgbClr val="0033CC"/>
              </a:solidFill>
            </a:endParaRPr>
          </a:p>
          <a:p>
            <a:endParaRPr lang="en-US" altLang="cs-CZ" sz="1600" i="1" dirty="0" smtClean="0">
              <a:solidFill>
                <a:srgbClr val="0033CC"/>
              </a:solidFill>
            </a:endParaRPr>
          </a:p>
        </p:txBody>
      </p:sp>
      <p:sp>
        <p:nvSpPr>
          <p:cNvPr id="4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-1" y="6300316"/>
            <a:ext cx="3004457" cy="557683"/>
          </a:xfrm>
        </p:spPr>
        <p:txBody>
          <a:bodyPr/>
          <a:lstStyle/>
          <a:p>
            <a:r>
              <a:rPr lang="en-US" dirty="0" smtClean="0"/>
              <a:t>Engineer Support Department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94409" y="6310365"/>
            <a:ext cx="3225521" cy="54763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MAJ. Ing. Jaroslav ZÁLESKÝ, Ph. D.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7" name="Picture 2" descr="Vektorové otazník ikona webové klipart zdarma ke stažení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43" y="2066307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92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EN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VL_EN-pozn.potx" id="{31B037E0-CD72-4D3B-A2E4-D8CF437E6D11}" vid="{29724EEC-3848-4D34-9D74-BCD782F6132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FVL_EN-pozn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73" ma:contentTypeDescription="" ma:contentTypeScope="" ma:versionID="7e301028b24506f3b426cca8c44b1657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ea2add189b7bf88089e797221951b0aa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Nadpis"/>
                <xsd:element ref="ns2:Platnost_x0020_formuláře_x0020_od"/>
                <xsd:element ref="ns2:Platnost_x0020_formuláře_x0020_do" minOccurs="0"/>
                <xsd:element ref="ns1:ShowCombineView" minOccurs="0"/>
                <xsd:element ref="ns1:ShowRepairView" minOccurs="0"/>
                <xsd:element ref="ns1:TemplateUrl" minOccurs="0"/>
                <xsd:element ref="ns1:xd_ProgID" minOccurs="0"/>
                <xsd:element ref="ns2:Oblast_x0020_formulářeTaxHTField0" minOccurs="0"/>
                <xsd:element ref="ns2:TaxCatchAll" minOccurs="0"/>
                <xsd:element ref="ns2:TaxCatchAllLabel" minOccurs="0"/>
                <xsd:element ref="ns2:Druh_x0020_formulářeTaxHTField0" minOccurs="0"/>
                <xsd:element ref="ns2:Jazyk_x0020_formulářeTaxHTField0" minOccurs="0"/>
                <xsd:element ref="ns2:_dlc_DocId" minOccurs="0"/>
                <xsd:element ref="ns2:_dlc_DocIdUrl" minOccurs="0"/>
                <xsd:element ref="ns2:_dlc_DocIdPersist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CombineView" ma:index="8" nillable="true" ma:displayName="Kombinované zobrazení" ma:hidden="true" ma:internalName="ShowCombineView">
      <xsd:simpleType>
        <xsd:restriction base="dms:Text"/>
      </xsd:simpleType>
    </xsd:element>
    <xsd:element name="ShowRepairView" ma:index="10" nillable="true" ma:displayName="Zobrazení oprav" ma:hidden="true" ma:internalName="ShowRepairView">
      <xsd:simpleType>
        <xsd:restriction base="dms:Text"/>
      </xsd:simpleType>
    </xsd:element>
    <xsd:element name="TemplateUrl" ma:index="11" nillable="true" ma:displayName="Připojení šablony" ma:hidden="true" ma:internalName="TemplateUrl">
      <xsd:simpleType>
        <xsd:restriction base="dms:Text"/>
      </xsd:simpleType>
    </xsd:element>
    <xsd:element name="xd_ProgID" ma:index="12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Nadpis" ma:index="1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Platnost_x0020_formuláře_x0020_od" ma:index="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3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ruh_x0020_formulářeTaxHTField0" ma:index="17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19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4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25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6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a4b1d69e970e4081a00b6ea954e45439" ma:index="27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Typ obsahu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5b80e54c-f650-4555-b073-c28f0a639d38" ContentTypeId="0x01010100241CD0748BB4B444A2D2D477ED8CB477" PreviousValue="false"/>
</file>

<file path=customXml/itemProps1.xml><?xml version="1.0" encoding="utf-8"?>
<ds:datastoreItem xmlns:ds="http://schemas.openxmlformats.org/officeDocument/2006/customXml" ds:itemID="{183C94C6-B922-410B-B78E-19D32C273DB4}">
  <ds:schemaRefs>
    <ds:schemaRef ds:uri="http://schemas.microsoft.com/sharepoint/v3"/>
    <ds:schemaRef ds:uri="4c776772-38f0-49f0-aa86-460d0737ec12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039B334-0204-4F53-A890-6E50E08EFF2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8660C2C-B82F-4044-883B-AA083E124FE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2894F0A-9A69-44CB-BE78-1B25A2B03D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8D181FA5-4683-433A-987E-48FBB63C9662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FVL_EN-pozn</Template>
  <TotalTime>1624</TotalTime>
  <Words>99</Words>
  <Application>Microsoft Office PowerPoint</Application>
  <PresentationFormat>Předvádění na obrazovce (4:3)</PresentationFormat>
  <Paragraphs>23</Paragraphs>
  <Slides>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FVL_EN-pozn</vt:lpstr>
      <vt:lpstr>MILITARY ENGINEERING</vt:lpstr>
      <vt:lpstr>Prezentace aplikace PowerPoint</vt:lpstr>
      <vt:lpstr>Prezentace aplikace PowerPoint</vt:lpstr>
    </vt:vector>
  </TitlesOfParts>
  <Company>max@world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Záleský Jaroslav</cp:lastModifiedBy>
  <cp:revision>154</cp:revision>
  <cp:lastPrinted>2016-10-24T09:37:12Z</cp:lastPrinted>
  <dcterms:created xsi:type="dcterms:W3CDTF">2016-03-11T08:20:56Z</dcterms:created>
  <dcterms:modified xsi:type="dcterms:W3CDTF">2020-08-03T08:02:53Z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