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T-2/2. Taktické činnosti brigády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Taktické činnosti brigády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676294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Charakteristika a bojové možnosti brigády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Charakteristika a bojové možnosti brigády (organizační</a:t>
            </a:r>
          </a:p>
          <a:p>
            <a:r>
              <a:rPr lang="cs-CZ" sz="2000" dirty="0" smtClean="0"/>
              <a:t>	struktura mechanizované brigády na BVP, KBVP</a:t>
            </a:r>
          </a:p>
          <a:p>
            <a:r>
              <a:rPr lang="cs-CZ" sz="2000" dirty="0"/>
              <a:t>	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sz="1700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1700" smtClean="0"/>
              <a:t>Bojový </a:t>
            </a:r>
            <a:r>
              <a:rPr lang="cs-CZ" sz="1700" dirty="0"/>
              <a:t>předpis pozemních sil Armády České republiky, část 1 – mechanizovaná brigáda [Vševojsk-1-2]. Prahy: MO ČR, 1997.</a:t>
            </a:r>
          </a:p>
          <a:p>
            <a:pPr algn="l"/>
            <a:endParaRPr lang="cs-CZ" dirty="0"/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purl.org/dc/elements/1.1/"/>
    <ds:schemaRef ds:uri="http://schemas.microsoft.com/sharepoint/v3"/>
    <ds:schemaRef ds:uri="4c776772-38f0-49f0-aa86-460d0737ec12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3530</TotalTime>
  <Words>143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179</cp:revision>
  <cp:lastPrinted>2015-02-04T02:50:49Z</cp:lastPrinted>
  <dcterms:created xsi:type="dcterms:W3CDTF">2015-02-04T01:23:39Z</dcterms:created>
  <dcterms:modified xsi:type="dcterms:W3CDTF">2020-07-08T11:05:51Z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