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62" r:id="rId3"/>
    <p:sldId id="269" r:id="rId4"/>
    <p:sldId id="277" r:id="rId5"/>
    <p:sldId id="265" r:id="rId6"/>
    <p:sldId id="271" r:id="rId7"/>
    <p:sldId id="272" r:id="rId8"/>
    <p:sldId id="276" r:id="rId9"/>
    <p:sldId id="275" r:id="rId10"/>
    <p:sldId id="297" r:id="rId11"/>
    <p:sldId id="301" r:id="rId12"/>
    <p:sldId id="299" r:id="rId13"/>
    <p:sldId id="300" r:id="rId14"/>
    <p:sldId id="296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78" r:id="rId24"/>
    <p:sldId id="279" r:id="rId25"/>
    <p:sldId id="280" r:id="rId26"/>
    <p:sldId id="281" r:id="rId27"/>
    <p:sldId id="282" r:id="rId28"/>
    <p:sldId id="302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D5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759" autoAdjust="0"/>
  </p:normalViewPr>
  <p:slideViewPr>
    <p:cSldViewPr>
      <p:cViewPr varScale="1">
        <p:scale>
          <a:sx n="96" d="100"/>
          <a:sy n="96" d="100"/>
        </p:scale>
        <p:origin x="20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0F66D9-70E4-42E8-B0E9-18F77987C33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05000D9-E668-4862-9E43-9E49791EB5B1}">
      <dgm:prSet/>
      <dgm:spPr>
        <a:solidFill>
          <a:srgbClr val="FFC000"/>
        </a:solidFill>
      </dgm:spPr>
      <dgm:t>
        <a:bodyPr/>
        <a:lstStyle/>
        <a:p>
          <a:pPr algn="just" rtl="0"/>
          <a:r>
            <a:rPr lang="cs-CZ" b="1" dirty="0" smtClean="0">
              <a:solidFill>
                <a:schemeClr val="tx1"/>
              </a:solidFill>
            </a:rPr>
            <a:t>Útok po přesunu z hloubky. </a:t>
          </a:r>
          <a:r>
            <a:rPr lang="cs-CZ" dirty="0" smtClean="0">
              <a:solidFill>
                <a:schemeClr val="tx1"/>
              </a:solidFill>
            </a:rPr>
            <a:t>Útok na bránícího se protivníka po přesunu z hloubky se provádí obvykle z </a:t>
          </a:r>
          <a:r>
            <a:rPr lang="cs-CZ" b="1" dirty="0" smtClean="0">
              <a:solidFill>
                <a:schemeClr val="tx1"/>
              </a:solidFill>
            </a:rPr>
            <a:t>výchozího prostoru </a:t>
          </a:r>
          <a:r>
            <a:rPr lang="cs-CZ" dirty="0" smtClean="0">
              <a:solidFill>
                <a:schemeClr val="tx1"/>
              </a:solidFill>
            </a:rPr>
            <a:t>(</a:t>
          </a:r>
          <a:r>
            <a:rPr lang="cs-CZ" dirty="0" err="1" smtClean="0">
              <a:solidFill>
                <a:schemeClr val="tx1"/>
              </a:solidFill>
            </a:rPr>
            <a:t>Initial</a:t>
          </a:r>
          <a:r>
            <a:rPr lang="cs-CZ" dirty="0" smtClean="0">
              <a:solidFill>
                <a:schemeClr val="tx1"/>
              </a:solidFill>
            </a:rPr>
            <a:t> Area), ležícího (je-li to možno) </a:t>
          </a:r>
          <a:r>
            <a:rPr lang="cs-CZ" b="1" dirty="0" smtClean="0">
              <a:solidFill>
                <a:schemeClr val="tx1"/>
              </a:solidFill>
            </a:rPr>
            <a:t>mimo dostřel většiny hlavňového dělostřelectva protivníka a mimo směr hlavního úsilí v nastávající operaci.</a:t>
          </a:r>
          <a:endParaRPr lang="cs-CZ" b="1" dirty="0">
            <a:solidFill>
              <a:schemeClr val="tx1"/>
            </a:solidFill>
          </a:endParaRPr>
        </a:p>
      </dgm:t>
    </dgm:pt>
    <dgm:pt modelId="{F08A3BD1-0EEA-4A6F-B557-127D1ABB30CA}" type="parTrans" cxnId="{0D109B36-6ED9-4797-A65D-7959C784D03C}">
      <dgm:prSet/>
      <dgm:spPr/>
      <dgm:t>
        <a:bodyPr/>
        <a:lstStyle/>
        <a:p>
          <a:endParaRPr lang="cs-CZ"/>
        </a:p>
      </dgm:t>
    </dgm:pt>
    <dgm:pt modelId="{0D91829B-96A4-44E3-AF8D-0082F393B0F1}" type="sibTrans" cxnId="{0D109B36-6ED9-4797-A65D-7959C784D03C}">
      <dgm:prSet/>
      <dgm:spPr/>
      <dgm:t>
        <a:bodyPr/>
        <a:lstStyle/>
        <a:p>
          <a:endParaRPr lang="cs-CZ"/>
        </a:p>
      </dgm:t>
    </dgm:pt>
    <dgm:pt modelId="{107758C9-6D12-4309-8370-C3F244222960}" type="pres">
      <dgm:prSet presAssocID="{810F66D9-70E4-42E8-B0E9-18F77987C33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21A5F35-BFF4-4828-BFAD-510253C3D524}" type="pres">
      <dgm:prSet presAssocID="{305000D9-E668-4862-9E43-9E49791EB5B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4A6E1FB-8066-4151-B683-66D4DAB9CAF1}" type="presOf" srcId="{305000D9-E668-4862-9E43-9E49791EB5B1}" destId="{F21A5F35-BFF4-4828-BFAD-510253C3D524}" srcOrd="0" destOrd="0" presId="urn:microsoft.com/office/officeart/2005/8/layout/vList2"/>
    <dgm:cxn modelId="{6E659051-704E-4C66-B2BD-ADEEF2886F92}" type="presOf" srcId="{810F66D9-70E4-42E8-B0E9-18F77987C33F}" destId="{107758C9-6D12-4309-8370-C3F244222960}" srcOrd="0" destOrd="0" presId="urn:microsoft.com/office/officeart/2005/8/layout/vList2"/>
    <dgm:cxn modelId="{0D109B36-6ED9-4797-A65D-7959C784D03C}" srcId="{810F66D9-70E4-42E8-B0E9-18F77987C33F}" destId="{305000D9-E668-4862-9E43-9E49791EB5B1}" srcOrd="0" destOrd="0" parTransId="{F08A3BD1-0EEA-4A6F-B557-127D1ABB30CA}" sibTransId="{0D91829B-96A4-44E3-AF8D-0082F393B0F1}"/>
    <dgm:cxn modelId="{8EE098C3-363A-4B78-B32D-888BD40E5DC0}" type="presParOf" srcId="{107758C9-6D12-4309-8370-C3F244222960}" destId="{F21A5F35-BFF4-4828-BFAD-510253C3D52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516C74-8455-4F17-A793-690C2B21852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86B4695-84D8-416D-907F-2DD65E969067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cs-CZ" b="1" i="0" baseline="0" dirty="0" smtClean="0">
              <a:solidFill>
                <a:schemeClr val="tx1"/>
              </a:solidFill>
            </a:rPr>
            <a:t>K zajištění organizovaného přesunu, rozvinování do bojové sestavy a současné zteče útočících vojsk se určují </a:t>
          </a:r>
          <a:endParaRPr lang="cs-CZ" b="1" dirty="0">
            <a:solidFill>
              <a:schemeClr val="tx1"/>
            </a:solidFill>
          </a:endParaRPr>
        </a:p>
      </dgm:t>
    </dgm:pt>
    <dgm:pt modelId="{1B101545-AEC2-4F0B-BDFD-47CCB9C2B93D}" type="parTrans" cxnId="{CA5D3B20-D578-4AB3-AE63-6D46FDFEF6E4}">
      <dgm:prSet/>
      <dgm:spPr/>
      <dgm:t>
        <a:bodyPr/>
        <a:lstStyle/>
        <a:p>
          <a:endParaRPr lang="cs-CZ"/>
        </a:p>
      </dgm:t>
    </dgm:pt>
    <dgm:pt modelId="{EE09387E-8432-4EA3-BF0D-3723A27FEDF4}" type="sibTrans" cxnId="{CA5D3B20-D578-4AB3-AE63-6D46FDFEF6E4}">
      <dgm:prSet/>
      <dgm:spPr/>
      <dgm:t>
        <a:bodyPr/>
        <a:lstStyle/>
        <a:p>
          <a:endParaRPr lang="cs-CZ"/>
        </a:p>
      </dgm:t>
    </dgm:pt>
    <dgm:pt modelId="{543B739F-3577-400E-9512-D0EFA5B93AAA}">
      <dgm:prSet/>
      <dgm:spPr/>
      <dgm:t>
        <a:bodyPr/>
        <a:lstStyle/>
        <a:p>
          <a:pPr rtl="0"/>
          <a:r>
            <a:rPr lang="cs-CZ" b="1" i="0" baseline="0" dirty="0" smtClean="0"/>
            <a:t>výchozí čára </a:t>
          </a:r>
          <a:r>
            <a:rPr lang="cs-CZ" b="0" i="0" baseline="0" dirty="0" smtClean="0"/>
            <a:t>(Line </a:t>
          </a:r>
          <a:r>
            <a:rPr lang="cs-CZ" b="0" i="0" baseline="0" dirty="0" err="1" smtClean="0"/>
            <a:t>of</a:t>
          </a:r>
          <a:r>
            <a:rPr lang="cs-CZ" b="0" i="0" baseline="0" dirty="0" smtClean="0"/>
            <a:t> </a:t>
          </a:r>
          <a:r>
            <a:rPr lang="en-US" b="0" i="0" baseline="0" dirty="0" smtClean="0"/>
            <a:t>Departure)</a:t>
          </a:r>
          <a:r>
            <a:rPr lang="en-US" b="1" i="0" baseline="0" dirty="0" smtClean="0"/>
            <a:t>, </a:t>
          </a:r>
          <a:endParaRPr lang="cs-CZ" b="1" i="0" baseline="0" dirty="0"/>
        </a:p>
      </dgm:t>
    </dgm:pt>
    <dgm:pt modelId="{1FB2DCCC-F3B8-4407-8A45-B2B6D494299B}" type="parTrans" cxnId="{B66DBCD2-A6EC-4B3E-B4BC-8039E1AEC597}">
      <dgm:prSet/>
      <dgm:spPr/>
      <dgm:t>
        <a:bodyPr/>
        <a:lstStyle/>
        <a:p>
          <a:endParaRPr lang="cs-CZ"/>
        </a:p>
      </dgm:t>
    </dgm:pt>
    <dgm:pt modelId="{434F4C96-3A85-4EA3-BB88-C1C8202ABAE3}" type="sibTrans" cxnId="{B66DBCD2-A6EC-4B3E-B4BC-8039E1AEC597}">
      <dgm:prSet/>
      <dgm:spPr/>
      <dgm:t>
        <a:bodyPr/>
        <a:lstStyle/>
        <a:p>
          <a:endParaRPr lang="cs-CZ"/>
        </a:p>
      </dgm:t>
    </dgm:pt>
    <dgm:pt modelId="{9CB80DCF-B8D6-42DF-A0F1-DBA4B3365570}">
      <dgm:prSet/>
      <dgm:spPr/>
      <dgm:t>
        <a:bodyPr/>
        <a:lstStyle/>
        <a:p>
          <a:pPr rtl="0"/>
          <a:r>
            <a:rPr lang="en-US" b="1" i="0" baseline="0" dirty="0" err="1" smtClean="0"/>
            <a:t>čáry</a:t>
          </a:r>
          <a:r>
            <a:rPr lang="en-US" b="1" i="0" baseline="0" dirty="0" smtClean="0"/>
            <a:t> </a:t>
          </a:r>
          <a:r>
            <a:rPr lang="en-US" b="1" i="0" baseline="0" dirty="0" err="1" smtClean="0"/>
            <a:t>rozvinování</a:t>
          </a:r>
          <a:r>
            <a:rPr lang="en-US" b="1" i="0" baseline="0" dirty="0" smtClean="0"/>
            <a:t> </a:t>
          </a:r>
          <a:r>
            <a:rPr lang="en-US" b="0" i="0" baseline="0" dirty="0" smtClean="0"/>
            <a:t>(Line of Deployment)</a:t>
          </a:r>
          <a:r>
            <a:rPr lang="cs-CZ" b="0" i="0" baseline="0" dirty="0" smtClean="0"/>
            <a:t> </a:t>
          </a:r>
          <a:r>
            <a:rPr lang="en-US" b="0" i="0" baseline="0" dirty="0" smtClean="0"/>
            <a:t>a </a:t>
          </a:r>
          <a:endParaRPr lang="cs-CZ" b="0" i="0" baseline="0" dirty="0"/>
        </a:p>
      </dgm:t>
    </dgm:pt>
    <dgm:pt modelId="{8F9CE830-6D09-43CF-9F06-B8E5074B50B7}" type="parTrans" cxnId="{A830267C-4C07-411E-B778-2225FBE956E0}">
      <dgm:prSet/>
      <dgm:spPr/>
      <dgm:t>
        <a:bodyPr/>
        <a:lstStyle/>
        <a:p>
          <a:endParaRPr lang="cs-CZ"/>
        </a:p>
      </dgm:t>
    </dgm:pt>
    <dgm:pt modelId="{E47CC564-73C2-4EB5-A0C9-0F8364108B7D}" type="sibTrans" cxnId="{A830267C-4C07-411E-B778-2225FBE956E0}">
      <dgm:prSet/>
      <dgm:spPr/>
      <dgm:t>
        <a:bodyPr/>
        <a:lstStyle/>
        <a:p>
          <a:endParaRPr lang="cs-CZ"/>
        </a:p>
      </dgm:t>
    </dgm:pt>
    <dgm:pt modelId="{928FB448-B80E-450C-916E-C68EFE6E470D}">
      <dgm:prSet/>
      <dgm:spPr/>
      <dgm:t>
        <a:bodyPr/>
        <a:lstStyle/>
        <a:p>
          <a:pPr rtl="0"/>
          <a:r>
            <a:rPr lang="en-US" b="1" i="0" baseline="0" dirty="0" err="1" smtClean="0"/>
            <a:t>čára</a:t>
          </a:r>
          <a:r>
            <a:rPr lang="en-US" b="1" i="0" baseline="0" dirty="0" smtClean="0"/>
            <a:t> </a:t>
          </a:r>
          <a:r>
            <a:rPr lang="en-US" b="1" i="0" baseline="0" dirty="0" err="1" smtClean="0"/>
            <a:t>zteče</a:t>
          </a:r>
          <a:r>
            <a:rPr lang="en-US" b="1" i="0" baseline="0" dirty="0" smtClean="0"/>
            <a:t> </a:t>
          </a:r>
          <a:r>
            <a:rPr lang="en-US" b="0" i="0" baseline="0" dirty="0" smtClean="0"/>
            <a:t>(Line</a:t>
          </a:r>
          <a:r>
            <a:rPr lang="cs-CZ" b="0" i="0" baseline="0" dirty="0" smtClean="0"/>
            <a:t> </a:t>
          </a:r>
          <a:r>
            <a:rPr lang="cs-CZ" b="0" i="0" baseline="0" dirty="0" err="1" smtClean="0"/>
            <a:t>of</a:t>
          </a:r>
          <a:r>
            <a:rPr lang="cs-CZ" b="0" i="0" baseline="0" dirty="0" smtClean="0"/>
            <a:t> </a:t>
          </a:r>
          <a:r>
            <a:rPr lang="cs-CZ" b="0" i="0" baseline="0" dirty="0" err="1" smtClean="0"/>
            <a:t>Attack</a:t>
          </a:r>
          <a:r>
            <a:rPr lang="cs-CZ" b="0" i="0" baseline="0" dirty="0" smtClean="0"/>
            <a:t>). </a:t>
          </a:r>
          <a:endParaRPr lang="cs-CZ" dirty="0"/>
        </a:p>
      </dgm:t>
    </dgm:pt>
    <dgm:pt modelId="{5472D375-CF5B-472A-A5BF-B83C14E30C22}" type="parTrans" cxnId="{67360726-2DC4-4D83-8584-CB872D42FAB7}">
      <dgm:prSet/>
      <dgm:spPr/>
      <dgm:t>
        <a:bodyPr/>
        <a:lstStyle/>
        <a:p>
          <a:endParaRPr lang="cs-CZ"/>
        </a:p>
      </dgm:t>
    </dgm:pt>
    <dgm:pt modelId="{783C19FA-EEE9-43C1-A861-53048920FB57}" type="sibTrans" cxnId="{67360726-2DC4-4D83-8584-CB872D42FAB7}">
      <dgm:prSet/>
      <dgm:spPr/>
      <dgm:t>
        <a:bodyPr/>
        <a:lstStyle/>
        <a:p>
          <a:endParaRPr lang="cs-CZ"/>
        </a:p>
      </dgm:t>
    </dgm:pt>
    <dgm:pt modelId="{D09E42E9-A80B-4AA0-983B-2AB261317520}" type="pres">
      <dgm:prSet presAssocID="{A3516C74-8455-4F17-A793-690C2B21852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8121030-B13D-491A-88E9-E41606203B6C}" type="pres">
      <dgm:prSet presAssocID="{486B4695-84D8-416D-907F-2DD65E969067}" presName="linNode" presStyleCnt="0"/>
      <dgm:spPr/>
    </dgm:pt>
    <dgm:pt modelId="{DA9CFF45-15CF-464E-82E0-7CA082FA7510}" type="pres">
      <dgm:prSet presAssocID="{486B4695-84D8-416D-907F-2DD65E969067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76DE1DA-33A2-4532-8F17-30D40AC11A6A}" type="pres">
      <dgm:prSet presAssocID="{486B4695-84D8-416D-907F-2DD65E969067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4D7DC8E-76BD-4BA5-9F17-113807E11839}" type="presOf" srcId="{486B4695-84D8-416D-907F-2DD65E969067}" destId="{DA9CFF45-15CF-464E-82E0-7CA082FA7510}" srcOrd="0" destOrd="0" presId="urn:microsoft.com/office/officeart/2005/8/layout/vList5"/>
    <dgm:cxn modelId="{A4936F2E-F940-41C8-ABBF-34F03A096FF3}" type="presOf" srcId="{9CB80DCF-B8D6-42DF-A0F1-DBA4B3365570}" destId="{E76DE1DA-33A2-4532-8F17-30D40AC11A6A}" srcOrd="0" destOrd="1" presId="urn:microsoft.com/office/officeart/2005/8/layout/vList5"/>
    <dgm:cxn modelId="{B66DBCD2-A6EC-4B3E-B4BC-8039E1AEC597}" srcId="{486B4695-84D8-416D-907F-2DD65E969067}" destId="{543B739F-3577-400E-9512-D0EFA5B93AAA}" srcOrd="0" destOrd="0" parTransId="{1FB2DCCC-F3B8-4407-8A45-B2B6D494299B}" sibTransId="{434F4C96-3A85-4EA3-BB88-C1C8202ABAE3}"/>
    <dgm:cxn modelId="{B1DD2BCF-3712-4055-A7BB-6135559C2FC2}" type="presOf" srcId="{A3516C74-8455-4F17-A793-690C2B218526}" destId="{D09E42E9-A80B-4AA0-983B-2AB261317520}" srcOrd="0" destOrd="0" presId="urn:microsoft.com/office/officeart/2005/8/layout/vList5"/>
    <dgm:cxn modelId="{CA5D3B20-D578-4AB3-AE63-6D46FDFEF6E4}" srcId="{A3516C74-8455-4F17-A793-690C2B218526}" destId="{486B4695-84D8-416D-907F-2DD65E969067}" srcOrd="0" destOrd="0" parTransId="{1B101545-AEC2-4F0B-BDFD-47CCB9C2B93D}" sibTransId="{EE09387E-8432-4EA3-BF0D-3723A27FEDF4}"/>
    <dgm:cxn modelId="{67360726-2DC4-4D83-8584-CB872D42FAB7}" srcId="{486B4695-84D8-416D-907F-2DD65E969067}" destId="{928FB448-B80E-450C-916E-C68EFE6E470D}" srcOrd="2" destOrd="0" parTransId="{5472D375-CF5B-472A-A5BF-B83C14E30C22}" sibTransId="{783C19FA-EEE9-43C1-A861-53048920FB57}"/>
    <dgm:cxn modelId="{4114F6CF-3A80-4FDA-A077-B5C18AE45C88}" type="presOf" srcId="{928FB448-B80E-450C-916E-C68EFE6E470D}" destId="{E76DE1DA-33A2-4532-8F17-30D40AC11A6A}" srcOrd="0" destOrd="2" presId="urn:microsoft.com/office/officeart/2005/8/layout/vList5"/>
    <dgm:cxn modelId="{1BAD2A80-EA7B-4C45-99A7-9C609F942312}" type="presOf" srcId="{543B739F-3577-400E-9512-D0EFA5B93AAA}" destId="{E76DE1DA-33A2-4532-8F17-30D40AC11A6A}" srcOrd="0" destOrd="0" presId="urn:microsoft.com/office/officeart/2005/8/layout/vList5"/>
    <dgm:cxn modelId="{A830267C-4C07-411E-B778-2225FBE956E0}" srcId="{486B4695-84D8-416D-907F-2DD65E969067}" destId="{9CB80DCF-B8D6-42DF-A0F1-DBA4B3365570}" srcOrd="1" destOrd="0" parTransId="{8F9CE830-6D09-43CF-9F06-B8E5074B50B7}" sibTransId="{E47CC564-73C2-4EB5-A0C9-0F8364108B7D}"/>
    <dgm:cxn modelId="{90F71455-3DE7-4459-AB11-D6315B644096}" type="presParOf" srcId="{D09E42E9-A80B-4AA0-983B-2AB261317520}" destId="{A8121030-B13D-491A-88E9-E41606203B6C}" srcOrd="0" destOrd="0" presId="urn:microsoft.com/office/officeart/2005/8/layout/vList5"/>
    <dgm:cxn modelId="{B2CFDD58-3038-4B77-A82C-216B8130E14D}" type="presParOf" srcId="{A8121030-B13D-491A-88E9-E41606203B6C}" destId="{DA9CFF45-15CF-464E-82E0-7CA082FA7510}" srcOrd="0" destOrd="0" presId="urn:microsoft.com/office/officeart/2005/8/layout/vList5"/>
    <dgm:cxn modelId="{C7253EA3-E3FC-426A-BE68-5F6D15E79CFB}" type="presParOf" srcId="{A8121030-B13D-491A-88E9-E41606203B6C}" destId="{E76DE1DA-33A2-4532-8F17-30D40AC11A6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59FD33-F45C-4D1B-A313-A843EECC4CE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34B4E2A-C600-4F73-810B-45B035D22164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cs-CZ" b="0" dirty="0" smtClean="0">
              <a:solidFill>
                <a:schemeClr val="tx1"/>
              </a:solidFill>
            </a:rPr>
            <a:t>Činnost, při níž se </a:t>
          </a:r>
          <a:r>
            <a:rPr lang="cs-CZ" b="1" dirty="0" smtClean="0">
              <a:solidFill>
                <a:schemeClr val="tx1"/>
              </a:solidFill>
            </a:rPr>
            <a:t>síly snaží získat nebo obnovit kontakt s protivníkem</a:t>
          </a:r>
          <a:r>
            <a:rPr lang="cs-CZ" b="0" dirty="0" smtClean="0">
              <a:solidFill>
                <a:schemeClr val="tx1"/>
              </a:solidFill>
            </a:rPr>
            <a:t>. Snaha získat kontakt se liší od střetného boje, kdy k dotyku dochází  neočekávaně.</a:t>
          </a:r>
          <a:endParaRPr lang="cs-CZ" b="0" dirty="0">
            <a:solidFill>
              <a:schemeClr val="tx1"/>
            </a:solidFill>
          </a:endParaRPr>
        </a:p>
      </dgm:t>
    </dgm:pt>
    <dgm:pt modelId="{1D779235-B439-41AD-B933-876C5488BB4A}" type="parTrans" cxnId="{EED4057B-9540-42C8-A05C-B4FCFE7A7D40}">
      <dgm:prSet/>
      <dgm:spPr/>
      <dgm:t>
        <a:bodyPr/>
        <a:lstStyle/>
        <a:p>
          <a:endParaRPr lang="cs-CZ"/>
        </a:p>
      </dgm:t>
    </dgm:pt>
    <dgm:pt modelId="{7F8E6F30-D306-489F-B6C8-4ECE1D911DD5}" type="sibTrans" cxnId="{EED4057B-9540-42C8-A05C-B4FCFE7A7D40}">
      <dgm:prSet/>
      <dgm:spPr/>
      <dgm:t>
        <a:bodyPr/>
        <a:lstStyle/>
        <a:p>
          <a:endParaRPr lang="cs-CZ"/>
        </a:p>
      </dgm:t>
    </dgm:pt>
    <dgm:pt modelId="{F760276E-E00A-4AD2-83C3-4768C5FBE013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cs-CZ" dirty="0" smtClean="0">
              <a:solidFill>
                <a:schemeClr val="tx1"/>
              </a:solidFill>
            </a:rPr>
            <a:t>Navázání dotyku musí vytvořit </a:t>
          </a:r>
          <a:r>
            <a:rPr lang="cs-CZ" b="1" dirty="0" smtClean="0">
              <a:solidFill>
                <a:schemeClr val="tx1"/>
              </a:solidFill>
            </a:rPr>
            <a:t>výhodné podmínky pro následující bojovou činnost (zpravidla útok) </a:t>
          </a:r>
          <a:r>
            <a:rPr lang="cs-CZ" dirty="0" smtClean="0">
              <a:solidFill>
                <a:schemeClr val="tx1"/>
              </a:solidFill>
            </a:rPr>
            <a:t>a je ukončeno v okamžiku, kdy jsou hlavní síly rozmístěny v souladu s plánem velitele.</a:t>
          </a:r>
          <a:endParaRPr lang="cs-CZ" dirty="0">
            <a:solidFill>
              <a:schemeClr val="tx1"/>
            </a:solidFill>
          </a:endParaRPr>
        </a:p>
      </dgm:t>
    </dgm:pt>
    <dgm:pt modelId="{71169DA1-2E25-4A3E-8DE7-661346385C2A}" type="parTrans" cxnId="{906B7A6F-0109-4A21-975A-643B7AAA2249}">
      <dgm:prSet/>
      <dgm:spPr/>
      <dgm:t>
        <a:bodyPr/>
        <a:lstStyle/>
        <a:p>
          <a:endParaRPr lang="cs-CZ"/>
        </a:p>
      </dgm:t>
    </dgm:pt>
    <dgm:pt modelId="{173B22FD-CF2C-4F5C-94B6-D92C6655A2C0}" type="sibTrans" cxnId="{906B7A6F-0109-4A21-975A-643B7AAA2249}">
      <dgm:prSet/>
      <dgm:spPr/>
      <dgm:t>
        <a:bodyPr/>
        <a:lstStyle/>
        <a:p>
          <a:endParaRPr lang="cs-CZ"/>
        </a:p>
      </dgm:t>
    </dgm:pt>
    <dgm:pt modelId="{C4B9AD03-2504-4FF8-AB33-21A097F7EF4A}">
      <dgm:prSet/>
      <dgm:spPr>
        <a:solidFill>
          <a:srgbClr val="92D050"/>
        </a:solidFill>
      </dgm:spPr>
      <dgm:t>
        <a:bodyPr/>
        <a:lstStyle/>
        <a:p>
          <a:pPr rtl="0"/>
          <a:r>
            <a:rPr lang="cs-CZ" b="1" dirty="0" smtClean="0">
              <a:solidFill>
                <a:schemeClr val="tx1"/>
              </a:solidFill>
            </a:rPr>
            <a:t>Navázání dotyku může zahrnovat:</a:t>
          </a:r>
          <a:endParaRPr lang="cs-CZ" b="1" dirty="0">
            <a:solidFill>
              <a:schemeClr val="tx1"/>
            </a:solidFill>
          </a:endParaRPr>
        </a:p>
      </dgm:t>
    </dgm:pt>
    <dgm:pt modelId="{367AEA34-4A6F-4283-A7DD-42EBEE22D7B2}" type="parTrans" cxnId="{EAEA9F2F-78FB-4000-B86A-4E70E15D8633}">
      <dgm:prSet/>
      <dgm:spPr/>
      <dgm:t>
        <a:bodyPr/>
        <a:lstStyle/>
        <a:p>
          <a:endParaRPr lang="cs-CZ"/>
        </a:p>
      </dgm:t>
    </dgm:pt>
    <dgm:pt modelId="{76F42B96-B44A-44EA-82CB-99CF830AAC21}" type="sibTrans" cxnId="{EAEA9F2F-78FB-4000-B86A-4E70E15D8633}">
      <dgm:prSet/>
      <dgm:spPr/>
      <dgm:t>
        <a:bodyPr/>
        <a:lstStyle/>
        <a:p>
          <a:endParaRPr lang="cs-CZ"/>
        </a:p>
      </dgm:t>
    </dgm:pt>
    <dgm:pt modelId="{0DF11BA9-8EFC-41C1-9143-ECE46745FEC8}">
      <dgm:prSet/>
      <dgm:spPr/>
      <dgm:t>
        <a:bodyPr/>
        <a:lstStyle/>
        <a:p>
          <a:pPr rtl="0"/>
          <a:r>
            <a:rPr lang="cs-CZ" b="0" dirty="0" smtClean="0"/>
            <a:t>zničení menších jednotek protivníka nebo jejich přinucení k ústupu;</a:t>
          </a:r>
          <a:endParaRPr lang="cs-CZ" b="0" dirty="0"/>
        </a:p>
      </dgm:t>
    </dgm:pt>
    <dgm:pt modelId="{4E97204E-B1AF-4275-936D-048C160FDD10}" type="parTrans" cxnId="{220D4675-0B90-4677-9590-671CA7B483FC}">
      <dgm:prSet/>
      <dgm:spPr/>
      <dgm:t>
        <a:bodyPr/>
        <a:lstStyle/>
        <a:p>
          <a:endParaRPr lang="cs-CZ"/>
        </a:p>
      </dgm:t>
    </dgm:pt>
    <dgm:pt modelId="{ABE39370-E4B4-457F-B79A-3BDCAC9BA7A5}" type="sibTrans" cxnId="{220D4675-0B90-4677-9590-671CA7B483FC}">
      <dgm:prSet/>
      <dgm:spPr/>
      <dgm:t>
        <a:bodyPr/>
        <a:lstStyle/>
        <a:p>
          <a:endParaRPr lang="cs-CZ"/>
        </a:p>
      </dgm:t>
    </dgm:pt>
    <dgm:pt modelId="{04BE2F32-4BEF-4A7C-838D-E57B9E279868}">
      <dgm:prSet/>
      <dgm:spPr/>
      <dgm:t>
        <a:bodyPr/>
        <a:lstStyle/>
        <a:p>
          <a:pPr rtl="0"/>
          <a:r>
            <a:rPr lang="cs-CZ" b="0" dirty="0" smtClean="0"/>
            <a:t>získání území taktického významu.</a:t>
          </a:r>
          <a:endParaRPr lang="cs-CZ" b="0" dirty="0"/>
        </a:p>
      </dgm:t>
    </dgm:pt>
    <dgm:pt modelId="{9185AEBC-5EE0-45F4-BFA8-DF41ACAB4229}" type="parTrans" cxnId="{39870470-864C-40D4-A3D5-D991C2BD9AEE}">
      <dgm:prSet/>
      <dgm:spPr/>
      <dgm:t>
        <a:bodyPr/>
        <a:lstStyle/>
        <a:p>
          <a:endParaRPr lang="cs-CZ"/>
        </a:p>
      </dgm:t>
    </dgm:pt>
    <dgm:pt modelId="{E02D1B3B-8861-401D-B085-31F1A6299A06}" type="sibTrans" cxnId="{39870470-864C-40D4-A3D5-D991C2BD9AEE}">
      <dgm:prSet/>
      <dgm:spPr/>
      <dgm:t>
        <a:bodyPr/>
        <a:lstStyle/>
        <a:p>
          <a:endParaRPr lang="cs-CZ"/>
        </a:p>
      </dgm:t>
    </dgm:pt>
    <dgm:pt modelId="{72AA531A-F1E3-44CA-91D0-B93E3A3B0622}" type="pres">
      <dgm:prSet presAssocID="{C559FD33-F45C-4D1B-A313-A843EECC4CE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1B0B88A-222F-4D6F-92C5-76EFAA63A43D}" type="pres">
      <dgm:prSet presAssocID="{A34B4E2A-C600-4F73-810B-45B035D22164}" presName="linNode" presStyleCnt="0"/>
      <dgm:spPr/>
    </dgm:pt>
    <dgm:pt modelId="{786D37A0-F375-4847-9435-AA37E1A9E586}" type="pres">
      <dgm:prSet presAssocID="{A34B4E2A-C600-4F73-810B-45B035D22164}" presName="parentText" presStyleLbl="node1" presStyleIdx="0" presStyleCnt="3" custScaleX="250693" custLinFactNeighborX="18062" custLinFactNeighborY="-229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86A1E0-D821-4C89-B963-E57453F571A8}" type="pres">
      <dgm:prSet presAssocID="{7F8E6F30-D306-489F-B6C8-4ECE1D911DD5}" presName="sp" presStyleCnt="0"/>
      <dgm:spPr/>
    </dgm:pt>
    <dgm:pt modelId="{D882B70C-FF18-4084-8D54-B22C2143427C}" type="pres">
      <dgm:prSet presAssocID="{F760276E-E00A-4AD2-83C3-4768C5FBE013}" presName="linNode" presStyleCnt="0"/>
      <dgm:spPr/>
    </dgm:pt>
    <dgm:pt modelId="{0DBD40A8-1206-4967-AB83-2B25D0CC976A}" type="pres">
      <dgm:prSet presAssocID="{F760276E-E00A-4AD2-83C3-4768C5FBE013}" presName="parentText" presStyleLbl="node1" presStyleIdx="1" presStyleCnt="3" custScaleX="248595" custLinFactNeighborX="19111" custLinFactNeighborY="-1149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E8864C-7FE5-48AB-BFD7-914AF62043EF}" type="pres">
      <dgm:prSet presAssocID="{173B22FD-CF2C-4F5C-94B6-D92C6655A2C0}" presName="sp" presStyleCnt="0"/>
      <dgm:spPr/>
    </dgm:pt>
    <dgm:pt modelId="{A2CAE762-AC7A-4878-8A51-A5C53500BD0B}" type="pres">
      <dgm:prSet presAssocID="{C4B9AD03-2504-4FF8-AB33-21A097F7EF4A}" presName="linNode" presStyleCnt="0"/>
      <dgm:spPr/>
    </dgm:pt>
    <dgm:pt modelId="{A7A902A8-3FBB-49E3-BA9A-D85CAFEC37EA}" type="pres">
      <dgm:prSet presAssocID="{C4B9AD03-2504-4FF8-AB33-21A097F7EF4A}" presName="parentText" presStyleLbl="node1" presStyleIdx="2" presStyleCnt="3" custLinFactNeighborX="196" custLinFactNeighborY="-1913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D765C24-AEE0-4D65-9420-F9943CCE1683}" type="pres">
      <dgm:prSet presAssocID="{C4B9AD03-2504-4FF8-AB33-21A097F7EF4A}" presName="descendantText" presStyleLbl="alignAccFollowNode1" presStyleIdx="0" presStyleCnt="1" custLinFactNeighborX="1" custLinFactNeighborY="-3027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2A6ABFD-FF53-444F-977C-B6CD76784A74}" type="presOf" srcId="{F760276E-E00A-4AD2-83C3-4768C5FBE013}" destId="{0DBD40A8-1206-4967-AB83-2B25D0CC976A}" srcOrd="0" destOrd="0" presId="urn:microsoft.com/office/officeart/2005/8/layout/vList5"/>
    <dgm:cxn modelId="{EED4057B-9540-42C8-A05C-B4FCFE7A7D40}" srcId="{C559FD33-F45C-4D1B-A313-A843EECC4CED}" destId="{A34B4E2A-C600-4F73-810B-45B035D22164}" srcOrd="0" destOrd="0" parTransId="{1D779235-B439-41AD-B933-876C5488BB4A}" sibTransId="{7F8E6F30-D306-489F-B6C8-4ECE1D911DD5}"/>
    <dgm:cxn modelId="{EAEA9F2F-78FB-4000-B86A-4E70E15D8633}" srcId="{C559FD33-F45C-4D1B-A313-A843EECC4CED}" destId="{C4B9AD03-2504-4FF8-AB33-21A097F7EF4A}" srcOrd="2" destOrd="0" parTransId="{367AEA34-4A6F-4283-A7DD-42EBEE22D7B2}" sibTransId="{76F42B96-B44A-44EA-82CB-99CF830AAC21}"/>
    <dgm:cxn modelId="{A272CA96-F0A9-457B-9CE2-2C2FE081435B}" type="presOf" srcId="{C559FD33-F45C-4D1B-A313-A843EECC4CED}" destId="{72AA531A-F1E3-44CA-91D0-B93E3A3B0622}" srcOrd="0" destOrd="0" presId="urn:microsoft.com/office/officeart/2005/8/layout/vList5"/>
    <dgm:cxn modelId="{906B7A6F-0109-4A21-975A-643B7AAA2249}" srcId="{C559FD33-F45C-4D1B-A313-A843EECC4CED}" destId="{F760276E-E00A-4AD2-83C3-4768C5FBE013}" srcOrd="1" destOrd="0" parTransId="{71169DA1-2E25-4A3E-8DE7-661346385C2A}" sibTransId="{173B22FD-CF2C-4F5C-94B6-D92C6655A2C0}"/>
    <dgm:cxn modelId="{A9F75998-1790-44F6-BB8B-5E17C9C8024E}" type="presOf" srcId="{C4B9AD03-2504-4FF8-AB33-21A097F7EF4A}" destId="{A7A902A8-3FBB-49E3-BA9A-D85CAFEC37EA}" srcOrd="0" destOrd="0" presId="urn:microsoft.com/office/officeart/2005/8/layout/vList5"/>
    <dgm:cxn modelId="{2761B3AD-EFC4-4F6C-8531-DEBA15511406}" type="presOf" srcId="{04BE2F32-4BEF-4A7C-838D-E57B9E279868}" destId="{BD765C24-AEE0-4D65-9420-F9943CCE1683}" srcOrd="0" destOrd="1" presId="urn:microsoft.com/office/officeart/2005/8/layout/vList5"/>
    <dgm:cxn modelId="{220D4675-0B90-4677-9590-671CA7B483FC}" srcId="{C4B9AD03-2504-4FF8-AB33-21A097F7EF4A}" destId="{0DF11BA9-8EFC-41C1-9143-ECE46745FEC8}" srcOrd="0" destOrd="0" parTransId="{4E97204E-B1AF-4275-936D-048C160FDD10}" sibTransId="{ABE39370-E4B4-457F-B79A-3BDCAC9BA7A5}"/>
    <dgm:cxn modelId="{28CB7BB7-470C-45D9-A65B-DDD1B97CFF2F}" type="presOf" srcId="{0DF11BA9-8EFC-41C1-9143-ECE46745FEC8}" destId="{BD765C24-AEE0-4D65-9420-F9943CCE1683}" srcOrd="0" destOrd="0" presId="urn:microsoft.com/office/officeart/2005/8/layout/vList5"/>
    <dgm:cxn modelId="{09D0BEB0-4D87-4FA5-8E75-0734D807EC82}" type="presOf" srcId="{A34B4E2A-C600-4F73-810B-45B035D22164}" destId="{786D37A0-F375-4847-9435-AA37E1A9E586}" srcOrd="0" destOrd="0" presId="urn:microsoft.com/office/officeart/2005/8/layout/vList5"/>
    <dgm:cxn modelId="{39870470-864C-40D4-A3D5-D991C2BD9AEE}" srcId="{C4B9AD03-2504-4FF8-AB33-21A097F7EF4A}" destId="{04BE2F32-4BEF-4A7C-838D-E57B9E279868}" srcOrd="1" destOrd="0" parTransId="{9185AEBC-5EE0-45F4-BFA8-DF41ACAB4229}" sibTransId="{E02D1B3B-8861-401D-B085-31F1A6299A06}"/>
    <dgm:cxn modelId="{CFF2DD7E-A3C3-4B4A-A482-F1CB8DE3F746}" type="presParOf" srcId="{72AA531A-F1E3-44CA-91D0-B93E3A3B0622}" destId="{B1B0B88A-222F-4D6F-92C5-76EFAA63A43D}" srcOrd="0" destOrd="0" presId="urn:microsoft.com/office/officeart/2005/8/layout/vList5"/>
    <dgm:cxn modelId="{D1FB330E-D89A-433C-BB80-840603B01E1D}" type="presParOf" srcId="{B1B0B88A-222F-4D6F-92C5-76EFAA63A43D}" destId="{786D37A0-F375-4847-9435-AA37E1A9E586}" srcOrd="0" destOrd="0" presId="urn:microsoft.com/office/officeart/2005/8/layout/vList5"/>
    <dgm:cxn modelId="{EA8BA9A0-6D39-40B0-A09F-7B2424319345}" type="presParOf" srcId="{72AA531A-F1E3-44CA-91D0-B93E3A3B0622}" destId="{1F86A1E0-D821-4C89-B963-E57453F571A8}" srcOrd="1" destOrd="0" presId="urn:microsoft.com/office/officeart/2005/8/layout/vList5"/>
    <dgm:cxn modelId="{F7805473-5B2A-4424-A87B-025389EBCDFD}" type="presParOf" srcId="{72AA531A-F1E3-44CA-91D0-B93E3A3B0622}" destId="{D882B70C-FF18-4084-8D54-B22C2143427C}" srcOrd="2" destOrd="0" presId="urn:microsoft.com/office/officeart/2005/8/layout/vList5"/>
    <dgm:cxn modelId="{8072E714-53DE-43F4-8450-F854E5D54BAA}" type="presParOf" srcId="{D882B70C-FF18-4084-8D54-B22C2143427C}" destId="{0DBD40A8-1206-4967-AB83-2B25D0CC976A}" srcOrd="0" destOrd="0" presId="urn:microsoft.com/office/officeart/2005/8/layout/vList5"/>
    <dgm:cxn modelId="{C4887850-CF8D-45EC-B659-9AB65E4FF8B1}" type="presParOf" srcId="{72AA531A-F1E3-44CA-91D0-B93E3A3B0622}" destId="{F5E8864C-7FE5-48AB-BFD7-914AF62043EF}" srcOrd="3" destOrd="0" presId="urn:microsoft.com/office/officeart/2005/8/layout/vList5"/>
    <dgm:cxn modelId="{4BA1DAD8-7F4C-431C-A83D-88BDEE598181}" type="presParOf" srcId="{72AA531A-F1E3-44CA-91D0-B93E3A3B0622}" destId="{A2CAE762-AC7A-4878-8A51-A5C53500BD0B}" srcOrd="4" destOrd="0" presId="urn:microsoft.com/office/officeart/2005/8/layout/vList5"/>
    <dgm:cxn modelId="{40BAA573-0C6D-4BB2-81CB-880C9BCEC732}" type="presParOf" srcId="{A2CAE762-AC7A-4878-8A51-A5C53500BD0B}" destId="{A7A902A8-3FBB-49E3-BA9A-D85CAFEC37EA}" srcOrd="0" destOrd="0" presId="urn:microsoft.com/office/officeart/2005/8/layout/vList5"/>
    <dgm:cxn modelId="{3FFD70B1-6AFB-4C7A-881F-B09C254C4474}" type="presParOf" srcId="{A2CAE762-AC7A-4878-8A51-A5C53500BD0B}" destId="{BD765C24-AEE0-4D65-9420-F9943CCE168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4327A1E-76EB-4D2F-AF5E-B63F6ABBF91B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939F34B-DA4A-4FA8-9612-1FB0A8D46276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cs-CZ" sz="1600" b="1" dirty="0" smtClean="0">
              <a:solidFill>
                <a:schemeClr val="tx1"/>
              </a:solidFill>
            </a:rPr>
            <a:t>Čára rozvinování do praporních proudů</a:t>
          </a:r>
          <a:r>
            <a:rPr lang="cs-CZ" sz="1600" dirty="0" smtClean="0">
              <a:solidFill>
                <a:schemeClr val="tx1"/>
              </a:solidFill>
            </a:rPr>
            <a:t>  - mimo dostřel </a:t>
          </a:r>
          <a:r>
            <a:rPr lang="cs-CZ" sz="1600" b="1" dirty="0" smtClean="0">
              <a:solidFill>
                <a:schemeClr val="tx1"/>
              </a:solidFill>
            </a:rPr>
            <a:t>většiny dělostřelectva protivníka</a:t>
          </a:r>
          <a:r>
            <a:rPr lang="cs-CZ" sz="1600" dirty="0" smtClean="0">
              <a:solidFill>
                <a:schemeClr val="tx1"/>
              </a:solidFill>
            </a:rPr>
            <a:t>, v závislosti na charakteru terénu zpravidla ve vzdálenosti </a:t>
          </a:r>
          <a:r>
            <a:rPr lang="cs-CZ" sz="1600" b="1" dirty="0" smtClean="0">
              <a:solidFill>
                <a:schemeClr val="tx1"/>
              </a:solidFill>
            </a:rPr>
            <a:t>15 – 20 km</a:t>
          </a:r>
          <a:r>
            <a:rPr lang="cs-CZ" sz="1600" dirty="0" smtClean="0">
              <a:solidFill>
                <a:schemeClr val="tx1"/>
              </a:solidFill>
            </a:rPr>
            <a:t> od předního okraje obrany protivníka. </a:t>
          </a:r>
          <a:endParaRPr lang="cs-CZ" sz="1600" dirty="0">
            <a:solidFill>
              <a:schemeClr val="tx1"/>
            </a:solidFill>
          </a:endParaRPr>
        </a:p>
      </dgm:t>
    </dgm:pt>
    <dgm:pt modelId="{DF035412-9606-4B2D-80C6-99CF1AB6F42A}" type="parTrans" cxnId="{9C155ED0-8853-445D-B4C4-2D6FB462828F}">
      <dgm:prSet/>
      <dgm:spPr/>
      <dgm:t>
        <a:bodyPr/>
        <a:lstStyle/>
        <a:p>
          <a:endParaRPr lang="cs-CZ"/>
        </a:p>
      </dgm:t>
    </dgm:pt>
    <dgm:pt modelId="{0F4A99D5-5212-4F23-8DFD-89EEA1208A3C}" type="sibTrans" cxnId="{9C155ED0-8853-445D-B4C4-2D6FB462828F}">
      <dgm:prSet/>
      <dgm:spPr/>
      <dgm:t>
        <a:bodyPr/>
        <a:lstStyle/>
        <a:p>
          <a:endParaRPr lang="cs-CZ"/>
        </a:p>
      </dgm:t>
    </dgm:pt>
    <dgm:pt modelId="{C9A992B5-A9C8-43FA-B630-DCCC41B7EDC4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cs-CZ" sz="1400" b="1" dirty="0" smtClean="0">
              <a:solidFill>
                <a:schemeClr val="tx1"/>
              </a:solidFill>
            </a:rPr>
            <a:t>Čára rozvinování do rotních proudů</a:t>
          </a:r>
          <a:r>
            <a:rPr lang="cs-CZ" sz="1400" dirty="0" smtClean="0">
              <a:solidFill>
                <a:schemeClr val="tx1"/>
              </a:solidFill>
            </a:rPr>
            <a:t> - mimo dosah </a:t>
          </a:r>
          <a:r>
            <a:rPr lang="cs-CZ" sz="1400" b="1" dirty="0" smtClean="0">
              <a:solidFill>
                <a:schemeClr val="tx1"/>
              </a:solidFill>
            </a:rPr>
            <a:t>přímé palby děl, tanků a protitankových řízených střel protivníka,</a:t>
          </a:r>
          <a:r>
            <a:rPr lang="cs-CZ" sz="1400" dirty="0" smtClean="0">
              <a:solidFill>
                <a:schemeClr val="tx1"/>
              </a:solidFill>
            </a:rPr>
            <a:t> zpravidla ve vzdálenosti </a:t>
          </a:r>
          <a:r>
            <a:rPr lang="cs-CZ" sz="1400" b="1" dirty="0" smtClean="0">
              <a:solidFill>
                <a:schemeClr val="tx1"/>
              </a:solidFill>
            </a:rPr>
            <a:t>4 – 6 km</a:t>
          </a:r>
          <a:r>
            <a:rPr lang="cs-CZ" sz="1400" dirty="0" smtClean="0">
              <a:solidFill>
                <a:schemeClr val="tx1"/>
              </a:solidFill>
            </a:rPr>
            <a:t> od předního okraje obrany protivníka. </a:t>
          </a:r>
          <a:endParaRPr lang="cs-CZ" sz="1400" dirty="0">
            <a:solidFill>
              <a:schemeClr val="tx1"/>
            </a:solidFill>
          </a:endParaRPr>
        </a:p>
      </dgm:t>
    </dgm:pt>
    <dgm:pt modelId="{575527CA-4A85-4AF2-A56E-B3D1B900A72E}" type="parTrans" cxnId="{99231F4D-AD57-462B-985A-DC52CEF7ED38}">
      <dgm:prSet/>
      <dgm:spPr/>
      <dgm:t>
        <a:bodyPr/>
        <a:lstStyle/>
        <a:p>
          <a:endParaRPr lang="cs-CZ"/>
        </a:p>
      </dgm:t>
    </dgm:pt>
    <dgm:pt modelId="{FEE8927B-3B6C-43EF-807D-F8EE812093FF}" type="sibTrans" cxnId="{99231F4D-AD57-462B-985A-DC52CEF7ED38}">
      <dgm:prSet/>
      <dgm:spPr/>
      <dgm:t>
        <a:bodyPr/>
        <a:lstStyle/>
        <a:p>
          <a:endParaRPr lang="cs-CZ"/>
        </a:p>
      </dgm:t>
    </dgm:pt>
    <dgm:pt modelId="{F4B36278-6D3B-4679-9E5F-777AE65E5AFD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cs-CZ" sz="1600" b="1" dirty="0" smtClean="0">
              <a:solidFill>
                <a:schemeClr val="tx1"/>
              </a:solidFill>
            </a:rPr>
            <a:t>Čára rozvinování do četových proudů</a:t>
          </a:r>
          <a:r>
            <a:rPr lang="cs-CZ" sz="1600" dirty="0" smtClean="0">
              <a:solidFill>
                <a:schemeClr val="tx1"/>
              </a:solidFill>
            </a:rPr>
            <a:t> se určuje podle možností za terénní vlnou, zpravidla ve vzdálenosti 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cs-CZ" sz="1600" b="1" dirty="0" smtClean="0">
              <a:solidFill>
                <a:schemeClr val="tx1"/>
              </a:solidFill>
            </a:rPr>
            <a:t>do 2 – 3 km</a:t>
          </a:r>
          <a:r>
            <a:rPr lang="cs-CZ" sz="1600" dirty="0" smtClean="0">
              <a:solidFill>
                <a:schemeClr val="tx1"/>
              </a:solidFill>
            </a:rPr>
            <a:t> od předního okraje obrany protivníka.</a:t>
          </a:r>
          <a:endParaRPr lang="cs-CZ" sz="1600" dirty="0">
            <a:solidFill>
              <a:schemeClr val="tx1"/>
            </a:solidFill>
          </a:endParaRPr>
        </a:p>
      </dgm:t>
    </dgm:pt>
    <dgm:pt modelId="{83DEDD06-E76D-4E74-9B9B-78FA25478BBE}" type="parTrans" cxnId="{DF9236C9-65DC-4991-AB8E-0CBBD01CD732}">
      <dgm:prSet/>
      <dgm:spPr/>
      <dgm:t>
        <a:bodyPr/>
        <a:lstStyle/>
        <a:p>
          <a:endParaRPr lang="cs-CZ"/>
        </a:p>
      </dgm:t>
    </dgm:pt>
    <dgm:pt modelId="{660953B3-05B7-4EDA-865D-98D44243E080}" type="sibTrans" cxnId="{DF9236C9-65DC-4991-AB8E-0CBBD01CD732}">
      <dgm:prSet/>
      <dgm:spPr/>
      <dgm:t>
        <a:bodyPr/>
        <a:lstStyle/>
        <a:p>
          <a:endParaRPr lang="cs-CZ"/>
        </a:p>
      </dgm:t>
    </dgm:pt>
    <dgm:pt modelId="{2AC5B04D-B4FF-49C7-B99B-946DCD2C7D7E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cs-CZ" sz="1400" b="1" dirty="0" smtClean="0">
              <a:solidFill>
                <a:schemeClr val="tx1"/>
              </a:solidFill>
            </a:rPr>
            <a:t>Čára zteče</a:t>
          </a:r>
          <a:r>
            <a:rPr lang="cs-CZ" sz="1400" dirty="0" smtClean="0">
              <a:solidFill>
                <a:schemeClr val="tx1"/>
              </a:solidFill>
            </a:rPr>
            <a:t> přesně vymezenou (definovanou) čáru, z níž útočící jednotky (útvary) </a:t>
          </a:r>
          <a:r>
            <a:rPr lang="cs-CZ" sz="1400" b="1" dirty="0" smtClean="0">
              <a:solidFill>
                <a:schemeClr val="tx1"/>
              </a:solidFill>
            </a:rPr>
            <a:t>ve stanovený čas a v určené bojové (popř. i předbojové) sestavě zahajují boj o přední okraj obrany protivníka</a:t>
          </a:r>
          <a:r>
            <a:rPr lang="cs-CZ" sz="1400" dirty="0" smtClean="0">
              <a:solidFill>
                <a:schemeClr val="tx1"/>
              </a:solidFill>
            </a:rPr>
            <a:t>. Může se proto určovat zpravidla ve vzdálenosti </a:t>
          </a:r>
          <a:r>
            <a:rPr lang="cs-CZ" sz="1400" b="1" dirty="0" smtClean="0">
              <a:solidFill>
                <a:schemeClr val="tx1"/>
              </a:solidFill>
            </a:rPr>
            <a:t>do 600 m</a:t>
          </a:r>
          <a:r>
            <a:rPr lang="cs-CZ" sz="1400" dirty="0" smtClean="0">
              <a:solidFill>
                <a:schemeClr val="tx1"/>
              </a:solidFill>
            </a:rPr>
            <a:t>, případně i ve větší, od předního okraje obrany protivníka.</a:t>
          </a:r>
          <a:endParaRPr lang="cs-CZ" sz="1400" dirty="0">
            <a:solidFill>
              <a:schemeClr val="tx1"/>
            </a:solidFill>
          </a:endParaRPr>
        </a:p>
      </dgm:t>
    </dgm:pt>
    <dgm:pt modelId="{31D5867B-28D4-44A3-A9E4-A1FFCEEC5015}" type="parTrans" cxnId="{B267CF00-4615-49EF-81BF-D572BC9A5BD9}">
      <dgm:prSet/>
      <dgm:spPr/>
      <dgm:t>
        <a:bodyPr/>
        <a:lstStyle/>
        <a:p>
          <a:endParaRPr lang="cs-CZ"/>
        </a:p>
      </dgm:t>
    </dgm:pt>
    <dgm:pt modelId="{19F224E5-22EE-4155-BF76-6BA2D269BFE7}" type="sibTrans" cxnId="{B267CF00-4615-49EF-81BF-D572BC9A5BD9}">
      <dgm:prSet/>
      <dgm:spPr/>
      <dgm:t>
        <a:bodyPr/>
        <a:lstStyle/>
        <a:p>
          <a:endParaRPr lang="cs-CZ"/>
        </a:p>
      </dgm:t>
    </dgm:pt>
    <dgm:pt modelId="{9E2DD145-4276-4B57-9513-DF64316D4124}" type="pres">
      <dgm:prSet presAssocID="{C4327A1E-76EB-4D2F-AF5E-B63F6ABBF91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A17609C-ED64-4786-B983-E355CBEB2CDC}" type="pres">
      <dgm:prSet presAssocID="{3939F34B-DA4A-4FA8-9612-1FB0A8D46276}" presName="composite" presStyleCnt="0"/>
      <dgm:spPr/>
    </dgm:pt>
    <dgm:pt modelId="{C60C9967-C0FF-4753-B21A-969F2F76F1CA}" type="pres">
      <dgm:prSet presAssocID="{3939F34B-DA4A-4FA8-9612-1FB0A8D46276}" presName="imgShp" presStyleLbl="fgImgPlace1" presStyleIdx="0" presStyleCnt="4" custLinFactX="-18036" custLinFactY="100000" custLinFactNeighborX="-100000" custLinFactNeighborY="164394"/>
      <dgm:spPr>
        <a:noFill/>
        <a:ln>
          <a:noFill/>
        </a:ln>
      </dgm:spPr>
      <dgm:t>
        <a:bodyPr/>
        <a:lstStyle/>
        <a:p>
          <a:endParaRPr lang="cs-CZ"/>
        </a:p>
      </dgm:t>
    </dgm:pt>
    <dgm:pt modelId="{A447BCD2-0DCA-4CF5-8943-B9FAD78BFC74}" type="pres">
      <dgm:prSet presAssocID="{3939F34B-DA4A-4FA8-9612-1FB0A8D46276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C1E5014-44BE-4FB9-82E1-1576D303E960}" type="pres">
      <dgm:prSet presAssocID="{0F4A99D5-5212-4F23-8DFD-89EEA1208A3C}" presName="spacing" presStyleCnt="0"/>
      <dgm:spPr/>
    </dgm:pt>
    <dgm:pt modelId="{CE47775E-FC27-4710-ABCA-D6C4252017F3}" type="pres">
      <dgm:prSet presAssocID="{C9A992B5-A9C8-43FA-B630-DCCC41B7EDC4}" presName="composite" presStyleCnt="0"/>
      <dgm:spPr/>
    </dgm:pt>
    <dgm:pt modelId="{3A02CC99-76E4-46D6-AA1E-B272E8F5833F}" type="pres">
      <dgm:prSet presAssocID="{C9A992B5-A9C8-43FA-B630-DCCC41B7EDC4}" presName="imgShp" presStyleLbl="fgImgPlace1" presStyleIdx="1" presStyleCnt="4" custLinFactX="-22660" custLinFactY="100000" custLinFactNeighborX="-100000" custLinFactNeighborY="143588"/>
      <dgm:spPr>
        <a:noFill/>
      </dgm:spPr>
      <dgm:t>
        <a:bodyPr/>
        <a:lstStyle/>
        <a:p>
          <a:endParaRPr lang="cs-CZ"/>
        </a:p>
      </dgm:t>
    </dgm:pt>
    <dgm:pt modelId="{499B36EF-8F0C-4113-A2FD-09CF326BCE81}" type="pres">
      <dgm:prSet presAssocID="{C9A992B5-A9C8-43FA-B630-DCCC41B7EDC4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A3793E-CB2A-4664-B7D7-7135955EB91E}" type="pres">
      <dgm:prSet presAssocID="{FEE8927B-3B6C-43EF-807D-F8EE812093FF}" presName="spacing" presStyleCnt="0"/>
      <dgm:spPr/>
    </dgm:pt>
    <dgm:pt modelId="{1D62BD3D-DCD6-4E53-B69E-1CE2D2FDB240}" type="pres">
      <dgm:prSet presAssocID="{F4B36278-6D3B-4679-9E5F-777AE65E5AFD}" presName="composite" presStyleCnt="0"/>
      <dgm:spPr/>
    </dgm:pt>
    <dgm:pt modelId="{57D9DA29-BEBF-44F4-9BC7-D241A21CC08B}" type="pres">
      <dgm:prSet presAssocID="{F4B36278-6D3B-4679-9E5F-777AE65E5AFD}" presName="imgShp" presStyleLbl="fgImgPlace1" presStyleIdx="2" presStyleCnt="4" custLinFactX="-18323" custLinFactY="-4353" custLinFactNeighborX="-100000" custLinFactNeighborY="-100000"/>
      <dgm:spPr>
        <a:noFill/>
        <a:ln>
          <a:noFill/>
        </a:ln>
      </dgm:spPr>
      <dgm:t>
        <a:bodyPr/>
        <a:lstStyle/>
        <a:p>
          <a:endParaRPr lang="cs-CZ"/>
        </a:p>
      </dgm:t>
    </dgm:pt>
    <dgm:pt modelId="{AAAD7EDF-6A57-4960-8953-EA65275688B6}" type="pres">
      <dgm:prSet presAssocID="{F4B36278-6D3B-4679-9E5F-777AE65E5AFD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905719E-4F0E-4EBF-A970-C1AE30E0C519}" type="pres">
      <dgm:prSet presAssocID="{660953B3-05B7-4EDA-865D-98D44243E080}" presName="spacing" presStyleCnt="0"/>
      <dgm:spPr/>
    </dgm:pt>
    <dgm:pt modelId="{EEF467CB-644D-4FF1-8C18-2F16C928051C}" type="pres">
      <dgm:prSet presAssocID="{2AC5B04D-B4FF-49C7-B99B-946DCD2C7D7E}" presName="composite" presStyleCnt="0"/>
      <dgm:spPr/>
    </dgm:pt>
    <dgm:pt modelId="{578A0520-8C50-4A18-A168-A000A95CBC61}" type="pres">
      <dgm:prSet presAssocID="{2AC5B04D-B4FF-49C7-B99B-946DCD2C7D7E}" presName="imgShp" presStyleLbl="fgImgPlace1" presStyleIdx="3" presStyleCnt="4" custLinFactX="-22338" custLinFactY="-189172" custLinFactNeighborX="-100000" custLinFactNeighborY="-200000"/>
      <dgm:spPr>
        <a:noFill/>
        <a:ln>
          <a:noFill/>
        </a:ln>
      </dgm:spPr>
      <dgm:t>
        <a:bodyPr/>
        <a:lstStyle/>
        <a:p>
          <a:endParaRPr lang="cs-CZ"/>
        </a:p>
      </dgm:t>
    </dgm:pt>
    <dgm:pt modelId="{33EA49EA-9809-4E24-96D1-2B1FD3A0729B}" type="pres">
      <dgm:prSet presAssocID="{2AC5B04D-B4FF-49C7-B99B-946DCD2C7D7E}" presName="txShp" presStyleLbl="node1" presStyleIdx="3" presStyleCnt="4" custScaleY="16667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B8F88CF-8163-4BB5-8BAD-C01EDF8E0F9D}" type="presOf" srcId="{C9A992B5-A9C8-43FA-B630-DCCC41B7EDC4}" destId="{499B36EF-8F0C-4113-A2FD-09CF326BCE81}" srcOrd="0" destOrd="0" presId="urn:microsoft.com/office/officeart/2005/8/layout/vList3#1"/>
    <dgm:cxn modelId="{0A3509EB-10E0-4C22-868A-5241AD4457E8}" type="presOf" srcId="{2AC5B04D-B4FF-49C7-B99B-946DCD2C7D7E}" destId="{33EA49EA-9809-4E24-96D1-2B1FD3A0729B}" srcOrd="0" destOrd="0" presId="urn:microsoft.com/office/officeart/2005/8/layout/vList3#1"/>
    <dgm:cxn modelId="{99231F4D-AD57-462B-985A-DC52CEF7ED38}" srcId="{C4327A1E-76EB-4D2F-AF5E-B63F6ABBF91B}" destId="{C9A992B5-A9C8-43FA-B630-DCCC41B7EDC4}" srcOrd="1" destOrd="0" parTransId="{575527CA-4A85-4AF2-A56E-B3D1B900A72E}" sibTransId="{FEE8927B-3B6C-43EF-807D-F8EE812093FF}"/>
    <dgm:cxn modelId="{DF9236C9-65DC-4991-AB8E-0CBBD01CD732}" srcId="{C4327A1E-76EB-4D2F-AF5E-B63F6ABBF91B}" destId="{F4B36278-6D3B-4679-9E5F-777AE65E5AFD}" srcOrd="2" destOrd="0" parTransId="{83DEDD06-E76D-4E74-9B9B-78FA25478BBE}" sibTransId="{660953B3-05B7-4EDA-865D-98D44243E080}"/>
    <dgm:cxn modelId="{9C155ED0-8853-445D-B4C4-2D6FB462828F}" srcId="{C4327A1E-76EB-4D2F-AF5E-B63F6ABBF91B}" destId="{3939F34B-DA4A-4FA8-9612-1FB0A8D46276}" srcOrd="0" destOrd="0" parTransId="{DF035412-9606-4B2D-80C6-99CF1AB6F42A}" sibTransId="{0F4A99D5-5212-4F23-8DFD-89EEA1208A3C}"/>
    <dgm:cxn modelId="{8FDB4D14-EFF2-4BCB-AD78-55B94701B7EE}" type="presOf" srcId="{F4B36278-6D3B-4679-9E5F-777AE65E5AFD}" destId="{AAAD7EDF-6A57-4960-8953-EA65275688B6}" srcOrd="0" destOrd="0" presId="urn:microsoft.com/office/officeart/2005/8/layout/vList3#1"/>
    <dgm:cxn modelId="{63C71BAC-FCED-4133-B614-1CDC46923A44}" type="presOf" srcId="{C4327A1E-76EB-4D2F-AF5E-B63F6ABBF91B}" destId="{9E2DD145-4276-4B57-9513-DF64316D4124}" srcOrd="0" destOrd="0" presId="urn:microsoft.com/office/officeart/2005/8/layout/vList3#1"/>
    <dgm:cxn modelId="{B267CF00-4615-49EF-81BF-D572BC9A5BD9}" srcId="{C4327A1E-76EB-4D2F-AF5E-B63F6ABBF91B}" destId="{2AC5B04D-B4FF-49C7-B99B-946DCD2C7D7E}" srcOrd="3" destOrd="0" parTransId="{31D5867B-28D4-44A3-A9E4-A1FFCEEC5015}" sibTransId="{19F224E5-22EE-4155-BF76-6BA2D269BFE7}"/>
    <dgm:cxn modelId="{A9801EFA-1D52-49BC-911B-68E2D2A81800}" type="presOf" srcId="{3939F34B-DA4A-4FA8-9612-1FB0A8D46276}" destId="{A447BCD2-0DCA-4CF5-8943-B9FAD78BFC74}" srcOrd="0" destOrd="0" presId="urn:microsoft.com/office/officeart/2005/8/layout/vList3#1"/>
    <dgm:cxn modelId="{17951FB3-AE12-498B-880E-653EAEAB80D8}" type="presParOf" srcId="{9E2DD145-4276-4B57-9513-DF64316D4124}" destId="{3A17609C-ED64-4786-B983-E355CBEB2CDC}" srcOrd="0" destOrd="0" presId="urn:microsoft.com/office/officeart/2005/8/layout/vList3#1"/>
    <dgm:cxn modelId="{4427EE0C-A6DB-4E95-9421-1314164DAEF7}" type="presParOf" srcId="{3A17609C-ED64-4786-B983-E355CBEB2CDC}" destId="{C60C9967-C0FF-4753-B21A-969F2F76F1CA}" srcOrd="0" destOrd="0" presId="urn:microsoft.com/office/officeart/2005/8/layout/vList3#1"/>
    <dgm:cxn modelId="{DA45A5F9-7399-40D3-B846-990C0895E5F0}" type="presParOf" srcId="{3A17609C-ED64-4786-B983-E355CBEB2CDC}" destId="{A447BCD2-0DCA-4CF5-8943-B9FAD78BFC74}" srcOrd="1" destOrd="0" presId="urn:microsoft.com/office/officeart/2005/8/layout/vList3#1"/>
    <dgm:cxn modelId="{1D0F4945-862E-4538-8744-CF2EBAD27EF3}" type="presParOf" srcId="{9E2DD145-4276-4B57-9513-DF64316D4124}" destId="{6C1E5014-44BE-4FB9-82E1-1576D303E960}" srcOrd="1" destOrd="0" presId="urn:microsoft.com/office/officeart/2005/8/layout/vList3#1"/>
    <dgm:cxn modelId="{08ECF945-2783-4A6C-B2C0-A803CC254279}" type="presParOf" srcId="{9E2DD145-4276-4B57-9513-DF64316D4124}" destId="{CE47775E-FC27-4710-ABCA-D6C4252017F3}" srcOrd="2" destOrd="0" presId="urn:microsoft.com/office/officeart/2005/8/layout/vList3#1"/>
    <dgm:cxn modelId="{2175D640-EC25-4456-B26C-DBEB80B910A5}" type="presParOf" srcId="{CE47775E-FC27-4710-ABCA-D6C4252017F3}" destId="{3A02CC99-76E4-46D6-AA1E-B272E8F5833F}" srcOrd="0" destOrd="0" presId="urn:microsoft.com/office/officeart/2005/8/layout/vList3#1"/>
    <dgm:cxn modelId="{44C856F4-9C39-4545-A3FD-1CDC92211124}" type="presParOf" srcId="{CE47775E-FC27-4710-ABCA-D6C4252017F3}" destId="{499B36EF-8F0C-4113-A2FD-09CF326BCE81}" srcOrd="1" destOrd="0" presId="urn:microsoft.com/office/officeart/2005/8/layout/vList3#1"/>
    <dgm:cxn modelId="{8DADE8D8-7D9C-477D-8A07-ADCE60B1161E}" type="presParOf" srcId="{9E2DD145-4276-4B57-9513-DF64316D4124}" destId="{1FA3793E-CB2A-4664-B7D7-7135955EB91E}" srcOrd="3" destOrd="0" presId="urn:microsoft.com/office/officeart/2005/8/layout/vList3#1"/>
    <dgm:cxn modelId="{AB8BD501-99D9-477D-A4A7-5D25E5BF8533}" type="presParOf" srcId="{9E2DD145-4276-4B57-9513-DF64316D4124}" destId="{1D62BD3D-DCD6-4E53-B69E-1CE2D2FDB240}" srcOrd="4" destOrd="0" presId="urn:microsoft.com/office/officeart/2005/8/layout/vList3#1"/>
    <dgm:cxn modelId="{0A13EDD1-ADDE-407F-BBF9-3B8DC769CE19}" type="presParOf" srcId="{1D62BD3D-DCD6-4E53-B69E-1CE2D2FDB240}" destId="{57D9DA29-BEBF-44F4-9BC7-D241A21CC08B}" srcOrd="0" destOrd="0" presId="urn:microsoft.com/office/officeart/2005/8/layout/vList3#1"/>
    <dgm:cxn modelId="{545737C5-507F-4C15-897D-D11DE9A7ECDF}" type="presParOf" srcId="{1D62BD3D-DCD6-4E53-B69E-1CE2D2FDB240}" destId="{AAAD7EDF-6A57-4960-8953-EA65275688B6}" srcOrd="1" destOrd="0" presId="urn:microsoft.com/office/officeart/2005/8/layout/vList3#1"/>
    <dgm:cxn modelId="{6FFC3DA8-3B10-4B66-8478-C9C5006803D3}" type="presParOf" srcId="{9E2DD145-4276-4B57-9513-DF64316D4124}" destId="{9905719E-4F0E-4EBF-A970-C1AE30E0C519}" srcOrd="5" destOrd="0" presId="urn:microsoft.com/office/officeart/2005/8/layout/vList3#1"/>
    <dgm:cxn modelId="{93449C20-8AA3-4297-8C21-92E1A873B54C}" type="presParOf" srcId="{9E2DD145-4276-4B57-9513-DF64316D4124}" destId="{EEF467CB-644D-4FF1-8C18-2F16C928051C}" srcOrd="6" destOrd="0" presId="urn:microsoft.com/office/officeart/2005/8/layout/vList3#1"/>
    <dgm:cxn modelId="{035AF1D1-6459-4972-88EE-7E06AB8603CD}" type="presParOf" srcId="{EEF467CB-644D-4FF1-8C18-2F16C928051C}" destId="{578A0520-8C50-4A18-A168-A000A95CBC61}" srcOrd="0" destOrd="0" presId="urn:microsoft.com/office/officeart/2005/8/layout/vList3#1"/>
    <dgm:cxn modelId="{B300A709-E54B-4AD4-AF8D-904C585BBD0C}" type="presParOf" srcId="{EEF467CB-644D-4FF1-8C18-2F16C928051C}" destId="{33EA49EA-9809-4E24-96D1-2B1FD3A0729B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1A5F35-BFF4-4828-BFAD-510253C3D524}">
      <dsp:nvSpPr>
        <dsp:cNvPr id="0" name=""/>
        <dsp:cNvSpPr/>
      </dsp:nvSpPr>
      <dsp:spPr>
        <a:xfrm>
          <a:off x="0" y="34027"/>
          <a:ext cx="8229600" cy="1904760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>
              <a:solidFill>
                <a:schemeClr val="tx1"/>
              </a:solidFill>
            </a:rPr>
            <a:t>Útok po přesunu z hloubky. </a:t>
          </a:r>
          <a:r>
            <a:rPr lang="cs-CZ" sz="2200" kern="1200" dirty="0" smtClean="0">
              <a:solidFill>
                <a:schemeClr val="tx1"/>
              </a:solidFill>
            </a:rPr>
            <a:t>Útok na bránícího se protivníka po přesunu z hloubky se provádí obvykle z </a:t>
          </a:r>
          <a:r>
            <a:rPr lang="cs-CZ" sz="2200" b="1" kern="1200" dirty="0" smtClean="0">
              <a:solidFill>
                <a:schemeClr val="tx1"/>
              </a:solidFill>
            </a:rPr>
            <a:t>výchozího prostoru </a:t>
          </a:r>
          <a:r>
            <a:rPr lang="cs-CZ" sz="2200" kern="1200" dirty="0" smtClean="0">
              <a:solidFill>
                <a:schemeClr val="tx1"/>
              </a:solidFill>
            </a:rPr>
            <a:t>(</a:t>
          </a:r>
          <a:r>
            <a:rPr lang="cs-CZ" sz="2200" kern="1200" dirty="0" err="1" smtClean="0">
              <a:solidFill>
                <a:schemeClr val="tx1"/>
              </a:solidFill>
            </a:rPr>
            <a:t>Initial</a:t>
          </a:r>
          <a:r>
            <a:rPr lang="cs-CZ" sz="2200" kern="1200" dirty="0" smtClean="0">
              <a:solidFill>
                <a:schemeClr val="tx1"/>
              </a:solidFill>
            </a:rPr>
            <a:t> Area), ležícího (je-li to možno) </a:t>
          </a:r>
          <a:r>
            <a:rPr lang="cs-CZ" sz="2200" b="1" kern="1200" dirty="0" smtClean="0">
              <a:solidFill>
                <a:schemeClr val="tx1"/>
              </a:solidFill>
            </a:rPr>
            <a:t>mimo dostřel většiny hlavňového dělostřelectva protivníka a mimo směr hlavního úsilí v nastávající operaci.</a:t>
          </a:r>
          <a:endParaRPr lang="cs-CZ" sz="2200" b="1" kern="1200" dirty="0">
            <a:solidFill>
              <a:schemeClr val="tx1"/>
            </a:solidFill>
          </a:endParaRPr>
        </a:p>
      </dsp:txBody>
      <dsp:txXfrm>
        <a:off x="92983" y="127010"/>
        <a:ext cx="8043634" cy="17187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DE1DA-33A2-4532-8F17-30D40AC11A6A}">
      <dsp:nvSpPr>
        <dsp:cNvPr id="0" name=""/>
        <dsp:cNvSpPr/>
      </dsp:nvSpPr>
      <dsp:spPr>
        <a:xfrm rot="5400000">
          <a:off x="4645622" y="-1445340"/>
          <a:ext cx="190101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600" b="1" i="0" kern="1200" baseline="0" dirty="0" smtClean="0"/>
            <a:t>výchozí čára </a:t>
          </a:r>
          <a:r>
            <a:rPr lang="cs-CZ" sz="2600" b="0" i="0" kern="1200" baseline="0" dirty="0" smtClean="0"/>
            <a:t>(Line </a:t>
          </a:r>
          <a:r>
            <a:rPr lang="cs-CZ" sz="2600" b="0" i="0" kern="1200" baseline="0" dirty="0" err="1" smtClean="0"/>
            <a:t>of</a:t>
          </a:r>
          <a:r>
            <a:rPr lang="cs-CZ" sz="2600" b="0" i="0" kern="1200" baseline="0" dirty="0" smtClean="0"/>
            <a:t> </a:t>
          </a:r>
          <a:r>
            <a:rPr lang="en-US" sz="2600" b="0" i="0" kern="1200" baseline="0" dirty="0" smtClean="0"/>
            <a:t>Departure)</a:t>
          </a:r>
          <a:r>
            <a:rPr lang="en-US" sz="2600" b="1" i="0" kern="1200" baseline="0" dirty="0" smtClean="0"/>
            <a:t>, </a:t>
          </a:r>
          <a:endParaRPr lang="cs-CZ" sz="2600" b="1" i="0" kern="1200" baseline="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b="1" i="0" kern="1200" baseline="0" dirty="0" err="1" smtClean="0"/>
            <a:t>čáry</a:t>
          </a:r>
          <a:r>
            <a:rPr lang="en-US" sz="2600" b="1" i="0" kern="1200" baseline="0" dirty="0" smtClean="0"/>
            <a:t> </a:t>
          </a:r>
          <a:r>
            <a:rPr lang="en-US" sz="2600" b="1" i="0" kern="1200" baseline="0" dirty="0" err="1" smtClean="0"/>
            <a:t>rozvinování</a:t>
          </a:r>
          <a:r>
            <a:rPr lang="en-US" sz="2600" b="1" i="0" kern="1200" baseline="0" dirty="0" smtClean="0"/>
            <a:t> </a:t>
          </a:r>
          <a:r>
            <a:rPr lang="en-US" sz="2600" b="0" i="0" kern="1200" baseline="0" dirty="0" smtClean="0"/>
            <a:t>(Line of Deployment)</a:t>
          </a:r>
          <a:r>
            <a:rPr lang="cs-CZ" sz="2600" b="0" i="0" kern="1200" baseline="0" dirty="0" smtClean="0"/>
            <a:t> </a:t>
          </a:r>
          <a:r>
            <a:rPr lang="en-US" sz="2600" b="0" i="0" kern="1200" baseline="0" dirty="0" smtClean="0"/>
            <a:t>a </a:t>
          </a:r>
          <a:endParaRPr lang="cs-CZ" sz="2600" b="0" i="0" kern="1200" baseline="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b="1" i="0" kern="1200" baseline="0" dirty="0" err="1" smtClean="0"/>
            <a:t>čára</a:t>
          </a:r>
          <a:r>
            <a:rPr lang="en-US" sz="2600" b="1" i="0" kern="1200" baseline="0" dirty="0" smtClean="0"/>
            <a:t> </a:t>
          </a:r>
          <a:r>
            <a:rPr lang="en-US" sz="2600" b="1" i="0" kern="1200" baseline="0" dirty="0" err="1" smtClean="0"/>
            <a:t>zteče</a:t>
          </a:r>
          <a:r>
            <a:rPr lang="en-US" sz="2600" b="1" i="0" kern="1200" baseline="0" dirty="0" smtClean="0"/>
            <a:t> </a:t>
          </a:r>
          <a:r>
            <a:rPr lang="en-US" sz="2600" b="0" i="0" kern="1200" baseline="0" dirty="0" smtClean="0"/>
            <a:t>(Line</a:t>
          </a:r>
          <a:r>
            <a:rPr lang="cs-CZ" sz="2600" b="0" i="0" kern="1200" baseline="0" dirty="0" smtClean="0"/>
            <a:t> </a:t>
          </a:r>
          <a:r>
            <a:rPr lang="cs-CZ" sz="2600" b="0" i="0" kern="1200" baseline="0" dirty="0" err="1" smtClean="0"/>
            <a:t>of</a:t>
          </a:r>
          <a:r>
            <a:rPr lang="cs-CZ" sz="2600" b="0" i="0" kern="1200" baseline="0" dirty="0" smtClean="0"/>
            <a:t> </a:t>
          </a:r>
          <a:r>
            <a:rPr lang="cs-CZ" sz="2600" b="0" i="0" kern="1200" baseline="0" dirty="0" err="1" smtClean="0"/>
            <a:t>Attack</a:t>
          </a:r>
          <a:r>
            <a:rPr lang="cs-CZ" sz="2600" b="0" i="0" kern="1200" baseline="0" dirty="0" smtClean="0"/>
            <a:t>). </a:t>
          </a:r>
          <a:endParaRPr lang="cs-CZ" sz="2600" kern="1200" dirty="0"/>
        </a:p>
      </dsp:txBody>
      <dsp:txXfrm rot="-5400000">
        <a:off x="2962656" y="330426"/>
        <a:ext cx="5174144" cy="1715411"/>
      </dsp:txXfrm>
    </dsp:sp>
    <dsp:sp modelId="{DA9CFF45-15CF-464E-82E0-7CA082FA7510}">
      <dsp:nvSpPr>
        <dsp:cNvPr id="0" name=""/>
        <dsp:cNvSpPr/>
      </dsp:nvSpPr>
      <dsp:spPr>
        <a:xfrm>
          <a:off x="0" y="0"/>
          <a:ext cx="2962656" cy="2376264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b="1" i="0" kern="1200" baseline="0" dirty="0" smtClean="0">
              <a:solidFill>
                <a:schemeClr val="tx1"/>
              </a:solidFill>
            </a:rPr>
            <a:t>K zajištění organizovaného přesunu, rozvinování do bojové sestavy a současné zteče útočících vojsk se určují </a:t>
          </a:r>
          <a:endParaRPr lang="cs-CZ" sz="2100" b="1" kern="1200" dirty="0">
            <a:solidFill>
              <a:schemeClr val="tx1"/>
            </a:solidFill>
          </a:endParaRPr>
        </a:p>
      </dsp:txBody>
      <dsp:txXfrm>
        <a:off x="116000" y="116000"/>
        <a:ext cx="2730656" cy="21442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6D37A0-F375-4847-9435-AA37E1A9E586}">
      <dsp:nvSpPr>
        <dsp:cNvPr id="0" name=""/>
        <dsp:cNvSpPr/>
      </dsp:nvSpPr>
      <dsp:spPr>
        <a:xfrm>
          <a:off x="535114" y="0"/>
          <a:ext cx="7427171" cy="1458562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0" kern="1200" dirty="0" smtClean="0">
              <a:solidFill>
                <a:schemeClr val="tx1"/>
              </a:solidFill>
            </a:rPr>
            <a:t>Činnost, při níž se </a:t>
          </a:r>
          <a:r>
            <a:rPr lang="cs-CZ" sz="2200" b="1" kern="1200" dirty="0" smtClean="0">
              <a:solidFill>
                <a:schemeClr val="tx1"/>
              </a:solidFill>
            </a:rPr>
            <a:t>síly snaží získat nebo obnovit kontakt s protivníkem</a:t>
          </a:r>
          <a:r>
            <a:rPr lang="cs-CZ" sz="2200" b="0" kern="1200" dirty="0" smtClean="0">
              <a:solidFill>
                <a:schemeClr val="tx1"/>
              </a:solidFill>
            </a:rPr>
            <a:t>. Snaha získat kontakt se liší od střetného boje, kdy k dotyku dochází  neočekávaně.</a:t>
          </a:r>
          <a:endParaRPr lang="cs-CZ" sz="2200" b="0" kern="1200" dirty="0">
            <a:solidFill>
              <a:schemeClr val="tx1"/>
            </a:solidFill>
          </a:endParaRPr>
        </a:p>
      </dsp:txBody>
      <dsp:txXfrm>
        <a:off x="606315" y="71201"/>
        <a:ext cx="7284769" cy="1316160"/>
      </dsp:txXfrm>
    </dsp:sp>
    <dsp:sp modelId="{0DBD40A8-1206-4967-AB83-2B25D0CC976A}">
      <dsp:nvSpPr>
        <dsp:cNvPr id="0" name=""/>
        <dsp:cNvSpPr/>
      </dsp:nvSpPr>
      <dsp:spPr>
        <a:xfrm>
          <a:off x="566193" y="1366009"/>
          <a:ext cx="7365014" cy="1458562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>
              <a:solidFill>
                <a:schemeClr val="tx1"/>
              </a:solidFill>
            </a:rPr>
            <a:t>Navázání dotyku musí vytvořit </a:t>
          </a:r>
          <a:r>
            <a:rPr lang="cs-CZ" sz="2100" b="1" kern="1200" dirty="0" smtClean="0">
              <a:solidFill>
                <a:schemeClr val="tx1"/>
              </a:solidFill>
            </a:rPr>
            <a:t>výhodné podmínky pro následující bojovou činnost (zpravidla útok) </a:t>
          </a:r>
          <a:r>
            <a:rPr lang="cs-CZ" sz="2100" kern="1200" dirty="0" smtClean="0">
              <a:solidFill>
                <a:schemeClr val="tx1"/>
              </a:solidFill>
            </a:rPr>
            <a:t>a je ukončeno v okamžiku, kdy jsou hlavní síly rozmístěny v souladu s plánem velitele.</a:t>
          </a:r>
          <a:endParaRPr lang="cs-CZ" sz="2100" kern="1200" dirty="0">
            <a:solidFill>
              <a:schemeClr val="tx1"/>
            </a:solidFill>
          </a:endParaRPr>
        </a:p>
      </dsp:txBody>
      <dsp:txXfrm>
        <a:off x="637394" y="1437210"/>
        <a:ext cx="7222612" cy="1316160"/>
      </dsp:txXfrm>
    </dsp:sp>
    <dsp:sp modelId="{BD765C24-AEE0-4D65-9420-F9943CCE1683}">
      <dsp:nvSpPr>
        <dsp:cNvPr id="0" name=""/>
        <dsp:cNvSpPr/>
      </dsp:nvSpPr>
      <dsp:spPr>
        <a:xfrm rot="5400000">
          <a:off x="5012703" y="807712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b="0" kern="1200" dirty="0" smtClean="0"/>
            <a:t>zničení menších jednotek protivníka nebo jejich přinucení k ústupu;</a:t>
          </a:r>
          <a:endParaRPr lang="cs-CZ" sz="2100" b="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b="0" kern="1200" dirty="0" smtClean="0"/>
            <a:t>získání území taktického významu.</a:t>
          </a:r>
          <a:endParaRPr lang="cs-CZ" sz="2100" b="0" kern="1200" dirty="0"/>
        </a:p>
      </dsp:txBody>
      <dsp:txXfrm rot="-5400000">
        <a:off x="2962656" y="2914721"/>
        <a:ext cx="5209983" cy="1052927"/>
      </dsp:txXfrm>
    </dsp:sp>
    <dsp:sp modelId="{A7A902A8-3FBB-49E3-BA9A-D85CAFEC37EA}">
      <dsp:nvSpPr>
        <dsp:cNvPr id="0" name=""/>
        <dsp:cNvSpPr/>
      </dsp:nvSpPr>
      <dsp:spPr>
        <a:xfrm>
          <a:off x="10323" y="2786138"/>
          <a:ext cx="2962656" cy="1458562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b="1" kern="1200" dirty="0" smtClean="0">
              <a:solidFill>
                <a:schemeClr val="tx1"/>
              </a:solidFill>
            </a:rPr>
            <a:t>Navázání dotyku může zahrnovat:</a:t>
          </a:r>
          <a:endParaRPr lang="cs-CZ" sz="2100" b="1" kern="1200" dirty="0">
            <a:solidFill>
              <a:schemeClr val="tx1"/>
            </a:solidFill>
          </a:endParaRPr>
        </a:p>
      </dsp:txBody>
      <dsp:txXfrm>
        <a:off x="81524" y="2857339"/>
        <a:ext cx="2820254" cy="13161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47BCD2-0DCA-4CF5-8943-B9FAD78BFC74}">
      <dsp:nvSpPr>
        <dsp:cNvPr id="0" name=""/>
        <dsp:cNvSpPr/>
      </dsp:nvSpPr>
      <dsp:spPr>
        <a:xfrm rot="10800000">
          <a:off x="1677480" y="791"/>
          <a:ext cx="5794123" cy="872232"/>
        </a:xfrm>
        <a:prstGeom prst="homePlate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630" tIns="60960" rIns="113792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tx1"/>
              </a:solidFill>
            </a:rPr>
            <a:t>Čára rozvinování do praporních proudů</a:t>
          </a:r>
          <a:r>
            <a:rPr lang="cs-CZ" sz="1600" kern="1200" dirty="0" smtClean="0">
              <a:solidFill>
                <a:schemeClr val="tx1"/>
              </a:solidFill>
            </a:rPr>
            <a:t>  - mimo dostřel </a:t>
          </a:r>
          <a:r>
            <a:rPr lang="cs-CZ" sz="1600" b="1" kern="1200" dirty="0" smtClean="0">
              <a:solidFill>
                <a:schemeClr val="tx1"/>
              </a:solidFill>
            </a:rPr>
            <a:t>většiny dělostřelectva protivníka</a:t>
          </a:r>
          <a:r>
            <a:rPr lang="cs-CZ" sz="1600" kern="1200" dirty="0" smtClean="0">
              <a:solidFill>
                <a:schemeClr val="tx1"/>
              </a:solidFill>
            </a:rPr>
            <a:t>, v závislosti na charakteru terénu zpravidla ve vzdálenosti </a:t>
          </a:r>
          <a:r>
            <a:rPr lang="cs-CZ" sz="1600" b="1" kern="1200" dirty="0" smtClean="0">
              <a:solidFill>
                <a:schemeClr val="tx1"/>
              </a:solidFill>
            </a:rPr>
            <a:t>15 – 20 km</a:t>
          </a:r>
          <a:r>
            <a:rPr lang="cs-CZ" sz="1600" kern="1200" dirty="0" smtClean="0">
              <a:solidFill>
                <a:schemeClr val="tx1"/>
              </a:solidFill>
            </a:rPr>
            <a:t> od předního okraje obrany protivníka. </a:t>
          </a:r>
          <a:endParaRPr lang="cs-CZ" sz="1600" kern="1200" dirty="0">
            <a:solidFill>
              <a:schemeClr val="tx1"/>
            </a:solidFill>
          </a:endParaRPr>
        </a:p>
      </dsp:txBody>
      <dsp:txXfrm rot="10800000">
        <a:off x="1895538" y="791"/>
        <a:ext cx="5576065" cy="872232"/>
      </dsp:txXfrm>
    </dsp:sp>
    <dsp:sp modelId="{C60C9967-C0FF-4753-B21A-969F2F76F1CA}">
      <dsp:nvSpPr>
        <dsp:cNvPr id="0" name=""/>
        <dsp:cNvSpPr/>
      </dsp:nvSpPr>
      <dsp:spPr>
        <a:xfrm>
          <a:off x="211815" y="2306922"/>
          <a:ext cx="872232" cy="872232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9B36EF-8F0C-4113-A2FD-09CF326BCE81}">
      <dsp:nvSpPr>
        <dsp:cNvPr id="0" name=""/>
        <dsp:cNvSpPr/>
      </dsp:nvSpPr>
      <dsp:spPr>
        <a:xfrm rot="10800000">
          <a:off x="1677480" y="1133392"/>
          <a:ext cx="5794123" cy="872232"/>
        </a:xfrm>
        <a:prstGeom prst="homePlate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630" tIns="53340" rIns="99568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>
              <a:solidFill>
                <a:schemeClr val="tx1"/>
              </a:solidFill>
            </a:rPr>
            <a:t>Čára rozvinování do rotních proudů</a:t>
          </a:r>
          <a:r>
            <a:rPr lang="cs-CZ" sz="1400" kern="1200" dirty="0" smtClean="0">
              <a:solidFill>
                <a:schemeClr val="tx1"/>
              </a:solidFill>
            </a:rPr>
            <a:t> - mimo dosah </a:t>
          </a:r>
          <a:r>
            <a:rPr lang="cs-CZ" sz="1400" b="1" kern="1200" dirty="0" smtClean="0">
              <a:solidFill>
                <a:schemeClr val="tx1"/>
              </a:solidFill>
            </a:rPr>
            <a:t>přímé palby děl, tanků a protitankových řízených střel protivníka,</a:t>
          </a:r>
          <a:r>
            <a:rPr lang="cs-CZ" sz="1400" kern="1200" dirty="0" smtClean="0">
              <a:solidFill>
                <a:schemeClr val="tx1"/>
              </a:solidFill>
            </a:rPr>
            <a:t> zpravidla ve vzdálenosti </a:t>
          </a:r>
          <a:r>
            <a:rPr lang="cs-CZ" sz="1400" b="1" kern="1200" dirty="0" smtClean="0">
              <a:solidFill>
                <a:schemeClr val="tx1"/>
              </a:solidFill>
            </a:rPr>
            <a:t>4 – 6 km</a:t>
          </a:r>
          <a:r>
            <a:rPr lang="cs-CZ" sz="1400" kern="1200" dirty="0" smtClean="0">
              <a:solidFill>
                <a:schemeClr val="tx1"/>
              </a:solidFill>
            </a:rPr>
            <a:t> od předního okraje obrany protivníka. </a:t>
          </a:r>
          <a:endParaRPr lang="cs-CZ" sz="1400" kern="1200" dirty="0">
            <a:solidFill>
              <a:schemeClr val="tx1"/>
            </a:solidFill>
          </a:endParaRPr>
        </a:p>
      </dsp:txBody>
      <dsp:txXfrm rot="10800000">
        <a:off x="1895538" y="1133392"/>
        <a:ext cx="5576065" cy="872232"/>
      </dsp:txXfrm>
    </dsp:sp>
    <dsp:sp modelId="{3A02CC99-76E4-46D6-AA1E-B272E8F5833F}">
      <dsp:nvSpPr>
        <dsp:cNvPr id="0" name=""/>
        <dsp:cNvSpPr/>
      </dsp:nvSpPr>
      <dsp:spPr>
        <a:xfrm>
          <a:off x="171483" y="3258046"/>
          <a:ext cx="872232" cy="872232"/>
        </a:xfrm>
        <a:prstGeom prst="ellipse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AD7EDF-6A57-4960-8953-EA65275688B6}">
      <dsp:nvSpPr>
        <dsp:cNvPr id="0" name=""/>
        <dsp:cNvSpPr/>
      </dsp:nvSpPr>
      <dsp:spPr>
        <a:xfrm rot="10800000">
          <a:off x="1677480" y="2265993"/>
          <a:ext cx="5794123" cy="872232"/>
        </a:xfrm>
        <a:prstGeom prst="homePlate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630" tIns="60960" rIns="113792" bIns="60960" numCol="1" spcCol="1270" anchor="ctr" anchorCtr="0">
          <a:noAutofit/>
        </a:bodyPr>
        <a:lstStyle/>
        <a:p>
          <a:pPr lvl="0" algn="ctr" defTabSz="7112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cs-CZ" sz="1600" b="1" kern="1200" dirty="0" smtClean="0">
              <a:solidFill>
                <a:schemeClr val="tx1"/>
              </a:solidFill>
            </a:rPr>
            <a:t>Čára rozvinování do četových proudů</a:t>
          </a:r>
          <a:r>
            <a:rPr lang="cs-CZ" sz="1600" kern="1200" dirty="0" smtClean="0">
              <a:solidFill>
                <a:schemeClr val="tx1"/>
              </a:solidFill>
            </a:rPr>
            <a:t> se určuje podle možností za terénní vlnou, zpravidla ve vzdálenosti </a:t>
          </a:r>
        </a:p>
        <a:p>
          <a:pPr lvl="0" algn="ctr" defTabSz="7112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cs-CZ" sz="1600" b="1" kern="1200" dirty="0" smtClean="0">
              <a:solidFill>
                <a:schemeClr val="tx1"/>
              </a:solidFill>
            </a:rPr>
            <a:t>do 2 – 3 km</a:t>
          </a:r>
          <a:r>
            <a:rPr lang="cs-CZ" sz="1600" kern="1200" dirty="0" smtClean="0">
              <a:solidFill>
                <a:schemeClr val="tx1"/>
              </a:solidFill>
            </a:rPr>
            <a:t> od předního okraje obrany protivníka.</a:t>
          </a:r>
          <a:endParaRPr lang="cs-CZ" sz="1600" kern="1200" dirty="0">
            <a:solidFill>
              <a:schemeClr val="tx1"/>
            </a:solidFill>
          </a:endParaRPr>
        </a:p>
      </dsp:txBody>
      <dsp:txXfrm rot="10800000">
        <a:off x="1895538" y="2265993"/>
        <a:ext cx="5576065" cy="872232"/>
      </dsp:txXfrm>
    </dsp:sp>
    <dsp:sp modelId="{57D9DA29-BEBF-44F4-9BC7-D241A21CC08B}">
      <dsp:nvSpPr>
        <dsp:cNvPr id="0" name=""/>
        <dsp:cNvSpPr/>
      </dsp:nvSpPr>
      <dsp:spPr>
        <a:xfrm>
          <a:off x="209311" y="1355792"/>
          <a:ext cx="872232" cy="872232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EA49EA-9809-4E24-96D1-2B1FD3A0729B}">
      <dsp:nvSpPr>
        <dsp:cNvPr id="0" name=""/>
        <dsp:cNvSpPr/>
      </dsp:nvSpPr>
      <dsp:spPr>
        <a:xfrm rot="10800000">
          <a:off x="1677480" y="3398593"/>
          <a:ext cx="5794123" cy="1453750"/>
        </a:xfrm>
        <a:prstGeom prst="homePlate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630" tIns="53340" rIns="99568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>
              <a:solidFill>
                <a:schemeClr val="tx1"/>
              </a:solidFill>
            </a:rPr>
            <a:t>Čára zteče</a:t>
          </a:r>
          <a:r>
            <a:rPr lang="cs-CZ" sz="1400" kern="1200" dirty="0" smtClean="0">
              <a:solidFill>
                <a:schemeClr val="tx1"/>
              </a:solidFill>
            </a:rPr>
            <a:t> přesně vymezenou (definovanou) čáru, z níž útočící jednotky (útvary) </a:t>
          </a:r>
          <a:r>
            <a:rPr lang="cs-CZ" sz="1400" b="1" kern="1200" dirty="0" smtClean="0">
              <a:solidFill>
                <a:schemeClr val="tx1"/>
              </a:solidFill>
            </a:rPr>
            <a:t>ve stanovený čas a v určené bojové (popř. i předbojové) sestavě zahajují boj o přední okraj obrany protivníka</a:t>
          </a:r>
          <a:r>
            <a:rPr lang="cs-CZ" sz="1400" kern="1200" dirty="0" smtClean="0">
              <a:solidFill>
                <a:schemeClr val="tx1"/>
              </a:solidFill>
            </a:rPr>
            <a:t>. Může se proto určovat zpravidla ve vzdálenosti </a:t>
          </a:r>
          <a:r>
            <a:rPr lang="cs-CZ" sz="1400" b="1" kern="1200" dirty="0" smtClean="0">
              <a:solidFill>
                <a:schemeClr val="tx1"/>
              </a:solidFill>
            </a:rPr>
            <a:t>do 600 m</a:t>
          </a:r>
          <a:r>
            <a:rPr lang="cs-CZ" sz="1400" kern="1200" dirty="0" smtClean="0">
              <a:solidFill>
                <a:schemeClr val="tx1"/>
              </a:solidFill>
            </a:rPr>
            <a:t>, případně i ve větší, od předního okraje obrany protivníka.</a:t>
          </a:r>
          <a:endParaRPr lang="cs-CZ" sz="1400" kern="1200" dirty="0">
            <a:solidFill>
              <a:schemeClr val="tx1"/>
            </a:solidFill>
          </a:endParaRPr>
        </a:p>
      </dsp:txBody>
      <dsp:txXfrm rot="10800000">
        <a:off x="2040917" y="3398593"/>
        <a:ext cx="5430686" cy="1453750"/>
      </dsp:txXfrm>
    </dsp:sp>
    <dsp:sp modelId="{578A0520-8C50-4A18-A168-A000A95CBC61}">
      <dsp:nvSpPr>
        <dsp:cNvPr id="0" name=""/>
        <dsp:cNvSpPr/>
      </dsp:nvSpPr>
      <dsp:spPr>
        <a:xfrm>
          <a:off x="174291" y="294867"/>
          <a:ext cx="872232" cy="872232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DA2F8-0CEA-4CCD-8EB3-3FCFC1B4CE80}" type="datetimeFigureOut">
              <a:rPr lang="cs-CZ" smtClean="0"/>
              <a:pPr/>
              <a:t>21.11.2023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37C5D-6197-404C-8A08-E2B2322959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55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37C5D-6197-404C-8A08-E2B232295985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7A829B-BD29-4A15-928A-71EA1832EEF6}" type="slidenum">
              <a:rPr lang="cs-CZ"/>
              <a:pPr/>
              <a:t>25</a:t>
            </a:fld>
            <a:endParaRPr lang="cs-CZ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DVsK 6-8km</a:t>
            </a:r>
          </a:p>
          <a:p>
            <a:r>
              <a:rPr lang="cs-CZ"/>
              <a:t>Brig SPT 12-15km</a:t>
            </a:r>
          </a:p>
          <a:p>
            <a:r>
              <a:rPr lang="cs-CZ"/>
              <a:t>prlog do 20km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C6B0B9-16F3-4C27-8336-21A48051D108}" type="slidenum">
              <a:rPr lang="cs-CZ"/>
              <a:pPr/>
              <a:t>26</a:t>
            </a:fld>
            <a:endParaRPr lang="cs-CZ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.</a:t>
            </a:r>
          </a:p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FDD81-6558-4B39-9D9C-94BAA5A93FAD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1256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dirty="0" smtClean="0"/>
              <a:t>Spočívá v provádění manévrů  vojsk, zejména obchvacování a obcházení ohnisek odporu protivníka, rozhodné zteči bráněných postavení, operativním řízení palebné podpory vojsk, přenášení úsilí </a:t>
            </a:r>
            <a:r>
              <a:rPr lang="pl-PL" sz="1200" dirty="0" smtClean="0"/>
              <a:t>z jednoho směru na druhý nebo i údery na protivníka z hloubky vlastní </a:t>
            </a:r>
            <a:r>
              <a:rPr lang="cs-CZ" sz="1200" dirty="0" smtClean="0"/>
              <a:t>sestavy, aktivní činnosti předsunutých odřadů, rychlé pronikání útočících vojsk do hloubky, ničení a umlčování záloh protivníka.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B009E-EAE7-439A-B8C9-A3B16E8DAFE2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6A83B-699C-4117-9AD2-883B73884CA8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645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762AB-E904-4AD7-88D2-8F5C8457F1BB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0965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762AB-E904-4AD7-88D2-8F5C8457F1BB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0965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762AB-E904-4AD7-88D2-8F5C8457F1BB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0965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720725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A4227BF-8094-4D79-9FFB-518586A999A9}" type="slidenum">
              <a:rPr lang="cs-CZ"/>
              <a:pPr>
                <a:defRPr/>
              </a:pPr>
              <a:t>20</a:t>
            </a:fld>
            <a:endParaRPr lang="cs-CZ"/>
          </a:p>
        </p:txBody>
      </p:sp>
      <p:sp>
        <p:nvSpPr>
          <p:cNvPr id="64515" name="Zástupný symbol pro poznámky 1"/>
          <p:cNvSpPr>
            <a:spLocks noGrp="1"/>
          </p:cNvSpPr>
          <p:nvPr/>
        </p:nvSpPr>
        <p:spPr bwMode="auto">
          <a:xfrm>
            <a:off x="685800" y="4343693"/>
            <a:ext cx="5486400" cy="4113922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30000"/>
              </a:spcBef>
            </a:pPr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762AB-E904-4AD7-88D2-8F5C8457F1BB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0965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DE65AB-A942-4AED-B6DF-85168973C595}" type="slidenum">
              <a:rPr lang="cs-CZ"/>
              <a:pPr/>
              <a:t>23</a:t>
            </a:fld>
            <a:endParaRPr lang="cs-CZ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cs-CZ" b="1" dirty="0"/>
              <a:t>Útok po přesunu z hloubky</a:t>
            </a:r>
            <a:r>
              <a:rPr lang="cs-CZ" dirty="0"/>
              <a:t> se zpravidla uskutečňuje z výchozího nebo jiného prostoru, který leží mimo dostřel většiny hlavňového dělostřelectva nepřítele. Samotné zteči předchází přesun útočného uskupení a jeho postupné rozvinování do </a:t>
            </a:r>
            <a:r>
              <a:rPr lang="cs-CZ" dirty="0" err="1"/>
              <a:t>předbojových</a:t>
            </a:r>
            <a:r>
              <a:rPr lang="cs-CZ" dirty="0"/>
              <a:t> a bojových sestav. </a:t>
            </a:r>
          </a:p>
          <a:p>
            <a:pPr marL="228600" indent="-228600"/>
            <a:r>
              <a:rPr lang="cs-CZ" b="1" dirty="0"/>
              <a:t>Logistika</a:t>
            </a:r>
            <a:r>
              <a:rPr lang="cs-CZ" dirty="0"/>
              <a:t> plní svou funkci tak, že logistické útvary (jednotky) se zpravidla přesunují za druhým sledem svazku (útvaru), odkud mohou nejlépe zabezpečovat nepřetržitý přísun munice, PHM, proviantu a odsun poškozeného materiálu. Část technických prostředků zpravidla působí za útvary (jednotkami) prvního sledu svazku (útvaru) jako dílenské a vyprošťovací skupiny. U svazku se za útvary prvního sledu mohou vyčleňovat zásoby materiálu do zřizovaných zásobovacích míst.</a:t>
            </a:r>
          </a:p>
          <a:p>
            <a:pPr marL="228600" indent="-228600"/>
            <a:r>
              <a:rPr lang="cs-CZ" dirty="0"/>
              <a:t>Přesuny se zpravidla uskutečňují po určené silniční síti, dílenské a vyprošťovací skupiny se přesunují po odsunových osách.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980C9-D9F4-44F1-97D1-6B6AA07E8E1B}" type="datetimeFigureOut">
              <a:rPr lang="cs-CZ" smtClean="0"/>
              <a:pPr/>
              <a:t>21.11.2023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7D76-4ECB-4102-8DA0-C91DE3D1FD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980C9-D9F4-44F1-97D1-6B6AA07E8E1B}" type="datetimeFigureOut">
              <a:rPr lang="cs-CZ" smtClean="0"/>
              <a:pPr/>
              <a:t>21.11.2023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7D76-4ECB-4102-8DA0-C91DE3D1FD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980C9-D9F4-44F1-97D1-6B6AA07E8E1B}" type="datetimeFigureOut">
              <a:rPr lang="cs-CZ" smtClean="0"/>
              <a:pPr/>
              <a:t>21.11.2023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7D76-4ECB-4102-8DA0-C91DE3D1FD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980C9-D9F4-44F1-97D1-6B6AA07E8E1B}" type="datetimeFigureOut">
              <a:rPr lang="cs-CZ" smtClean="0"/>
              <a:pPr/>
              <a:t>21.11.2023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7D76-4ECB-4102-8DA0-C91DE3D1FD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980C9-D9F4-44F1-97D1-6B6AA07E8E1B}" type="datetimeFigureOut">
              <a:rPr lang="cs-CZ" smtClean="0"/>
              <a:pPr/>
              <a:t>21.11.2023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7D76-4ECB-4102-8DA0-C91DE3D1FD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980C9-D9F4-44F1-97D1-6B6AA07E8E1B}" type="datetimeFigureOut">
              <a:rPr lang="cs-CZ" smtClean="0"/>
              <a:pPr/>
              <a:t>21.11.2023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7D76-4ECB-4102-8DA0-C91DE3D1FD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980C9-D9F4-44F1-97D1-6B6AA07E8E1B}" type="datetimeFigureOut">
              <a:rPr lang="cs-CZ" smtClean="0"/>
              <a:pPr/>
              <a:t>21.11.2023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7D76-4ECB-4102-8DA0-C91DE3D1FD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980C9-D9F4-44F1-97D1-6B6AA07E8E1B}" type="datetimeFigureOut">
              <a:rPr lang="cs-CZ" smtClean="0"/>
              <a:pPr/>
              <a:t>21.11.2023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7D76-4ECB-4102-8DA0-C91DE3D1FD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980C9-D9F4-44F1-97D1-6B6AA07E8E1B}" type="datetimeFigureOut">
              <a:rPr lang="cs-CZ" smtClean="0"/>
              <a:pPr/>
              <a:t>21.11.2023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7D76-4ECB-4102-8DA0-C91DE3D1FD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980C9-D9F4-44F1-97D1-6B6AA07E8E1B}" type="datetimeFigureOut">
              <a:rPr lang="cs-CZ" smtClean="0"/>
              <a:pPr/>
              <a:t>21.11.2023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7D76-4ECB-4102-8DA0-C91DE3D1FD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980C9-D9F4-44F1-97D1-6B6AA07E8E1B}" type="datetimeFigureOut">
              <a:rPr lang="cs-CZ" smtClean="0"/>
              <a:pPr/>
              <a:t>21.11.2023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7D76-4ECB-4102-8DA0-C91DE3D1FD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980C9-D9F4-44F1-97D1-6B6AA07E8E1B}" type="datetimeFigureOut">
              <a:rPr lang="cs-CZ" smtClean="0"/>
              <a:pPr/>
              <a:t>21.11.2023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C7D76-4ECB-4102-8DA0-C91DE3D1FDC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8.jpeg"/><Relationship Id="rId7" Type="http://schemas.openxmlformats.org/officeDocument/2006/relationships/image" Target="../media/image9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5.jpeg"/><Relationship Id="rId9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microsoft.com/office/2007/relationships/hdphoto" Target="../media/hdphoto1.wdp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5.jpeg"/><Relationship Id="rId10" Type="http://schemas.openxmlformats.org/officeDocument/2006/relationships/image" Target="../media/image11.png"/><Relationship Id="rId4" Type="http://schemas.openxmlformats.org/officeDocument/2006/relationships/image" Target="../media/image8.jpeg"/><Relationship Id="rId9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9.png"/><Relationship Id="rId3" Type="http://schemas.openxmlformats.org/officeDocument/2006/relationships/image" Target="../media/image5.jpeg"/><Relationship Id="rId7" Type="http://schemas.openxmlformats.org/officeDocument/2006/relationships/image" Target="../media/image10.emf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emf"/><Relationship Id="rId11" Type="http://schemas.microsoft.com/office/2007/relationships/hdphoto" Target="../media/hdphoto1.wdp"/><Relationship Id="rId5" Type="http://schemas.openxmlformats.org/officeDocument/2006/relationships/image" Target="../media/image8.jpeg"/><Relationship Id="rId10" Type="http://schemas.openxmlformats.org/officeDocument/2006/relationships/image" Target="../media/image17.png"/><Relationship Id="rId4" Type="http://schemas.openxmlformats.org/officeDocument/2006/relationships/image" Target="../media/image2.jpeg"/><Relationship Id="rId9" Type="http://schemas.openxmlformats.org/officeDocument/2006/relationships/image" Target="../media/image11.png"/><Relationship Id="rId14" Type="http://schemas.openxmlformats.org/officeDocument/2006/relationships/image" Target="../media/image20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21.jpeg"/><Relationship Id="rId5" Type="http://schemas.openxmlformats.org/officeDocument/2006/relationships/image" Target="../media/image5.jpeg"/><Relationship Id="rId10" Type="http://schemas.openxmlformats.org/officeDocument/2006/relationships/image" Target="../media/image12.jpeg"/><Relationship Id="rId4" Type="http://schemas.openxmlformats.org/officeDocument/2006/relationships/image" Target="../media/image8.jpeg"/><Relationship Id="rId9" Type="http://schemas.openxmlformats.org/officeDocument/2006/relationships/image" Target="../media/image10.e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8.jpeg"/><Relationship Id="rId7" Type="http://schemas.openxmlformats.org/officeDocument/2006/relationships/image" Target="../media/image2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5.jpeg"/><Relationship Id="rId9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20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2.jpeg"/><Relationship Id="rId10" Type="http://schemas.openxmlformats.org/officeDocument/2006/relationships/image" Target="../media/image12.jpeg"/><Relationship Id="rId4" Type="http://schemas.openxmlformats.org/officeDocument/2006/relationships/image" Target="../media/image8.jpeg"/><Relationship Id="rId9" Type="http://schemas.openxmlformats.org/officeDocument/2006/relationships/image" Target="../media/image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emf"/><Relationship Id="rId4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13" Type="http://schemas.openxmlformats.org/officeDocument/2006/relationships/image" Target="../media/image26.emf"/><Relationship Id="rId3" Type="http://schemas.openxmlformats.org/officeDocument/2006/relationships/image" Target="../media/image28.jpeg"/><Relationship Id="rId7" Type="http://schemas.openxmlformats.org/officeDocument/2006/relationships/image" Target="../media/image30.jpeg"/><Relationship Id="rId12" Type="http://schemas.openxmlformats.org/officeDocument/2006/relationships/image" Target="../media/image31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0" Type="http://schemas.openxmlformats.org/officeDocument/2006/relationships/image" Target="../media/image10.emf"/><Relationship Id="rId4" Type="http://schemas.openxmlformats.org/officeDocument/2006/relationships/image" Target="../media/image8.jpeg"/><Relationship Id="rId9" Type="http://schemas.openxmlformats.org/officeDocument/2006/relationships/image" Target="../media/image9.e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4.xml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8.jpeg"/><Relationship Id="rId7" Type="http://schemas.openxmlformats.org/officeDocument/2006/relationships/image" Target="../media/image9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6.jpeg"/><Relationship Id="rId10" Type="http://schemas.openxmlformats.org/officeDocument/2006/relationships/image" Target="../media/image12.jpeg"/><Relationship Id="rId4" Type="http://schemas.openxmlformats.org/officeDocument/2006/relationships/image" Target="../media/image7.jpe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8.jpeg"/><Relationship Id="rId7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2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8.jpe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sz="3600" dirty="0" smtClean="0"/>
              <a:t>Vedení útoku </a:t>
            </a:r>
            <a:r>
              <a:rPr lang="cs-CZ" sz="3600" dirty="0" smtClean="0"/>
              <a:t>po </a:t>
            </a:r>
            <a:r>
              <a:rPr lang="cs-CZ" sz="3600" dirty="0" smtClean="0"/>
              <a:t>přesunu z hloubky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/>
          </p:cNvSpPr>
          <p:nvPr/>
        </p:nvSpPr>
        <p:spPr bwMode="auto">
          <a:xfrm>
            <a:off x="395536" y="1628800"/>
            <a:ext cx="8137525" cy="496855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/>
          <a:lstStyle/>
          <a:p>
            <a:pPr algn="just"/>
            <a:r>
              <a:rPr lang="cs-CZ" sz="2400" dirty="0">
                <a:latin typeface="Calibri" pitchFamily="34" charset="0"/>
              </a:rPr>
              <a:t>Při </a:t>
            </a:r>
            <a:r>
              <a:rPr lang="cs-CZ" sz="2400" b="1" dirty="0">
                <a:latin typeface="Calibri" pitchFamily="34" charset="0"/>
              </a:rPr>
              <a:t>přechodu do útoku po přesunu z hloubky</a:t>
            </a:r>
            <a:r>
              <a:rPr lang="cs-CZ" sz="2400" dirty="0">
                <a:latin typeface="Calibri" pitchFamily="34" charset="0"/>
              </a:rPr>
              <a:t> je do zahájení útoku především veden průzkum bezpilotními prostředky a </a:t>
            </a:r>
            <a:r>
              <a:rPr lang="cs-CZ" sz="2400" dirty="0" err="1">
                <a:latin typeface="Calibri" pitchFamily="34" charset="0"/>
              </a:rPr>
              <a:t>radioelektronický</a:t>
            </a:r>
            <a:r>
              <a:rPr lang="cs-CZ" sz="2400" dirty="0">
                <a:latin typeface="Calibri" pitchFamily="34" charset="0"/>
              </a:rPr>
              <a:t> průzkum. Průzkum pochodových os pro přesun hlavních sil provádí prvky zajištění přesunu. Průzkumné skupiny bojového průzkumu mohou být předsunuty společně s jednotkou EB k vedení </a:t>
            </a:r>
            <a:r>
              <a:rPr lang="cs-CZ" sz="2400" dirty="0" err="1">
                <a:latin typeface="Calibri" pitchFamily="34" charset="0"/>
              </a:rPr>
              <a:t>radioelektronického</a:t>
            </a:r>
            <a:r>
              <a:rPr lang="cs-CZ" sz="2400" dirty="0">
                <a:latin typeface="Calibri" pitchFamily="34" charset="0"/>
              </a:rPr>
              <a:t> průzkumu do prostoru zasazení svazku (útvaru), kde zaujímají výchozí prostory. V případě potřeby mohou být předsunuty samostatně po osách přesunu hlavních sil nebo i po komunikacích mimo tyto osy. Po získání vizuálního kontaktu s hlavními silami nepřítele zahajují jeho pozorování. Do týlu nepřítele jsou zasazovány </a:t>
            </a:r>
            <a:r>
              <a:rPr lang="cs-CZ" sz="2400" dirty="0" smtClean="0">
                <a:latin typeface="Calibri" pitchFamily="34" charset="0"/>
              </a:rPr>
              <a:t>až po </a:t>
            </a:r>
            <a:r>
              <a:rPr lang="cs-CZ" sz="2400" dirty="0">
                <a:latin typeface="Calibri" pitchFamily="34" charset="0"/>
              </a:rPr>
              <a:t>zahájení útoku</a:t>
            </a:r>
            <a:r>
              <a:rPr lang="cs-CZ" sz="2400" dirty="0" smtClean="0">
                <a:latin typeface="Calibri" pitchFamily="34" charset="0"/>
              </a:rPr>
              <a:t>.</a:t>
            </a:r>
            <a:endParaRPr lang="cs-CZ" sz="2400" dirty="0">
              <a:latin typeface="Calibri" pitchFamily="34" charset="0"/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cs-CZ" sz="2800" b="1" dirty="0">
                <a:ea typeface="Calibri"/>
                <a:cs typeface="Times New Roman"/>
              </a:rPr>
              <a:t>Zpravodajská činnost a průzkum při vedení útoku </a:t>
            </a:r>
            <a:r>
              <a:rPr lang="cs-CZ" sz="2800" b="1" dirty="0" smtClean="0">
                <a:ea typeface="Calibri"/>
                <a:cs typeface="Times New Roman"/>
              </a:rPr>
              <a:t>po </a:t>
            </a:r>
            <a:r>
              <a:rPr lang="cs-CZ" sz="2800" b="1" dirty="0">
                <a:ea typeface="Calibri"/>
                <a:cs typeface="Times New Roman"/>
              </a:rPr>
              <a:t>přesunu z hloubky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34"/>
          <p:cNvGrpSpPr/>
          <p:nvPr/>
        </p:nvGrpSpPr>
        <p:grpSpPr>
          <a:xfrm>
            <a:off x="6920856" y="1808676"/>
            <a:ext cx="821307" cy="3983565"/>
            <a:chOff x="6920856" y="1808676"/>
            <a:chExt cx="821307" cy="3935351"/>
          </a:xfrm>
        </p:grpSpPr>
        <p:sp>
          <p:nvSpPr>
            <p:cNvPr id="29" name="AutoShape 42"/>
            <p:cNvSpPr>
              <a:spLocks noChangeArrowheads="1"/>
            </p:cNvSpPr>
            <p:nvPr/>
          </p:nvSpPr>
          <p:spPr bwMode="auto">
            <a:xfrm rot="19617509">
              <a:off x="6920856" y="5515427"/>
              <a:ext cx="228600" cy="228600"/>
            </a:xfrm>
            <a:prstGeom prst="flowChartSummingJunction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" name="AutoShape 69"/>
            <p:cNvSpPr>
              <a:spLocks noChangeArrowheads="1"/>
            </p:cNvSpPr>
            <p:nvPr/>
          </p:nvSpPr>
          <p:spPr bwMode="auto">
            <a:xfrm rot="19617509">
              <a:off x="7513563" y="1808676"/>
              <a:ext cx="228600" cy="228600"/>
            </a:xfrm>
            <a:prstGeom prst="flowChartSummingJunction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4" name="Volný tvar 33"/>
            <p:cNvSpPr/>
            <p:nvPr/>
          </p:nvSpPr>
          <p:spPr>
            <a:xfrm>
              <a:off x="7007617" y="2036617"/>
              <a:ext cx="598528" cy="3435728"/>
            </a:xfrm>
            <a:custGeom>
              <a:avLst/>
              <a:gdLst>
                <a:gd name="connsiteX0" fmla="*/ 598528 w 598528"/>
                <a:gd name="connsiteY0" fmla="*/ 0 h 2698171"/>
                <a:gd name="connsiteX1" fmla="*/ 396648 w 598528"/>
                <a:gd name="connsiteY1" fmla="*/ 433450 h 2698171"/>
                <a:gd name="connsiteX2" fmla="*/ 372897 w 598528"/>
                <a:gd name="connsiteY2" fmla="*/ 866899 h 2698171"/>
                <a:gd name="connsiteX3" fmla="*/ 135391 w 598528"/>
                <a:gd name="connsiteY3" fmla="*/ 1591294 h 2698171"/>
                <a:gd name="connsiteX4" fmla="*/ 4762 w 598528"/>
                <a:gd name="connsiteY4" fmla="*/ 2149434 h 2698171"/>
                <a:gd name="connsiteX5" fmla="*/ 28513 w 598528"/>
                <a:gd name="connsiteY5" fmla="*/ 2648198 h 2698171"/>
                <a:gd name="connsiteX6" fmla="*/ 28513 w 598528"/>
                <a:gd name="connsiteY6" fmla="*/ 2654135 h 2698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8528" h="2698171">
                  <a:moveTo>
                    <a:pt x="598528" y="0"/>
                  </a:moveTo>
                  <a:cubicBezTo>
                    <a:pt x="516390" y="144483"/>
                    <a:pt x="434253" y="288967"/>
                    <a:pt x="396648" y="433450"/>
                  </a:cubicBezTo>
                  <a:cubicBezTo>
                    <a:pt x="359043" y="577933"/>
                    <a:pt x="416440" y="673925"/>
                    <a:pt x="372897" y="866899"/>
                  </a:cubicBezTo>
                  <a:cubicBezTo>
                    <a:pt x="329354" y="1059873"/>
                    <a:pt x="196747" y="1377538"/>
                    <a:pt x="135391" y="1591294"/>
                  </a:cubicBezTo>
                  <a:cubicBezTo>
                    <a:pt x="74035" y="1805050"/>
                    <a:pt x="22575" y="1973283"/>
                    <a:pt x="4762" y="2149434"/>
                  </a:cubicBezTo>
                  <a:cubicBezTo>
                    <a:pt x="-13051" y="2325585"/>
                    <a:pt x="24554" y="2564081"/>
                    <a:pt x="28513" y="2648198"/>
                  </a:cubicBezTo>
                  <a:cubicBezTo>
                    <a:pt x="32471" y="2732315"/>
                    <a:pt x="30492" y="2693225"/>
                    <a:pt x="28513" y="2654135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6" name="TextovéPole 35"/>
          <p:cNvSpPr txBox="1"/>
          <p:nvPr/>
        </p:nvSpPr>
        <p:spPr>
          <a:xfrm>
            <a:off x="7380312" y="1412776"/>
            <a:ext cx="500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Arial" pitchFamily="34" charset="0"/>
                <a:cs typeface="Arial" pitchFamily="34" charset="0"/>
              </a:rPr>
              <a:t>LD</a:t>
            </a:r>
            <a:endParaRPr lang="cs-CZ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179512" y="5661248"/>
            <a:ext cx="602376" cy="488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" name="Line 7"/>
          <p:cNvSpPr>
            <a:spLocks noChangeShapeType="1"/>
          </p:cNvSpPr>
          <p:nvPr/>
        </p:nvSpPr>
        <p:spPr bwMode="auto">
          <a:xfrm flipV="1">
            <a:off x="5076056" y="5661248"/>
            <a:ext cx="1834792" cy="1171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1" name="Rectangle 168"/>
          <p:cNvSpPr>
            <a:spLocks noChangeArrowheads="1"/>
          </p:cNvSpPr>
          <p:nvPr/>
        </p:nvSpPr>
        <p:spPr bwMode="auto">
          <a:xfrm>
            <a:off x="3923928" y="5517232"/>
            <a:ext cx="339724" cy="27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r>
              <a:rPr lang="en-US" sz="1200" b="1" dirty="0" smtClean="0"/>
              <a:t>X</a:t>
            </a:r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endParaRPr lang="cs-CZ" sz="1200" b="1" dirty="0">
              <a:solidFill>
                <a:srgbClr val="0000FF"/>
              </a:solidFill>
            </a:endParaRPr>
          </a:p>
        </p:txBody>
      </p:sp>
      <p:sp>
        <p:nvSpPr>
          <p:cNvPr id="44" name="Line 7"/>
          <p:cNvSpPr>
            <a:spLocks noChangeShapeType="1"/>
          </p:cNvSpPr>
          <p:nvPr/>
        </p:nvSpPr>
        <p:spPr bwMode="auto">
          <a:xfrm>
            <a:off x="5620052" y="1914893"/>
            <a:ext cx="185232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5" name="Line 7"/>
          <p:cNvSpPr>
            <a:spLocks noChangeShapeType="1"/>
          </p:cNvSpPr>
          <p:nvPr/>
        </p:nvSpPr>
        <p:spPr bwMode="auto">
          <a:xfrm>
            <a:off x="323528" y="1916832"/>
            <a:ext cx="1001696" cy="614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3" name="Line 6"/>
          <p:cNvSpPr>
            <a:spLocks noChangeShapeType="1"/>
          </p:cNvSpPr>
          <p:nvPr/>
        </p:nvSpPr>
        <p:spPr bwMode="auto">
          <a:xfrm flipV="1">
            <a:off x="2915816" y="5661247"/>
            <a:ext cx="1008112" cy="109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4" name="Line 6"/>
          <p:cNvSpPr>
            <a:spLocks noChangeShapeType="1"/>
          </p:cNvSpPr>
          <p:nvPr/>
        </p:nvSpPr>
        <p:spPr bwMode="auto">
          <a:xfrm>
            <a:off x="3635896" y="1916832"/>
            <a:ext cx="783585" cy="93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5" name="Volný tvar 54"/>
          <p:cNvSpPr/>
          <p:nvPr/>
        </p:nvSpPr>
        <p:spPr>
          <a:xfrm>
            <a:off x="3275856" y="2352090"/>
            <a:ext cx="4104456" cy="643928"/>
          </a:xfrm>
          <a:custGeom>
            <a:avLst/>
            <a:gdLst>
              <a:gd name="connsiteX0" fmla="*/ 0 w 4287328"/>
              <a:gd name="connsiteY0" fmla="*/ 598144 h 643928"/>
              <a:gd name="connsiteX1" fmla="*/ 370936 w 4287328"/>
              <a:gd name="connsiteY1" fmla="*/ 632650 h 643928"/>
              <a:gd name="connsiteX2" fmla="*/ 948906 w 4287328"/>
              <a:gd name="connsiteY2" fmla="*/ 425616 h 643928"/>
              <a:gd name="connsiteX3" fmla="*/ 1664898 w 4287328"/>
              <a:gd name="connsiteY3" fmla="*/ 71933 h 643928"/>
              <a:gd name="connsiteX4" fmla="*/ 2337759 w 4287328"/>
              <a:gd name="connsiteY4" fmla="*/ 123691 h 643928"/>
              <a:gd name="connsiteX5" fmla="*/ 3114136 w 4287328"/>
              <a:gd name="connsiteY5" fmla="*/ 132318 h 643928"/>
              <a:gd name="connsiteX6" fmla="*/ 3743864 w 4287328"/>
              <a:gd name="connsiteY6" fmla="*/ 2921 h 643928"/>
              <a:gd name="connsiteX7" fmla="*/ 4287328 w 4287328"/>
              <a:gd name="connsiteY7" fmla="*/ 54680 h 643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87328" h="643928">
                <a:moveTo>
                  <a:pt x="0" y="598144"/>
                </a:moveTo>
                <a:cubicBezTo>
                  <a:pt x="106392" y="629774"/>
                  <a:pt x="212785" y="661405"/>
                  <a:pt x="370936" y="632650"/>
                </a:cubicBezTo>
                <a:cubicBezTo>
                  <a:pt x="529087" y="603895"/>
                  <a:pt x="733246" y="519069"/>
                  <a:pt x="948906" y="425616"/>
                </a:cubicBezTo>
                <a:cubicBezTo>
                  <a:pt x="1164566" y="332163"/>
                  <a:pt x="1433423" y="122254"/>
                  <a:pt x="1664898" y="71933"/>
                </a:cubicBezTo>
                <a:cubicBezTo>
                  <a:pt x="1896374" y="21612"/>
                  <a:pt x="2096219" y="113627"/>
                  <a:pt x="2337759" y="123691"/>
                </a:cubicBezTo>
                <a:cubicBezTo>
                  <a:pt x="2579299" y="133755"/>
                  <a:pt x="2879785" y="152446"/>
                  <a:pt x="3114136" y="132318"/>
                </a:cubicBezTo>
                <a:cubicBezTo>
                  <a:pt x="3348487" y="112190"/>
                  <a:pt x="3548332" y="15861"/>
                  <a:pt x="3743864" y="2921"/>
                </a:cubicBezTo>
                <a:cubicBezTo>
                  <a:pt x="3939396" y="-10019"/>
                  <a:pt x="4113362" y="22330"/>
                  <a:pt x="4287328" y="54680"/>
                </a:cubicBezTo>
              </a:path>
            </a:pathLst>
          </a:custGeom>
          <a:noFill/>
          <a:ln w="158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Volný tvar 55"/>
          <p:cNvSpPr/>
          <p:nvPr/>
        </p:nvSpPr>
        <p:spPr>
          <a:xfrm>
            <a:off x="3059832" y="3584740"/>
            <a:ext cx="4048334" cy="830725"/>
          </a:xfrm>
          <a:custGeom>
            <a:avLst/>
            <a:gdLst>
              <a:gd name="connsiteX0" fmla="*/ 0 w 4149306"/>
              <a:gd name="connsiteY0" fmla="*/ 0 h 939020"/>
              <a:gd name="connsiteX1" fmla="*/ 405442 w 4149306"/>
              <a:gd name="connsiteY1" fmla="*/ 431321 h 939020"/>
              <a:gd name="connsiteX2" fmla="*/ 1207698 w 4149306"/>
              <a:gd name="connsiteY2" fmla="*/ 914400 h 939020"/>
              <a:gd name="connsiteX3" fmla="*/ 1759789 w 4149306"/>
              <a:gd name="connsiteY3" fmla="*/ 793630 h 939020"/>
              <a:gd name="connsiteX4" fmla="*/ 2398144 w 4149306"/>
              <a:gd name="connsiteY4" fmla="*/ 155276 h 939020"/>
              <a:gd name="connsiteX5" fmla="*/ 3088257 w 4149306"/>
              <a:gd name="connsiteY5" fmla="*/ 189781 h 939020"/>
              <a:gd name="connsiteX6" fmla="*/ 3545457 w 4149306"/>
              <a:gd name="connsiteY6" fmla="*/ 457200 h 939020"/>
              <a:gd name="connsiteX7" fmla="*/ 4149306 w 4149306"/>
              <a:gd name="connsiteY7" fmla="*/ 310551 h 939020"/>
              <a:gd name="connsiteX0" fmla="*/ 0 w 4313208"/>
              <a:gd name="connsiteY0" fmla="*/ 504180 h 830725"/>
              <a:gd name="connsiteX1" fmla="*/ 569344 w 4313208"/>
              <a:gd name="connsiteY1" fmla="*/ 323026 h 830725"/>
              <a:gd name="connsiteX2" fmla="*/ 1371600 w 4313208"/>
              <a:gd name="connsiteY2" fmla="*/ 806105 h 830725"/>
              <a:gd name="connsiteX3" fmla="*/ 1923691 w 4313208"/>
              <a:gd name="connsiteY3" fmla="*/ 685335 h 830725"/>
              <a:gd name="connsiteX4" fmla="*/ 2562046 w 4313208"/>
              <a:gd name="connsiteY4" fmla="*/ 46981 h 830725"/>
              <a:gd name="connsiteX5" fmla="*/ 3252159 w 4313208"/>
              <a:gd name="connsiteY5" fmla="*/ 81486 h 830725"/>
              <a:gd name="connsiteX6" fmla="*/ 3709359 w 4313208"/>
              <a:gd name="connsiteY6" fmla="*/ 348905 h 830725"/>
              <a:gd name="connsiteX7" fmla="*/ 4313208 w 4313208"/>
              <a:gd name="connsiteY7" fmla="*/ 202256 h 830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13208" h="830725">
                <a:moveTo>
                  <a:pt x="0" y="504180"/>
                </a:moveTo>
                <a:cubicBezTo>
                  <a:pt x="102079" y="643640"/>
                  <a:pt x="340744" y="272705"/>
                  <a:pt x="569344" y="323026"/>
                </a:cubicBezTo>
                <a:cubicBezTo>
                  <a:pt x="797944" y="373347"/>
                  <a:pt x="1145876" y="745720"/>
                  <a:pt x="1371600" y="806105"/>
                </a:cubicBezTo>
                <a:cubicBezTo>
                  <a:pt x="1597324" y="866490"/>
                  <a:pt x="1725283" y="811856"/>
                  <a:pt x="1923691" y="685335"/>
                </a:cubicBezTo>
                <a:cubicBezTo>
                  <a:pt x="2122099" y="558814"/>
                  <a:pt x="2340635" y="147623"/>
                  <a:pt x="2562046" y="46981"/>
                </a:cubicBezTo>
                <a:cubicBezTo>
                  <a:pt x="2783457" y="-53661"/>
                  <a:pt x="3060940" y="31165"/>
                  <a:pt x="3252159" y="81486"/>
                </a:cubicBezTo>
                <a:cubicBezTo>
                  <a:pt x="3443378" y="131807"/>
                  <a:pt x="3532518" y="328777"/>
                  <a:pt x="3709359" y="348905"/>
                </a:cubicBezTo>
                <a:cubicBezTo>
                  <a:pt x="3886200" y="369033"/>
                  <a:pt x="4099704" y="285644"/>
                  <a:pt x="4313208" y="202256"/>
                </a:cubicBezTo>
              </a:path>
            </a:pathLst>
          </a:custGeom>
          <a:noFill/>
          <a:ln w="158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Rectangle 168"/>
          <p:cNvSpPr>
            <a:spLocks noChangeArrowheads="1"/>
          </p:cNvSpPr>
          <p:nvPr/>
        </p:nvSpPr>
        <p:spPr bwMode="auto">
          <a:xfrm>
            <a:off x="4401273" y="1804887"/>
            <a:ext cx="339724" cy="27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r>
              <a:rPr lang="en-US" sz="1200" b="1" dirty="0" smtClean="0"/>
              <a:t>X</a:t>
            </a:r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endParaRPr lang="cs-CZ" sz="1200" b="1" dirty="0">
              <a:solidFill>
                <a:srgbClr val="0000FF"/>
              </a:solidFill>
            </a:endParaRPr>
          </a:p>
        </p:txBody>
      </p:sp>
      <p:grpSp>
        <p:nvGrpSpPr>
          <p:cNvPr id="3" name="Skupina 99"/>
          <p:cNvGrpSpPr/>
          <p:nvPr/>
        </p:nvGrpSpPr>
        <p:grpSpPr>
          <a:xfrm>
            <a:off x="2699792" y="1816653"/>
            <a:ext cx="848500" cy="3985974"/>
            <a:chOff x="6927969" y="988417"/>
            <a:chExt cx="848500" cy="3985974"/>
          </a:xfrm>
        </p:grpSpPr>
        <p:sp>
          <p:nvSpPr>
            <p:cNvPr id="101" name="AutoShape 42"/>
            <p:cNvSpPr>
              <a:spLocks noChangeArrowheads="1"/>
            </p:cNvSpPr>
            <p:nvPr/>
          </p:nvSpPr>
          <p:spPr bwMode="auto">
            <a:xfrm rot="19617509">
              <a:off x="6927969" y="4745791"/>
              <a:ext cx="228600" cy="228600"/>
            </a:xfrm>
            <a:prstGeom prst="flowChartSummingJunction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" name="AutoShape 69"/>
            <p:cNvSpPr>
              <a:spLocks noChangeArrowheads="1"/>
            </p:cNvSpPr>
            <p:nvPr/>
          </p:nvSpPr>
          <p:spPr bwMode="auto">
            <a:xfrm rot="19617509">
              <a:off x="7547869" y="988417"/>
              <a:ext cx="228600" cy="228600"/>
            </a:xfrm>
            <a:prstGeom prst="flowChartSummingJunction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" name="Volný tvar 102"/>
            <p:cNvSpPr/>
            <p:nvPr/>
          </p:nvSpPr>
          <p:spPr>
            <a:xfrm>
              <a:off x="7007617" y="1232612"/>
              <a:ext cx="598528" cy="3502177"/>
            </a:xfrm>
            <a:custGeom>
              <a:avLst/>
              <a:gdLst>
                <a:gd name="connsiteX0" fmla="*/ 598528 w 598528"/>
                <a:gd name="connsiteY0" fmla="*/ 0 h 2698171"/>
                <a:gd name="connsiteX1" fmla="*/ 396648 w 598528"/>
                <a:gd name="connsiteY1" fmla="*/ 433450 h 2698171"/>
                <a:gd name="connsiteX2" fmla="*/ 372897 w 598528"/>
                <a:gd name="connsiteY2" fmla="*/ 866899 h 2698171"/>
                <a:gd name="connsiteX3" fmla="*/ 135391 w 598528"/>
                <a:gd name="connsiteY3" fmla="*/ 1591294 h 2698171"/>
                <a:gd name="connsiteX4" fmla="*/ 4762 w 598528"/>
                <a:gd name="connsiteY4" fmla="*/ 2149434 h 2698171"/>
                <a:gd name="connsiteX5" fmla="*/ 28513 w 598528"/>
                <a:gd name="connsiteY5" fmla="*/ 2648198 h 2698171"/>
                <a:gd name="connsiteX6" fmla="*/ 28513 w 598528"/>
                <a:gd name="connsiteY6" fmla="*/ 2654135 h 2698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8528" h="2698171">
                  <a:moveTo>
                    <a:pt x="598528" y="0"/>
                  </a:moveTo>
                  <a:cubicBezTo>
                    <a:pt x="516390" y="144483"/>
                    <a:pt x="434253" y="288967"/>
                    <a:pt x="396648" y="433450"/>
                  </a:cubicBezTo>
                  <a:cubicBezTo>
                    <a:pt x="359043" y="577933"/>
                    <a:pt x="416440" y="673925"/>
                    <a:pt x="372897" y="866899"/>
                  </a:cubicBezTo>
                  <a:cubicBezTo>
                    <a:pt x="329354" y="1059873"/>
                    <a:pt x="196747" y="1377538"/>
                    <a:pt x="135391" y="1591294"/>
                  </a:cubicBezTo>
                  <a:cubicBezTo>
                    <a:pt x="74035" y="1805050"/>
                    <a:pt x="22575" y="1973283"/>
                    <a:pt x="4762" y="2149434"/>
                  </a:cubicBezTo>
                  <a:cubicBezTo>
                    <a:pt x="-13051" y="2325585"/>
                    <a:pt x="24554" y="2564081"/>
                    <a:pt x="28513" y="2648198"/>
                  </a:cubicBezTo>
                  <a:cubicBezTo>
                    <a:pt x="32471" y="2732315"/>
                    <a:pt x="30492" y="2693225"/>
                    <a:pt x="28513" y="2654135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06" name="TextovéPole 105"/>
          <p:cNvSpPr txBox="1"/>
          <p:nvPr/>
        </p:nvSpPr>
        <p:spPr>
          <a:xfrm>
            <a:off x="3275856" y="1412776"/>
            <a:ext cx="500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Arial" pitchFamily="34" charset="0"/>
                <a:cs typeface="Arial" pitchFamily="34" charset="0"/>
              </a:rPr>
              <a:t>LA</a:t>
            </a:r>
            <a:endParaRPr lang="cs-CZ" sz="1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8" name="Přímá spojnice se šipkou 107"/>
          <p:cNvCxnSpPr/>
          <p:nvPr/>
        </p:nvCxnSpPr>
        <p:spPr>
          <a:xfrm flipH="1">
            <a:off x="2627784" y="3789040"/>
            <a:ext cx="35872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Line 6"/>
          <p:cNvSpPr>
            <a:spLocks noChangeShapeType="1"/>
          </p:cNvSpPr>
          <p:nvPr/>
        </p:nvSpPr>
        <p:spPr bwMode="auto">
          <a:xfrm flipV="1">
            <a:off x="2915816" y="1916832"/>
            <a:ext cx="415766" cy="194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4" name="Rectangle 168"/>
          <p:cNvSpPr>
            <a:spLocks noChangeArrowheads="1"/>
          </p:cNvSpPr>
          <p:nvPr/>
        </p:nvSpPr>
        <p:spPr bwMode="auto">
          <a:xfrm>
            <a:off x="1335037" y="1793648"/>
            <a:ext cx="339724" cy="27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r>
              <a:rPr lang="en-US" sz="1200" b="1" dirty="0" smtClean="0"/>
              <a:t>X</a:t>
            </a:r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endParaRPr lang="cs-CZ" sz="1200" b="1" dirty="0">
              <a:solidFill>
                <a:srgbClr val="0000FF"/>
              </a:solidFill>
            </a:endParaRPr>
          </a:p>
        </p:txBody>
      </p:sp>
      <p:sp>
        <p:nvSpPr>
          <p:cNvPr id="135" name="Line 6"/>
          <p:cNvSpPr>
            <a:spLocks noChangeShapeType="1"/>
          </p:cNvSpPr>
          <p:nvPr/>
        </p:nvSpPr>
        <p:spPr bwMode="auto">
          <a:xfrm>
            <a:off x="2339752" y="5661248"/>
            <a:ext cx="313626" cy="711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6" name="Rectangle 168"/>
          <p:cNvSpPr>
            <a:spLocks noChangeArrowheads="1"/>
          </p:cNvSpPr>
          <p:nvPr/>
        </p:nvSpPr>
        <p:spPr bwMode="auto">
          <a:xfrm>
            <a:off x="1979712" y="5517232"/>
            <a:ext cx="339724" cy="27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r>
              <a:rPr lang="en-US" sz="1200" b="1" dirty="0" smtClean="0"/>
              <a:t>X</a:t>
            </a:r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endParaRPr lang="cs-CZ" sz="1200" b="1" dirty="0">
              <a:solidFill>
                <a:srgbClr val="0000FF"/>
              </a:solidFill>
            </a:endParaRPr>
          </a:p>
        </p:txBody>
      </p:sp>
      <p:grpSp>
        <p:nvGrpSpPr>
          <p:cNvPr id="4" name="Skupina 136"/>
          <p:cNvGrpSpPr/>
          <p:nvPr/>
        </p:nvGrpSpPr>
        <p:grpSpPr>
          <a:xfrm>
            <a:off x="4831861" y="1820390"/>
            <a:ext cx="788289" cy="3969278"/>
            <a:chOff x="6953874" y="1808676"/>
            <a:chExt cx="788289" cy="3969278"/>
          </a:xfrm>
        </p:grpSpPr>
        <p:sp>
          <p:nvSpPr>
            <p:cNvPr id="138" name="AutoShape 42"/>
            <p:cNvSpPr>
              <a:spLocks noChangeArrowheads="1"/>
            </p:cNvSpPr>
            <p:nvPr/>
          </p:nvSpPr>
          <p:spPr bwMode="auto">
            <a:xfrm rot="19617509">
              <a:off x="6953874" y="5549354"/>
              <a:ext cx="228600" cy="228600"/>
            </a:xfrm>
            <a:prstGeom prst="flowChartSummingJunction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9" name="AutoShape 69"/>
            <p:cNvSpPr>
              <a:spLocks noChangeArrowheads="1"/>
            </p:cNvSpPr>
            <p:nvPr/>
          </p:nvSpPr>
          <p:spPr bwMode="auto">
            <a:xfrm rot="19617509">
              <a:off x="7513563" y="1808676"/>
              <a:ext cx="228600" cy="228600"/>
            </a:xfrm>
            <a:prstGeom prst="flowChartSummingJunction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0" name="Volný tvar 139"/>
            <p:cNvSpPr/>
            <p:nvPr/>
          </p:nvSpPr>
          <p:spPr>
            <a:xfrm>
              <a:off x="7007617" y="2036618"/>
              <a:ext cx="598528" cy="3468900"/>
            </a:xfrm>
            <a:custGeom>
              <a:avLst/>
              <a:gdLst>
                <a:gd name="connsiteX0" fmla="*/ 598528 w 598528"/>
                <a:gd name="connsiteY0" fmla="*/ 0 h 2698171"/>
                <a:gd name="connsiteX1" fmla="*/ 396648 w 598528"/>
                <a:gd name="connsiteY1" fmla="*/ 433450 h 2698171"/>
                <a:gd name="connsiteX2" fmla="*/ 372897 w 598528"/>
                <a:gd name="connsiteY2" fmla="*/ 866899 h 2698171"/>
                <a:gd name="connsiteX3" fmla="*/ 135391 w 598528"/>
                <a:gd name="connsiteY3" fmla="*/ 1591294 h 2698171"/>
                <a:gd name="connsiteX4" fmla="*/ 4762 w 598528"/>
                <a:gd name="connsiteY4" fmla="*/ 2149434 h 2698171"/>
                <a:gd name="connsiteX5" fmla="*/ 28513 w 598528"/>
                <a:gd name="connsiteY5" fmla="*/ 2648198 h 2698171"/>
                <a:gd name="connsiteX6" fmla="*/ 28513 w 598528"/>
                <a:gd name="connsiteY6" fmla="*/ 2654135 h 2698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8528" h="2698171">
                  <a:moveTo>
                    <a:pt x="598528" y="0"/>
                  </a:moveTo>
                  <a:cubicBezTo>
                    <a:pt x="516390" y="144483"/>
                    <a:pt x="434253" y="288967"/>
                    <a:pt x="396648" y="433450"/>
                  </a:cubicBezTo>
                  <a:cubicBezTo>
                    <a:pt x="359043" y="577933"/>
                    <a:pt x="416440" y="673925"/>
                    <a:pt x="372897" y="866899"/>
                  </a:cubicBezTo>
                  <a:cubicBezTo>
                    <a:pt x="329354" y="1059873"/>
                    <a:pt x="196747" y="1377538"/>
                    <a:pt x="135391" y="1591294"/>
                  </a:cubicBezTo>
                  <a:cubicBezTo>
                    <a:pt x="74035" y="1805050"/>
                    <a:pt x="22575" y="1973283"/>
                    <a:pt x="4762" y="2149434"/>
                  </a:cubicBezTo>
                  <a:cubicBezTo>
                    <a:pt x="-13051" y="2325585"/>
                    <a:pt x="24554" y="2564081"/>
                    <a:pt x="28513" y="2648198"/>
                  </a:cubicBezTo>
                  <a:cubicBezTo>
                    <a:pt x="32471" y="2732315"/>
                    <a:pt x="30492" y="2693225"/>
                    <a:pt x="28513" y="2654135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46" name="TextovéPole 145"/>
          <p:cNvSpPr txBox="1"/>
          <p:nvPr/>
        </p:nvSpPr>
        <p:spPr>
          <a:xfrm>
            <a:off x="5292080" y="1412776"/>
            <a:ext cx="500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Arial" pitchFamily="34" charset="0"/>
                <a:cs typeface="Arial" pitchFamily="34" charset="0"/>
              </a:rPr>
              <a:t>LD</a:t>
            </a:r>
            <a:endParaRPr lang="cs-CZ" sz="16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Skupina 149"/>
          <p:cNvGrpSpPr/>
          <p:nvPr/>
        </p:nvGrpSpPr>
        <p:grpSpPr>
          <a:xfrm rot="1282938">
            <a:off x="1407418" y="2247332"/>
            <a:ext cx="400280" cy="886268"/>
            <a:chOff x="1249481" y="2814442"/>
            <a:chExt cx="400280" cy="886268"/>
          </a:xfrm>
        </p:grpSpPr>
        <p:sp>
          <p:nvSpPr>
            <p:cNvPr id="147" name="Line 6"/>
            <p:cNvSpPr>
              <a:spLocks noChangeShapeType="1"/>
            </p:cNvSpPr>
            <p:nvPr/>
          </p:nvSpPr>
          <p:spPr bwMode="auto">
            <a:xfrm flipH="1" flipV="1">
              <a:off x="1402931" y="2814442"/>
              <a:ext cx="246830" cy="84710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8" name="Line 6"/>
            <p:cNvSpPr>
              <a:spLocks noChangeShapeType="1"/>
            </p:cNvSpPr>
            <p:nvPr/>
          </p:nvSpPr>
          <p:spPr bwMode="auto">
            <a:xfrm flipV="1">
              <a:off x="1249481" y="2822135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9" name="Line 6"/>
            <p:cNvSpPr>
              <a:spLocks noChangeShapeType="1"/>
            </p:cNvSpPr>
            <p:nvPr/>
          </p:nvSpPr>
          <p:spPr bwMode="auto">
            <a:xfrm flipV="1">
              <a:off x="1496311" y="3651391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6" name="Skupina 168"/>
          <p:cNvGrpSpPr/>
          <p:nvPr/>
        </p:nvGrpSpPr>
        <p:grpSpPr>
          <a:xfrm>
            <a:off x="2987824" y="5229200"/>
            <a:ext cx="291375" cy="246986"/>
            <a:chOff x="3658046" y="2033800"/>
            <a:chExt cx="291375" cy="246986"/>
          </a:xfrm>
        </p:grpSpPr>
        <p:pic>
          <p:nvPicPr>
            <p:cNvPr id="170" name="Picture 2" descr="D:\Učení\Materialy\!!situační značky\značky\mechanizovane kolove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58046" y="2093146"/>
              <a:ext cx="291375" cy="18764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</p:pic>
        <p:cxnSp>
          <p:nvCxnSpPr>
            <p:cNvPr id="171" name="Přímá spojnice 170"/>
            <p:cNvCxnSpPr/>
            <p:nvPr/>
          </p:nvCxnSpPr>
          <p:spPr>
            <a:xfrm>
              <a:off x="3803733" y="2033800"/>
              <a:ext cx="0" cy="5927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Skupina 171"/>
          <p:cNvGrpSpPr/>
          <p:nvPr/>
        </p:nvGrpSpPr>
        <p:grpSpPr>
          <a:xfrm>
            <a:off x="3419872" y="2204864"/>
            <a:ext cx="291375" cy="246986"/>
            <a:chOff x="3658046" y="2033800"/>
            <a:chExt cx="291375" cy="246986"/>
          </a:xfrm>
        </p:grpSpPr>
        <p:pic>
          <p:nvPicPr>
            <p:cNvPr id="173" name="Picture 2" descr="D:\Učení\Materialy\!!situační značky\značky\mechanizovane kolove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58046" y="2093146"/>
              <a:ext cx="291375" cy="18764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</p:pic>
        <p:cxnSp>
          <p:nvCxnSpPr>
            <p:cNvPr id="174" name="Přímá spojnice 173"/>
            <p:cNvCxnSpPr/>
            <p:nvPr/>
          </p:nvCxnSpPr>
          <p:spPr>
            <a:xfrm>
              <a:off x="3803733" y="2033800"/>
              <a:ext cx="0" cy="5927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Skupina 174"/>
          <p:cNvGrpSpPr/>
          <p:nvPr/>
        </p:nvGrpSpPr>
        <p:grpSpPr>
          <a:xfrm>
            <a:off x="3275856" y="2564904"/>
            <a:ext cx="291375" cy="246986"/>
            <a:chOff x="3658046" y="2033800"/>
            <a:chExt cx="291375" cy="246986"/>
          </a:xfrm>
        </p:grpSpPr>
        <p:pic>
          <p:nvPicPr>
            <p:cNvPr id="176" name="Picture 2" descr="D:\Učení\Materialy\!!situační značky\značky\mechanizovane kolove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58046" y="2093146"/>
              <a:ext cx="291375" cy="18764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</p:pic>
        <p:cxnSp>
          <p:nvCxnSpPr>
            <p:cNvPr id="177" name="Přímá spojnice 176"/>
            <p:cNvCxnSpPr/>
            <p:nvPr/>
          </p:nvCxnSpPr>
          <p:spPr>
            <a:xfrm>
              <a:off x="3803733" y="2033800"/>
              <a:ext cx="0" cy="5927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Skupina 177"/>
          <p:cNvGrpSpPr/>
          <p:nvPr/>
        </p:nvGrpSpPr>
        <p:grpSpPr>
          <a:xfrm>
            <a:off x="3347864" y="3212976"/>
            <a:ext cx="291375" cy="246986"/>
            <a:chOff x="3658046" y="2033800"/>
            <a:chExt cx="291375" cy="246986"/>
          </a:xfrm>
        </p:grpSpPr>
        <p:pic>
          <p:nvPicPr>
            <p:cNvPr id="179" name="Picture 2" descr="D:\Učení\Materialy\!!situační značky\značky\mechanizovane kolove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58046" y="2093146"/>
              <a:ext cx="291375" cy="18764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</p:pic>
        <p:cxnSp>
          <p:nvCxnSpPr>
            <p:cNvPr id="180" name="Přímá spojnice 179"/>
            <p:cNvCxnSpPr/>
            <p:nvPr/>
          </p:nvCxnSpPr>
          <p:spPr>
            <a:xfrm>
              <a:off x="3803733" y="2033800"/>
              <a:ext cx="0" cy="5927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Skupina 180"/>
          <p:cNvGrpSpPr/>
          <p:nvPr/>
        </p:nvGrpSpPr>
        <p:grpSpPr>
          <a:xfrm>
            <a:off x="3131840" y="4293096"/>
            <a:ext cx="291375" cy="246986"/>
            <a:chOff x="3658046" y="2033800"/>
            <a:chExt cx="291375" cy="246986"/>
          </a:xfrm>
        </p:grpSpPr>
        <p:pic>
          <p:nvPicPr>
            <p:cNvPr id="182" name="Picture 2" descr="D:\Učení\Materialy\!!situační značky\značky\mechanizovane kolove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58046" y="2093146"/>
              <a:ext cx="291375" cy="18764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</p:pic>
        <p:cxnSp>
          <p:nvCxnSpPr>
            <p:cNvPr id="183" name="Přímá spojnice 182"/>
            <p:cNvCxnSpPr/>
            <p:nvPr/>
          </p:nvCxnSpPr>
          <p:spPr>
            <a:xfrm>
              <a:off x="3803733" y="2033800"/>
              <a:ext cx="0" cy="5927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" name="Line 6"/>
          <p:cNvSpPr>
            <a:spLocks noChangeShapeType="1"/>
          </p:cNvSpPr>
          <p:nvPr/>
        </p:nvSpPr>
        <p:spPr bwMode="auto">
          <a:xfrm flipV="1">
            <a:off x="4283968" y="5661248"/>
            <a:ext cx="525897" cy="109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7" name="Line 6"/>
          <p:cNvSpPr>
            <a:spLocks noChangeShapeType="1"/>
          </p:cNvSpPr>
          <p:nvPr/>
        </p:nvSpPr>
        <p:spPr bwMode="auto">
          <a:xfrm flipV="1">
            <a:off x="4716016" y="1916832"/>
            <a:ext cx="6699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0" name="AutoShape 69"/>
          <p:cNvSpPr>
            <a:spLocks noChangeArrowheads="1"/>
          </p:cNvSpPr>
          <p:nvPr/>
        </p:nvSpPr>
        <p:spPr bwMode="auto">
          <a:xfrm rot="19617509">
            <a:off x="2599613" y="1888661"/>
            <a:ext cx="228600" cy="228600"/>
          </a:xfrm>
          <a:prstGeom prst="flowChartSummingJunction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1" name="Line 7"/>
          <p:cNvSpPr>
            <a:spLocks noChangeShapeType="1"/>
          </p:cNvSpPr>
          <p:nvPr/>
        </p:nvSpPr>
        <p:spPr bwMode="auto">
          <a:xfrm flipV="1">
            <a:off x="1619672" y="1916832"/>
            <a:ext cx="10081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2" name="AutoShape 69"/>
          <p:cNvSpPr>
            <a:spLocks noChangeArrowheads="1"/>
          </p:cNvSpPr>
          <p:nvPr/>
        </p:nvSpPr>
        <p:spPr bwMode="auto">
          <a:xfrm rot="19617509">
            <a:off x="2095557" y="4696972"/>
            <a:ext cx="228600" cy="228600"/>
          </a:xfrm>
          <a:prstGeom prst="flowChartSummingJunction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1" name="Skupina 192"/>
          <p:cNvGrpSpPr>
            <a:grpSpLocks noChangeAspect="1"/>
          </p:cNvGrpSpPr>
          <p:nvPr/>
        </p:nvGrpSpPr>
        <p:grpSpPr>
          <a:xfrm rot="600905">
            <a:off x="2442272" y="2118121"/>
            <a:ext cx="243000" cy="1200305"/>
            <a:chOff x="7812360" y="4005064"/>
            <a:chExt cx="432048" cy="2304256"/>
          </a:xfrm>
        </p:grpSpPr>
        <p:sp>
          <p:nvSpPr>
            <p:cNvPr id="185" name="Oblouk 184"/>
            <p:cNvSpPr/>
            <p:nvPr/>
          </p:nvSpPr>
          <p:spPr>
            <a:xfrm>
              <a:off x="7812360" y="5157192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6" name="Oblouk 185"/>
            <p:cNvSpPr/>
            <p:nvPr/>
          </p:nvSpPr>
          <p:spPr>
            <a:xfrm>
              <a:off x="7812360" y="5445224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7" name="Oblouk 186"/>
            <p:cNvSpPr/>
            <p:nvPr/>
          </p:nvSpPr>
          <p:spPr>
            <a:xfrm>
              <a:off x="7812360" y="5733256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8" name="Oblouk 187"/>
            <p:cNvSpPr/>
            <p:nvPr/>
          </p:nvSpPr>
          <p:spPr>
            <a:xfrm>
              <a:off x="7812360" y="4293096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9" name="Oblouk 188"/>
            <p:cNvSpPr/>
            <p:nvPr/>
          </p:nvSpPr>
          <p:spPr>
            <a:xfrm>
              <a:off x="7812360" y="4581128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0" name="Oblouk 189"/>
            <p:cNvSpPr/>
            <p:nvPr/>
          </p:nvSpPr>
          <p:spPr>
            <a:xfrm>
              <a:off x="7812360" y="4869160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1" name="Oblouk 190"/>
            <p:cNvSpPr/>
            <p:nvPr/>
          </p:nvSpPr>
          <p:spPr>
            <a:xfrm>
              <a:off x="7812360" y="6021288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2" name="Oblouk 191"/>
            <p:cNvSpPr/>
            <p:nvPr/>
          </p:nvSpPr>
          <p:spPr>
            <a:xfrm>
              <a:off x="7812360" y="4005064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2" name="Skupina 193"/>
          <p:cNvGrpSpPr>
            <a:grpSpLocks noChangeAspect="1"/>
          </p:cNvGrpSpPr>
          <p:nvPr/>
        </p:nvGrpSpPr>
        <p:grpSpPr>
          <a:xfrm rot="600905">
            <a:off x="2246426" y="3295201"/>
            <a:ext cx="243000" cy="1432365"/>
            <a:chOff x="7812360" y="4005064"/>
            <a:chExt cx="432048" cy="2304256"/>
          </a:xfrm>
        </p:grpSpPr>
        <p:sp>
          <p:nvSpPr>
            <p:cNvPr id="195" name="Oblouk 194"/>
            <p:cNvSpPr/>
            <p:nvPr/>
          </p:nvSpPr>
          <p:spPr>
            <a:xfrm>
              <a:off x="7812360" y="5157192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6" name="Oblouk 195"/>
            <p:cNvSpPr/>
            <p:nvPr/>
          </p:nvSpPr>
          <p:spPr>
            <a:xfrm>
              <a:off x="7812360" y="5445224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7" name="Oblouk 196"/>
            <p:cNvSpPr/>
            <p:nvPr/>
          </p:nvSpPr>
          <p:spPr>
            <a:xfrm>
              <a:off x="7812360" y="5733256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8" name="Oblouk 197"/>
            <p:cNvSpPr/>
            <p:nvPr/>
          </p:nvSpPr>
          <p:spPr>
            <a:xfrm>
              <a:off x="7812360" y="4293096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9" name="Oblouk 198"/>
            <p:cNvSpPr/>
            <p:nvPr/>
          </p:nvSpPr>
          <p:spPr>
            <a:xfrm>
              <a:off x="7812360" y="4581128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0" name="Oblouk 199"/>
            <p:cNvSpPr/>
            <p:nvPr/>
          </p:nvSpPr>
          <p:spPr>
            <a:xfrm>
              <a:off x="7812360" y="4869160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1" name="Oblouk 200"/>
            <p:cNvSpPr/>
            <p:nvPr/>
          </p:nvSpPr>
          <p:spPr>
            <a:xfrm>
              <a:off x="7812360" y="6021288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2" name="Oblouk 201"/>
            <p:cNvSpPr/>
            <p:nvPr/>
          </p:nvSpPr>
          <p:spPr>
            <a:xfrm>
              <a:off x="7812360" y="4005064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03" name="TextovéPole 202"/>
          <p:cNvSpPr txBox="1"/>
          <p:nvPr/>
        </p:nvSpPr>
        <p:spPr>
          <a:xfrm>
            <a:off x="2411760" y="1412776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FLET</a:t>
            </a:r>
            <a:endParaRPr lang="cs-CZ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Skupina 256"/>
          <p:cNvGrpSpPr/>
          <p:nvPr/>
        </p:nvGrpSpPr>
        <p:grpSpPr>
          <a:xfrm rot="16200000">
            <a:off x="4818512" y="4478632"/>
            <a:ext cx="216024" cy="276999"/>
            <a:chOff x="7740352" y="5589240"/>
            <a:chExt cx="216024" cy="276999"/>
          </a:xfrm>
        </p:grpSpPr>
        <p:sp>
          <p:nvSpPr>
            <p:cNvPr id="253" name="TextovéPole 252"/>
            <p:cNvSpPr txBox="1"/>
            <p:nvPr/>
          </p:nvSpPr>
          <p:spPr>
            <a:xfrm>
              <a:off x="7740352" y="5589240"/>
              <a:ext cx="21602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 lang="cs-CZ" dirty="0"/>
            </a:p>
          </p:txBody>
        </p:sp>
        <p:grpSp>
          <p:nvGrpSpPr>
            <p:cNvPr id="14" name="Skupina 253"/>
            <p:cNvGrpSpPr>
              <a:grpSpLocks noChangeAspect="1"/>
            </p:cNvGrpSpPr>
            <p:nvPr/>
          </p:nvGrpSpPr>
          <p:grpSpPr>
            <a:xfrm>
              <a:off x="7812360" y="5675256"/>
              <a:ext cx="51014" cy="124988"/>
              <a:chOff x="9828584" y="4075139"/>
              <a:chExt cx="75777" cy="169277"/>
            </a:xfrm>
          </p:grpSpPr>
          <p:cxnSp>
            <p:nvCxnSpPr>
              <p:cNvPr id="255" name="Přímá spojnice 209"/>
              <p:cNvCxnSpPr/>
              <p:nvPr/>
            </p:nvCxnSpPr>
            <p:spPr>
              <a:xfrm>
                <a:off x="9828584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Přímá spojnice 210"/>
              <p:cNvCxnSpPr/>
              <p:nvPr/>
            </p:nvCxnSpPr>
            <p:spPr>
              <a:xfrm>
                <a:off x="9904361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" name="Skupina 257"/>
          <p:cNvGrpSpPr/>
          <p:nvPr/>
        </p:nvGrpSpPr>
        <p:grpSpPr>
          <a:xfrm rot="17482141">
            <a:off x="4992363" y="3585568"/>
            <a:ext cx="216024" cy="276999"/>
            <a:chOff x="7740352" y="5589240"/>
            <a:chExt cx="216024" cy="276999"/>
          </a:xfrm>
        </p:grpSpPr>
        <p:sp>
          <p:nvSpPr>
            <p:cNvPr id="259" name="TextovéPole 258"/>
            <p:cNvSpPr txBox="1"/>
            <p:nvPr/>
          </p:nvSpPr>
          <p:spPr>
            <a:xfrm>
              <a:off x="7740352" y="5589240"/>
              <a:ext cx="21602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 lang="cs-CZ" dirty="0"/>
            </a:p>
          </p:txBody>
        </p:sp>
        <p:grpSp>
          <p:nvGrpSpPr>
            <p:cNvPr id="16" name="Skupina 253"/>
            <p:cNvGrpSpPr>
              <a:grpSpLocks noChangeAspect="1"/>
            </p:cNvGrpSpPr>
            <p:nvPr/>
          </p:nvGrpSpPr>
          <p:grpSpPr>
            <a:xfrm>
              <a:off x="7812360" y="5675256"/>
              <a:ext cx="51014" cy="124988"/>
              <a:chOff x="9828584" y="4075139"/>
              <a:chExt cx="75777" cy="169277"/>
            </a:xfrm>
          </p:grpSpPr>
          <p:cxnSp>
            <p:nvCxnSpPr>
              <p:cNvPr id="261" name="Přímá spojnice 209"/>
              <p:cNvCxnSpPr/>
              <p:nvPr/>
            </p:nvCxnSpPr>
            <p:spPr>
              <a:xfrm>
                <a:off x="9828584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Přímá spojnice 210"/>
              <p:cNvCxnSpPr/>
              <p:nvPr/>
            </p:nvCxnSpPr>
            <p:spPr>
              <a:xfrm>
                <a:off x="9904361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" name="Skupina 262"/>
          <p:cNvGrpSpPr/>
          <p:nvPr/>
        </p:nvGrpSpPr>
        <p:grpSpPr>
          <a:xfrm rot="17368634">
            <a:off x="5134632" y="3006463"/>
            <a:ext cx="216024" cy="276999"/>
            <a:chOff x="7740352" y="5589240"/>
            <a:chExt cx="216024" cy="276999"/>
          </a:xfrm>
        </p:grpSpPr>
        <p:sp>
          <p:nvSpPr>
            <p:cNvPr id="264" name="TextovéPole 263"/>
            <p:cNvSpPr txBox="1"/>
            <p:nvPr/>
          </p:nvSpPr>
          <p:spPr>
            <a:xfrm>
              <a:off x="7740352" y="5589240"/>
              <a:ext cx="21602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 lang="cs-CZ" dirty="0"/>
            </a:p>
          </p:txBody>
        </p:sp>
        <p:grpSp>
          <p:nvGrpSpPr>
            <p:cNvPr id="18" name="Skupina 253"/>
            <p:cNvGrpSpPr>
              <a:grpSpLocks noChangeAspect="1"/>
            </p:cNvGrpSpPr>
            <p:nvPr/>
          </p:nvGrpSpPr>
          <p:grpSpPr>
            <a:xfrm>
              <a:off x="7812360" y="5675256"/>
              <a:ext cx="51014" cy="124988"/>
              <a:chOff x="9828584" y="4075139"/>
              <a:chExt cx="75777" cy="169277"/>
            </a:xfrm>
          </p:grpSpPr>
          <p:cxnSp>
            <p:nvCxnSpPr>
              <p:cNvPr id="266" name="Přímá spojnice 209"/>
              <p:cNvCxnSpPr/>
              <p:nvPr/>
            </p:nvCxnSpPr>
            <p:spPr>
              <a:xfrm>
                <a:off x="9828584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Přímá spojnice 210"/>
              <p:cNvCxnSpPr/>
              <p:nvPr/>
            </p:nvCxnSpPr>
            <p:spPr>
              <a:xfrm>
                <a:off x="9904361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" name="Skupina 267"/>
          <p:cNvGrpSpPr/>
          <p:nvPr/>
        </p:nvGrpSpPr>
        <p:grpSpPr>
          <a:xfrm rot="17570907">
            <a:off x="5281632" y="2147672"/>
            <a:ext cx="216024" cy="276999"/>
            <a:chOff x="7740352" y="5589240"/>
            <a:chExt cx="216024" cy="276999"/>
          </a:xfrm>
        </p:grpSpPr>
        <p:sp>
          <p:nvSpPr>
            <p:cNvPr id="269" name="TextovéPole 268"/>
            <p:cNvSpPr txBox="1"/>
            <p:nvPr/>
          </p:nvSpPr>
          <p:spPr>
            <a:xfrm>
              <a:off x="7740352" y="5589240"/>
              <a:ext cx="21602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 lang="cs-CZ" dirty="0"/>
            </a:p>
          </p:txBody>
        </p:sp>
        <p:grpSp>
          <p:nvGrpSpPr>
            <p:cNvPr id="20" name="Skupina 253"/>
            <p:cNvGrpSpPr>
              <a:grpSpLocks noChangeAspect="1"/>
            </p:cNvGrpSpPr>
            <p:nvPr/>
          </p:nvGrpSpPr>
          <p:grpSpPr>
            <a:xfrm>
              <a:off x="7812360" y="5675256"/>
              <a:ext cx="51014" cy="124988"/>
              <a:chOff x="9828584" y="4075139"/>
              <a:chExt cx="75777" cy="169277"/>
            </a:xfrm>
          </p:grpSpPr>
          <p:cxnSp>
            <p:nvCxnSpPr>
              <p:cNvPr id="271" name="Přímá spojnice 209"/>
              <p:cNvCxnSpPr/>
              <p:nvPr/>
            </p:nvCxnSpPr>
            <p:spPr>
              <a:xfrm>
                <a:off x="9828584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Přímá spojnice 210"/>
              <p:cNvCxnSpPr/>
              <p:nvPr/>
            </p:nvCxnSpPr>
            <p:spPr>
              <a:xfrm>
                <a:off x="9904361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15" name="Obdélník 314"/>
          <p:cNvSpPr/>
          <p:nvPr/>
        </p:nvSpPr>
        <p:spPr>
          <a:xfrm>
            <a:off x="467544" y="260648"/>
            <a:ext cx="8064896" cy="92333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r>
              <a:rPr lang="cs-CZ" dirty="0" smtClean="0"/>
              <a:t>Významnou roli hraje průzkum vedený bezpilotními průzkumnými prostředky, které jsou schopny získat informace na značné vzdálenosti, s předstihem zjistit předsunutá postavení sil nepřítele a jeho činnost. </a:t>
            </a:r>
            <a:endParaRPr lang="cs-CZ" dirty="0"/>
          </a:p>
        </p:txBody>
      </p:sp>
      <p:grpSp>
        <p:nvGrpSpPr>
          <p:cNvPr id="21" name="Skupina 212"/>
          <p:cNvGrpSpPr/>
          <p:nvPr/>
        </p:nvGrpSpPr>
        <p:grpSpPr>
          <a:xfrm>
            <a:off x="4427984" y="1988840"/>
            <a:ext cx="720080" cy="504056"/>
            <a:chOff x="5148064" y="2996952"/>
            <a:chExt cx="1075874" cy="684005"/>
          </a:xfrm>
        </p:grpSpPr>
        <p:sp>
          <p:nvSpPr>
            <p:cNvPr id="216" name="Šipka doleva 215"/>
            <p:cNvSpPr/>
            <p:nvPr/>
          </p:nvSpPr>
          <p:spPr>
            <a:xfrm>
              <a:off x="5148064" y="2996952"/>
              <a:ext cx="1075874" cy="684005"/>
            </a:xfrm>
            <a:prstGeom prst="lef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22" name="Skupina 66"/>
            <p:cNvGrpSpPr>
              <a:grpSpLocks noChangeAspect="1"/>
            </p:cNvGrpSpPr>
            <p:nvPr/>
          </p:nvGrpSpPr>
          <p:grpSpPr>
            <a:xfrm>
              <a:off x="5580112" y="3212976"/>
              <a:ext cx="291375" cy="246986"/>
              <a:chOff x="1335934" y="1407826"/>
              <a:chExt cx="614409" cy="520811"/>
            </a:xfrm>
          </p:grpSpPr>
          <p:pic>
            <p:nvPicPr>
              <p:cNvPr id="220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335934" y="1532967"/>
                <a:ext cx="614409" cy="39567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grpSp>
            <p:nvGrpSpPr>
              <p:cNvPr id="23" name="Skupina 68"/>
              <p:cNvGrpSpPr>
                <a:grpSpLocks noChangeAspect="1"/>
              </p:cNvGrpSpPr>
              <p:nvPr/>
            </p:nvGrpSpPr>
            <p:grpSpPr>
              <a:xfrm>
                <a:off x="1613547" y="1407826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257" name="Přímá spojnice 69"/>
                <p:cNvCxnSpPr/>
                <p:nvPr/>
              </p:nvCxnSpPr>
              <p:spPr>
                <a:xfrm>
                  <a:off x="9828584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Přímá spojnice 70"/>
                <p:cNvCxnSpPr/>
                <p:nvPr/>
              </p:nvCxnSpPr>
              <p:spPr>
                <a:xfrm>
                  <a:off x="9904361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4" name="Skupina 149"/>
          <p:cNvGrpSpPr/>
          <p:nvPr/>
        </p:nvGrpSpPr>
        <p:grpSpPr>
          <a:xfrm rot="1883080">
            <a:off x="1173094" y="3612409"/>
            <a:ext cx="400280" cy="886268"/>
            <a:chOff x="1249481" y="2814442"/>
            <a:chExt cx="400280" cy="886268"/>
          </a:xfrm>
        </p:grpSpPr>
        <p:sp>
          <p:nvSpPr>
            <p:cNvPr id="263" name="Line 6"/>
            <p:cNvSpPr>
              <a:spLocks noChangeShapeType="1"/>
            </p:cNvSpPr>
            <p:nvPr/>
          </p:nvSpPr>
          <p:spPr bwMode="auto">
            <a:xfrm flipH="1" flipV="1">
              <a:off x="1402931" y="2814442"/>
              <a:ext cx="246830" cy="84710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65" name="Line 6"/>
            <p:cNvSpPr>
              <a:spLocks noChangeShapeType="1"/>
            </p:cNvSpPr>
            <p:nvPr/>
          </p:nvSpPr>
          <p:spPr bwMode="auto">
            <a:xfrm flipV="1">
              <a:off x="1249481" y="2822135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68" name="Line 6"/>
            <p:cNvSpPr>
              <a:spLocks noChangeShapeType="1"/>
            </p:cNvSpPr>
            <p:nvPr/>
          </p:nvSpPr>
          <p:spPr bwMode="auto">
            <a:xfrm flipV="1">
              <a:off x="1496311" y="3651391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5" name="Skupina 272"/>
          <p:cNvGrpSpPr/>
          <p:nvPr/>
        </p:nvGrpSpPr>
        <p:grpSpPr>
          <a:xfrm>
            <a:off x="4139952" y="3861048"/>
            <a:ext cx="720080" cy="504056"/>
            <a:chOff x="5148064" y="2996952"/>
            <a:chExt cx="1075874" cy="684005"/>
          </a:xfrm>
        </p:grpSpPr>
        <p:sp>
          <p:nvSpPr>
            <p:cNvPr id="275" name="Šipka doleva 274"/>
            <p:cNvSpPr/>
            <p:nvPr/>
          </p:nvSpPr>
          <p:spPr>
            <a:xfrm>
              <a:off x="5148064" y="2996952"/>
              <a:ext cx="1075874" cy="684005"/>
            </a:xfrm>
            <a:prstGeom prst="lef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26" name="Skupina 66"/>
            <p:cNvGrpSpPr>
              <a:grpSpLocks noChangeAspect="1"/>
            </p:cNvGrpSpPr>
            <p:nvPr/>
          </p:nvGrpSpPr>
          <p:grpSpPr>
            <a:xfrm>
              <a:off x="5580112" y="3212976"/>
              <a:ext cx="291375" cy="246986"/>
              <a:chOff x="1335934" y="1407826"/>
              <a:chExt cx="614409" cy="520811"/>
            </a:xfrm>
          </p:grpSpPr>
          <p:pic>
            <p:nvPicPr>
              <p:cNvPr id="278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335934" y="1532967"/>
                <a:ext cx="614409" cy="39567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grpSp>
            <p:nvGrpSpPr>
              <p:cNvPr id="27" name="Skupina 68"/>
              <p:cNvGrpSpPr>
                <a:grpSpLocks noChangeAspect="1"/>
              </p:cNvGrpSpPr>
              <p:nvPr/>
            </p:nvGrpSpPr>
            <p:grpSpPr>
              <a:xfrm>
                <a:off x="1613547" y="1407826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280" name="Přímá spojnice 69"/>
                <p:cNvCxnSpPr/>
                <p:nvPr/>
              </p:nvCxnSpPr>
              <p:spPr>
                <a:xfrm>
                  <a:off x="9828584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1" name="Přímá spojnice 70"/>
                <p:cNvCxnSpPr/>
                <p:nvPr/>
              </p:nvCxnSpPr>
              <p:spPr>
                <a:xfrm>
                  <a:off x="9904361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8" name="Skupina 193"/>
          <p:cNvGrpSpPr>
            <a:grpSpLocks noChangeAspect="1"/>
          </p:cNvGrpSpPr>
          <p:nvPr/>
        </p:nvGrpSpPr>
        <p:grpSpPr>
          <a:xfrm rot="1558683">
            <a:off x="1682107" y="4863569"/>
            <a:ext cx="282793" cy="1336649"/>
            <a:chOff x="7812360" y="4005064"/>
            <a:chExt cx="432048" cy="2304256"/>
          </a:xfrm>
        </p:grpSpPr>
        <p:sp>
          <p:nvSpPr>
            <p:cNvPr id="286" name="Oblouk 285"/>
            <p:cNvSpPr/>
            <p:nvPr/>
          </p:nvSpPr>
          <p:spPr>
            <a:xfrm>
              <a:off x="7812360" y="5157192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9" name="Oblouk 288"/>
            <p:cNvSpPr/>
            <p:nvPr/>
          </p:nvSpPr>
          <p:spPr>
            <a:xfrm>
              <a:off x="7812360" y="5445224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0" name="Oblouk 289"/>
            <p:cNvSpPr/>
            <p:nvPr/>
          </p:nvSpPr>
          <p:spPr>
            <a:xfrm>
              <a:off x="7812360" y="5733256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1" name="Oblouk 290"/>
            <p:cNvSpPr/>
            <p:nvPr/>
          </p:nvSpPr>
          <p:spPr>
            <a:xfrm>
              <a:off x="7812360" y="4293096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5" name="Oblouk 294"/>
            <p:cNvSpPr/>
            <p:nvPr/>
          </p:nvSpPr>
          <p:spPr>
            <a:xfrm>
              <a:off x="7812360" y="4581128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9" name="Oblouk 298"/>
            <p:cNvSpPr/>
            <p:nvPr/>
          </p:nvSpPr>
          <p:spPr>
            <a:xfrm>
              <a:off x="7812360" y="4869160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0" name="Oblouk 299"/>
            <p:cNvSpPr/>
            <p:nvPr/>
          </p:nvSpPr>
          <p:spPr>
            <a:xfrm>
              <a:off x="7812360" y="6021288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1" name="Oblouk 300"/>
            <p:cNvSpPr/>
            <p:nvPr/>
          </p:nvSpPr>
          <p:spPr>
            <a:xfrm>
              <a:off x="7812360" y="4005064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02" name="Line 7"/>
          <p:cNvSpPr>
            <a:spLocks noChangeShapeType="1"/>
          </p:cNvSpPr>
          <p:nvPr/>
        </p:nvSpPr>
        <p:spPr bwMode="auto">
          <a:xfrm>
            <a:off x="1979712" y="2060848"/>
            <a:ext cx="641656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3" name="AutoShape 69"/>
          <p:cNvSpPr>
            <a:spLocks noChangeArrowheads="1"/>
          </p:cNvSpPr>
          <p:nvPr/>
        </p:nvSpPr>
        <p:spPr bwMode="auto">
          <a:xfrm rot="19617509">
            <a:off x="1735516" y="1960668"/>
            <a:ext cx="228600" cy="228600"/>
          </a:xfrm>
          <a:prstGeom prst="flowChartSummingJunction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4" name="AutoShape 69"/>
          <p:cNvSpPr>
            <a:spLocks noChangeArrowheads="1"/>
          </p:cNvSpPr>
          <p:nvPr/>
        </p:nvSpPr>
        <p:spPr bwMode="auto">
          <a:xfrm rot="19617509">
            <a:off x="1231459" y="4696972"/>
            <a:ext cx="228600" cy="228600"/>
          </a:xfrm>
          <a:prstGeom prst="flowChartSummingJunction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5" name="Line 7"/>
          <p:cNvSpPr>
            <a:spLocks noChangeShapeType="1"/>
          </p:cNvSpPr>
          <p:nvPr/>
        </p:nvSpPr>
        <p:spPr bwMode="auto">
          <a:xfrm>
            <a:off x="1475656" y="4797152"/>
            <a:ext cx="641656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6" name="Line 7"/>
          <p:cNvSpPr>
            <a:spLocks noChangeShapeType="1"/>
          </p:cNvSpPr>
          <p:nvPr/>
        </p:nvSpPr>
        <p:spPr bwMode="auto">
          <a:xfrm>
            <a:off x="1115616" y="2060848"/>
            <a:ext cx="641656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8" name="Line 7"/>
          <p:cNvSpPr>
            <a:spLocks noChangeShapeType="1"/>
          </p:cNvSpPr>
          <p:nvPr/>
        </p:nvSpPr>
        <p:spPr bwMode="auto">
          <a:xfrm>
            <a:off x="899592" y="4797152"/>
            <a:ext cx="353624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30" name="Skupina 309"/>
          <p:cNvGrpSpPr>
            <a:grpSpLocks noChangeAspect="1"/>
          </p:cNvGrpSpPr>
          <p:nvPr/>
        </p:nvGrpSpPr>
        <p:grpSpPr>
          <a:xfrm>
            <a:off x="971600" y="1988840"/>
            <a:ext cx="51014" cy="124988"/>
            <a:chOff x="9828584" y="4075139"/>
            <a:chExt cx="75777" cy="169277"/>
          </a:xfrm>
        </p:grpSpPr>
        <p:cxnSp>
          <p:nvCxnSpPr>
            <p:cNvPr id="312" name="Přímá spojnice 191"/>
            <p:cNvCxnSpPr/>
            <p:nvPr/>
          </p:nvCxnSpPr>
          <p:spPr>
            <a:xfrm>
              <a:off x="9828584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Přímá spojnice 192"/>
            <p:cNvCxnSpPr/>
            <p:nvPr/>
          </p:nvCxnSpPr>
          <p:spPr>
            <a:xfrm>
              <a:off x="9904361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Skupina 315"/>
          <p:cNvGrpSpPr>
            <a:grpSpLocks noChangeAspect="1"/>
          </p:cNvGrpSpPr>
          <p:nvPr/>
        </p:nvGrpSpPr>
        <p:grpSpPr>
          <a:xfrm>
            <a:off x="755576" y="4725144"/>
            <a:ext cx="51014" cy="124988"/>
            <a:chOff x="9828584" y="4075139"/>
            <a:chExt cx="75777" cy="169277"/>
          </a:xfrm>
        </p:grpSpPr>
        <p:cxnSp>
          <p:nvCxnSpPr>
            <p:cNvPr id="317" name="Přímá spojnice 191"/>
            <p:cNvCxnSpPr/>
            <p:nvPr/>
          </p:nvCxnSpPr>
          <p:spPr>
            <a:xfrm>
              <a:off x="9828584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Přímá spojnice 192"/>
            <p:cNvCxnSpPr/>
            <p:nvPr/>
          </p:nvCxnSpPr>
          <p:spPr>
            <a:xfrm>
              <a:off x="9904361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9" name="Line 7"/>
          <p:cNvSpPr>
            <a:spLocks noChangeShapeType="1"/>
          </p:cNvSpPr>
          <p:nvPr/>
        </p:nvSpPr>
        <p:spPr bwMode="auto">
          <a:xfrm>
            <a:off x="251520" y="2060848"/>
            <a:ext cx="641656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20" name="Line 7"/>
          <p:cNvSpPr>
            <a:spLocks noChangeShapeType="1"/>
          </p:cNvSpPr>
          <p:nvPr/>
        </p:nvSpPr>
        <p:spPr bwMode="auto">
          <a:xfrm>
            <a:off x="251520" y="4797152"/>
            <a:ext cx="425632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21" name="Volný tvar 320"/>
          <p:cNvSpPr/>
          <p:nvPr/>
        </p:nvSpPr>
        <p:spPr>
          <a:xfrm>
            <a:off x="1400175" y="2190750"/>
            <a:ext cx="557212" cy="2514600"/>
          </a:xfrm>
          <a:custGeom>
            <a:avLst/>
            <a:gdLst>
              <a:gd name="connsiteX0" fmla="*/ 447675 w 557212"/>
              <a:gd name="connsiteY0" fmla="*/ 0 h 2514600"/>
              <a:gd name="connsiteX1" fmla="*/ 542925 w 557212"/>
              <a:gd name="connsiteY1" fmla="*/ 542925 h 2514600"/>
              <a:gd name="connsiteX2" fmla="*/ 361950 w 557212"/>
              <a:gd name="connsiteY2" fmla="*/ 923925 h 2514600"/>
              <a:gd name="connsiteX3" fmla="*/ 200025 w 557212"/>
              <a:gd name="connsiteY3" fmla="*/ 1809750 h 2514600"/>
              <a:gd name="connsiteX4" fmla="*/ 0 w 557212"/>
              <a:gd name="connsiteY4" fmla="*/ 2514600 h 251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7212" h="2514600">
                <a:moveTo>
                  <a:pt x="447675" y="0"/>
                </a:moveTo>
                <a:cubicBezTo>
                  <a:pt x="502443" y="194469"/>
                  <a:pt x="557212" y="388938"/>
                  <a:pt x="542925" y="542925"/>
                </a:cubicBezTo>
                <a:cubicBezTo>
                  <a:pt x="528638" y="696912"/>
                  <a:pt x="419100" y="712788"/>
                  <a:pt x="361950" y="923925"/>
                </a:cubicBezTo>
                <a:cubicBezTo>
                  <a:pt x="304800" y="1135062"/>
                  <a:pt x="260350" y="1544638"/>
                  <a:pt x="200025" y="1809750"/>
                </a:cubicBezTo>
                <a:cubicBezTo>
                  <a:pt x="139700" y="2074863"/>
                  <a:pt x="69850" y="2294731"/>
                  <a:pt x="0" y="251460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2" name="TextovéPole 321"/>
          <p:cNvSpPr txBox="1"/>
          <p:nvPr/>
        </p:nvSpPr>
        <p:spPr>
          <a:xfrm>
            <a:off x="1475656" y="1412776"/>
            <a:ext cx="756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FEBA</a:t>
            </a:r>
            <a:endParaRPr lang="cs-CZ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3" name="Skupina 322"/>
          <p:cNvGrpSpPr/>
          <p:nvPr/>
        </p:nvGrpSpPr>
        <p:grpSpPr>
          <a:xfrm>
            <a:off x="899592" y="3717032"/>
            <a:ext cx="396000" cy="471002"/>
            <a:chOff x="1127520" y="4273425"/>
            <a:chExt cx="396000" cy="471002"/>
          </a:xfrm>
        </p:grpSpPr>
        <p:cxnSp>
          <p:nvCxnSpPr>
            <p:cNvPr id="324" name="Přímá spojnice 150"/>
            <p:cNvCxnSpPr/>
            <p:nvPr/>
          </p:nvCxnSpPr>
          <p:spPr>
            <a:xfrm>
              <a:off x="1325520" y="4273425"/>
              <a:ext cx="0" cy="1459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25" name="Picture 2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7520" y="4348427"/>
              <a:ext cx="396000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5" name="Skupina 325"/>
          <p:cNvGrpSpPr/>
          <p:nvPr/>
        </p:nvGrpSpPr>
        <p:grpSpPr>
          <a:xfrm>
            <a:off x="1187624" y="2420888"/>
            <a:ext cx="396000" cy="471002"/>
            <a:chOff x="1127520" y="4273425"/>
            <a:chExt cx="396000" cy="471002"/>
          </a:xfrm>
        </p:grpSpPr>
        <p:cxnSp>
          <p:nvCxnSpPr>
            <p:cNvPr id="327" name="Přímá spojnice 150"/>
            <p:cNvCxnSpPr/>
            <p:nvPr/>
          </p:nvCxnSpPr>
          <p:spPr>
            <a:xfrm>
              <a:off x="1325520" y="4273425"/>
              <a:ext cx="0" cy="1459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28" name="Picture 2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7520" y="4348427"/>
              <a:ext cx="396000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7" name="Skupina 328"/>
          <p:cNvGrpSpPr/>
          <p:nvPr/>
        </p:nvGrpSpPr>
        <p:grpSpPr>
          <a:xfrm>
            <a:off x="323528" y="5085184"/>
            <a:ext cx="396000" cy="471002"/>
            <a:chOff x="1127520" y="4273425"/>
            <a:chExt cx="396000" cy="471002"/>
          </a:xfrm>
        </p:grpSpPr>
        <p:cxnSp>
          <p:nvCxnSpPr>
            <p:cNvPr id="330" name="Přímá spojnice 150"/>
            <p:cNvCxnSpPr/>
            <p:nvPr/>
          </p:nvCxnSpPr>
          <p:spPr>
            <a:xfrm>
              <a:off x="1325520" y="4273425"/>
              <a:ext cx="0" cy="1459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1" name="Picture 2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7520" y="4348427"/>
              <a:ext cx="396000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0" name="Skupina 149"/>
          <p:cNvGrpSpPr/>
          <p:nvPr/>
        </p:nvGrpSpPr>
        <p:grpSpPr>
          <a:xfrm rot="2678917">
            <a:off x="669038" y="5052569"/>
            <a:ext cx="400280" cy="886268"/>
            <a:chOff x="1249481" y="2814442"/>
            <a:chExt cx="400280" cy="886268"/>
          </a:xfrm>
        </p:grpSpPr>
        <p:sp>
          <p:nvSpPr>
            <p:cNvPr id="333" name="Line 6"/>
            <p:cNvSpPr>
              <a:spLocks noChangeShapeType="1"/>
            </p:cNvSpPr>
            <p:nvPr/>
          </p:nvSpPr>
          <p:spPr bwMode="auto">
            <a:xfrm flipH="1" flipV="1">
              <a:off x="1402931" y="2814442"/>
              <a:ext cx="246830" cy="84710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4" name="Line 6"/>
            <p:cNvSpPr>
              <a:spLocks noChangeShapeType="1"/>
            </p:cNvSpPr>
            <p:nvPr/>
          </p:nvSpPr>
          <p:spPr bwMode="auto">
            <a:xfrm flipV="1">
              <a:off x="1249481" y="2822135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5" name="Line 6"/>
            <p:cNvSpPr>
              <a:spLocks noChangeShapeType="1"/>
            </p:cNvSpPr>
            <p:nvPr/>
          </p:nvSpPr>
          <p:spPr bwMode="auto">
            <a:xfrm flipV="1">
              <a:off x="1496311" y="3651391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36" name="Line 6"/>
          <p:cNvSpPr>
            <a:spLocks noChangeShapeType="1"/>
          </p:cNvSpPr>
          <p:nvPr/>
        </p:nvSpPr>
        <p:spPr bwMode="auto">
          <a:xfrm>
            <a:off x="1043608" y="5661248"/>
            <a:ext cx="674384" cy="488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42" name="Skupina 342"/>
          <p:cNvGrpSpPr/>
          <p:nvPr/>
        </p:nvGrpSpPr>
        <p:grpSpPr>
          <a:xfrm>
            <a:off x="179512" y="2996952"/>
            <a:ext cx="462493" cy="720080"/>
            <a:chOff x="251520" y="3068960"/>
            <a:chExt cx="462493" cy="720080"/>
          </a:xfrm>
        </p:grpSpPr>
        <p:pic>
          <p:nvPicPr>
            <p:cNvPr id="132" name="Picture 3"/>
            <p:cNvPicPr preferRelativeResize="0"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3068960"/>
              <a:ext cx="462493" cy="50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38" name="Přímá spojovací čára 337"/>
            <p:cNvCxnSpPr>
              <a:stCxn id="132" idx="1"/>
            </p:cNvCxnSpPr>
            <p:nvPr/>
          </p:nvCxnSpPr>
          <p:spPr>
            <a:xfrm>
              <a:off x="251520" y="3320960"/>
              <a:ext cx="0" cy="4680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9" name="Line 7"/>
          <p:cNvSpPr>
            <a:spLocks noChangeShapeType="1"/>
          </p:cNvSpPr>
          <p:nvPr/>
        </p:nvSpPr>
        <p:spPr bwMode="auto">
          <a:xfrm>
            <a:off x="1043608" y="3429000"/>
            <a:ext cx="641656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cxnSp>
        <p:nvCxnSpPr>
          <p:cNvPr id="341" name="Přímá spojnice 191"/>
          <p:cNvCxnSpPr/>
          <p:nvPr/>
        </p:nvCxnSpPr>
        <p:spPr>
          <a:xfrm>
            <a:off x="971600" y="3356992"/>
            <a:ext cx="0" cy="1249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Skupina 344"/>
          <p:cNvGrpSpPr/>
          <p:nvPr/>
        </p:nvGrpSpPr>
        <p:grpSpPr>
          <a:xfrm>
            <a:off x="5508104" y="3861048"/>
            <a:ext cx="1324762" cy="682772"/>
            <a:chOff x="5153447" y="3826348"/>
            <a:chExt cx="1324762" cy="682772"/>
          </a:xfrm>
        </p:grpSpPr>
        <p:sp>
          <p:nvSpPr>
            <p:cNvPr id="346" name="Šipka doleva 345"/>
            <p:cNvSpPr/>
            <p:nvPr/>
          </p:nvSpPr>
          <p:spPr>
            <a:xfrm>
              <a:off x="5153447" y="3826348"/>
              <a:ext cx="1324762" cy="682772"/>
            </a:xfrm>
            <a:prstGeom prst="lef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46" name="Skupina 75"/>
            <p:cNvGrpSpPr>
              <a:grpSpLocks noChangeAspect="1"/>
            </p:cNvGrpSpPr>
            <p:nvPr/>
          </p:nvGrpSpPr>
          <p:grpSpPr>
            <a:xfrm>
              <a:off x="5519368" y="4044241"/>
              <a:ext cx="291375" cy="246986"/>
              <a:chOff x="1335934" y="1407826"/>
              <a:chExt cx="614409" cy="520811"/>
            </a:xfrm>
          </p:grpSpPr>
          <p:pic>
            <p:nvPicPr>
              <p:cNvPr id="355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335934" y="1532967"/>
                <a:ext cx="614409" cy="39567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grpSp>
            <p:nvGrpSpPr>
              <p:cNvPr id="47" name="Skupina 77"/>
              <p:cNvGrpSpPr>
                <a:grpSpLocks noChangeAspect="1"/>
              </p:cNvGrpSpPr>
              <p:nvPr/>
            </p:nvGrpSpPr>
            <p:grpSpPr>
              <a:xfrm>
                <a:off x="1613547" y="1407826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357" name="Přímá spojnice 78"/>
                <p:cNvCxnSpPr/>
                <p:nvPr/>
              </p:nvCxnSpPr>
              <p:spPr>
                <a:xfrm>
                  <a:off x="9828584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8" name="Přímá spojnice 79"/>
                <p:cNvCxnSpPr/>
                <p:nvPr/>
              </p:nvCxnSpPr>
              <p:spPr>
                <a:xfrm>
                  <a:off x="9904361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8" name="Skupina 89"/>
            <p:cNvGrpSpPr>
              <a:grpSpLocks noChangeAspect="1"/>
            </p:cNvGrpSpPr>
            <p:nvPr/>
          </p:nvGrpSpPr>
          <p:grpSpPr>
            <a:xfrm>
              <a:off x="5911602" y="4039227"/>
              <a:ext cx="299873" cy="252000"/>
              <a:chOff x="5531849" y="1365494"/>
              <a:chExt cx="612000" cy="514298"/>
            </a:xfrm>
          </p:grpSpPr>
          <p:grpSp>
            <p:nvGrpSpPr>
              <p:cNvPr id="49" name="Skupina 90"/>
              <p:cNvGrpSpPr/>
              <p:nvPr/>
            </p:nvGrpSpPr>
            <p:grpSpPr>
              <a:xfrm>
                <a:off x="5531849" y="1365494"/>
                <a:ext cx="612000" cy="514298"/>
                <a:chOff x="5531849" y="1365494"/>
                <a:chExt cx="612000" cy="514298"/>
              </a:xfrm>
            </p:grpSpPr>
            <p:pic>
              <p:nvPicPr>
                <p:cNvPr id="351" name="Picture 4" descr="D:\Učení\Materialy\!!situační značky\pěší.jpg"/>
                <p:cNvPicPr preferRelativeResize="0"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5531849" y="1485941"/>
                  <a:ext cx="612000" cy="39385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</p:pic>
            <p:grpSp>
              <p:nvGrpSpPr>
                <p:cNvPr id="50" name="Skupina 93"/>
                <p:cNvGrpSpPr>
                  <a:grpSpLocks noChangeAspect="1"/>
                </p:cNvGrpSpPr>
                <p:nvPr/>
              </p:nvGrpSpPr>
              <p:grpSpPr>
                <a:xfrm>
                  <a:off x="5814012" y="1365494"/>
                  <a:ext cx="51014" cy="124988"/>
                  <a:chOff x="9828584" y="4075139"/>
                  <a:chExt cx="75777" cy="169277"/>
                </a:xfrm>
              </p:grpSpPr>
              <p:cxnSp>
                <p:nvCxnSpPr>
                  <p:cNvPr id="353" name="Přímá spojnice 94"/>
                  <p:cNvCxnSpPr/>
                  <p:nvPr/>
                </p:nvCxnSpPr>
                <p:spPr>
                  <a:xfrm>
                    <a:off x="9828584" y="4075139"/>
                    <a:ext cx="0" cy="169277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4" name="Přímá spojnice 95"/>
                  <p:cNvCxnSpPr/>
                  <p:nvPr/>
                </p:nvCxnSpPr>
                <p:spPr>
                  <a:xfrm>
                    <a:off x="9904361" y="4075139"/>
                    <a:ext cx="0" cy="169277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350" name="Přímá spojnice 91"/>
              <p:cNvCxnSpPr/>
              <p:nvPr/>
            </p:nvCxnSpPr>
            <p:spPr>
              <a:xfrm>
                <a:off x="5839519" y="1501877"/>
                <a:ext cx="0" cy="370805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1" name="Skupina 359"/>
          <p:cNvGrpSpPr/>
          <p:nvPr/>
        </p:nvGrpSpPr>
        <p:grpSpPr>
          <a:xfrm>
            <a:off x="5724128" y="2564904"/>
            <a:ext cx="1363906" cy="684005"/>
            <a:chOff x="5850529" y="2455544"/>
            <a:chExt cx="1363906" cy="684005"/>
          </a:xfrm>
        </p:grpSpPr>
        <p:sp>
          <p:nvSpPr>
            <p:cNvPr id="361" name="Šipka doleva 360"/>
            <p:cNvSpPr/>
            <p:nvPr/>
          </p:nvSpPr>
          <p:spPr>
            <a:xfrm>
              <a:off x="5850529" y="2455544"/>
              <a:ext cx="1363906" cy="684005"/>
            </a:xfrm>
            <a:prstGeom prst="lef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52" name="Skupina 66"/>
            <p:cNvGrpSpPr>
              <a:grpSpLocks noChangeAspect="1"/>
            </p:cNvGrpSpPr>
            <p:nvPr/>
          </p:nvGrpSpPr>
          <p:grpSpPr>
            <a:xfrm>
              <a:off x="6241107" y="2656101"/>
              <a:ext cx="291375" cy="246986"/>
              <a:chOff x="1335934" y="1407826"/>
              <a:chExt cx="614409" cy="520811"/>
            </a:xfrm>
          </p:grpSpPr>
          <p:pic>
            <p:nvPicPr>
              <p:cNvPr id="368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335934" y="1532967"/>
                <a:ext cx="614409" cy="39567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grpSp>
            <p:nvGrpSpPr>
              <p:cNvPr id="57" name="Skupina 68"/>
              <p:cNvGrpSpPr>
                <a:grpSpLocks noChangeAspect="1"/>
              </p:cNvGrpSpPr>
              <p:nvPr/>
            </p:nvGrpSpPr>
            <p:grpSpPr>
              <a:xfrm>
                <a:off x="1613547" y="1407826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370" name="Přímá spojnice 69"/>
                <p:cNvCxnSpPr/>
                <p:nvPr/>
              </p:nvCxnSpPr>
              <p:spPr>
                <a:xfrm>
                  <a:off x="9828584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1" name="Přímá spojnice 70"/>
                <p:cNvCxnSpPr/>
                <p:nvPr/>
              </p:nvCxnSpPr>
              <p:spPr>
                <a:xfrm>
                  <a:off x="9904361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8" name="Skupina 80"/>
            <p:cNvGrpSpPr>
              <a:grpSpLocks noChangeAspect="1"/>
            </p:cNvGrpSpPr>
            <p:nvPr/>
          </p:nvGrpSpPr>
          <p:grpSpPr>
            <a:xfrm>
              <a:off x="6707090" y="2659671"/>
              <a:ext cx="300527" cy="252000"/>
              <a:chOff x="4135762" y="1374282"/>
              <a:chExt cx="612000" cy="513181"/>
            </a:xfrm>
          </p:grpSpPr>
          <p:pic>
            <p:nvPicPr>
              <p:cNvPr id="364" name="Picture 4" descr="D:\Učení\Materialy\!!situační značky\značky\mechanizované výsadkové s org pr přepr.jp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135762" y="1491463"/>
                <a:ext cx="612000" cy="396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grpSp>
            <p:nvGrpSpPr>
              <p:cNvPr id="59" name="Skupina 83"/>
              <p:cNvGrpSpPr>
                <a:grpSpLocks noChangeAspect="1"/>
              </p:cNvGrpSpPr>
              <p:nvPr/>
            </p:nvGrpSpPr>
            <p:grpSpPr>
              <a:xfrm>
                <a:off x="4416255" y="1374282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366" name="Přímá spojnice 84"/>
                <p:cNvCxnSpPr/>
                <p:nvPr/>
              </p:nvCxnSpPr>
              <p:spPr>
                <a:xfrm>
                  <a:off x="9828584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7" name="Přímá spojnice 85"/>
                <p:cNvCxnSpPr/>
                <p:nvPr/>
              </p:nvCxnSpPr>
              <p:spPr>
                <a:xfrm>
                  <a:off x="9904361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72" name="Line 7"/>
          <p:cNvSpPr>
            <a:spLocks noChangeShapeType="1"/>
          </p:cNvSpPr>
          <p:nvPr/>
        </p:nvSpPr>
        <p:spPr bwMode="auto">
          <a:xfrm flipV="1">
            <a:off x="2051720" y="3645024"/>
            <a:ext cx="230425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73" name="Line 7"/>
          <p:cNvSpPr>
            <a:spLocks noChangeShapeType="1"/>
          </p:cNvSpPr>
          <p:nvPr/>
        </p:nvSpPr>
        <p:spPr bwMode="auto">
          <a:xfrm flipV="1">
            <a:off x="323528" y="3645024"/>
            <a:ext cx="10081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60" name="Skupina 373"/>
          <p:cNvGrpSpPr>
            <a:grpSpLocks noChangeAspect="1"/>
          </p:cNvGrpSpPr>
          <p:nvPr/>
        </p:nvGrpSpPr>
        <p:grpSpPr>
          <a:xfrm>
            <a:off x="1763688" y="3573016"/>
            <a:ext cx="51014" cy="124988"/>
            <a:chOff x="9828584" y="4075139"/>
            <a:chExt cx="75777" cy="169277"/>
          </a:xfrm>
        </p:grpSpPr>
        <p:cxnSp>
          <p:nvCxnSpPr>
            <p:cNvPr id="375" name="Přímá spojnice 191"/>
            <p:cNvCxnSpPr/>
            <p:nvPr/>
          </p:nvCxnSpPr>
          <p:spPr>
            <a:xfrm>
              <a:off x="9828584" y="4075139"/>
              <a:ext cx="0" cy="1692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Přímá spojnice 192"/>
            <p:cNvCxnSpPr/>
            <p:nvPr/>
          </p:nvCxnSpPr>
          <p:spPr>
            <a:xfrm>
              <a:off x="9904361" y="4075139"/>
              <a:ext cx="0" cy="1692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Skupina 376"/>
          <p:cNvGrpSpPr/>
          <p:nvPr/>
        </p:nvGrpSpPr>
        <p:grpSpPr>
          <a:xfrm>
            <a:off x="7524328" y="3284984"/>
            <a:ext cx="1291108" cy="1045420"/>
            <a:chOff x="7452320" y="2780928"/>
            <a:chExt cx="1291108" cy="1045420"/>
          </a:xfrm>
        </p:grpSpPr>
        <p:sp>
          <p:nvSpPr>
            <p:cNvPr id="378" name="Volný tvar 377"/>
            <p:cNvSpPr/>
            <p:nvPr/>
          </p:nvSpPr>
          <p:spPr>
            <a:xfrm>
              <a:off x="7452320" y="2780928"/>
              <a:ext cx="1291108" cy="1045420"/>
            </a:xfrm>
            <a:custGeom>
              <a:avLst/>
              <a:gdLst>
                <a:gd name="connsiteX0" fmla="*/ 1181586 w 1598701"/>
                <a:gd name="connsiteY0" fmla="*/ 176560 h 1435714"/>
                <a:gd name="connsiteX1" fmla="*/ 594733 w 1598701"/>
                <a:gd name="connsiteY1" fmla="*/ 26435 h 1435714"/>
                <a:gd name="connsiteX2" fmla="*/ 417312 w 1598701"/>
                <a:gd name="connsiteY2" fmla="*/ 654232 h 1435714"/>
                <a:gd name="connsiteX3" fmla="*/ 21527 w 1598701"/>
                <a:gd name="connsiteY3" fmla="*/ 1145551 h 1435714"/>
                <a:gd name="connsiteX4" fmla="*/ 1140643 w 1598701"/>
                <a:gd name="connsiteY4" fmla="*/ 1432154 h 1435714"/>
                <a:gd name="connsiteX5" fmla="*/ 1550076 w 1598701"/>
                <a:gd name="connsiteY5" fmla="*/ 954483 h 1435714"/>
                <a:gd name="connsiteX6" fmla="*/ 1577371 w 1598701"/>
                <a:gd name="connsiteY6" fmla="*/ 613289 h 1435714"/>
                <a:gd name="connsiteX7" fmla="*/ 1427246 w 1598701"/>
                <a:gd name="connsiteY7" fmla="*/ 340333 h 1435714"/>
                <a:gd name="connsiteX8" fmla="*/ 1427246 w 1598701"/>
                <a:gd name="connsiteY8" fmla="*/ 340333 h 1435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98701" h="1435714">
                  <a:moveTo>
                    <a:pt x="1181586" y="176560"/>
                  </a:moveTo>
                  <a:cubicBezTo>
                    <a:pt x="951849" y="61691"/>
                    <a:pt x="722112" y="-53177"/>
                    <a:pt x="594733" y="26435"/>
                  </a:cubicBezTo>
                  <a:cubicBezTo>
                    <a:pt x="467354" y="106047"/>
                    <a:pt x="512846" y="467713"/>
                    <a:pt x="417312" y="654232"/>
                  </a:cubicBezTo>
                  <a:cubicBezTo>
                    <a:pt x="321778" y="840751"/>
                    <a:pt x="-99028" y="1015897"/>
                    <a:pt x="21527" y="1145551"/>
                  </a:cubicBezTo>
                  <a:cubicBezTo>
                    <a:pt x="142082" y="1275205"/>
                    <a:pt x="885885" y="1463999"/>
                    <a:pt x="1140643" y="1432154"/>
                  </a:cubicBezTo>
                  <a:cubicBezTo>
                    <a:pt x="1395401" y="1400309"/>
                    <a:pt x="1477288" y="1090961"/>
                    <a:pt x="1550076" y="954483"/>
                  </a:cubicBezTo>
                  <a:cubicBezTo>
                    <a:pt x="1622864" y="818006"/>
                    <a:pt x="1597843" y="715647"/>
                    <a:pt x="1577371" y="613289"/>
                  </a:cubicBezTo>
                  <a:cubicBezTo>
                    <a:pt x="1556899" y="510931"/>
                    <a:pt x="1427246" y="340333"/>
                    <a:pt x="1427246" y="340333"/>
                  </a:cubicBezTo>
                  <a:lnTo>
                    <a:pt x="1427246" y="340333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FF"/>
                </a:solidFill>
                <a:latin typeface="Cambria" pitchFamily="18" charset="0"/>
              </a:endParaRPr>
            </a:p>
          </p:txBody>
        </p:sp>
        <p:grpSp>
          <p:nvGrpSpPr>
            <p:cNvPr id="62" name="Skupina 378"/>
            <p:cNvGrpSpPr/>
            <p:nvPr/>
          </p:nvGrpSpPr>
          <p:grpSpPr>
            <a:xfrm>
              <a:off x="7785836" y="3277248"/>
              <a:ext cx="637532" cy="315367"/>
              <a:chOff x="3422287" y="2441539"/>
              <a:chExt cx="637532" cy="315367"/>
            </a:xfrm>
          </p:grpSpPr>
          <p:sp>
            <p:nvSpPr>
              <p:cNvPr id="389" name="TextovéPole 388"/>
              <p:cNvSpPr txBox="1"/>
              <p:nvPr/>
            </p:nvSpPr>
            <p:spPr>
              <a:xfrm>
                <a:off x="3422287" y="2479907"/>
                <a:ext cx="40861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dirty="0" smtClean="0">
                    <a:latin typeface="Arial" pitchFamily="34" charset="0"/>
                    <a:cs typeface="Arial" pitchFamily="34" charset="0"/>
                  </a:rPr>
                  <a:t>4</a:t>
                </a:r>
                <a:endParaRPr lang="cs-CZ" sz="1200" dirty="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390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668507" y="2441539"/>
                <a:ext cx="391312" cy="252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</p:grpSp>
        <p:grpSp>
          <p:nvGrpSpPr>
            <p:cNvPr id="63" name="Skupina 379"/>
            <p:cNvGrpSpPr>
              <a:grpSpLocks noChangeAspect="1"/>
            </p:cNvGrpSpPr>
            <p:nvPr/>
          </p:nvGrpSpPr>
          <p:grpSpPr>
            <a:xfrm>
              <a:off x="8148622" y="3157257"/>
              <a:ext cx="158179" cy="119991"/>
              <a:chOff x="5148064" y="2564904"/>
              <a:chExt cx="726071" cy="550783"/>
            </a:xfrm>
          </p:grpSpPr>
          <p:grpSp>
            <p:nvGrpSpPr>
              <p:cNvPr id="64" name="Skupina 5"/>
              <p:cNvGrpSpPr/>
              <p:nvPr/>
            </p:nvGrpSpPr>
            <p:grpSpPr>
              <a:xfrm>
                <a:off x="5322433" y="2677425"/>
                <a:ext cx="360040" cy="373517"/>
                <a:chOff x="4402225" y="2361587"/>
                <a:chExt cx="426013" cy="432000"/>
              </a:xfrm>
            </p:grpSpPr>
            <p:cxnSp>
              <p:nvCxnSpPr>
                <p:cNvPr id="387" name="Přímá spojnice 10"/>
                <p:cNvCxnSpPr/>
                <p:nvPr/>
              </p:nvCxnSpPr>
              <p:spPr>
                <a:xfrm>
                  <a:off x="4402225" y="2376986"/>
                  <a:ext cx="426013" cy="41660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8" name="Přímá spojnice 11"/>
                <p:cNvCxnSpPr/>
                <p:nvPr/>
              </p:nvCxnSpPr>
              <p:spPr>
                <a:xfrm flipV="1">
                  <a:off x="4402225" y="2361587"/>
                  <a:ext cx="426013" cy="432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5" name="Skupina 6"/>
              <p:cNvGrpSpPr>
                <a:grpSpLocks noChangeAspect="1"/>
              </p:cNvGrpSpPr>
              <p:nvPr/>
            </p:nvGrpSpPr>
            <p:grpSpPr>
              <a:xfrm>
                <a:off x="5148064" y="2564904"/>
                <a:ext cx="726071" cy="550783"/>
                <a:chOff x="5148064" y="2564904"/>
                <a:chExt cx="726071" cy="550783"/>
              </a:xfrm>
            </p:grpSpPr>
            <p:cxnSp>
              <p:nvCxnSpPr>
                <p:cNvPr id="384" name="Přímá spojnice 7"/>
                <p:cNvCxnSpPr/>
                <p:nvPr/>
              </p:nvCxnSpPr>
              <p:spPr>
                <a:xfrm>
                  <a:off x="5148064" y="2564904"/>
                  <a:ext cx="71713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5" name="Přímá spojnice 8"/>
                <p:cNvCxnSpPr/>
                <p:nvPr/>
              </p:nvCxnSpPr>
              <p:spPr>
                <a:xfrm flipH="1" flipV="1">
                  <a:off x="5865026" y="2564904"/>
                  <a:ext cx="9109" cy="55078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6" name="Přímá spojnice 9"/>
                <p:cNvCxnSpPr/>
                <p:nvPr/>
              </p:nvCxnSpPr>
              <p:spPr>
                <a:xfrm flipV="1">
                  <a:off x="5148064" y="2564904"/>
                  <a:ext cx="0" cy="55078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81" name="Rectangle 168"/>
            <p:cNvSpPr>
              <a:spLocks noChangeArrowheads="1"/>
            </p:cNvSpPr>
            <p:nvPr/>
          </p:nvSpPr>
          <p:spPr bwMode="auto">
            <a:xfrm rot="1952762">
              <a:off x="8345460" y="2815173"/>
              <a:ext cx="339724" cy="276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cs-CZ" sz="1200" b="1" dirty="0" smtClean="0">
                  <a:solidFill>
                    <a:srgbClr val="0000FF"/>
                  </a:solidFill>
                </a:rPr>
                <a:t> </a:t>
              </a:r>
              <a:r>
                <a:rPr lang="en-US" sz="1200" b="1" dirty="0" smtClean="0"/>
                <a:t>X</a:t>
              </a:r>
              <a:r>
                <a:rPr lang="cs-CZ" sz="1200" b="1" dirty="0" smtClean="0">
                  <a:solidFill>
                    <a:srgbClr val="0000FF"/>
                  </a:solidFill>
                </a:rPr>
                <a:t> </a:t>
              </a:r>
              <a:endParaRPr lang="cs-CZ" sz="1200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391" name="Volný tvar 390"/>
          <p:cNvSpPr/>
          <p:nvPr/>
        </p:nvSpPr>
        <p:spPr>
          <a:xfrm>
            <a:off x="866775" y="4943475"/>
            <a:ext cx="447675" cy="1362075"/>
          </a:xfrm>
          <a:custGeom>
            <a:avLst/>
            <a:gdLst>
              <a:gd name="connsiteX0" fmla="*/ 447675 w 447675"/>
              <a:gd name="connsiteY0" fmla="*/ 0 h 1362075"/>
              <a:gd name="connsiteX1" fmla="*/ 400050 w 447675"/>
              <a:gd name="connsiteY1" fmla="*/ 390525 h 1362075"/>
              <a:gd name="connsiteX2" fmla="*/ 161925 w 447675"/>
              <a:gd name="connsiteY2" fmla="*/ 561975 h 1362075"/>
              <a:gd name="connsiteX3" fmla="*/ 0 w 447675"/>
              <a:gd name="connsiteY3" fmla="*/ 1362075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675" h="1362075">
                <a:moveTo>
                  <a:pt x="447675" y="0"/>
                </a:moveTo>
                <a:cubicBezTo>
                  <a:pt x="447675" y="148431"/>
                  <a:pt x="447675" y="296863"/>
                  <a:pt x="400050" y="390525"/>
                </a:cubicBezTo>
                <a:cubicBezTo>
                  <a:pt x="352425" y="484188"/>
                  <a:pt x="228600" y="400050"/>
                  <a:pt x="161925" y="561975"/>
                </a:cubicBezTo>
                <a:cubicBezTo>
                  <a:pt x="95250" y="723900"/>
                  <a:pt x="47625" y="1042987"/>
                  <a:pt x="0" y="1362075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66" name="Group 403"/>
          <p:cNvGrpSpPr>
            <a:grpSpLocks noChangeAspect="1"/>
          </p:cNvGrpSpPr>
          <p:nvPr/>
        </p:nvGrpSpPr>
        <p:grpSpPr bwMode="auto">
          <a:xfrm>
            <a:off x="2195736" y="2636912"/>
            <a:ext cx="275847" cy="288000"/>
            <a:chOff x="1489" y="3216"/>
            <a:chExt cx="227" cy="237"/>
          </a:xfrm>
        </p:grpSpPr>
        <p:sp>
          <p:nvSpPr>
            <p:cNvPr id="398" name="Freeform 409"/>
            <p:cNvSpPr>
              <a:spLocks/>
            </p:cNvSpPr>
            <p:nvPr/>
          </p:nvSpPr>
          <p:spPr bwMode="auto">
            <a:xfrm>
              <a:off x="1541" y="3216"/>
              <a:ext cx="34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" y="10"/>
                </a:cxn>
                <a:cxn ang="0">
                  <a:pos x="5" y="5"/>
                </a:cxn>
                <a:cxn ang="0">
                  <a:pos x="11" y="1"/>
                </a:cxn>
                <a:cxn ang="0">
                  <a:pos x="17" y="0"/>
                </a:cxn>
                <a:cxn ang="0">
                  <a:pos x="24" y="1"/>
                </a:cxn>
                <a:cxn ang="0">
                  <a:pos x="29" y="5"/>
                </a:cxn>
                <a:cxn ang="0">
                  <a:pos x="34" y="10"/>
                </a:cxn>
                <a:cxn ang="0">
                  <a:pos x="34" y="17"/>
                </a:cxn>
                <a:cxn ang="0">
                  <a:pos x="34" y="23"/>
                </a:cxn>
                <a:cxn ang="0">
                  <a:pos x="29" y="28"/>
                </a:cxn>
                <a:cxn ang="0">
                  <a:pos x="24" y="31"/>
                </a:cxn>
                <a:cxn ang="0">
                  <a:pos x="17" y="33"/>
                </a:cxn>
                <a:cxn ang="0">
                  <a:pos x="11" y="31"/>
                </a:cxn>
                <a:cxn ang="0">
                  <a:pos x="5" y="28"/>
                </a:cxn>
                <a:cxn ang="0">
                  <a:pos x="1" y="23"/>
                </a:cxn>
                <a:cxn ang="0">
                  <a:pos x="0" y="17"/>
                </a:cxn>
              </a:cxnLst>
              <a:rect l="0" t="0" r="r" b="b"/>
              <a:pathLst>
                <a:path w="34" h="33">
                  <a:moveTo>
                    <a:pt x="0" y="17"/>
                  </a:moveTo>
                  <a:lnTo>
                    <a:pt x="1" y="10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7" y="0"/>
                  </a:lnTo>
                  <a:lnTo>
                    <a:pt x="24" y="1"/>
                  </a:lnTo>
                  <a:lnTo>
                    <a:pt x="29" y="5"/>
                  </a:lnTo>
                  <a:lnTo>
                    <a:pt x="34" y="10"/>
                  </a:lnTo>
                  <a:lnTo>
                    <a:pt x="34" y="17"/>
                  </a:lnTo>
                  <a:lnTo>
                    <a:pt x="34" y="23"/>
                  </a:lnTo>
                  <a:lnTo>
                    <a:pt x="29" y="28"/>
                  </a:lnTo>
                  <a:lnTo>
                    <a:pt x="24" y="31"/>
                  </a:lnTo>
                  <a:lnTo>
                    <a:pt x="17" y="33"/>
                  </a:lnTo>
                  <a:lnTo>
                    <a:pt x="11" y="31"/>
                  </a:lnTo>
                  <a:lnTo>
                    <a:pt x="5" y="28"/>
                  </a:lnTo>
                  <a:lnTo>
                    <a:pt x="1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9" name="Freeform 410"/>
            <p:cNvSpPr>
              <a:spLocks/>
            </p:cNvSpPr>
            <p:nvPr/>
          </p:nvSpPr>
          <p:spPr bwMode="auto">
            <a:xfrm>
              <a:off x="1602" y="3216"/>
              <a:ext cx="34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" y="10"/>
                </a:cxn>
                <a:cxn ang="0">
                  <a:pos x="5" y="5"/>
                </a:cxn>
                <a:cxn ang="0">
                  <a:pos x="10" y="1"/>
                </a:cxn>
                <a:cxn ang="0">
                  <a:pos x="16" y="0"/>
                </a:cxn>
                <a:cxn ang="0">
                  <a:pos x="23" y="1"/>
                </a:cxn>
                <a:cxn ang="0">
                  <a:pos x="29" y="5"/>
                </a:cxn>
                <a:cxn ang="0">
                  <a:pos x="32" y="10"/>
                </a:cxn>
                <a:cxn ang="0">
                  <a:pos x="34" y="17"/>
                </a:cxn>
                <a:cxn ang="0">
                  <a:pos x="32" y="23"/>
                </a:cxn>
                <a:cxn ang="0">
                  <a:pos x="29" y="28"/>
                </a:cxn>
                <a:cxn ang="0">
                  <a:pos x="23" y="31"/>
                </a:cxn>
                <a:cxn ang="0">
                  <a:pos x="16" y="33"/>
                </a:cxn>
                <a:cxn ang="0">
                  <a:pos x="10" y="31"/>
                </a:cxn>
                <a:cxn ang="0">
                  <a:pos x="5" y="28"/>
                </a:cxn>
                <a:cxn ang="0">
                  <a:pos x="1" y="23"/>
                </a:cxn>
                <a:cxn ang="0">
                  <a:pos x="0" y="17"/>
                </a:cxn>
              </a:cxnLst>
              <a:rect l="0" t="0" r="r" b="b"/>
              <a:pathLst>
                <a:path w="34" h="33">
                  <a:moveTo>
                    <a:pt x="0" y="17"/>
                  </a:moveTo>
                  <a:lnTo>
                    <a:pt x="1" y="10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9" y="5"/>
                  </a:lnTo>
                  <a:lnTo>
                    <a:pt x="32" y="10"/>
                  </a:lnTo>
                  <a:lnTo>
                    <a:pt x="34" y="17"/>
                  </a:lnTo>
                  <a:lnTo>
                    <a:pt x="32" y="23"/>
                  </a:lnTo>
                  <a:lnTo>
                    <a:pt x="29" y="28"/>
                  </a:lnTo>
                  <a:lnTo>
                    <a:pt x="23" y="31"/>
                  </a:lnTo>
                  <a:lnTo>
                    <a:pt x="16" y="33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1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00" name="Freeform 411"/>
            <p:cNvSpPr>
              <a:spLocks/>
            </p:cNvSpPr>
            <p:nvPr/>
          </p:nvSpPr>
          <p:spPr bwMode="auto">
            <a:xfrm>
              <a:off x="1661" y="3216"/>
              <a:ext cx="35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11" y="1"/>
                </a:cxn>
                <a:cxn ang="0">
                  <a:pos x="18" y="0"/>
                </a:cxn>
                <a:cxn ang="0">
                  <a:pos x="24" y="1"/>
                </a:cxn>
                <a:cxn ang="0">
                  <a:pos x="30" y="5"/>
                </a:cxn>
                <a:cxn ang="0">
                  <a:pos x="34" y="10"/>
                </a:cxn>
                <a:cxn ang="0">
                  <a:pos x="35" y="17"/>
                </a:cxn>
                <a:cxn ang="0">
                  <a:pos x="34" y="23"/>
                </a:cxn>
                <a:cxn ang="0">
                  <a:pos x="30" y="28"/>
                </a:cxn>
                <a:cxn ang="0">
                  <a:pos x="24" y="31"/>
                </a:cxn>
                <a:cxn ang="0">
                  <a:pos x="18" y="33"/>
                </a:cxn>
                <a:cxn ang="0">
                  <a:pos x="11" y="31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0" y="17"/>
                </a:cxn>
              </a:cxnLst>
              <a:rect l="0" t="0" r="r" b="b"/>
              <a:pathLst>
                <a:path w="35" h="33">
                  <a:moveTo>
                    <a:pt x="0" y="17"/>
                  </a:moveTo>
                  <a:lnTo>
                    <a:pt x="2" y="10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8" y="0"/>
                  </a:lnTo>
                  <a:lnTo>
                    <a:pt x="24" y="1"/>
                  </a:lnTo>
                  <a:lnTo>
                    <a:pt x="30" y="5"/>
                  </a:lnTo>
                  <a:lnTo>
                    <a:pt x="34" y="10"/>
                  </a:lnTo>
                  <a:lnTo>
                    <a:pt x="35" y="17"/>
                  </a:lnTo>
                  <a:lnTo>
                    <a:pt x="34" y="23"/>
                  </a:lnTo>
                  <a:lnTo>
                    <a:pt x="30" y="28"/>
                  </a:lnTo>
                  <a:lnTo>
                    <a:pt x="24" y="31"/>
                  </a:lnTo>
                  <a:lnTo>
                    <a:pt x="18" y="33"/>
                  </a:lnTo>
                  <a:lnTo>
                    <a:pt x="11" y="31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01" name="Line 412"/>
            <p:cNvSpPr>
              <a:spLocks noChangeShapeType="1"/>
            </p:cNvSpPr>
            <p:nvPr/>
          </p:nvSpPr>
          <p:spPr bwMode="auto">
            <a:xfrm>
              <a:off x="1523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02" name="Line 413"/>
            <p:cNvSpPr>
              <a:spLocks noChangeShapeType="1"/>
            </p:cNvSpPr>
            <p:nvPr/>
          </p:nvSpPr>
          <p:spPr bwMode="auto">
            <a:xfrm>
              <a:off x="1555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03" name="Line 414"/>
            <p:cNvSpPr>
              <a:spLocks noChangeShapeType="1"/>
            </p:cNvSpPr>
            <p:nvPr/>
          </p:nvSpPr>
          <p:spPr bwMode="auto">
            <a:xfrm>
              <a:off x="1587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04" name="Line 415"/>
            <p:cNvSpPr>
              <a:spLocks noChangeShapeType="1"/>
            </p:cNvSpPr>
            <p:nvPr/>
          </p:nvSpPr>
          <p:spPr bwMode="auto">
            <a:xfrm>
              <a:off x="1619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05" name="Line 416"/>
            <p:cNvSpPr>
              <a:spLocks noChangeShapeType="1"/>
            </p:cNvSpPr>
            <p:nvPr/>
          </p:nvSpPr>
          <p:spPr bwMode="auto">
            <a:xfrm>
              <a:off x="1651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06" name="Line 417"/>
            <p:cNvSpPr>
              <a:spLocks noChangeShapeType="1"/>
            </p:cNvSpPr>
            <p:nvPr/>
          </p:nvSpPr>
          <p:spPr bwMode="auto">
            <a:xfrm>
              <a:off x="1683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07" name="Line 418"/>
            <p:cNvSpPr>
              <a:spLocks noChangeShapeType="1"/>
            </p:cNvSpPr>
            <p:nvPr/>
          </p:nvSpPr>
          <p:spPr bwMode="auto">
            <a:xfrm>
              <a:off x="1489" y="3407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08" name="Line 419"/>
            <p:cNvSpPr>
              <a:spLocks noChangeShapeType="1"/>
            </p:cNvSpPr>
            <p:nvPr/>
          </p:nvSpPr>
          <p:spPr bwMode="auto">
            <a:xfrm>
              <a:off x="1506" y="3380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09" name="Line 420"/>
            <p:cNvSpPr>
              <a:spLocks noChangeShapeType="1"/>
            </p:cNvSpPr>
            <p:nvPr/>
          </p:nvSpPr>
          <p:spPr bwMode="auto">
            <a:xfrm>
              <a:off x="1522" y="3353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0" name="Line 421"/>
            <p:cNvSpPr>
              <a:spLocks noChangeShapeType="1"/>
            </p:cNvSpPr>
            <p:nvPr/>
          </p:nvSpPr>
          <p:spPr bwMode="auto">
            <a:xfrm>
              <a:off x="1539" y="3326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1" name="Line 422"/>
            <p:cNvSpPr>
              <a:spLocks noChangeShapeType="1"/>
            </p:cNvSpPr>
            <p:nvPr/>
          </p:nvSpPr>
          <p:spPr bwMode="auto">
            <a:xfrm>
              <a:off x="1556" y="3298"/>
              <a:ext cx="18" cy="1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2" name="Line 423"/>
            <p:cNvSpPr>
              <a:spLocks noChangeShapeType="1"/>
            </p:cNvSpPr>
            <p:nvPr/>
          </p:nvSpPr>
          <p:spPr bwMode="auto">
            <a:xfrm>
              <a:off x="1572" y="3272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3" name="Line 424"/>
            <p:cNvSpPr>
              <a:spLocks noChangeShapeType="1"/>
            </p:cNvSpPr>
            <p:nvPr/>
          </p:nvSpPr>
          <p:spPr bwMode="auto">
            <a:xfrm flipH="1">
              <a:off x="1697" y="3407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4" name="Line 425"/>
            <p:cNvSpPr>
              <a:spLocks noChangeShapeType="1"/>
            </p:cNvSpPr>
            <p:nvPr/>
          </p:nvSpPr>
          <p:spPr bwMode="auto">
            <a:xfrm flipH="1">
              <a:off x="1680" y="3380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5" name="Line 426"/>
            <p:cNvSpPr>
              <a:spLocks noChangeShapeType="1"/>
            </p:cNvSpPr>
            <p:nvPr/>
          </p:nvSpPr>
          <p:spPr bwMode="auto">
            <a:xfrm flipH="1">
              <a:off x="1664" y="3353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6" name="Line 427"/>
            <p:cNvSpPr>
              <a:spLocks noChangeShapeType="1"/>
            </p:cNvSpPr>
            <p:nvPr/>
          </p:nvSpPr>
          <p:spPr bwMode="auto">
            <a:xfrm flipH="1">
              <a:off x="1647" y="3326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7" name="Line 428"/>
            <p:cNvSpPr>
              <a:spLocks noChangeShapeType="1"/>
            </p:cNvSpPr>
            <p:nvPr/>
          </p:nvSpPr>
          <p:spPr bwMode="auto">
            <a:xfrm flipH="1">
              <a:off x="1630" y="3298"/>
              <a:ext cx="19" cy="1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8" name="Line 429"/>
            <p:cNvSpPr>
              <a:spLocks noChangeShapeType="1"/>
            </p:cNvSpPr>
            <p:nvPr/>
          </p:nvSpPr>
          <p:spPr bwMode="auto">
            <a:xfrm flipH="1">
              <a:off x="1613" y="3272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9" name="Freeform 430"/>
            <p:cNvSpPr>
              <a:spLocks/>
            </p:cNvSpPr>
            <p:nvPr/>
          </p:nvSpPr>
          <p:spPr bwMode="auto">
            <a:xfrm>
              <a:off x="1500" y="3268"/>
              <a:ext cx="205" cy="163"/>
            </a:xfrm>
            <a:custGeom>
              <a:avLst/>
              <a:gdLst/>
              <a:ahLst/>
              <a:cxnLst>
                <a:cxn ang="0">
                  <a:pos x="3696" y="0"/>
                </a:cxn>
                <a:cxn ang="0">
                  <a:pos x="0" y="5892"/>
                </a:cxn>
                <a:cxn ang="0">
                  <a:pos x="7396" y="5892"/>
                </a:cxn>
                <a:cxn ang="0">
                  <a:pos x="3696" y="0"/>
                </a:cxn>
              </a:cxnLst>
              <a:rect l="0" t="0" r="r" b="b"/>
              <a:pathLst>
                <a:path w="7396" h="5892">
                  <a:moveTo>
                    <a:pt x="3696" y="0"/>
                  </a:moveTo>
                  <a:lnTo>
                    <a:pt x="0" y="5892"/>
                  </a:lnTo>
                  <a:lnTo>
                    <a:pt x="7396" y="5892"/>
                  </a:lnTo>
                  <a:lnTo>
                    <a:pt x="3696" y="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67" name="Group 403"/>
          <p:cNvGrpSpPr>
            <a:grpSpLocks noChangeAspect="1"/>
          </p:cNvGrpSpPr>
          <p:nvPr/>
        </p:nvGrpSpPr>
        <p:grpSpPr bwMode="auto">
          <a:xfrm>
            <a:off x="1979712" y="4005064"/>
            <a:ext cx="275847" cy="288000"/>
            <a:chOff x="1489" y="3216"/>
            <a:chExt cx="227" cy="237"/>
          </a:xfrm>
        </p:grpSpPr>
        <p:sp>
          <p:nvSpPr>
            <p:cNvPr id="421" name="Freeform 409"/>
            <p:cNvSpPr>
              <a:spLocks/>
            </p:cNvSpPr>
            <p:nvPr/>
          </p:nvSpPr>
          <p:spPr bwMode="auto">
            <a:xfrm>
              <a:off x="1541" y="3216"/>
              <a:ext cx="34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" y="10"/>
                </a:cxn>
                <a:cxn ang="0">
                  <a:pos x="5" y="5"/>
                </a:cxn>
                <a:cxn ang="0">
                  <a:pos x="11" y="1"/>
                </a:cxn>
                <a:cxn ang="0">
                  <a:pos x="17" y="0"/>
                </a:cxn>
                <a:cxn ang="0">
                  <a:pos x="24" y="1"/>
                </a:cxn>
                <a:cxn ang="0">
                  <a:pos x="29" y="5"/>
                </a:cxn>
                <a:cxn ang="0">
                  <a:pos x="34" y="10"/>
                </a:cxn>
                <a:cxn ang="0">
                  <a:pos x="34" y="17"/>
                </a:cxn>
                <a:cxn ang="0">
                  <a:pos x="34" y="23"/>
                </a:cxn>
                <a:cxn ang="0">
                  <a:pos x="29" y="28"/>
                </a:cxn>
                <a:cxn ang="0">
                  <a:pos x="24" y="31"/>
                </a:cxn>
                <a:cxn ang="0">
                  <a:pos x="17" y="33"/>
                </a:cxn>
                <a:cxn ang="0">
                  <a:pos x="11" y="31"/>
                </a:cxn>
                <a:cxn ang="0">
                  <a:pos x="5" y="28"/>
                </a:cxn>
                <a:cxn ang="0">
                  <a:pos x="1" y="23"/>
                </a:cxn>
                <a:cxn ang="0">
                  <a:pos x="0" y="17"/>
                </a:cxn>
              </a:cxnLst>
              <a:rect l="0" t="0" r="r" b="b"/>
              <a:pathLst>
                <a:path w="34" h="33">
                  <a:moveTo>
                    <a:pt x="0" y="17"/>
                  </a:moveTo>
                  <a:lnTo>
                    <a:pt x="1" y="10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7" y="0"/>
                  </a:lnTo>
                  <a:lnTo>
                    <a:pt x="24" y="1"/>
                  </a:lnTo>
                  <a:lnTo>
                    <a:pt x="29" y="5"/>
                  </a:lnTo>
                  <a:lnTo>
                    <a:pt x="34" y="10"/>
                  </a:lnTo>
                  <a:lnTo>
                    <a:pt x="34" y="17"/>
                  </a:lnTo>
                  <a:lnTo>
                    <a:pt x="34" y="23"/>
                  </a:lnTo>
                  <a:lnTo>
                    <a:pt x="29" y="28"/>
                  </a:lnTo>
                  <a:lnTo>
                    <a:pt x="24" y="31"/>
                  </a:lnTo>
                  <a:lnTo>
                    <a:pt x="17" y="33"/>
                  </a:lnTo>
                  <a:lnTo>
                    <a:pt x="11" y="31"/>
                  </a:lnTo>
                  <a:lnTo>
                    <a:pt x="5" y="28"/>
                  </a:lnTo>
                  <a:lnTo>
                    <a:pt x="1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2" name="Freeform 410"/>
            <p:cNvSpPr>
              <a:spLocks/>
            </p:cNvSpPr>
            <p:nvPr/>
          </p:nvSpPr>
          <p:spPr bwMode="auto">
            <a:xfrm>
              <a:off x="1602" y="3216"/>
              <a:ext cx="34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" y="10"/>
                </a:cxn>
                <a:cxn ang="0">
                  <a:pos x="5" y="5"/>
                </a:cxn>
                <a:cxn ang="0">
                  <a:pos x="10" y="1"/>
                </a:cxn>
                <a:cxn ang="0">
                  <a:pos x="16" y="0"/>
                </a:cxn>
                <a:cxn ang="0">
                  <a:pos x="23" y="1"/>
                </a:cxn>
                <a:cxn ang="0">
                  <a:pos x="29" y="5"/>
                </a:cxn>
                <a:cxn ang="0">
                  <a:pos x="32" y="10"/>
                </a:cxn>
                <a:cxn ang="0">
                  <a:pos x="34" y="17"/>
                </a:cxn>
                <a:cxn ang="0">
                  <a:pos x="32" y="23"/>
                </a:cxn>
                <a:cxn ang="0">
                  <a:pos x="29" y="28"/>
                </a:cxn>
                <a:cxn ang="0">
                  <a:pos x="23" y="31"/>
                </a:cxn>
                <a:cxn ang="0">
                  <a:pos x="16" y="33"/>
                </a:cxn>
                <a:cxn ang="0">
                  <a:pos x="10" y="31"/>
                </a:cxn>
                <a:cxn ang="0">
                  <a:pos x="5" y="28"/>
                </a:cxn>
                <a:cxn ang="0">
                  <a:pos x="1" y="23"/>
                </a:cxn>
                <a:cxn ang="0">
                  <a:pos x="0" y="17"/>
                </a:cxn>
              </a:cxnLst>
              <a:rect l="0" t="0" r="r" b="b"/>
              <a:pathLst>
                <a:path w="34" h="33">
                  <a:moveTo>
                    <a:pt x="0" y="17"/>
                  </a:moveTo>
                  <a:lnTo>
                    <a:pt x="1" y="10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9" y="5"/>
                  </a:lnTo>
                  <a:lnTo>
                    <a:pt x="32" y="10"/>
                  </a:lnTo>
                  <a:lnTo>
                    <a:pt x="34" y="17"/>
                  </a:lnTo>
                  <a:lnTo>
                    <a:pt x="32" y="23"/>
                  </a:lnTo>
                  <a:lnTo>
                    <a:pt x="29" y="28"/>
                  </a:lnTo>
                  <a:lnTo>
                    <a:pt x="23" y="31"/>
                  </a:lnTo>
                  <a:lnTo>
                    <a:pt x="16" y="33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1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3" name="Freeform 411"/>
            <p:cNvSpPr>
              <a:spLocks/>
            </p:cNvSpPr>
            <p:nvPr/>
          </p:nvSpPr>
          <p:spPr bwMode="auto">
            <a:xfrm>
              <a:off x="1661" y="3216"/>
              <a:ext cx="35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11" y="1"/>
                </a:cxn>
                <a:cxn ang="0">
                  <a:pos x="18" y="0"/>
                </a:cxn>
                <a:cxn ang="0">
                  <a:pos x="24" y="1"/>
                </a:cxn>
                <a:cxn ang="0">
                  <a:pos x="30" y="5"/>
                </a:cxn>
                <a:cxn ang="0">
                  <a:pos x="34" y="10"/>
                </a:cxn>
                <a:cxn ang="0">
                  <a:pos x="35" y="17"/>
                </a:cxn>
                <a:cxn ang="0">
                  <a:pos x="34" y="23"/>
                </a:cxn>
                <a:cxn ang="0">
                  <a:pos x="30" y="28"/>
                </a:cxn>
                <a:cxn ang="0">
                  <a:pos x="24" y="31"/>
                </a:cxn>
                <a:cxn ang="0">
                  <a:pos x="18" y="33"/>
                </a:cxn>
                <a:cxn ang="0">
                  <a:pos x="11" y="31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0" y="17"/>
                </a:cxn>
              </a:cxnLst>
              <a:rect l="0" t="0" r="r" b="b"/>
              <a:pathLst>
                <a:path w="35" h="33">
                  <a:moveTo>
                    <a:pt x="0" y="17"/>
                  </a:moveTo>
                  <a:lnTo>
                    <a:pt x="2" y="10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8" y="0"/>
                  </a:lnTo>
                  <a:lnTo>
                    <a:pt x="24" y="1"/>
                  </a:lnTo>
                  <a:lnTo>
                    <a:pt x="30" y="5"/>
                  </a:lnTo>
                  <a:lnTo>
                    <a:pt x="34" y="10"/>
                  </a:lnTo>
                  <a:lnTo>
                    <a:pt x="35" y="17"/>
                  </a:lnTo>
                  <a:lnTo>
                    <a:pt x="34" y="23"/>
                  </a:lnTo>
                  <a:lnTo>
                    <a:pt x="30" y="28"/>
                  </a:lnTo>
                  <a:lnTo>
                    <a:pt x="24" y="31"/>
                  </a:lnTo>
                  <a:lnTo>
                    <a:pt x="18" y="33"/>
                  </a:lnTo>
                  <a:lnTo>
                    <a:pt x="11" y="31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4" name="Line 412"/>
            <p:cNvSpPr>
              <a:spLocks noChangeShapeType="1"/>
            </p:cNvSpPr>
            <p:nvPr/>
          </p:nvSpPr>
          <p:spPr bwMode="auto">
            <a:xfrm>
              <a:off x="1523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5" name="Line 413"/>
            <p:cNvSpPr>
              <a:spLocks noChangeShapeType="1"/>
            </p:cNvSpPr>
            <p:nvPr/>
          </p:nvSpPr>
          <p:spPr bwMode="auto">
            <a:xfrm>
              <a:off x="1555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6" name="Line 414"/>
            <p:cNvSpPr>
              <a:spLocks noChangeShapeType="1"/>
            </p:cNvSpPr>
            <p:nvPr/>
          </p:nvSpPr>
          <p:spPr bwMode="auto">
            <a:xfrm>
              <a:off x="1587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7" name="Line 415"/>
            <p:cNvSpPr>
              <a:spLocks noChangeShapeType="1"/>
            </p:cNvSpPr>
            <p:nvPr/>
          </p:nvSpPr>
          <p:spPr bwMode="auto">
            <a:xfrm>
              <a:off x="1619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8" name="Line 416"/>
            <p:cNvSpPr>
              <a:spLocks noChangeShapeType="1"/>
            </p:cNvSpPr>
            <p:nvPr/>
          </p:nvSpPr>
          <p:spPr bwMode="auto">
            <a:xfrm>
              <a:off x="1651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9" name="Line 417"/>
            <p:cNvSpPr>
              <a:spLocks noChangeShapeType="1"/>
            </p:cNvSpPr>
            <p:nvPr/>
          </p:nvSpPr>
          <p:spPr bwMode="auto">
            <a:xfrm>
              <a:off x="1683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0" name="Line 418"/>
            <p:cNvSpPr>
              <a:spLocks noChangeShapeType="1"/>
            </p:cNvSpPr>
            <p:nvPr/>
          </p:nvSpPr>
          <p:spPr bwMode="auto">
            <a:xfrm>
              <a:off x="1489" y="3407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1" name="Line 419"/>
            <p:cNvSpPr>
              <a:spLocks noChangeShapeType="1"/>
            </p:cNvSpPr>
            <p:nvPr/>
          </p:nvSpPr>
          <p:spPr bwMode="auto">
            <a:xfrm>
              <a:off x="1506" y="3380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2" name="Line 420"/>
            <p:cNvSpPr>
              <a:spLocks noChangeShapeType="1"/>
            </p:cNvSpPr>
            <p:nvPr/>
          </p:nvSpPr>
          <p:spPr bwMode="auto">
            <a:xfrm>
              <a:off x="1522" y="3353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3" name="Line 421"/>
            <p:cNvSpPr>
              <a:spLocks noChangeShapeType="1"/>
            </p:cNvSpPr>
            <p:nvPr/>
          </p:nvSpPr>
          <p:spPr bwMode="auto">
            <a:xfrm>
              <a:off x="1539" y="3326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4" name="Line 422"/>
            <p:cNvSpPr>
              <a:spLocks noChangeShapeType="1"/>
            </p:cNvSpPr>
            <p:nvPr/>
          </p:nvSpPr>
          <p:spPr bwMode="auto">
            <a:xfrm>
              <a:off x="1556" y="3298"/>
              <a:ext cx="18" cy="1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5" name="Line 423"/>
            <p:cNvSpPr>
              <a:spLocks noChangeShapeType="1"/>
            </p:cNvSpPr>
            <p:nvPr/>
          </p:nvSpPr>
          <p:spPr bwMode="auto">
            <a:xfrm>
              <a:off x="1572" y="3272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6" name="Line 424"/>
            <p:cNvSpPr>
              <a:spLocks noChangeShapeType="1"/>
            </p:cNvSpPr>
            <p:nvPr/>
          </p:nvSpPr>
          <p:spPr bwMode="auto">
            <a:xfrm flipH="1">
              <a:off x="1697" y="3407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7" name="Line 425"/>
            <p:cNvSpPr>
              <a:spLocks noChangeShapeType="1"/>
            </p:cNvSpPr>
            <p:nvPr/>
          </p:nvSpPr>
          <p:spPr bwMode="auto">
            <a:xfrm flipH="1">
              <a:off x="1680" y="3380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8" name="Line 426"/>
            <p:cNvSpPr>
              <a:spLocks noChangeShapeType="1"/>
            </p:cNvSpPr>
            <p:nvPr/>
          </p:nvSpPr>
          <p:spPr bwMode="auto">
            <a:xfrm flipH="1">
              <a:off x="1664" y="3353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9" name="Line 427"/>
            <p:cNvSpPr>
              <a:spLocks noChangeShapeType="1"/>
            </p:cNvSpPr>
            <p:nvPr/>
          </p:nvSpPr>
          <p:spPr bwMode="auto">
            <a:xfrm flipH="1">
              <a:off x="1647" y="3326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40" name="Line 428"/>
            <p:cNvSpPr>
              <a:spLocks noChangeShapeType="1"/>
            </p:cNvSpPr>
            <p:nvPr/>
          </p:nvSpPr>
          <p:spPr bwMode="auto">
            <a:xfrm flipH="1">
              <a:off x="1630" y="3298"/>
              <a:ext cx="19" cy="1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41" name="Line 429"/>
            <p:cNvSpPr>
              <a:spLocks noChangeShapeType="1"/>
            </p:cNvSpPr>
            <p:nvPr/>
          </p:nvSpPr>
          <p:spPr bwMode="auto">
            <a:xfrm flipH="1">
              <a:off x="1613" y="3272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42" name="Freeform 430"/>
            <p:cNvSpPr>
              <a:spLocks/>
            </p:cNvSpPr>
            <p:nvPr/>
          </p:nvSpPr>
          <p:spPr bwMode="auto">
            <a:xfrm>
              <a:off x="1500" y="3268"/>
              <a:ext cx="205" cy="163"/>
            </a:xfrm>
            <a:custGeom>
              <a:avLst/>
              <a:gdLst/>
              <a:ahLst/>
              <a:cxnLst>
                <a:cxn ang="0">
                  <a:pos x="3696" y="0"/>
                </a:cxn>
                <a:cxn ang="0">
                  <a:pos x="0" y="5892"/>
                </a:cxn>
                <a:cxn ang="0">
                  <a:pos x="7396" y="5892"/>
                </a:cxn>
                <a:cxn ang="0">
                  <a:pos x="3696" y="0"/>
                </a:cxn>
              </a:cxnLst>
              <a:rect l="0" t="0" r="r" b="b"/>
              <a:pathLst>
                <a:path w="7396" h="5892">
                  <a:moveTo>
                    <a:pt x="3696" y="0"/>
                  </a:moveTo>
                  <a:lnTo>
                    <a:pt x="0" y="5892"/>
                  </a:lnTo>
                  <a:lnTo>
                    <a:pt x="7396" y="5892"/>
                  </a:lnTo>
                  <a:lnTo>
                    <a:pt x="3696" y="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68" name="Group 403"/>
          <p:cNvGrpSpPr>
            <a:grpSpLocks noChangeAspect="1"/>
          </p:cNvGrpSpPr>
          <p:nvPr/>
        </p:nvGrpSpPr>
        <p:grpSpPr bwMode="auto">
          <a:xfrm>
            <a:off x="1619672" y="5085184"/>
            <a:ext cx="275847" cy="288000"/>
            <a:chOff x="1489" y="3216"/>
            <a:chExt cx="227" cy="237"/>
          </a:xfrm>
        </p:grpSpPr>
        <p:sp>
          <p:nvSpPr>
            <p:cNvPr id="444" name="Freeform 409"/>
            <p:cNvSpPr>
              <a:spLocks/>
            </p:cNvSpPr>
            <p:nvPr/>
          </p:nvSpPr>
          <p:spPr bwMode="auto">
            <a:xfrm>
              <a:off x="1541" y="3216"/>
              <a:ext cx="34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" y="10"/>
                </a:cxn>
                <a:cxn ang="0">
                  <a:pos x="5" y="5"/>
                </a:cxn>
                <a:cxn ang="0">
                  <a:pos x="11" y="1"/>
                </a:cxn>
                <a:cxn ang="0">
                  <a:pos x="17" y="0"/>
                </a:cxn>
                <a:cxn ang="0">
                  <a:pos x="24" y="1"/>
                </a:cxn>
                <a:cxn ang="0">
                  <a:pos x="29" y="5"/>
                </a:cxn>
                <a:cxn ang="0">
                  <a:pos x="34" y="10"/>
                </a:cxn>
                <a:cxn ang="0">
                  <a:pos x="34" y="17"/>
                </a:cxn>
                <a:cxn ang="0">
                  <a:pos x="34" y="23"/>
                </a:cxn>
                <a:cxn ang="0">
                  <a:pos x="29" y="28"/>
                </a:cxn>
                <a:cxn ang="0">
                  <a:pos x="24" y="31"/>
                </a:cxn>
                <a:cxn ang="0">
                  <a:pos x="17" y="33"/>
                </a:cxn>
                <a:cxn ang="0">
                  <a:pos x="11" y="31"/>
                </a:cxn>
                <a:cxn ang="0">
                  <a:pos x="5" y="28"/>
                </a:cxn>
                <a:cxn ang="0">
                  <a:pos x="1" y="23"/>
                </a:cxn>
                <a:cxn ang="0">
                  <a:pos x="0" y="17"/>
                </a:cxn>
              </a:cxnLst>
              <a:rect l="0" t="0" r="r" b="b"/>
              <a:pathLst>
                <a:path w="34" h="33">
                  <a:moveTo>
                    <a:pt x="0" y="17"/>
                  </a:moveTo>
                  <a:lnTo>
                    <a:pt x="1" y="10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7" y="0"/>
                  </a:lnTo>
                  <a:lnTo>
                    <a:pt x="24" y="1"/>
                  </a:lnTo>
                  <a:lnTo>
                    <a:pt x="29" y="5"/>
                  </a:lnTo>
                  <a:lnTo>
                    <a:pt x="34" y="10"/>
                  </a:lnTo>
                  <a:lnTo>
                    <a:pt x="34" y="17"/>
                  </a:lnTo>
                  <a:lnTo>
                    <a:pt x="34" y="23"/>
                  </a:lnTo>
                  <a:lnTo>
                    <a:pt x="29" y="28"/>
                  </a:lnTo>
                  <a:lnTo>
                    <a:pt x="24" y="31"/>
                  </a:lnTo>
                  <a:lnTo>
                    <a:pt x="17" y="33"/>
                  </a:lnTo>
                  <a:lnTo>
                    <a:pt x="11" y="31"/>
                  </a:lnTo>
                  <a:lnTo>
                    <a:pt x="5" y="28"/>
                  </a:lnTo>
                  <a:lnTo>
                    <a:pt x="1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45" name="Freeform 410"/>
            <p:cNvSpPr>
              <a:spLocks/>
            </p:cNvSpPr>
            <p:nvPr/>
          </p:nvSpPr>
          <p:spPr bwMode="auto">
            <a:xfrm>
              <a:off x="1602" y="3216"/>
              <a:ext cx="34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" y="10"/>
                </a:cxn>
                <a:cxn ang="0">
                  <a:pos x="5" y="5"/>
                </a:cxn>
                <a:cxn ang="0">
                  <a:pos x="10" y="1"/>
                </a:cxn>
                <a:cxn ang="0">
                  <a:pos x="16" y="0"/>
                </a:cxn>
                <a:cxn ang="0">
                  <a:pos x="23" y="1"/>
                </a:cxn>
                <a:cxn ang="0">
                  <a:pos x="29" y="5"/>
                </a:cxn>
                <a:cxn ang="0">
                  <a:pos x="32" y="10"/>
                </a:cxn>
                <a:cxn ang="0">
                  <a:pos x="34" y="17"/>
                </a:cxn>
                <a:cxn ang="0">
                  <a:pos x="32" y="23"/>
                </a:cxn>
                <a:cxn ang="0">
                  <a:pos x="29" y="28"/>
                </a:cxn>
                <a:cxn ang="0">
                  <a:pos x="23" y="31"/>
                </a:cxn>
                <a:cxn ang="0">
                  <a:pos x="16" y="33"/>
                </a:cxn>
                <a:cxn ang="0">
                  <a:pos x="10" y="31"/>
                </a:cxn>
                <a:cxn ang="0">
                  <a:pos x="5" y="28"/>
                </a:cxn>
                <a:cxn ang="0">
                  <a:pos x="1" y="23"/>
                </a:cxn>
                <a:cxn ang="0">
                  <a:pos x="0" y="17"/>
                </a:cxn>
              </a:cxnLst>
              <a:rect l="0" t="0" r="r" b="b"/>
              <a:pathLst>
                <a:path w="34" h="33">
                  <a:moveTo>
                    <a:pt x="0" y="17"/>
                  </a:moveTo>
                  <a:lnTo>
                    <a:pt x="1" y="10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9" y="5"/>
                  </a:lnTo>
                  <a:lnTo>
                    <a:pt x="32" y="10"/>
                  </a:lnTo>
                  <a:lnTo>
                    <a:pt x="34" y="17"/>
                  </a:lnTo>
                  <a:lnTo>
                    <a:pt x="32" y="23"/>
                  </a:lnTo>
                  <a:lnTo>
                    <a:pt x="29" y="28"/>
                  </a:lnTo>
                  <a:lnTo>
                    <a:pt x="23" y="31"/>
                  </a:lnTo>
                  <a:lnTo>
                    <a:pt x="16" y="33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1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46" name="Freeform 411"/>
            <p:cNvSpPr>
              <a:spLocks/>
            </p:cNvSpPr>
            <p:nvPr/>
          </p:nvSpPr>
          <p:spPr bwMode="auto">
            <a:xfrm>
              <a:off x="1661" y="3216"/>
              <a:ext cx="35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11" y="1"/>
                </a:cxn>
                <a:cxn ang="0">
                  <a:pos x="18" y="0"/>
                </a:cxn>
                <a:cxn ang="0">
                  <a:pos x="24" y="1"/>
                </a:cxn>
                <a:cxn ang="0">
                  <a:pos x="30" y="5"/>
                </a:cxn>
                <a:cxn ang="0">
                  <a:pos x="34" y="10"/>
                </a:cxn>
                <a:cxn ang="0">
                  <a:pos x="35" y="17"/>
                </a:cxn>
                <a:cxn ang="0">
                  <a:pos x="34" y="23"/>
                </a:cxn>
                <a:cxn ang="0">
                  <a:pos x="30" y="28"/>
                </a:cxn>
                <a:cxn ang="0">
                  <a:pos x="24" y="31"/>
                </a:cxn>
                <a:cxn ang="0">
                  <a:pos x="18" y="33"/>
                </a:cxn>
                <a:cxn ang="0">
                  <a:pos x="11" y="31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0" y="17"/>
                </a:cxn>
              </a:cxnLst>
              <a:rect l="0" t="0" r="r" b="b"/>
              <a:pathLst>
                <a:path w="35" h="33">
                  <a:moveTo>
                    <a:pt x="0" y="17"/>
                  </a:moveTo>
                  <a:lnTo>
                    <a:pt x="2" y="10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8" y="0"/>
                  </a:lnTo>
                  <a:lnTo>
                    <a:pt x="24" y="1"/>
                  </a:lnTo>
                  <a:lnTo>
                    <a:pt x="30" y="5"/>
                  </a:lnTo>
                  <a:lnTo>
                    <a:pt x="34" y="10"/>
                  </a:lnTo>
                  <a:lnTo>
                    <a:pt x="35" y="17"/>
                  </a:lnTo>
                  <a:lnTo>
                    <a:pt x="34" y="23"/>
                  </a:lnTo>
                  <a:lnTo>
                    <a:pt x="30" y="28"/>
                  </a:lnTo>
                  <a:lnTo>
                    <a:pt x="24" y="31"/>
                  </a:lnTo>
                  <a:lnTo>
                    <a:pt x="18" y="33"/>
                  </a:lnTo>
                  <a:lnTo>
                    <a:pt x="11" y="31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47" name="Line 412"/>
            <p:cNvSpPr>
              <a:spLocks noChangeShapeType="1"/>
            </p:cNvSpPr>
            <p:nvPr/>
          </p:nvSpPr>
          <p:spPr bwMode="auto">
            <a:xfrm>
              <a:off x="1523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48" name="Line 413"/>
            <p:cNvSpPr>
              <a:spLocks noChangeShapeType="1"/>
            </p:cNvSpPr>
            <p:nvPr/>
          </p:nvSpPr>
          <p:spPr bwMode="auto">
            <a:xfrm>
              <a:off x="1555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49" name="Line 414"/>
            <p:cNvSpPr>
              <a:spLocks noChangeShapeType="1"/>
            </p:cNvSpPr>
            <p:nvPr/>
          </p:nvSpPr>
          <p:spPr bwMode="auto">
            <a:xfrm>
              <a:off x="1587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50" name="Line 415"/>
            <p:cNvSpPr>
              <a:spLocks noChangeShapeType="1"/>
            </p:cNvSpPr>
            <p:nvPr/>
          </p:nvSpPr>
          <p:spPr bwMode="auto">
            <a:xfrm>
              <a:off x="1619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51" name="Line 416"/>
            <p:cNvSpPr>
              <a:spLocks noChangeShapeType="1"/>
            </p:cNvSpPr>
            <p:nvPr/>
          </p:nvSpPr>
          <p:spPr bwMode="auto">
            <a:xfrm>
              <a:off x="1651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52" name="Line 417"/>
            <p:cNvSpPr>
              <a:spLocks noChangeShapeType="1"/>
            </p:cNvSpPr>
            <p:nvPr/>
          </p:nvSpPr>
          <p:spPr bwMode="auto">
            <a:xfrm>
              <a:off x="1683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53" name="Line 418"/>
            <p:cNvSpPr>
              <a:spLocks noChangeShapeType="1"/>
            </p:cNvSpPr>
            <p:nvPr/>
          </p:nvSpPr>
          <p:spPr bwMode="auto">
            <a:xfrm>
              <a:off x="1489" y="3407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54" name="Line 419"/>
            <p:cNvSpPr>
              <a:spLocks noChangeShapeType="1"/>
            </p:cNvSpPr>
            <p:nvPr/>
          </p:nvSpPr>
          <p:spPr bwMode="auto">
            <a:xfrm>
              <a:off x="1506" y="3380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55" name="Line 420"/>
            <p:cNvSpPr>
              <a:spLocks noChangeShapeType="1"/>
            </p:cNvSpPr>
            <p:nvPr/>
          </p:nvSpPr>
          <p:spPr bwMode="auto">
            <a:xfrm>
              <a:off x="1522" y="3353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56" name="Line 421"/>
            <p:cNvSpPr>
              <a:spLocks noChangeShapeType="1"/>
            </p:cNvSpPr>
            <p:nvPr/>
          </p:nvSpPr>
          <p:spPr bwMode="auto">
            <a:xfrm>
              <a:off x="1539" y="3326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57" name="Line 422"/>
            <p:cNvSpPr>
              <a:spLocks noChangeShapeType="1"/>
            </p:cNvSpPr>
            <p:nvPr/>
          </p:nvSpPr>
          <p:spPr bwMode="auto">
            <a:xfrm>
              <a:off x="1556" y="3298"/>
              <a:ext cx="18" cy="1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58" name="Line 423"/>
            <p:cNvSpPr>
              <a:spLocks noChangeShapeType="1"/>
            </p:cNvSpPr>
            <p:nvPr/>
          </p:nvSpPr>
          <p:spPr bwMode="auto">
            <a:xfrm>
              <a:off x="1572" y="3272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59" name="Line 424"/>
            <p:cNvSpPr>
              <a:spLocks noChangeShapeType="1"/>
            </p:cNvSpPr>
            <p:nvPr/>
          </p:nvSpPr>
          <p:spPr bwMode="auto">
            <a:xfrm flipH="1">
              <a:off x="1697" y="3407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0" name="Line 425"/>
            <p:cNvSpPr>
              <a:spLocks noChangeShapeType="1"/>
            </p:cNvSpPr>
            <p:nvPr/>
          </p:nvSpPr>
          <p:spPr bwMode="auto">
            <a:xfrm flipH="1">
              <a:off x="1680" y="3380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" name="Line 426"/>
            <p:cNvSpPr>
              <a:spLocks noChangeShapeType="1"/>
            </p:cNvSpPr>
            <p:nvPr/>
          </p:nvSpPr>
          <p:spPr bwMode="auto">
            <a:xfrm flipH="1">
              <a:off x="1664" y="3353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2" name="Line 427"/>
            <p:cNvSpPr>
              <a:spLocks noChangeShapeType="1"/>
            </p:cNvSpPr>
            <p:nvPr/>
          </p:nvSpPr>
          <p:spPr bwMode="auto">
            <a:xfrm flipH="1">
              <a:off x="1647" y="3326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3" name="Line 428"/>
            <p:cNvSpPr>
              <a:spLocks noChangeShapeType="1"/>
            </p:cNvSpPr>
            <p:nvPr/>
          </p:nvSpPr>
          <p:spPr bwMode="auto">
            <a:xfrm flipH="1">
              <a:off x="1630" y="3298"/>
              <a:ext cx="19" cy="1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4" name="Line 429"/>
            <p:cNvSpPr>
              <a:spLocks noChangeShapeType="1"/>
            </p:cNvSpPr>
            <p:nvPr/>
          </p:nvSpPr>
          <p:spPr bwMode="auto">
            <a:xfrm flipH="1">
              <a:off x="1613" y="3272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5" name="Freeform 430"/>
            <p:cNvSpPr>
              <a:spLocks/>
            </p:cNvSpPr>
            <p:nvPr/>
          </p:nvSpPr>
          <p:spPr bwMode="auto">
            <a:xfrm>
              <a:off x="1500" y="3268"/>
              <a:ext cx="205" cy="163"/>
            </a:xfrm>
            <a:custGeom>
              <a:avLst/>
              <a:gdLst/>
              <a:ahLst/>
              <a:cxnLst>
                <a:cxn ang="0">
                  <a:pos x="3696" y="0"/>
                </a:cxn>
                <a:cxn ang="0">
                  <a:pos x="0" y="5892"/>
                </a:cxn>
                <a:cxn ang="0">
                  <a:pos x="7396" y="5892"/>
                </a:cxn>
                <a:cxn ang="0">
                  <a:pos x="3696" y="0"/>
                </a:cxn>
              </a:cxnLst>
              <a:rect l="0" t="0" r="r" b="b"/>
              <a:pathLst>
                <a:path w="7396" h="5892">
                  <a:moveTo>
                    <a:pt x="3696" y="0"/>
                  </a:moveTo>
                  <a:lnTo>
                    <a:pt x="0" y="5892"/>
                  </a:lnTo>
                  <a:lnTo>
                    <a:pt x="7396" y="5892"/>
                  </a:lnTo>
                  <a:lnTo>
                    <a:pt x="3696" y="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cxnSp>
        <p:nvCxnSpPr>
          <p:cNvPr id="467" name="Přímá spojovací šipka 466"/>
          <p:cNvCxnSpPr/>
          <p:nvPr/>
        </p:nvCxnSpPr>
        <p:spPr>
          <a:xfrm flipH="1">
            <a:off x="1475656" y="2348880"/>
            <a:ext cx="1872208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Přímá spojovací šipka 468"/>
          <p:cNvCxnSpPr/>
          <p:nvPr/>
        </p:nvCxnSpPr>
        <p:spPr>
          <a:xfrm flipH="1">
            <a:off x="2483768" y="2708920"/>
            <a:ext cx="792088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Přímá spojovací šipka 469"/>
          <p:cNvCxnSpPr/>
          <p:nvPr/>
        </p:nvCxnSpPr>
        <p:spPr>
          <a:xfrm flipH="1">
            <a:off x="1403648" y="3356992"/>
            <a:ext cx="1872208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Přímá spojovací šipka 470"/>
          <p:cNvCxnSpPr/>
          <p:nvPr/>
        </p:nvCxnSpPr>
        <p:spPr>
          <a:xfrm flipH="1">
            <a:off x="1043608" y="4437112"/>
            <a:ext cx="1944216" cy="7200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Přímá spojovací šipka 471"/>
          <p:cNvCxnSpPr/>
          <p:nvPr/>
        </p:nvCxnSpPr>
        <p:spPr>
          <a:xfrm flipH="1">
            <a:off x="2411760" y="5373216"/>
            <a:ext cx="504056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Přímá spojovací čára 475"/>
          <p:cNvCxnSpPr/>
          <p:nvPr/>
        </p:nvCxnSpPr>
        <p:spPr>
          <a:xfrm>
            <a:off x="1475656" y="2132856"/>
            <a:ext cx="0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Přímá spojovací čára 477"/>
          <p:cNvCxnSpPr/>
          <p:nvPr/>
        </p:nvCxnSpPr>
        <p:spPr>
          <a:xfrm>
            <a:off x="1403648" y="3140968"/>
            <a:ext cx="0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Přímá spojovací čára 479"/>
          <p:cNvCxnSpPr/>
          <p:nvPr/>
        </p:nvCxnSpPr>
        <p:spPr>
          <a:xfrm>
            <a:off x="1043608" y="4293096"/>
            <a:ext cx="0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400000">
            <a:off x="1895918" y="2288658"/>
            <a:ext cx="347588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4" name="TextovéPole 483"/>
          <p:cNvSpPr txBox="1"/>
          <p:nvPr/>
        </p:nvSpPr>
        <p:spPr>
          <a:xfrm>
            <a:off x="1907704" y="1988840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b="1" dirty="0" smtClean="0">
                <a:latin typeface="Arial" pitchFamily="34" charset="0"/>
                <a:cs typeface="Arial" pitchFamily="34" charset="0"/>
              </a:rPr>
              <a:t>ENY</a:t>
            </a:r>
            <a:endParaRPr lang="cs-CZ" sz="9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9" name="Skupina 487"/>
          <p:cNvGrpSpPr/>
          <p:nvPr/>
        </p:nvGrpSpPr>
        <p:grpSpPr>
          <a:xfrm>
            <a:off x="1763688" y="2996952"/>
            <a:ext cx="648072" cy="570954"/>
            <a:chOff x="1691680" y="3016870"/>
            <a:chExt cx="648072" cy="570954"/>
          </a:xfrm>
        </p:grpSpPr>
        <p:pic>
          <p:nvPicPr>
            <p:cNvPr id="485" name="Picture 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6550515">
              <a:off x="1731985" y="3100664"/>
              <a:ext cx="347588" cy="18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6" name="TextovéPole 485"/>
            <p:cNvSpPr txBox="1"/>
            <p:nvPr/>
          </p:nvSpPr>
          <p:spPr>
            <a:xfrm>
              <a:off x="1691680" y="3356992"/>
              <a:ext cx="6480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900" b="1" dirty="0" smtClean="0">
                  <a:latin typeface="Arial" pitchFamily="34" charset="0"/>
                  <a:cs typeface="Arial" pitchFamily="34" charset="0"/>
                </a:rPr>
                <a:t>ENY</a:t>
              </a:r>
              <a:endParaRPr lang="cs-CZ" sz="9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0" name="Skupina 488"/>
          <p:cNvGrpSpPr/>
          <p:nvPr/>
        </p:nvGrpSpPr>
        <p:grpSpPr>
          <a:xfrm>
            <a:off x="1547664" y="3861048"/>
            <a:ext cx="648072" cy="570954"/>
            <a:chOff x="1691680" y="3016870"/>
            <a:chExt cx="648072" cy="570954"/>
          </a:xfrm>
        </p:grpSpPr>
        <p:pic>
          <p:nvPicPr>
            <p:cNvPr id="490" name="Picture 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6550515">
              <a:off x="1731985" y="3100664"/>
              <a:ext cx="347588" cy="18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91" name="TextovéPole 490"/>
            <p:cNvSpPr txBox="1"/>
            <p:nvPr/>
          </p:nvSpPr>
          <p:spPr>
            <a:xfrm>
              <a:off x="1691680" y="3356992"/>
              <a:ext cx="6480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900" b="1" dirty="0" smtClean="0">
                  <a:latin typeface="Arial" pitchFamily="34" charset="0"/>
                  <a:cs typeface="Arial" pitchFamily="34" charset="0"/>
                </a:rPr>
                <a:t>ENY</a:t>
              </a:r>
              <a:endParaRPr lang="cs-CZ" sz="9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1" name="Skupina 491"/>
          <p:cNvGrpSpPr/>
          <p:nvPr/>
        </p:nvGrpSpPr>
        <p:grpSpPr>
          <a:xfrm>
            <a:off x="1259632" y="5085184"/>
            <a:ext cx="648072" cy="570954"/>
            <a:chOff x="1691680" y="3016870"/>
            <a:chExt cx="648072" cy="570954"/>
          </a:xfrm>
        </p:grpSpPr>
        <p:pic>
          <p:nvPicPr>
            <p:cNvPr id="493" name="Picture 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6550515">
              <a:off x="1731985" y="3100664"/>
              <a:ext cx="347588" cy="18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94" name="TextovéPole 493"/>
            <p:cNvSpPr txBox="1"/>
            <p:nvPr/>
          </p:nvSpPr>
          <p:spPr>
            <a:xfrm>
              <a:off x="1691680" y="3356992"/>
              <a:ext cx="6480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900" b="1" dirty="0" smtClean="0">
                  <a:latin typeface="Arial" pitchFamily="34" charset="0"/>
                  <a:cs typeface="Arial" pitchFamily="34" charset="0"/>
                </a:rPr>
                <a:t>ENY</a:t>
              </a:r>
              <a:endParaRPr lang="cs-CZ" sz="900" b="1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400000">
            <a:off x="1285634" y="4665180"/>
            <a:ext cx="668286" cy="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5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6327523">
            <a:off x="1841339" y="2716538"/>
            <a:ext cx="668286" cy="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42270" y="2708920"/>
            <a:ext cx="1176475" cy="937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2" name="Skupina 495"/>
          <p:cNvGrpSpPr>
            <a:grpSpLocks noChangeAspect="1"/>
          </p:cNvGrpSpPr>
          <p:nvPr/>
        </p:nvGrpSpPr>
        <p:grpSpPr>
          <a:xfrm>
            <a:off x="4355976" y="3068960"/>
            <a:ext cx="330625" cy="288000"/>
            <a:chOff x="1369341" y="2396273"/>
            <a:chExt cx="593999" cy="517420"/>
          </a:xfrm>
        </p:grpSpPr>
        <p:grpSp>
          <p:nvGrpSpPr>
            <p:cNvPr id="73" name="Skupina 54"/>
            <p:cNvGrpSpPr/>
            <p:nvPr/>
          </p:nvGrpSpPr>
          <p:grpSpPr>
            <a:xfrm>
              <a:off x="1635014" y="2396273"/>
              <a:ext cx="66676" cy="158322"/>
              <a:chOff x="9828584" y="4075139"/>
              <a:chExt cx="75777" cy="169277"/>
            </a:xfrm>
          </p:grpSpPr>
          <p:cxnSp>
            <p:nvCxnSpPr>
              <p:cNvPr id="501" name="Přímá spojnice 57"/>
              <p:cNvCxnSpPr/>
              <p:nvPr/>
            </p:nvCxnSpPr>
            <p:spPr>
              <a:xfrm>
                <a:off x="9828584" y="4075139"/>
                <a:ext cx="0" cy="169277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2" name="Přímá spojnice 58"/>
              <p:cNvCxnSpPr/>
              <p:nvPr/>
            </p:nvCxnSpPr>
            <p:spPr>
              <a:xfrm>
                <a:off x="9904361" y="4075139"/>
                <a:ext cx="0" cy="169277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98" name="Picture 2" descr="D:\Učení\Materialy\!!situační značky\značky\samohybní dělomrdi.jpg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369341" y="2517693"/>
              <a:ext cx="593999" cy="39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</p:pic>
      </p:grpSp>
      <p:grpSp>
        <p:nvGrpSpPr>
          <p:cNvPr id="74" name="Skupina 517"/>
          <p:cNvGrpSpPr/>
          <p:nvPr/>
        </p:nvGrpSpPr>
        <p:grpSpPr>
          <a:xfrm>
            <a:off x="539552" y="2060848"/>
            <a:ext cx="1362480" cy="947254"/>
            <a:chOff x="539552" y="2060848"/>
            <a:chExt cx="1362480" cy="947254"/>
          </a:xfrm>
        </p:grpSpPr>
        <p:grpSp>
          <p:nvGrpSpPr>
            <p:cNvPr id="75" name="Skupina 504"/>
            <p:cNvGrpSpPr/>
            <p:nvPr/>
          </p:nvGrpSpPr>
          <p:grpSpPr>
            <a:xfrm>
              <a:off x="539552" y="2060848"/>
              <a:ext cx="1362480" cy="947254"/>
              <a:chOff x="825297" y="2132856"/>
              <a:chExt cx="1362480" cy="947254"/>
            </a:xfrm>
          </p:grpSpPr>
          <p:sp>
            <p:nvSpPr>
              <p:cNvPr id="503" name="Volný tvar 502"/>
              <p:cNvSpPr/>
              <p:nvPr/>
            </p:nvSpPr>
            <p:spPr>
              <a:xfrm>
                <a:off x="825297" y="2271104"/>
                <a:ext cx="1362480" cy="809006"/>
              </a:xfrm>
              <a:custGeom>
                <a:avLst/>
                <a:gdLst>
                  <a:gd name="connsiteX0" fmla="*/ 429725 w 1023200"/>
                  <a:gd name="connsiteY0" fmla="*/ 0 h 646750"/>
                  <a:gd name="connsiteX1" fmla="*/ 20292 w 1023200"/>
                  <a:gd name="connsiteY1" fmla="*/ 272956 h 646750"/>
                  <a:gd name="connsiteX2" fmla="*/ 156770 w 1023200"/>
                  <a:gd name="connsiteY2" fmla="*/ 614150 h 646750"/>
                  <a:gd name="connsiteX3" fmla="*/ 961988 w 1023200"/>
                  <a:gd name="connsiteY3" fmla="*/ 600502 h 646750"/>
                  <a:gd name="connsiteX4" fmla="*/ 948340 w 1023200"/>
                  <a:gd name="connsiteY4" fmla="*/ 327547 h 646750"/>
                  <a:gd name="connsiteX5" fmla="*/ 798215 w 1023200"/>
                  <a:gd name="connsiteY5" fmla="*/ 136478 h 646750"/>
                  <a:gd name="connsiteX6" fmla="*/ 607146 w 1023200"/>
                  <a:gd name="connsiteY6" fmla="*/ 27296 h 646750"/>
                  <a:gd name="connsiteX7" fmla="*/ 607146 w 1023200"/>
                  <a:gd name="connsiteY7" fmla="*/ 27296 h 646750"/>
                  <a:gd name="connsiteX0" fmla="*/ 291396 w 1095755"/>
                  <a:gd name="connsiteY0" fmla="*/ 27722 h 641445"/>
                  <a:gd name="connsiteX1" fmla="*/ 22131 w 1095755"/>
                  <a:gd name="connsiteY1" fmla="*/ 245660 h 641445"/>
                  <a:gd name="connsiteX2" fmla="*/ 158609 w 1095755"/>
                  <a:gd name="connsiteY2" fmla="*/ 586854 h 641445"/>
                  <a:gd name="connsiteX3" fmla="*/ 963827 w 1095755"/>
                  <a:gd name="connsiteY3" fmla="*/ 573206 h 641445"/>
                  <a:gd name="connsiteX4" fmla="*/ 950179 w 1095755"/>
                  <a:gd name="connsiteY4" fmla="*/ 300251 h 641445"/>
                  <a:gd name="connsiteX5" fmla="*/ 800054 w 1095755"/>
                  <a:gd name="connsiteY5" fmla="*/ 109182 h 641445"/>
                  <a:gd name="connsiteX6" fmla="*/ 608985 w 1095755"/>
                  <a:gd name="connsiteY6" fmla="*/ 0 h 641445"/>
                  <a:gd name="connsiteX7" fmla="*/ 608985 w 1095755"/>
                  <a:gd name="connsiteY7" fmla="*/ 0 h 641445"/>
                  <a:gd name="connsiteX0" fmla="*/ 291396 w 1095755"/>
                  <a:gd name="connsiteY0" fmla="*/ 32129 h 645852"/>
                  <a:gd name="connsiteX1" fmla="*/ 22131 w 1095755"/>
                  <a:gd name="connsiteY1" fmla="*/ 250067 h 645852"/>
                  <a:gd name="connsiteX2" fmla="*/ 158609 w 1095755"/>
                  <a:gd name="connsiteY2" fmla="*/ 591261 h 645852"/>
                  <a:gd name="connsiteX3" fmla="*/ 963827 w 1095755"/>
                  <a:gd name="connsiteY3" fmla="*/ 577613 h 645852"/>
                  <a:gd name="connsiteX4" fmla="*/ 950179 w 1095755"/>
                  <a:gd name="connsiteY4" fmla="*/ 304658 h 645852"/>
                  <a:gd name="connsiteX5" fmla="*/ 800054 w 1095755"/>
                  <a:gd name="connsiteY5" fmla="*/ 113589 h 645852"/>
                  <a:gd name="connsiteX6" fmla="*/ 608985 w 1095755"/>
                  <a:gd name="connsiteY6" fmla="*/ 4407 h 645852"/>
                  <a:gd name="connsiteX7" fmla="*/ 754688 w 1095755"/>
                  <a:gd name="connsiteY7" fmla="*/ 87148 h 645852"/>
                  <a:gd name="connsiteX0" fmla="*/ 291396 w 1095755"/>
                  <a:gd name="connsiteY0" fmla="*/ 4406 h 618129"/>
                  <a:gd name="connsiteX1" fmla="*/ 22131 w 1095755"/>
                  <a:gd name="connsiteY1" fmla="*/ 222344 h 618129"/>
                  <a:gd name="connsiteX2" fmla="*/ 158609 w 1095755"/>
                  <a:gd name="connsiteY2" fmla="*/ 563538 h 618129"/>
                  <a:gd name="connsiteX3" fmla="*/ 963827 w 1095755"/>
                  <a:gd name="connsiteY3" fmla="*/ 549890 h 618129"/>
                  <a:gd name="connsiteX4" fmla="*/ 950179 w 1095755"/>
                  <a:gd name="connsiteY4" fmla="*/ 276935 h 618129"/>
                  <a:gd name="connsiteX5" fmla="*/ 800054 w 1095755"/>
                  <a:gd name="connsiteY5" fmla="*/ 85866 h 618129"/>
                  <a:gd name="connsiteX6" fmla="*/ 752848 w 1095755"/>
                  <a:gd name="connsiteY6" fmla="*/ 4407 h 618129"/>
                  <a:gd name="connsiteX7" fmla="*/ 754688 w 1095755"/>
                  <a:gd name="connsiteY7" fmla="*/ 59425 h 618129"/>
                  <a:gd name="connsiteX0" fmla="*/ 291396 w 1095755"/>
                  <a:gd name="connsiteY0" fmla="*/ 4407 h 618130"/>
                  <a:gd name="connsiteX1" fmla="*/ 22131 w 1095755"/>
                  <a:gd name="connsiteY1" fmla="*/ 222345 h 618130"/>
                  <a:gd name="connsiteX2" fmla="*/ 158609 w 1095755"/>
                  <a:gd name="connsiteY2" fmla="*/ 563539 h 618130"/>
                  <a:gd name="connsiteX3" fmla="*/ 963827 w 1095755"/>
                  <a:gd name="connsiteY3" fmla="*/ 549891 h 618130"/>
                  <a:gd name="connsiteX4" fmla="*/ 950179 w 1095755"/>
                  <a:gd name="connsiteY4" fmla="*/ 276936 h 618130"/>
                  <a:gd name="connsiteX5" fmla="*/ 800054 w 1095755"/>
                  <a:gd name="connsiteY5" fmla="*/ 85867 h 618130"/>
                  <a:gd name="connsiteX6" fmla="*/ 694937 w 1095755"/>
                  <a:gd name="connsiteY6" fmla="*/ 4407 h 618130"/>
                  <a:gd name="connsiteX7" fmla="*/ 754688 w 1095755"/>
                  <a:gd name="connsiteY7" fmla="*/ 59426 h 618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95755" h="618130">
                    <a:moveTo>
                      <a:pt x="291396" y="4407"/>
                    </a:moveTo>
                    <a:cubicBezTo>
                      <a:pt x="109426" y="89706"/>
                      <a:pt x="44262" y="129156"/>
                      <a:pt x="22131" y="222345"/>
                    </a:cubicBezTo>
                    <a:cubicBezTo>
                      <a:pt x="0" y="315534"/>
                      <a:pt x="1660" y="508948"/>
                      <a:pt x="158609" y="563539"/>
                    </a:cubicBezTo>
                    <a:cubicBezTo>
                      <a:pt x="315558" y="618130"/>
                      <a:pt x="831899" y="597658"/>
                      <a:pt x="963827" y="549891"/>
                    </a:cubicBezTo>
                    <a:cubicBezTo>
                      <a:pt x="1095755" y="502124"/>
                      <a:pt x="977474" y="354273"/>
                      <a:pt x="950179" y="276936"/>
                    </a:cubicBezTo>
                    <a:cubicBezTo>
                      <a:pt x="922884" y="199599"/>
                      <a:pt x="842594" y="131288"/>
                      <a:pt x="800054" y="85867"/>
                    </a:cubicBezTo>
                    <a:cubicBezTo>
                      <a:pt x="757514" y="40446"/>
                      <a:pt x="702498" y="8814"/>
                      <a:pt x="694937" y="4407"/>
                    </a:cubicBezTo>
                    <a:cubicBezTo>
                      <a:pt x="687376" y="0"/>
                      <a:pt x="706120" y="31846"/>
                      <a:pt x="754688" y="59426"/>
                    </a:cubicBezTo>
                  </a:path>
                </a:pathLst>
              </a:custGeom>
              <a:solidFill>
                <a:schemeClr val="bg1">
                  <a:alpha val="74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04" name="TextovéPole 503"/>
              <p:cNvSpPr txBox="1"/>
              <p:nvPr/>
            </p:nvSpPr>
            <p:spPr>
              <a:xfrm>
                <a:off x="1259632" y="2132856"/>
                <a:ext cx="64807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900" b="1" dirty="0" smtClean="0">
                    <a:latin typeface="Arial" pitchFamily="34" charset="0"/>
                    <a:cs typeface="Arial" pitchFamily="34" charset="0"/>
                  </a:rPr>
                  <a:t>RED</a:t>
                </a:r>
                <a:endParaRPr lang="cs-CZ" sz="9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6" name="Skupina 510"/>
            <p:cNvGrpSpPr/>
            <p:nvPr/>
          </p:nvGrpSpPr>
          <p:grpSpPr>
            <a:xfrm>
              <a:off x="683568" y="2420888"/>
              <a:ext cx="288032" cy="288032"/>
              <a:chOff x="683568" y="2420888"/>
              <a:chExt cx="288032" cy="288032"/>
            </a:xfrm>
          </p:grpSpPr>
          <p:cxnSp>
            <p:nvCxnSpPr>
              <p:cNvPr id="508" name="Přímá spojovací čára 507"/>
              <p:cNvCxnSpPr/>
              <p:nvPr/>
            </p:nvCxnSpPr>
            <p:spPr>
              <a:xfrm>
                <a:off x="827584" y="2420888"/>
                <a:ext cx="0" cy="28803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0" name="Přímá spojovací čára 509"/>
              <p:cNvCxnSpPr/>
              <p:nvPr/>
            </p:nvCxnSpPr>
            <p:spPr>
              <a:xfrm>
                <a:off x="683568" y="2564904"/>
                <a:ext cx="28803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Skupina 511"/>
            <p:cNvGrpSpPr/>
            <p:nvPr/>
          </p:nvGrpSpPr>
          <p:grpSpPr>
            <a:xfrm>
              <a:off x="1043608" y="2276872"/>
              <a:ext cx="288032" cy="288032"/>
              <a:chOff x="683568" y="2420888"/>
              <a:chExt cx="288032" cy="288032"/>
            </a:xfrm>
          </p:grpSpPr>
          <p:cxnSp>
            <p:nvCxnSpPr>
              <p:cNvPr id="513" name="Přímá spojovací čára 512"/>
              <p:cNvCxnSpPr/>
              <p:nvPr/>
            </p:nvCxnSpPr>
            <p:spPr>
              <a:xfrm>
                <a:off x="827584" y="2420888"/>
                <a:ext cx="0" cy="28803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4" name="Přímá spojovací čára 513"/>
              <p:cNvCxnSpPr/>
              <p:nvPr/>
            </p:nvCxnSpPr>
            <p:spPr>
              <a:xfrm>
                <a:off x="683568" y="2564904"/>
                <a:ext cx="28803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" name="Skupina 514"/>
            <p:cNvGrpSpPr/>
            <p:nvPr/>
          </p:nvGrpSpPr>
          <p:grpSpPr>
            <a:xfrm>
              <a:off x="1259632" y="2636912"/>
              <a:ext cx="288032" cy="288032"/>
              <a:chOff x="683568" y="2420888"/>
              <a:chExt cx="288032" cy="288032"/>
            </a:xfrm>
          </p:grpSpPr>
          <p:cxnSp>
            <p:nvCxnSpPr>
              <p:cNvPr id="516" name="Přímá spojovací čára 515"/>
              <p:cNvCxnSpPr/>
              <p:nvPr/>
            </p:nvCxnSpPr>
            <p:spPr>
              <a:xfrm>
                <a:off x="827584" y="2420888"/>
                <a:ext cx="0" cy="28803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7" name="Přímá spojovací čára 516"/>
              <p:cNvCxnSpPr/>
              <p:nvPr/>
            </p:nvCxnSpPr>
            <p:spPr>
              <a:xfrm>
                <a:off x="683568" y="2564904"/>
                <a:ext cx="28803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9" name="Skupina 518"/>
          <p:cNvGrpSpPr/>
          <p:nvPr/>
        </p:nvGrpSpPr>
        <p:grpSpPr>
          <a:xfrm>
            <a:off x="611560" y="3501008"/>
            <a:ext cx="1362480" cy="947254"/>
            <a:chOff x="539552" y="2060848"/>
            <a:chExt cx="1362480" cy="947254"/>
          </a:xfrm>
        </p:grpSpPr>
        <p:grpSp>
          <p:nvGrpSpPr>
            <p:cNvPr id="80" name="Skupina 504"/>
            <p:cNvGrpSpPr/>
            <p:nvPr/>
          </p:nvGrpSpPr>
          <p:grpSpPr>
            <a:xfrm>
              <a:off x="539552" y="2060848"/>
              <a:ext cx="1362480" cy="947254"/>
              <a:chOff x="825297" y="2132856"/>
              <a:chExt cx="1362480" cy="947254"/>
            </a:xfrm>
          </p:grpSpPr>
          <p:sp>
            <p:nvSpPr>
              <p:cNvPr id="530" name="Volný tvar 529"/>
              <p:cNvSpPr/>
              <p:nvPr/>
            </p:nvSpPr>
            <p:spPr>
              <a:xfrm>
                <a:off x="825297" y="2271104"/>
                <a:ext cx="1362480" cy="809006"/>
              </a:xfrm>
              <a:custGeom>
                <a:avLst/>
                <a:gdLst>
                  <a:gd name="connsiteX0" fmla="*/ 429725 w 1023200"/>
                  <a:gd name="connsiteY0" fmla="*/ 0 h 646750"/>
                  <a:gd name="connsiteX1" fmla="*/ 20292 w 1023200"/>
                  <a:gd name="connsiteY1" fmla="*/ 272956 h 646750"/>
                  <a:gd name="connsiteX2" fmla="*/ 156770 w 1023200"/>
                  <a:gd name="connsiteY2" fmla="*/ 614150 h 646750"/>
                  <a:gd name="connsiteX3" fmla="*/ 961988 w 1023200"/>
                  <a:gd name="connsiteY3" fmla="*/ 600502 h 646750"/>
                  <a:gd name="connsiteX4" fmla="*/ 948340 w 1023200"/>
                  <a:gd name="connsiteY4" fmla="*/ 327547 h 646750"/>
                  <a:gd name="connsiteX5" fmla="*/ 798215 w 1023200"/>
                  <a:gd name="connsiteY5" fmla="*/ 136478 h 646750"/>
                  <a:gd name="connsiteX6" fmla="*/ 607146 w 1023200"/>
                  <a:gd name="connsiteY6" fmla="*/ 27296 h 646750"/>
                  <a:gd name="connsiteX7" fmla="*/ 607146 w 1023200"/>
                  <a:gd name="connsiteY7" fmla="*/ 27296 h 646750"/>
                  <a:gd name="connsiteX0" fmla="*/ 291396 w 1095755"/>
                  <a:gd name="connsiteY0" fmla="*/ 27722 h 641445"/>
                  <a:gd name="connsiteX1" fmla="*/ 22131 w 1095755"/>
                  <a:gd name="connsiteY1" fmla="*/ 245660 h 641445"/>
                  <a:gd name="connsiteX2" fmla="*/ 158609 w 1095755"/>
                  <a:gd name="connsiteY2" fmla="*/ 586854 h 641445"/>
                  <a:gd name="connsiteX3" fmla="*/ 963827 w 1095755"/>
                  <a:gd name="connsiteY3" fmla="*/ 573206 h 641445"/>
                  <a:gd name="connsiteX4" fmla="*/ 950179 w 1095755"/>
                  <a:gd name="connsiteY4" fmla="*/ 300251 h 641445"/>
                  <a:gd name="connsiteX5" fmla="*/ 800054 w 1095755"/>
                  <a:gd name="connsiteY5" fmla="*/ 109182 h 641445"/>
                  <a:gd name="connsiteX6" fmla="*/ 608985 w 1095755"/>
                  <a:gd name="connsiteY6" fmla="*/ 0 h 641445"/>
                  <a:gd name="connsiteX7" fmla="*/ 608985 w 1095755"/>
                  <a:gd name="connsiteY7" fmla="*/ 0 h 641445"/>
                  <a:gd name="connsiteX0" fmla="*/ 291396 w 1095755"/>
                  <a:gd name="connsiteY0" fmla="*/ 32129 h 645852"/>
                  <a:gd name="connsiteX1" fmla="*/ 22131 w 1095755"/>
                  <a:gd name="connsiteY1" fmla="*/ 250067 h 645852"/>
                  <a:gd name="connsiteX2" fmla="*/ 158609 w 1095755"/>
                  <a:gd name="connsiteY2" fmla="*/ 591261 h 645852"/>
                  <a:gd name="connsiteX3" fmla="*/ 963827 w 1095755"/>
                  <a:gd name="connsiteY3" fmla="*/ 577613 h 645852"/>
                  <a:gd name="connsiteX4" fmla="*/ 950179 w 1095755"/>
                  <a:gd name="connsiteY4" fmla="*/ 304658 h 645852"/>
                  <a:gd name="connsiteX5" fmla="*/ 800054 w 1095755"/>
                  <a:gd name="connsiteY5" fmla="*/ 113589 h 645852"/>
                  <a:gd name="connsiteX6" fmla="*/ 608985 w 1095755"/>
                  <a:gd name="connsiteY6" fmla="*/ 4407 h 645852"/>
                  <a:gd name="connsiteX7" fmla="*/ 754688 w 1095755"/>
                  <a:gd name="connsiteY7" fmla="*/ 87148 h 645852"/>
                  <a:gd name="connsiteX0" fmla="*/ 291396 w 1095755"/>
                  <a:gd name="connsiteY0" fmla="*/ 4406 h 618129"/>
                  <a:gd name="connsiteX1" fmla="*/ 22131 w 1095755"/>
                  <a:gd name="connsiteY1" fmla="*/ 222344 h 618129"/>
                  <a:gd name="connsiteX2" fmla="*/ 158609 w 1095755"/>
                  <a:gd name="connsiteY2" fmla="*/ 563538 h 618129"/>
                  <a:gd name="connsiteX3" fmla="*/ 963827 w 1095755"/>
                  <a:gd name="connsiteY3" fmla="*/ 549890 h 618129"/>
                  <a:gd name="connsiteX4" fmla="*/ 950179 w 1095755"/>
                  <a:gd name="connsiteY4" fmla="*/ 276935 h 618129"/>
                  <a:gd name="connsiteX5" fmla="*/ 800054 w 1095755"/>
                  <a:gd name="connsiteY5" fmla="*/ 85866 h 618129"/>
                  <a:gd name="connsiteX6" fmla="*/ 752848 w 1095755"/>
                  <a:gd name="connsiteY6" fmla="*/ 4407 h 618129"/>
                  <a:gd name="connsiteX7" fmla="*/ 754688 w 1095755"/>
                  <a:gd name="connsiteY7" fmla="*/ 59425 h 618129"/>
                  <a:gd name="connsiteX0" fmla="*/ 291396 w 1095755"/>
                  <a:gd name="connsiteY0" fmla="*/ 4407 h 618130"/>
                  <a:gd name="connsiteX1" fmla="*/ 22131 w 1095755"/>
                  <a:gd name="connsiteY1" fmla="*/ 222345 h 618130"/>
                  <a:gd name="connsiteX2" fmla="*/ 158609 w 1095755"/>
                  <a:gd name="connsiteY2" fmla="*/ 563539 h 618130"/>
                  <a:gd name="connsiteX3" fmla="*/ 963827 w 1095755"/>
                  <a:gd name="connsiteY3" fmla="*/ 549891 h 618130"/>
                  <a:gd name="connsiteX4" fmla="*/ 950179 w 1095755"/>
                  <a:gd name="connsiteY4" fmla="*/ 276936 h 618130"/>
                  <a:gd name="connsiteX5" fmla="*/ 800054 w 1095755"/>
                  <a:gd name="connsiteY5" fmla="*/ 85867 h 618130"/>
                  <a:gd name="connsiteX6" fmla="*/ 694937 w 1095755"/>
                  <a:gd name="connsiteY6" fmla="*/ 4407 h 618130"/>
                  <a:gd name="connsiteX7" fmla="*/ 754688 w 1095755"/>
                  <a:gd name="connsiteY7" fmla="*/ 59426 h 618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95755" h="618130">
                    <a:moveTo>
                      <a:pt x="291396" y="4407"/>
                    </a:moveTo>
                    <a:cubicBezTo>
                      <a:pt x="109426" y="89706"/>
                      <a:pt x="44262" y="129156"/>
                      <a:pt x="22131" y="222345"/>
                    </a:cubicBezTo>
                    <a:cubicBezTo>
                      <a:pt x="0" y="315534"/>
                      <a:pt x="1660" y="508948"/>
                      <a:pt x="158609" y="563539"/>
                    </a:cubicBezTo>
                    <a:cubicBezTo>
                      <a:pt x="315558" y="618130"/>
                      <a:pt x="831899" y="597658"/>
                      <a:pt x="963827" y="549891"/>
                    </a:cubicBezTo>
                    <a:cubicBezTo>
                      <a:pt x="1095755" y="502124"/>
                      <a:pt x="977474" y="354273"/>
                      <a:pt x="950179" y="276936"/>
                    </a:cubicBezTo>
                    <a:cubicBezTo>
                      <a:pt x="922884" y="199599"/>
                      <a:pt x="842594" y="131288"/>
                      <a:pt x="800054" y="85867"/>
                    </a:cubicBezTo>
                    <a:cubicBezTo>
                      <a:pt x="757514" y="40446"/>
                      <a:pt x="702498" y="8814"/>
                      <a:pt x="694937" y="4407"/>
                    </a:cubicBezTo>
                    <a:cubicBezTo>
                      <a:pt x="687376" y="0"/>
                      <a:pt x="706120" y="31846"/>
                      <a:pt x="754688" y="59426"/>
                    </a:cubicBezTo>
                  </a:path>
                </a:pathLst>
              </a:custGeom>
              <a:solidFill>
                <a:schemeClr val="bg1">
                  <a:alpha val="74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31" name="TextovéPole 530"/>
              <p:cNvSpPr txBox="1"/>
              <p:nvPr/>
            </p:nvSpPr>
            <p:spPr>
              <a:xfrm>
                <a:off x="1259632" y="2132856"/>
                <a:ext cx="64807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900" b="1" dirty="0" smtClean="0">
                    <a:latin typeface="Arial" pitchFamily="34" charset="0"/>
                    <a:cs typeface="Arial" pitchFamily="34" charset="0"/>
                  </a:rPr>
                  <a:t>RED</a:t>
                </a:r>
                <a:endParaRPr lang="cs-CZ" sz="9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1" name="Skupina 510"/>
            <p:cNvGrpSpPr/>
            <p:nvPr/>
          </p:nvGrpSpPr>
          <p:grpSpPr>
            <a:xfrm>
              <a:off x="683568" y="2420888"/>
              <a:ext cx="288032" cy="288032"/>
              <a:chOff x="683568" y="2420888"/>
              <a:chExt cx="288032" cy="288032"/>
            </a:xfrm>
          </p:grpSpPr>
          <p:cxnSp>
            <p:nvCxnSpPr>
              <p:cNvPr id="528" name="Přímá spojovací čára 527"/>
              <p:cNvCxnSpPr/>
              <p:nvPr/>
            </p:nvCxnSpPr>
            <p:spPr>
              <a:xfrm>
                <a:off x="827584" y="2420888"/>
                <a:ext cx="0" cy="28803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9" name="Přímá spojovací čára 528"/>
              <p:cNvCxnSpPr/>
              <p:nvPr/>
            </p:nvCxnSpPr>
            <p:spPr>
              <a:xfrm>
                <a:off x="683568" y="2564904"/>
                <a:ext cx="28803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Skupina 511"/>
            <p:cNvGrpSpPr/>
            <p:nvPr/>
          </p:nvGrpSpPr>
          <p:grpSpPr>
            <a:xfrm>
              <a:off x="1043608" y="2276872"/>
              <a:ext cx="288032" cy="288032"/>
              <a:chOff x="683568" y="2420888"/>
              <a:chExt cx="288032" cy="288032"/>
            </a:xfrm>
          </p:grpSpPr>
          <p:cxnSp>
            <p:nvCxnSpPr>
              <p:cNvPr id="526" name="Přímá spojovací čára 525"/>
              <p:cNvCxnSpPr/>
              <p:nvPr/>
            </p:nvCxnSpPr>
            <p:spPr>
              <a:xfrm>
                <a:off x="827584" y="2420888"/>
                <a:ext cx="0" cy="28803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7" name="Přímá spojovací čára 526"/>
              <p:cNvCxnSpPr/>
              <p:nvPr/>
            </p:nvCxnSpPr>
            <p:spPr>
              <a:xfrm>
                <a:off x="683568" y="2564904"/>
                <a:ext cx="28803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Skupina 514"/>
            <p:cNvGrpSpPr/>
            <p:nvPr/>
          </p:nvGrpSpPr>
          <p:grpSpPr>
            <a:xfrm>
              <a:off x="1259632" y="2636912"/>
              <a:ext cx="288032" cy="288032"/>
              <a:chOff x="683568" y="2420888"/>
              <a:chExt cx="288032" cy="288032"/>
            </a:xfrm>
          </p:grpSpPr>
          <p:cxnSp>
            <p:nvCxnSpPr>
              <p:cNvPr id="524" name="Přímá spojovací čára 523"/>
              <p:cNvCxnSpPr/>
              <p:nvPr/>
            </p:nvCxnSpPr>
            <p:spPr>
              <a:xfrm>
                <a:off x="827584" y="2420888"/>
                <a:ext cx="0" cy="28803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5" name="Přímá spojovací čára 524"/>
              <p:cNvCxnSpPr/>
              <p:nvPr/>
            </p:nvCxnSpPr>
            <p:spPr>
              <a:xfrm>
                <a:off x="683568" y="2564904"/>
                <a:ext cx="28803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26" name="Freeform 38"/>
          <p:cNvSpPr>
            <a:spLocks/>
          </p:cNvSpPr>
          <p:nvPr/>
        </p:nvSpPr>
        <p:spPr bwMode="auto">
          <a:xfrm rot="5896169">
            <a:off x="1550185" y="1884380"/>
            <a:ext cx="1727896" cy="2393851"/>
          </a:xfrm>
          <a:custGeom>
            <a:avLst/>
            <a:gdLst>
              <a:gd name="T0" fmla="*/ 726185451 w 2523"/>
              <a:gd name="T1" fmla="*/ 79858006 h 2201"/>
              <a:gd name="T2" fmla="*/ 1852829195 w 2523"/>
              <a:gd name="T3" fmla="*/ 660159511 h 2201"/>
              <a:gd name="T4" fmla="*/ 2147483647 w 2523"/>
              <a:gd name="T5" fmla="*/ 1748890182 h 2201"/>
              <a:gd name="T6" fmla="*/ 2147483647 w 2523"/>
              <a:gd name="T7" fmla="*/ 2147483647 h 2201"/>
              <a:gd name="T8" fmla="*/ 1105493398 w 2523"/>
              <a:gd name="T9" fmla="*/ 2147483647 h 2201"/>
              <a:gd name="T10" fmla="*/ 45122175 w 2523"/>
              <a:gd name="T11" fmla="*/ 2147483647 h 2201"/>
              <a:gd name="T12" fmla="*/ 1380456124 w 2523"/>
              <a:gd name="T13" fmla="*/ 1006210967 h 2201"/>
              <a:gd name="T14" fmla="*/ 1630038524 w 2523"/>
              <a:gd name="T15" fmla="*/ 178349541 h 2201"/>
              <a:gd name="T16" fmla="*/ 726185451 w 2523"/>
              <a:gd name="T17" fmla="*/ 79858006 h 220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523"/>
              <a:gd name="T28" fmla="*/ 0 h 2201"/>
              <a:gd name="T29" fmla="*/ 2523 w 2523"/>
              <a:gd name="T30" fmla="*/ 2201 h 220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523" h="2201">
                <a:moveTo>
                  <a:pt x="515" y="60"/>
                </a:moveTo>
                <a:cubicBezTo>
                  <a:pt x="541" y="120"/>
                  <a:pt x="1000" y="287"/>
                  <a:pt x="1314" y="496"/>
                </a:cubicBezTo>
                <a:cubicBezTo>
                  <a:pt x="1628" y="705"/>
                  <a:pt x="2279" y="1057"/>
                  <a:pt x="2401" y="1314"/>
                </a:cubicBezTo>
                <a:cubicBezTo>
                  <a:pt x="2523" y="1571"/>
                  <a:pt x="2317" y="1897"/>
                  <a:pt x="2048" y="2038"/>
                </a:cubicBezTo>
                <a:cubicBezTo>
                  <a:pt x="1779" y="2179"/>
                  <a:pt x="1120" y="2201"/>
                  <a:pt x="784" y="2159"/>
                </a:cubicBezTo>
                <a:cubicBezTo>
                  <a:pt x="448" y="2117"/>
                  <a:pt x="0" y="2022"/>
                  <a:pt x="32" y="1788"/>
                </a:cubicBezTo>
                <a:cubicBezTo>
                  <a:pt x="64" y="1554"/>
                  <a:pt x="792" y="1032"/>
                  <a:pt x="979" y="756"/>
                </a:cubicBezTo>
                <a:cubicBezTo>
                  <a:pt x="1166" y="480"/>
                  <a:pt x="1233" y="252"/>
                  <a:pt x="1156" y="134"/>
                </a:cubicBezTo>
                <a:cubicBezTo>
                  <a:pt x="1079" y="16"/>
                  <a:pt x="489" y="0"/>
                  <a:pt x="515" y="60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29" name="Freeform 38"/>
          <p:cNvSpPr>
            <a:spLocks/>
          </p:cNvSpPr>
          <p:nvPr/>
        </p:nvSpPr>
        <p:spPr bwMode="auto">
          <a:xfrm rot="5828066">
            <a:off x="2407135" y="3519386"/>
            <a:ext cx="1562770" cy="2764285"/>
          </a:xfrm>
          <a:custGeom>
            <a:avLst/>
            <a:gdLst>
              <a:gd name="T0" fmla="*/ 738932368 w 2523"/>
              <a:gd name="T1" fmla="*/ 101976906 h 2201"/>
              <a:gd name="T2" fmla="*/ 1885352377 w 2523"/>
              <a:gd name="T3" fmla="*/ 843009080 h 2201"/>
              <a:gd name="T4" fmla="*/ 2147483647 w 2523"/>
              <a:gd name="T5" fmla="*/ 2147483647 h 2201"/>
              <a:gd name="T6" fmla="*/ 2147483647 w 2523"/>
              <a:gd name="T7" fmla="*/ 2147483647 h 2201"/>
              <a:gd name="T8" fmla="*/ 1124898404 w 2523"/>
              <a:gd name="T9" fmla="*/ 2147483647 h 2201"/>
              <a:gd name="T10" fmla="*/ 45914216 w 2523"/>
              <a:gd name="T11" fmla="*/ 2147483647 h 2201"/>
              <a:gd name="T12" fmla="*/ 1404687621 w 2523"/>
              <a:gd name="T13" fmla="*/ 1284909128 h 2201"/>
              <a:gd name="T14" fmla="*/ 1658651004 w 2523"/>
              <a:gd name="T15" fmla="*/ 227748415 h 2201"/>
              <a:gd name="T16" fmla="*/ 738932368 w 2523"/>
              <a:gd name="T17" fmla="*/ 101976906 h 220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523"/>
              <a:gd name="T28" fmla="*/ 0 h 2201"/>
              <a:gd name="T29" fmla="*/ 2523 w 2523"/>
              <a:gd name="T30" fmla="*/ 2201 h 220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523" h="2201">
                <a:moveTo>
                  <a:pt x="515" y="60"/>
                </a:moveTo>
                <a:cubicBezTo>
                  <a:pt x="541" y="120"/>
                  <a:pt x="1000" y="287"/>
                  <a:pt x="1314" y="496"/>
                </a:cubicBezTo>
                <a:cubicBezTo>
                  <a:pt x="1628" y="705"/>
                  <a:pt x="2279" y="1057"/>
                  <a:pt x="2401" y="1314"/>
                </a:cubicBezTo>
                <a:cubicBezTo>
                  <a:pt x="2523" y="1571"/>
                  <a:pt x="2317" y="1897"/>
                  <a:pt x="2048" y="2038"/>
                </a:cubicBezTo>
                <a:cubicBezTo>
                  <a:pt x="1779" y="2179"/>
                  <a:pt x="1120" y="2201"/>
                  <a:pt x="784" y="2159"/>
                </a:cubicBezTo>
                <a:cubicBezTo>
                  <a:pt x="448" y="2117"/>
                  <a:pt x="0" y="2022"/>
                  <a:pt x="32" y="1788"/>
                </a:cubicBezTo>
                <a:cubicBezTo>
                  <a:pt x="64" y="1554"/>
                  <a:pt x="792" y="1032"/>
                  <a:pt x="979" y="756"/>
                </a:cubicBezTo>
                <a:cubicBezTo>
                  <a:pt x="1166" y="480"/>
                  <a:pt x="1233" y="252"/>
                  <a:pt x="1156" y="134"/>
                </a:cubicBezTo>
                <a:cubicBezTo>
                  <a:pt x="1079" y="16"/>
                  <a:pt x="489" y="0"/>
                  <a:pt x="515" y="60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grpSp>
        <p:nvGrpSpPr>
          <p:cNvPr id="84" name="Group 129"/>
          <p:cNvGrpSpPr>
            <a:grpSpLocks/>
          </p:cNvGrpSpPr>
          <p:nvPr/>
        </p:nvGrpSpPr>
        <p:grpSpPr bwMode="auto">
          <a:xfrm rot="16200000">
            <a:off x="3793058" y="2407742"/>
            <a:ext cx="360040" cy="386332"/>
            <a:chOff x="3042" y="4563"/>
            <a:chExt cx="6904" cy="4845"/>
          </a:xfrm>
        </p:grpSpPr>
        <p:sp>
          <p:nvSpPr>
            <p:cNvPr id="337" name="Freeform 130"/>
            <p:cNvSpPr>
              <a:spLocks/>
            </p:cNvSpPr>
            <p:nvPr/>
          </p:nvSpPr>
          <p:spPr bwMode="auto">
            <a:xfrm rot="-16457">
              <a:off x="6242" y="4876"/>
              <a:ext cx="256" cy="1184"/>
            </a:xfrm>
            <a:custGeom>
              <a:avLst/>
              <a:gdLst>
                <a:gd name="T0" fmla="*/ 16 w 327"/>
                <a:gd name="T1" fmla="*/ 0 h 1185"/>
                <a:gd name="T2" fmla="*/ 16 w 327"/>
                <a:gd name="T3" fmla="*/ 598 h 1185"/>
                <a:gd name="T4" fmla="*/ 117 w 327"/>
                <a:gd name="T5" fmla="*/ 1183 h 1185"/>
                <a:gd name="T6" fmla="*/ 200 w 327"/>
                <a:gd name="T7" fmla="*/ 1183 h 118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7"/>
                <a:gd name="T13" fmla="*/ 0 h 1185"/>
                <a:gd name="T14" fmla="*/ 327 w 327"/>
                <a:gd name="T15" fmla="*/ 1185 h 118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7" h="1185">
                  <a:moveTo>
                    <a:pt x="27" y="0"/>
                  </a:moveTo>
                  <a:cubicBezTo>
                    <a:pt x="13" y="201"/>
                    <a:pt x="0" y="403"/>
                    <a:pt x="27" y="600"/>
                  </a:cubicBezTo>
                  <a:cubicBezTo>
                    <a:pt x="54" y="797"/>
                    <a:pt x="142" y="1088"/>
                    <a:pt x="192" y="1185"/>
                  </a:cubicBezTo>
                  <a:lnTo>
                    <a:pt x="327" y="1185"/>
                  </a:lnTo>
                </a:path>
              </a:pathLst>
            </a:custGeom>
            <a:solidFill>
              <a:srgbClr val="EAEAEA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0" name="Line 131"/>
            <p:cNvSpPr>
              <a:spLocks noChangeShapeType="1"/>
            </p:cNvSpPr>
            <p:nvPr/>
          </p:nvSpPr>
          <p:spPr bwMode="auto">
            <a:xfrm rot="21583543" flipH="1">
              <a:off x="6419" y="6061"/>
              <a:ext cx="10" cy="26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2" name="Freeform 132"/>
            <p:cNvSpPr>
              <a:spLocks/>
            </p:cNvSpPr>
            <p:nvPr/>
          </p:nvSpPr>
          <p:spPr bwMode="auto">
            <a:xfrm rot="-16457">
              <a:off x="6423" y="8727"/>
              <a:ext cx="111" cy="147"/>
            </a:xfrm>
            <a:custGeom>
              <a:avLst/>
              <a:gdLst>
                <a:gd name="T0" fmla="*/ 0 w 143"/>
                <a:gd name="T1" fmla="*/ 0 h 147"/>
                <a:gd name="T2" fmla="*/ 23 w 143"/>
                <a:gd name="T3" fmla="*/ 113 h 147"/>
                <a:gd name="T4" fmla="*/ 86 w 143"/>
                <a:gd name="T5" fmla="*/ 147 h 147"/>
                <a:gd name="T6" fmla="*/ 0 60000 65536"/>
                <a:gd name="T7" fmla="*/ 0 60000 65536"/>
                <a:gd name="T8" fmla="*/ 0 60000 65536"/>
                <a:gd name="T9" fmla="*/ 0 w 143"/>
                <a:gd name="T10" fmla="*/ 0 h 147"/>
                <a:gd name="T11" fmla="*/ 143 w 143"/>
                <a:gd name="T12" fmla="*/ 147 h 1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3" h="147">
                  <a:moveTo>
                    <a:pt x="0" y="0"/>
                  </a:moveTo>
                  <a:cubicBezTo>
                    <a:pt x="6" y="19"/>
                    <a:pt x="15" y="89"/>
                    <a:pt x="39" y="113"/>
                  </a:cubicBezTo>
                  <a:cubicBezTo>
                    <a:pt x="63" y="137"/>
                    <a:pt x="122" y="140"/>
                    <a:pt x="143" y="147"/>
                  </a:cubicBezTo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3" name="Freeform 133"/>
            <p:cNvSpPr>
              <a:spLocks/>
            </p:cNvSpPr>
            <p:nvPr/>
          </p:nvSpPr>
          <p:spPr bwMode="auto">
            <a:xfrm rot="21583543" flipH="1">
              <a:off x="6497" y="4877"/>
              <a:ext cx="225" cy="1184"/>
            </a:xfrm>
            <a:custGeom>
              <a:avLst/>
              <a:gdLst>
                <a:gd name="T0" fmla="*/ 13 w 327"/>
                <a:gd name="T1" fmla="*/ 0 h 1185"/>
                <a:gd name="T2" fmla="*/ 13 w 327"/>
                <a:gd name="T3" fmla="*/ 598 h 1185"/>
                <a:gd name="T4" fmla="*/ 91 w 327"/>
                <a:gd name="T5" fmla="*/ 1183 h 1185"/>
                <a:gd name="T6" fmla="*/ 155 w 327"/>
                <a:gd name="T7" fmla="*/ 1183 h 118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7"/>
                <a:gd name="T13" fmla="*/ 0 h 1185"/>
                <a:gd name="T14" fmla="*/ 327 w 327"/>
                <a:gd name="T15" fmla="*/ 1185 h 118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7" h="1185">
                  <a:moveTo>
                    <a:pt x="27" y="0"/>
                  </a:moveTo>
                  <a:cubicBezTo>
                    <a:pt x="13" y="201"/>
                    <a:pt x="0" y="403"/>
                    <a:pt x="27" y="600"/>
                  </a:cubicBezTo>
                  <a:cubicBezTo>
                    <a:pt x="54" y="797"/>
                    <a:pt x="142" y="1088"/>
                    <a:pt x="192" y="1185"/>
                  </a:cubicBezTo>
                  <a:lnTo>
                    <a:pt x="327" y="1185"/>
                  </a:lnTo>
                </a:path>
              </a:pathLst>
            </a:custGeom>
            <a:solidFill>
              <a:srgbClr val="EAEAEA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4" name="Line 134"/>
            <p:cNvSpPr>
              <a:spLocks noChangeShapeType="1"/>
            </p:cNvSpPr>
            <p:nvPr/>
          </p:nvSpPr>
          <p:spPr bwMode="auto">
            <a:xfrm rot="-16457">
              <a:off x="6578" y="6062"/>
              <a:ext cx="10" cy="26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5" name="Freeform 135"/>
            <p:cNvSpPr>
              <a:spLocks/>
            </p:cNvSpPr>
            <p:nvPr/>
          </p:nvSpPr>
          <p:spPr bwMode="auto">
            <a:xfrm rot="21583543" flipH="1">
              <a:off x="6501" y="8728"/>
              <a:ext cx="95" cy="147"/>
            </a:xfrm>
            <a:custGeom>
              <a:avLst/>
              <a:gdLst>
                <a:gd name="T0" fmla="*/ 0 w 143"/>
                <a:gd name="T1" fmla="*/ 0 h 147"/>
                <a:gd name="T2" fmla="*/ 17 w 143"/>
                <a:gd name="T3" fmla="*/ 113 h 147"/>
                <a:gd name="T4" fmla="*/ 63 w 143"/>
                <a:gd name="T5" fmla="*/ 147 h 147"/>
                <a:gd name="T6" fmla="*/ 0 60000 65536"/>
                <a:gd name="T7" fmla="*/ 0 60000 65536"/>
                <a:gd name="T8" fmla="*/ 0 60000 65536"/>
                <a:gd name="T9" fmla="*/ 0 w 143"/>
                <a:gd name="T10" fmla="*/ 0 h 147"/>
                <a:gd name="T11" fmla="*/ 143 w 143"/>
                <a:gd name="T12" fmla="*/ 147 h 1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3" h="147">
                  <a:moveTo>
                    <a:pt x="0" y="0"/>
                  </a:moveTo>
                  <a:cubicBezTo>
                    <a:pt x="6" y="19"/>
                    <a:pt x="15" y="89"/>
                    <a:pt x="39" y="113"/>
                  </a:cubicBezTo>
                  <a:cubicBezTo>
                    <a:pt x="63" y="137"/>
                    <a:pt x="122" y="140"/>
                    <a:pt x="143" y="147"/>
                  </a:cubicBezTo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7" name="Rectangle 136"/>
            <p:cNvSpPr>
              <a:spLocks noChangeArrowheads="1"/>
            </p:cNvSpPr>
            <p:nvPr/>
          </p:nvSpPr>
          <p:spPr bwMode="auto">
            <a:xfrm rot="-16457">
              <a:off x="6427" y="6900"/>
              <a:ext cx="151" cy="1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 vert="eaVert"/>
            <a:lstStyle/>
            <a:p>
              <a:pPr defTabSz="912813"/>
              <a:endParaRPr lang="cs-CZ">
                <a:latin typeface="Calibri" pitchFamily="34" charset="0"/>
              </a:endParaRPr>
            </a:p>
          </p:txBody>
        </p:sp>
        <p:grpSp>
          <p:nvGrpSpPr>
            <p:cNvPr id="85" name="Group 137"/>
            <p:cNvGrpSpPr>
              <a:grpSpLocks/>
            </p:cNvGrpSpPr>
            <p:nvPr/>
          </p:nvGrpSpPr>
          <p:grpSpPr bwMode="auto">
            <a:xfrm>
              <a:off x="6258" y="4563"/>
              <a:ext cx="442" cy="303"/>
              <a:chOff x="6258" y="4598"/>
              <a:chExt cx="442" cy="268"/>
            </a:xfrm>
          </p:grpSpPr>
          <p:sp>
            <p:nvSpPr>
              <p:cNvPr id="396" name="Freeform 138"/>
              <p:cNvSpPr>
                <a:spLocks/>
              </p:cNvSpPr>
              <p:nvPr/>
            </p:nvSpPr>
            <p:spPr bwMode="auto">
              <a:xfrm rot="21583543" flipH="1">
                <a:off x="6474" y="4598"/>
                <a:ext cx="226" cy="267"/>
              </a:xfrm>
              <a:custGeom>
                <a:avLst/>
                <a:gdLst>
                  <a:gd name="T0" fmla="*/ 0 w 321"/>
                  <a:gd name="T1" fmla="*/ 137 h 520"/>
                  <a:gd name="T2" fmla="*/ 46 w 321"/>
                  <a:gd name="T3" fmla="*/ 43 h 520"/>
                  <a:gd name="T4" fmla="*/ 159 w 321"/>
                  <a:gd name="T5" fmla="*/ 0 h 520"/>
                  <a:gd name="T6" fmla="*/ 0 60000 65536"/>
                  <a:gd name="T7" fmla="*/ 0 60000 65536"/>
                  <a:gd name="T8" fmla="*/ 0 60000 65536"/>
                  <a:gd name="T9" fmla="*/ 0 w 321"/>
                  <a:gd name="T10" fmla="*/ 0 h 520"/>
                  <a:gd name="T11" fmla="*/ 321 w 321"/>
                  <a:gd name="T12" fmla="*/ 520 h 5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21" h="520">
                    <a:moveTo>
                      <a:pt x="0" y="520"/>
                    </a:moveTo>
                    <a:cubicBezTo>
                      <a:pt x="15" y="460"/>
                      <a:pt x="40" y="251"/>
                      <a:pt x="93" y="164"/>
                    </a:cubicBezTo>
                    <a:cubicBezTo>
                      <a:pt x="146" y="77"/>
                      <a:pt x="273" y="34"/>
                      <a:pt x="321" y="0"/>
                    </a:cubicBezTo>
                  </a:path>
                </a:pathLst>
              </a:custGeom>
              <a:solidFill>
                <a:srgbClr val="EAEAEA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97" name="Freeform 139"/>
              <p:cNvSpPr>
                <a:spLocks/>
              </p:cNvSpPr>
              <p:nvPr/>
            </p:nvSpPr>
            <p:spPr bwMode="auto">
              <a:xfrm rot="-16457">
                <a:off x="6258" y="4599"/>
                <a:ext cx="234" cy="267"/>
              </a:xfrm>
              <a:custGeom>
                <a:avLst/>
                <a:gdLst>
                  <a:gd name="T0" fmla="*/ 0 w 321"/>
                  <a:gd name="T1" fmla="*/ 137 h 520"/>
                  <a:gd name="T2" fmla="*/ 50 w 321"/>
                  <a:gd name="T3" fmla="*/ 43 h 520"/>
                  <a:gd name="T4" fmla="*/ 171 w 321"/>
                  <a:gd name="T5" fmla="*/ 0 h 520"/>
                  <a:gd name="T6" fmla="*/ 0 60000 65536"/>
                  <a:gd name="T7" fmla="*/ 0 60000 65536"/>
                  <a:gd name="T8" fmla="*/ 0 60000 65536"/>
                  <a:gd name="T9" fmla="*/ 0 w 321"/>
                  <a:gd name="T10" fmla="*/ 0 h 520"/>
                  <a:gd name="T11" fmla="*/ 321 w 321"/>
                  <a:gd name="T12" fmla="*/ 520 h 5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21" h="520">
                    <a:moveTo>
                      <a:pt x="0" y="520"/>
                    </a:moveTo>
                    <a:cubicBezTo>
                      <a:pt x="15" y="460"/>
                      <a:pt x="40" y="251"/>
                      <a:pt x="93" y="164"/>
                    </a:cubicBezTo>
                    <a:cubicBezTo>
                      <a:pt x="146" y="77"/>
                      <a:pt x="273" y="34"/>
                      <a:pt x="321" y="0"/>
                    </a:cubicBezTo>
                  </a:path>
                </a:pathLst>
              </a:custGeom>
              <a:solidFill>
                <a:srgbClr val="EAEAEA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49" name="Line 140"/>
            <p:cNvSpPr>
              <a:spLocks noChangeShapeType="1"/>
            </p:cNvSpPr>
            <p:nvPr/>
          </p:nvSpPr>
          <p:spPr bwMode="auto">
            <a:xfrm rot="-16457">
              <a:off x="6260" y="4868"/>
              <a:ext cx="4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52" name="Line 141"/>
            <p:cNvSpPr>
              <a:spLocks noChangeShapeType="1"/>
            </p:cNvSpPr>
            <p:nvPr/>
          </p:nvSpPr>
          <p:spPr bwMode="auto">
            <a:xfrm rot="21583543" flipV="1">
              <a:off x="6478" y="4867"/>
              <a:ext cx="1" cy="3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86" name="Group 142"/>
            <p:cNvGrpSpPr>
              <a:grpSpLocks/>
            </p:cNvGrpSpPr>
            <p:nvPr/>
          </p:nvGrpSpPr>
          <p:grpSpPr bwMode="auto">
            <a:xfrm rot="-16457">
              <a:off x="5573" y="8757"/>
              <a:ext cx="1865" cy="651"/>
              <a:chOff x="6633" y="6630"/>
              <a:chExt cx="1865" cy="651"/>
            </a:xfrm>
          </p:grpSpPr>
          <p:sp>
            <p:nvSpPr>
              <p:cNvPr id="394" name="Freeform 143"/>
              <p:cNvSpPr>
                <a:spLocks/>
              </p:cNvSpPr>
              <p:nvPr/>
            </p:nvSpPr>
            <p:spPr bwMode="auto">
              <a:xfrm>
                <a:off x="7564" y="6630"/>
                <a:ext cx="934" cy="649"/>
              </a:xfrm>
              <a:custGeom>
                <a:avLst/>
                <a:gdLst>
                  <a:gd name="T0" fmla="*/ 0 w 934"/>
                  <a:gd name="T1" fmla="*/ 0 h 649"/>
                  <a:gd name="T2" fmla="*/ 934 w 934"/>
                  <a:gd name="T3" fmla="*/ 0 h 649"/>
                  <a:gd name="T4" fmla="*/ 934 w 934"/>
                  <a:gd name="T5" fmla="*/ 424 h 649"/>
                  <a:gd name="T6" fmla="*/ 0 w 934"/>
                  <a:gd name="T7" fmla="*/ 649 h 649"/>
                  <a:gd name="T8" fmla="*/ 0 w 934"/>
                  <a:gd name="T9" fmla="*/ 0 h 6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34"/>
                  <a:gd name="T16" fmla="*/ 0 h 649"/>
                  <a:gd name="T17" fmla="*/ 934 w 934"/>
                  <a:gd name="T18" fmla="*/ 649 h 64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34" h="649">
                    <a:moveTo>
                      <a:pt x="0" y="0"/>
                    </a:moveTo>
                    <a:lnTo>
                      <a:pt x="934" y="0"/>
                    </a:lnTo>
                    <a:lnTo>
                      <a:pt x="934" y="424"/>
                    </a:lnTo>
                    <a:lnTo>
                      <a:pt x="0" y="64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EAEAEA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95" name="Freeform 144"/>
              <p:cNvSpPr>
                <a:spLocks/>
              </p:cNvSpPr>
              <p:nvPr/>
            </p:nvSpPr>
            <p:spPr bwMode="auto">
              <a:xfrm flipH="1">
                <a:off x="6633" y="6632"/>
                <a:ext cx="934" cy="649"/>
              </a:xfrm>
              <a:custGeom>
                <a:avLst/>
                <a:gdLst>
                  <a:gd name="T0" fmla="*/ 0 w 934"/>
                  <a:gd name="T1" fmla="*/ 0 h 649"/>
                  <a:gd name="T2" fmla="*/ 934 w 934"/>
                  <a:gd name="T3" fmla="*/ 0 h 649"/>
                  <a:gd name="T4" fmla="*/ 934 w 934"/>
                  <a:gd name="T5" fmla="*/ 424 h 649"/>
                  <a:gd name="T6" fmla="*/ 0 w 934"/>
                  <a:gd name="T7" fmla="*/ 649 h 649"/>
                  <a:gd name="T8" fmla="*/ 0 w 934"/>
                  <a:gd name="T9" fmla="*/ 0 h 6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34"/>
                  <a:gd name="T16" fmla="*/ 0 h 649"/>
                  <a:gd name="T17" fmla="*/ 934 w 934"/>
                  <a:gd name="T18" fmla="*/ 649 h 64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34" h="649">
                    <a:moveTo>
                      <a:pt x="0" y="0"/>
                    </a:moveTo>
                    <a:lnTo>
                      <a:pt x="934" y="0"/>
                    </a:lnTo>
                    <a:lnTo>
                      <a:pt x="934" y="424"/>
                    </a:lnTo>
                    <a:lnTo>
                      <a:pt x="0" y="64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EAEAEA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59" name="AutoShape 145"/>
            <p:cNvSpPr>
              <a:spLocks noChangeArrowheads="1"/>
            </p:cNvSpPr>
            <p:nvPr/>
          </p:nvSpPr>
          <p:spPr bwMode="auto">
            <a:xfrm rot="-16457">
              <a:off x="6470" y="8099"/>
              <a:ext cx="71" cy="776"/>
            </a:xfrm>
            <a:prstGeom prst="pentag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 vert="eaVert"/>
            <a:lstStyle/>
            <a:p>
              <a:pPr defTabSz="912813"/>
              <a:endParaRPr lang="cs-CZ">
                <a:latin typeface="Calibri" pitchFamily="34" charset="0"/>
              </a:endParaRPr>
            </a:p>
          </p:txBody>
        </p:sp>
        <p:grpSp>
          <p:nvGrpSpPr>
            <p:cNvPr id="87" name="Group 146"/>
            <p:cNvGrpSpPr>
              <a:grpSpLocks/>
            </p:cNvGrpSpPr>
            <p:nvPr/>
          </p:nvGrpSpPr>
          <p:grpSpPr bwMode="auto">
            <a:xfrm>
              <a:off x="3042" y="5252"/>
              <a:ext cx="6904" cy="786"/>
              <a:chOff x="3042" y="5252"/>
              <a:chExt cx="6904" cy="786"/>
            </a:xfrm>
          </p:grpSpPr>
          <p:sp>
            <p:nvSpPr>
              <p:cNvPr id="379" name="Rectangle 147"/>
              <p:cNvSpPr>
                <a:spLocks noChangeArrowheads="1"/>
              </p:cNvSpPr>
              <p:nvPr/>
            </p:nvSpPr>
            <p:spPr bwMode="auto">
              <a:xfrm rot="-16457">
                <a:off x="4956" y="5263"/>
                <a:ext cx="3080" cy="757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pPr defTabSz="912813"/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380" name="Freeform 148"/>
              <p:cNvSpPr>
                <a:spLocks/>
              </p:cNvSpPr>
              <p:nvPr/>
            </p:nvSpPr>
            <p:spPr bwMode="auto">
              <a:xfrm rot="-16457">
                <a:off x="8039" y="5252"/>
                <a:ext cx="1907" cy="760"/>
              </a:xfrm>
              <a:custGeom>
                <a:avLst/>
                <a:gdLst>
                  <a:gd name="T0" fmla="*/ 0 w 1907"/>
                  <a:gd name="T1" fmla="*/ 0 h 760"/>
                  <a:gd name="T2" fmla="*/ 1907 w 1907"/>
                  <a:gd name="T3" fmla="*/ 103 h 760"/>
                  <a:gd name="T4" fmla="*/ 1907 w 1907"/>
                  <a:gd name="T5" fmla="*/ 578 h 760"/>
                  <a:gd name="T6" fmla="*/ 0 w 1907"/>
                  <a:gd name="T7" fmla="*/ 760 h 7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07"/>
                  <a:gd name="T13" fmla="*/ 0 h 760"/>
                  <a:gd name="T14" fmla="*/ 1907 w 1907"/>
                  <a:gd name="T15" fmla="*/ 760 h 7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07" h="760">
                    <a:moveTo>
                      <a:pt x="0" y="0"/>
                    </a:moveTo>
                    <a:lnTo>
                      <a:pt x="1907" y="103"/>
                    </a:lnTo>
                    <a:lnTo>
                      <a:pt x="1907" y="578"/>
                    </a:lnTo>
                    <a:lnTo>
                      <a:pt x="0" y="760"/>
                    </a:lnTo>
                  </a:path>
                </a:pathLst>
              </a:custGeom>
              <a:solidFill>
                <a:srgbClr val="DDDDD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82" name="Freeform 149"/>
              <p:cNvSpPr>
                <a:spLocks/>
              </p:cNvSpPr>
              <p:nvPr/>
            </p:nvSpPr>
            <p:spPr bwMode="auto">
              <a:xfrm rot="21583543" flipH="1">
                <a:off x="3042" y="5278"/>
                <a:ext cx="1907" cy="760"/>
              </a:xfrm>
              <a:custGeom>
                <a:avLst/>
                <a:gdLst>
                  <a:gd name="T0" fmla="*/ 0 w 1907"/>
                  <a:gd name="T1" fmla="*/ 0 h 760"/>
                  <a:gd name="T2" fmla="*/ 1907 w 1907"/>
                  <a:gd name="T3" fmla="*/ 103 h 760"/>
                  <a:gd name="T4" fmla="*/ 1907 w 1907"/>
                  <a:gd name="T5" fmla="*/ 578 h 760"/>
                  <a:gd name="T6" fmla="*/ 0 w 1907"/>
                  <a:gd name="T7" fmla="*/ 760 h 7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07"/>
                  <a:gd name="T13" fmla="*/ 0 h 760"/>
                  <a:gd name="T14" fmla="*/ 1907 w 1907"/>
                  <a:gd name="T15" fmla="*/ 760 h 7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07" h="760">
                    <a:moveTo>
                      <a:pt x="0" y="0"/>
                    </a:moveTo>
                    <a:lnTo>
                      <a:pt x="1907" y="103"/>
                    </a:lnTo>
                    <a:lnTo>
                      <a:pt x="1907" y="578"/>
                    </a:lnTo>
                    <a:lnTo>
                      <a:pt x="0" y="760"/>
                    </a:lnTo>
                  </a:path>
                </a:pathLst>
              </a:custGeom>
              <a:solidFill>
                <a:srgbClr val="DDDDD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83" name="AutoShape 150"/>
              <p:cNvSpPr>
                <a:spLocks noChangeArrowheads="1"/>
              </p:cNvSpPr>
              <p:nvPr/>
            </p:nvSpPr>
            <p:spPr bwMode="auto">
              <a:xfrm rot="-16457">
                <a:off x="6413" y="5747"/>
                <a:ext cx="166" cy="277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pPr defTabSz="912813"/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392" name="Rectangle 151"/>
              <p:cNvSpPr>
                <a:spLocks noChangeArrowheads="1"/>
              </p:cNvSpPr>
              <p:nvPr/>
            </p:nvSpPr>
            <p:spPr bwMode="auto">
              <a:xfrm rot="-16457">
                <a:off x="4869" y="5651"/>
                <a:ext cx="182" cy="7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pPr defTabSz="912813"/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393" name="Rectangle 152"/>
              <p:cNvSpPr>
                <a:spLocks noChangeArrowheads="1"/>
              </p:cNvSpPr>
              <p:nvPr/>
            </p:nvSpPr>
            <p:spPr bwMode="auto">
              <a:xfrm rot="-16457">
                <a:off x="7949" y="5631"/>
                <a:ext cx="182" cy="7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pPr defTabSz="912813"/>
                <a:endParaRPr lang="cs-CZ">
                  <a:latin typeface="Calibri" pitchFamily="34" charset="0"/>
                </a:endParaRPr>
              </a:p>
            </p:txBody>
          </p:sp>
        </p:grpSp>
        <p:grpSp>
          <p:nvGrpSpPr>
            <p:cNvPr id="88" name="Group 153"/>
            <p:cNvGrpSpPr>
              <a:grpSpLocks/>
            </p:cNvGrpSpPr>
            <p:nvPr/>
          </p:nvGrpSpPr>
          <p:grpSpPr bwMode="auto">
            <a:xfrm>
              <a:off x="5853" y="6046"/>
              <a:ext cx="1315" cy="254"/>
              <a:chOff x="3350" y="3952"/>
              <a:chExt cx="1315" cy="254"/>
            </a:xfrm>
          </p:grpSpPr>
          <p:sp>
            <p:nvSpPr>
              <p:cNvPr id="363" name="Oval 154"/>
              <p:cNvSpPr>
                <a:spLocks noChangeArrowheads="1"/>
              </p:cNvSpPr>
              <p:nvPr/>
            </p:nvSpPr>
            <p:spPr bwMode="auto">
              <a:xfrm>
                <a:off x="3350" y="3988"/>
                <a:ext cx="769" cy="143"/>
              </a:xfrm>
              <a:prstGeom prst="ellipse">
                <a:avLst/>
              </a:prstGeom>
              <a:solidFill>
                <a:srgbClr val="EAEAEA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10800000" vert="eaVert"/>
              <a:lstStyle/>
              <a:p>
                <a:pPr defTabSz="912813"/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365" name="Oval 155"/>
              <p:cNvSpPr>
                <a:spLocks noChangeArrowheads="1"/>
              </p:cNvSpPr>
              <p:nvPr/>
            </p:nvSpPr>
            <p:spPr bwMode="auto">
              <a:xfrm>
                <a:off x="3896" y="3985"/>
                <a:ext cx="769" cy="143"/>
              </a:xfrm>
              <a:prstGeom prst="ellipse">
                <a:avLst/>
              </a:prstGeom>
              <a:solidFill>
                <a:srgbClr val="EAEAEA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10800000" vert="eaVert"/>
              <a:lstStyle/>
              <a:p>
                <a:pPr defTabSz="912813"/>
                <a:endParaRPr lang="cs-CZ">
                  <a:latin typeface="Calibri" pitchFamily="34" charset="0"/>
                </a:endParaRPr>
              </a:p>
            </p:txBody>
          </p:sp>
          <p:grpSp>
            <p:nvGrpSpPr>
              <p:cNvPr id="90" name="Group 156"/>
              <p:cNvGrpSpPr>
                <a:grpSpLocks/>
              </p:cNvGrpSpPr>
              <p:nvPr/>
            </p:nvGrpSpPr>
            <p:grpSpPr bwMode="auto">
              <a:xfrm>
                <a:off x="3906" y="3952"/>
                <a:ext cx="196" cy="254"/>
                <a:chOff x="4198" y="3543"/>
                <a:chExt cx="196" cy="254"/>
              </a:xfrm>
            </p:grpSpPr>
            <p:sp>
              <p:nvSpPr>
                <p:cNvPr id="374" name="Freeform 157"/>
                <p:cNvSpPr>
                  <a:spLocks/>
                </p:cNvSpPr>
                <p:nvPr/>
              </p:nvSpPr>
              <p:spPr bwMode="auto">
                <a:xfrm>
                  <a:off x="4198" y="3544"/>
                  <a:ext cx="104" cy="253"/>
                </a:xfrm>
                <a:custGeom>
                  <a:avLst/>
                  <a:gdLst>
                    <a:gd name="T0" fmla="*/ 104 w 104"/>
                    <a:gd name="T1" fmla="*/ 12 h 253"/>
                    <a:gd name="T2" fmla="*/ 13 w 104"/>
                    <a:gd name="T3" fmla="*/ 30 h 253"/>
                    <a:gd name="T4" fmla="*/ 26 w 104"/>
                    <a:gd name="T5" fmla="*/ 191 h 253"/>
                    <a:gd name="T6" fmla="*/ 104 w 104"/>
                    <a:gd name="T7" fmla="*/ 253 h 25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04"/>
                    <a:gd name="T13" fmla="*/ 0 h 253"/>
                    <a:gd name="T14" fmla="*/ 104 w 104"/>
                    <a:gd name="T15" fmla="*/ 253 h 25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04" h="253">
                      <a:moveTo>
                        <a:pt x="104" y="12"/>
                      </a:moveTo>
                      <a:cubicBezTo>
                        <a:pt x="89" y="15"/>
                        <a:pt x="26" y="0"/>
                        <a:pt x="13" y="30"/>
                      </a:cubicBezTo>
                      <a:cubicBezTo>
                        <a:pt x="0" y="60"/>
                        <a:pt x="11" y="154"/>
                        <a:pt x="26" y="191"/>
                      </a:cubicBezTo>
                      <a:cubicBezTo>
                        <a:pt x="41" y="228"/>
                        <a:pt x="88" y="240"/>
                        <a:pt x="104" y="253"/>
                      </a:cubicBezTo>
                    </a:path>
                  </a:pathLst>
                </a:custGeom>
                <a:solidFill>
                  <a:srgbClr val="EAEAEA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77" name="Freeform 158"/>
                <p:cNvSpPr>
                  <a:spLocks/>
                </p:cNvSpPr>
                <p:nvPr/>
              </p:nvSpPr>
              <p:spPr bwMode="auto">
                <a:xfrm flipH="1">
                  <a:off x="4290" y="3543"/>
                  <a:ext cx="104" cy="253"/>
                </a:xfrm>
                <a:custGeom>
                  <a:avLst/>
                  <a:gdLst>
                    <a:gd name="T0" fmla="*/ 104 w 104"/>
                    <a:gd name="T1" fmla="*/ 12 h 253"/>
                    <a:gd name="T2" fmla="*/ 13 w 104"/>
                    <a:gd name="T3" fmla="*/ 30 h 253"/>
                    <a:gd name="T4" fmla="*/ 26 w 104"/>
                    <a:gd name="T5" fmla="*/ 191 h 253"/>
                    <a:gd name="T6" fmla="*/ 104 w 104"/>
                    <a:gd name="T7" fmla="*/ 253 h 25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04"/>
                    <a:gd name="T13" fmla="*/ 0 h 253"/>
                    <a:gd name="T14" fmla="*/ 104 w 104"/>
                    <a:gd name="T15" fmla="*/ 253 h 25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04" h="253">
                      <a:moveTo>
                        <a:pt x="104" y="12"/>
                      </a:moveTo>
                      <a:cubicBezTo>
                        <a:pt x="89" y="15"/>
                        <a:pt x="26" y="0"/>
                        <a:pt x="13" y="30"/>
                      </a:cubicBezTo>
                      <a:cubicBezTo>
                        <a:pt x="0" y="60"/>
                        <a:pt x="11" y="154"/>
                        <a:pt x="26" y="191"/>
                      </a:cubicBezTo>
                      <a:cubicBezTo>
                        <a:pt x="41" y="228"/>
                        <a:pt x="88" y="240"/>
                        <a:pt x="104" y="253"/>
                      </a:cubicBezTo>
                    </a:path>
                  </a:pathLst>
                </a:custGeom>
                <a:solidFill>
                  <a:srgbClr val="EAEAEA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grpSp>
        <p:nvGrpSpPr>
          <p:cNvPr id="91" name="Group 129"/>
          <p:cNvGrpSpPr>
            <a:grpSpLocks/>
          </p:cNvGrpSpPr>
          <p:nvPr/>
        </p:nvGrpSpPr>
        <p:grpSpPr bwMode="auto">
          <a:xfrm rot="15900955">
            <a:off x="4593111" y="4517879"/>
            <a:ext cx="428429" cy="290513"/>
            <a:chOff x="3042" y="4563"/>
            <a:chExt cx="6904" cy="4845"/>
          </a:xfrm>
        </p:grpSpPr>
        <p:sp>
          <p:nvSpPr>
            <p:cNvPr id="443" name="Freeform 130"/>
            <p:cNvSpPr>
              <a:spLocks/>
            </p:cNvSpPr>
            <p:nvPr/>
          </p:nvSpPr>
          <p:spPr bwMode="auto">
            <a:xfrm rot="-16457">
              <a:off x="6242" y="4876"/>
              <a:ext cx="256" cy="1184"/>
            </a:xfrm>
            <a:custGeom>
              <a:avLst/>
              <a:gdLst>
                <a:gd name="T0" fmla="*/ 16 w 327"/>
                <a:gd name="T1" fmla="*/ 0 h 1185"/>
                <a:gd name="T2" fmla="*/ 16 w 327"/>
                <a:gd name="T3" fmla="*/ 598 h 1185"/>
                <a:gd name="T4" fmla="*/ 117 w 327"/>
                <a:gd name="T5" fmla="*/ 1183 h 1185"/>
                <a:gd name="T6" fmla="*/ 200 w 327"/>
                <a:gd name="T7" fmla="*/ 1183 h 118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7"/>
                <a:gd name="T13" fmla="*/ 0 h 1185"/>
                <a:gd name="T14" fmla="*/ 327 w 327"/>
                <a:gd name="T15" fmla="*/ 1185 h 118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7" h="1185">
                  <a:moveTo>
                    <a:pt x="27" y="0"/>
                  </a:moveTo>
                  <a:cubicBezTo>
                    <a:pt x="13" y="201"/>
                    <a:pt x="0" y="403"/>
                    <a:pt x="27" y="600"/>
                  </a:cubicBezTo>
                  <a:cubicBezTo>
                    <a:pt x="54" y="797"/>
                    <a:pt x="142" y="1088"/>
                    <a:pt x="192" y="1185"/>
                  </a:cubicBezTo>
                  <a:lnTo>
                    <a:pt x="327" y="1185"/>
                  </a:lnTo>
                </a:path>
              </a:pathLst>
            </a:custGeom>
            <a:solidFill>
              <a:srgbClr val="EAEAEA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6" name="Line 131"/>
            <p:cNvSpPr>
              <a:spLocks noChangeShapeType="1"/>
            </p:cNvSpPr>
            <p:nvPr/>
          </p:nvSpPr>
          <p:spPr bwMode="auto">
            <a:xfrm rot="21583543" flipH="1">
              <a:off x="6419" y="6061"/>
              <a:ext cx="10" cy="26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8" name="Freeform 132"/>
            <p:cNvSpPr>
              <a:spLocks/>
            </p:cNvSpPr>
            <p:nvPr/>
          </p:nvSpPr>
          <p:spPr bwMode="auto">
            <a:xfrm rot="-16457">
              <a:off x="6423" y="8727"/>
              <a:ext cx="111" cy="147"/>
            </a:xfrm>
            <a:custGeom>
              <a:avLst/>
              <a:gdLst>
                <a:gd name="T0" fmla="*/ 0 w 143"/>
                <a:gd name="T1" fmla="*/ 0 h 147"/>
                <a:gd name="T2" fmla="*/ 23 w 143"/>
                <a:gd name="T3" fmla="*/ 113 h 147"/>
                <a:gd name="T4" fmla="*/ 86 w 143"/>
                <a:gd name="T5" fmla="*/ 147 h 147"/>
                <a:gd name="T6" fmla="*/ 0 60000 65536"/>
                <a:gd name="T7" fmla="*/ 0 60000 65536"/>
                <a:gd name="T8" fmla="*/ 0 60000 65536"/>
                <a:gd name="T9" fmla="*/ 0 w 143"/>
                <a:gd name="T10" fmla="*/ 0 h 147"/>
                <a:gd name="T11" fmla="*/ 143 w 143"/>
                <a:gd name="T12" fmla="*/ 147 h 1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3" h="147">
                  <a:moveTo>
                    <a:pt x="0" y="0"/>
                  </a:moveTo>
                  <a:cubicBezTo>
                    <a:pt x="6" y="19"/>
                    <a:pt x="15" y="89"/>
                    <a:pt x="39" y="113"/>
                  </a:cubicBezTo>
                  <a:cubicBezTo>
                    <a:pt x="63" y="137"/>
                    <a:pt x="122" y="140"/>
                    <a:pt x="143" y="147"/>
                  </a:cubicBezTo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73" name="Freeform 133"/>
            <p:cNvSpPr>
              <a:spLocks/>
            </p:cNvSpPr>
            <p:nvPr/>
          </p:nvSpPr>
          <p:spPr bwMode="auto">
            <a:xfrm rot="21583543" flipH="1">
              <a:off x="6497" y="4877"/>
              <a:ext cx="225" cy="1184"/>
            </a:xfrm>
            <a:custGeom>
              <a:avLst/>
              <a:gdLst>
                <a:gd name="T0" fmla="*/ 13 w 327"/>
                <a:gd name="T1" fmla="*/ 0 h 1185"/>
                <a:gd name="T2" fmla="*/ 13 w 327"/>
                <a:gd name="T3" fmla="*/ 598 h 1185"/>
                <a:gd name="T4" fmla="*/ 91 w 327"/>
                <a:gd name="T5" fmla="*/ 1183 h 1185"/>
                <a:gd name="T6" fmla="*/ 155 w 327"/>
                <a:gd name="T7" fmla="*/ 1183 h 118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7"/>
                <a:gd name="T13" fmla="*/ 0 h 1185"/>
                <a:gd name="T14" fmla="*/ 327 w 327"/>
                <a:gd name="T15" fmla="*/ 1185 h 118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7" h="1185">
                  <a:moveTo>
                    <a:pt x="27" y="0"/>
                  </a:moveTo>
                  <a:cubicBezTo>
                    <a:pt x="13" y="201"/>
                    <a:pt x="0" y="403"/>
                    <a:pt x="27" y="600"/>
                  </a:cubicBezTo>
                  <a:cubicBezTo>
                    <a:pt x="54" y="797"/>
                    <a:pt x="142" y="1088"/>
                    <a:pt x="192" y="1185"/>
                  </a:cubicBezTo>
                  <a:lnTo>
                    <a:pt x="327" y="1185"/>
                  </a:lnTo>
                </a:path>
              </a:pathLst>
            </a:custGeom>
            <a:solidFill>
              <a:srgbClr val="EAEAEA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74" name="Line 134"/>
            <p:cNvSpPr>
              <a:spLocks noChangeShapeType="1"/>
            </p:cNvSpPr>
            <p:nvPr/>
          </p:nvSpPr>
          <p:spPr bwMode="auto">
            <a:xfrm rot="-16457">
              <a:off x="6578" y="6062"/>
              <a:ext cx="10" cy="26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75" name="Freeform 135"/>
            <p:cNvSpPr>
              <a:spLocks/>
            </p:cNvSpPr>
            <p:nvPr/>
          </p:nvSpPr>
          <p:spPr bwMode="auto">
            <a:xfrm rot="21583543" flipH="1">
              <a:off x="6501" y="8728"/>
              <a:ext cx="95" cy="147"/>
            </a:xfrm>
            <a:custGeom>
              <a:avLst/>
              <a:gdLst>
                <a:gd name="T0" fmla="*/ 0 w 143"/>
                <a:gd name="T1" fmla="*/ 0 h 147"/>
                <a:gd name="T2" fmla="*/ 17 w 143"/>
                <a:gd name="T3" fmla="*/ 113 h 147"/>
                <a:gd name="T4" fmla="*/ 63 w 143"/>
                <a:gd name="T5" fmla="*/ 147 h 147"/>
                <a:gd name="T6" fmla="*/ 0 60000 65536"/>
                <a:gd name="T7" fmla="*/ 0 60000 65536"/>
                <a:gd name="T8" fmla="*/ 0 60000 65536"/>
                <a:gd name="T9" fmla="*/ 0 w 143"/>
                <a:gd name="T10" fmla="*/ 0 h 147"/>
                <a:gd name="T11" fmla="*/ 143 w 143"/>
                <a:gd name="T12" fmla="*/ 147 h 1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3" h="147">
                  <a:moveTo>
                    <a:pt x="0" y="0"/>
                  </a:moveTo>
                  <a:cubicBezTo>
                    <a:pt x="6" y="19"/>
                    <a:pt x="15" y="89"/>
                    <a:pt x="39" y="113"/>
                  </a:cubicBezTo>
                  <a:cubicBezTo>
                    <a:pt x="63" y="137"/>
                    <a:pt x="122" y="140"/>
                    <a:pt x="143" y="147"/>
                  </a:cubicBezTo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77" name="Rectangle 136"/>
            <p:cNvSpPr>
              <a:spLocks noChangeArrowheads="1"/>
            </p:cNvSpPr>
            <p:nvPr/>
          </p:nvSpPr>
          <p:spPr bwMode="auto">
            <a:xfrm rot="-16457">
              <a:off x="6427" y="6900"/>
              <a:ext cx="151" cy="1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2813"/>
              <a:endParaRPr lang="cs-CZ">
                <a:latin typeface="Calibri" pitchFamily="34" charset="0"/>
              </a:endParaRPr>
            </a:p>
          </p:txBody>
        </p:sp>
        <p:grpSp>
          <p:nvGrpSpPr>
            <p:cNvPr id="92" name="Group 137"/>
            <p:cNvGrpSpPr>
              <a:grpSpLocks/>
            </p:cNvGrpSpPr>
            <p:nvPr/>
          </p:nvGrpSpPr>
          <p:grpSpPr bwMode="auto">
            <a:xfrm>
              <a:off x="6258" y="4563"/>
              <a:ext cx="442" cy="303"/>
              <a:chOff x="6258" y="4598"/>
              <a:chExt cx="442" cy="268"/>
            </a:xfrm>
          </p:grpSpPr>
          <p:sp>
            <p:nvSpPr>
              <p:cNvPr id="519" name="Freeform 138"/>
              <p:cNvSpPr>
                <a:spLocks/>
              </p:cNvSpPr>
              <p:nvPr/>
            </p:nvSpPr>
            <p:spPr bwMode="auto">
              <a:xfrm rot="21583543" flipH="1">
                <a:off x="6474" y="4598"/>
                <a:ext cx="226" cy="267"/>
              </a:xfrm>
              <a:custGeom>
                <a:avLst/>
                <a:gdLst>
                  <a:gd name="T0" fmla="*/ 0 w 321"/>
                  <a:gd name="T1" fmla="*/ 137 h 520"/>
                  <a:gd name="T2" fmla="*/ 46 w 321"/>
                  <a:gd name="T3" fmla="*/ 43 h 520"/>
                  <a:gd name="T4" fmla="*/ 159 w 321"/>
                  <a:gd name="T5" fmla="*/ 0 h 520"/>
                  <a:gd name="T6" fmla="*/ 0 60000 65536"/>
                  <a:gd name="T7" fmla="*/ 0 60000 65536"/>
                  <a:gd name="T8" fmla="*/ 0 60000 65536"/>
                  <a:gd name="T9" fmla="*/ 0 w 321"/>
                  <a:gd name="T10" fmla="*/ 0 h 520"/>
                  <a:gd name="T11" fmla="*/ 321 w 321"/>
                  <a:gd name="T12" fmla="*/ 520 h 5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21" h="520">
                    <a:moveTo>
                      <a:pt x="0" y="520"/>
                    </a:moveTo>
                    <a:cubicBezTo>
                      <a:pt x="15" y="460"/>
                      <a:pt x="40" y="251"/>
                      <a:pt x="93" y="164"/>
                    </a:cubicBezTo>
                    <a:cubicBezTo>
                      <a:pt x="146" y="77"/>
                      <a:pt x="273" y="34"/>
                      <a:pt x="321" y="0"/>
                    </a:cubicBezTo>
                  </a:path>
                </a:pathLst>
              </a:custGeom>
              <a:solidFill>
                <a:srgbClr val="EAEAEA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0" name="Freeform 139"/>
              <p:cNvSpPr>
                <a:spLocks/>
              </p:cNvSpPr>
              <p:nvPr/>
            </p:nvSpPr>
            <p:spPr bwMode="auto">
              <a:xfrm rot="-16457">
                <a:off x="6258" y="4599"/>
                <a:ext cx="234" cy="267"/>
              </a:xfrm>
              <a:custGeom>
                <a:avLst/>
                <a:gdLst>
                  <a:gd name="T0" fmla="*/ 0 w 321"/>
                  <a:gd name="T1" fmla="*/ 137 h 520"/>
                  <a:gd name="T2" fmla="*/ 50 w 321"/>
                  <a:gd name="T3" fmla="*/ 43 h 520"/>
                  <a:gd name="T4" fmla="*/ 171 w 321"/>
                  <a:gd name="T5" fmla="*/ 0 h 520"/>
                  <a:gd name="T6" fmla="*/ 0 60000 65536"/>
                  <a:gd name="T7" fmla="*/ 0 60000 65536"/>
                  <a:gd name="T8" fmla="*/ 0 60000 65536"/>
                  <a:gd name="T9" fmla="*/ 0 w 321"/>
                  <a:gd name="T10" fmla="*/ 0 h 520"/>
                  <a:gd name="T11" fmla="*/ 321 w 321"/>
                  <a:gd name="T12" fmla="*/ 520 h 5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21" h="520">
                    <a:moveTo>
                      <a:pt x="0" y="520"/>
                    </a:moveTo>
                    <a:cubicBezTo>
                      <a:pt x="15" y="460"/>
                      <a:pt x="40" y="251"/>
                      <a:pt x="93" y="164"/>
                    </a:cubicBezTo>
                    <a:cubicBezTo>
                      <a:pt x="146" y="77"/>
                      <a:pt x="273" y="34"/>
                      <a:pt x="321" y="0"/>
                    </a:cubicBezTo>
                  </a:path>
                </a:pathLst>
              </a:custGeom>
              <a:solidFill>
                <a:srgbClr val="EAEAEA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81" name="Line 140"/>
            <p:cNvSpPr>
              <a:spLocks noChangeShapeType="1"/>
            </p:cNvSpPr>
            <p:nvPr/>
          </p:nvSpPr>
          <p:spPr bwMode="auto">
            <a:xfrm rot="-16457">
              <a:off x="6260" y="4868"/>
              <a:ext cx="4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82" name="Line 141"/>
            <p:cNvSpPr>
              <a:spLocks noChangeShapeType="1"/>
            </p:cNvSpPr>
            <p:nvPr/>
          </p:nvSpPr>
          <p:spPr bwMode="auto">
            <a:xfrm rot="21583543" flipV="1">
              <a:off x="6478" y="4867"/>
              <a:ext cx="1" cy="3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93" name="Group 142"/>
            <p:cNvGrpSpPr>
              <a:grpSpLocks/>
            </p:cNvGrpSpPr>
            <p:nvPr/>
          </p:nvGrpSpPr>
          <p:grpSpPr bwMode="auto">
            <a:xfrm rot="-16457">
              <a:off x="5573" y="8757"/>
              <a:ext cx="1865" cy="651"/>
              <a:chOff x="6633" y="6630"/>
              <a:chExt cx="1865" cy="651"/>
            </a:xfrm>
          </p:grpSpPr>
          <p:sp>
            <p:nvSpPr>
              <p:cNvPr id="515" name="Freeform 143"/>
              <p:cNvSpPr>
                <a:spLocks/>
              </p:cNvSpPr>
              <p:nvPr/>
            </p:nvSpPr>
            <p:spPr bwMode="auto">
              <a:xfrm>
                <a:off x="7564" y="6630"/>
                <a:ext cx="934" cy="649"/>
              </a:xfrm>
              <a:custGeom>
                <a:avLst/>
                <a:gdLst>
                  <a:gd name="T0" fmla="*/ 0 w 934"/>
                  <a:gd name="T1" fmla="*/ 0 h 649"/>
                  <a:gd name="T2" fmla="*/ 934 w 934"/>
                  <a:gd name="T3" fmla="*/ 0 h 649"/>
                  <a:gd name="T4" fmla="*/ 934 w 934"/>
                  <a:gd name="T5" fmla="*/ 424 h 649"/>
                  <a:gd name="T6" fmla="*/ 0 w 934"/>
                  <a:gd name="T7" fmla="*/ 649 h 649"/>
                  <a:gd name="T8" fmla="*/ 0 w 934"/>
                  <a:gd name="T9" fmla="*/ 0 h 6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34"/>
                  <a:gd name="T16" fmla="*/ 0 h 649"/>
                  <a:gd name="T17" fmla="*/ 934 w 934"/>
                  <a:gd name="T18" fmla="*/ 649 h 64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34" h="649">
                    <a:moveTo>
                      <a:pt x="0" y="0"/>
                    </a:moveTo>
                    <a:lnTo>
                      <a:pt x="934" y="0"/>
                    </a:lnTo>
                    <a:lnTo>
                      <a:pt x="934" y="424"/>
                    </a:lnTo>
                    <a:lnTo>
                      <a:pt x="0" y="64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EAEAEA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8" name="Freeform 144"/>
              <p:cNvSpPr>
                <a:spLocks/>
              </p:cNvSpPr>
              <p:nvPr/>
            </p:nvSpPr>
            <p:spPr bwMode="auto">
              <a:xfrm flipH="1">
                <a:off x="6633" y="6632"/>
                <a:ext cx="934" cy="649"/>
              </a:xfrm>
              <a:custGeom>
                <a:avLst/>
                <a:gdLst>
                  <a:gd name="T0" fmla="*/ 0 w 934"/>
                  <a:gd name="T1" fmla="*/ 0 h 649"/>
                  <a:gd name="T2" fmla="*/ 934 w 934"/>
                  <a:gd name="T3" fmla="*/ 0 h 649"/>
                  <a:gd name="T4" fmla="*/ 934 w 934"/>
                  <a:gd name="T5" fmla="*/ 424 h 649"/>
                  <a:gd name="T6" fmla="*/ 0 w 934"/>
                  <a:gd name="T7" fmla="*/ 649 h 649"/>
                  <a:gd name="T8" fmla="*/ 0 w 934"/>
                  <a:gd name="T9" fmla="*/ 0 h 6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34"/>
                  <a:gd name="T16" fmla="*/ 0 h 649"/>
                  <a:gd name="T17" fmla="*/ 934 w 934"/>
                  <a:gd name="T18" fmla="*/ 649 h 64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34" h="649">
                    <a:moveTo>
                      <a:pt x="0" y="0"/>
                    </a:moveTo>
                    <a:lnTo>
                      <a:pt x="934" y="0"/>
                    </a:lnTo>
                    <a:lnTo>
                      <a:pt x="934" y="424"/>
                    </a:lnTo>
                    <a:lnTo>
                      <a:pt x="0" y="64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EAEAEA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87" name="AutoShape 145"/>
            <p:cNvSpPr>
              <a:spLocks noChangeArrowheads="1"/>
            </p:cNvSpPr>
            <p:nvPr/>
          </p:nvSpPr>
          <p:spPr bwMode="auto">
            <a:xfrm rot="-16457">
              <a:off x="6470" y="8099"/>
              <a:ext cx="71" cy="776"/>
            </a:xfrm>
            <a:prstGeom prst="pentag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2813"/>
              <a:endParaRPr lang="cs-CZ">
                <a:latin typeface="Calibri" pitchFamily="34" charset="0"/>
              </a:endParaRPr>
            </a:p>
          </p:txBody>
        </p:sp>
        <p:grpSp>
          <p:nvGrpSpPr>
            <p:cNvPr id="94" name="Group 146"/>
            <p:cNvGrpSpPr>
              <a:grpSpLocks/>
            </p:cNvGrpSpPr>
            <p:nvPr/>
          </p:nvGrpSpPr>
          <p:grpSpPr bwMode="auto">
            <a:xfrm>
              <a:off x="3042" y="5252"/>
              <a:ext cx="6904" cy="786"/>
              <a:chOff x="3042" y="5252"/>
              <a:chExt cx="6904" cy="786"/>
            </a:xfrm>
          </p:grpSpPr>
          <p:sp>
            <p:nvSpPr>
              <p:cNvPr id="505" name="Rectangle 147"/>
              <p:cNvSpPr>
                <a:spLocks noChangeArrowheads="1"/>
              </p:cNvSpPr>
              <p:nvPr/>
            </p:nvSpPr>
            <p:spPr bwMode="auto">
              <a:xfrm rot="-16457">
                <a:off x="4956" y="5263"/>
                <a:ext cx="3080" cy="757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506" name="Freeform 148"/>
              <p:cNvSpPr>
                <a:spLocks/>
              </p:cNvSpPr>
              <p:nvPr/>
            </p:nvSpPr>
            <p:spPr bwMode="auto">
              <a:xfrm rot="-16457">
                <a:off x="8039" y="5252"/>
                <a:ext cx="1907" cy="760"/>
              </a:xfrm>
              <a:custGeom>
                <a:avLst/>
                <a:gdLst>
                  <a:gd name="T0" fmla="*/ 0 w 1907"/>
                  <a:gd name="T1" fmla="*/ 0 h 760"/>
                  <a:gd name="T2" fmla="*/ 1907 w 1907"/>
                  <a:gd name="T3" fmla="*/ 103 h 760"/>
                  <a:gd name="T4" fmla="*/ 1907 w 1907"/>
                  <a:gd name="T5" fmla="*/ 578 h 760"/>
                  <a:gd name="T6" fmla="*/ 0 w 1907"/>
                  <a:gd name="T7" fmla="*/ 760 h 7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07"/>
                  <a:gd name="T13" fmla="*/ 0 h 760"/>
                  <a:gd name="T14" fmla="*/ 1907 w 1907"/>
                  <a:gd name="T15" fmla="*/ 760 h 7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07" h="760">
                    <a:moveTo>
                      <a:pt x="0" y="0"/>
                    </a:moveTo>
                    <a:lnTo>
                      <a:pt x="1907" y="103"/>
                    </a:lnTo>
                    <a:lnTo>
                      <a:pt x="1907" y="578"/>
                    </a:lnTo>
                    <a:lnTo>
                      <a:pt x="0" y="760"/>
                    </a:lnTo>
                  </a:path>
                </a:pathLst>
              </a:custGeom>
              <a:solidFill>
                <a:srgbClr val="DDDDD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07" name="Freeform 149"/>
              <p:cNvSpPr>
                <a:spLocks/>
              </p:cNvSpPr>
              <p:nvPr/>
            </p:nvSpPr>
            <p:spPr bwMode="auto">
              <a:xfrm rot="21583543" flipH="1">
                <a:off x="3042" y="5278"/>
                <a:ext cx="1907" cy="760"/>
              </a:xfrm>
              <a:custGeom>
                <a:avLst/>
                <a:gdLst>
                  <a:gd name="T0" fmla="*/ 0 w 1907"/>
                  <a:gd name="T1" fmla="*/ 0 h 760"/>
                  <a:gd name="T2" fmla="*/ 1907 w 1907"/>
                  <a:gd name="T3" fmla="*/ 103 h 760"/>
                  <a:gd name="T4" fmla="*/ 1907 w 1907"/>
                  <a:gd name="T5" fmla="*/ 578 h 760"/>
                  <a:gd name="T6" fmla="*/ 0 w 1907"/>
                  <a:gd name="T7" fmla="*/ 760 h 7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07"/>
                  <a:gd name="T13" fmla="*/ 0 h 760"/>
                  <a:gd name="T14" fmla="*/ 1907 w 1907"/>
                  <a:gd name="T15" fmla="*/ 760 h 7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07" h="760">
                    <a:moveTo>
                      <a:pt x="0" y="0"/>
                    </a:moveTo>
                    <a:lnTo>
                      <a:pt x="1907" y="103"/>
                    </a:lnTo>
                    <a:lnTo>
                      <a:pt x="1907" y="578"/>
                    </a:lnTo>
                    <a:lnTo>
                      <a:pt x="0" y="760"/>
                    </a:lnTo>
                  </a:path>
                </a:pathLst>
              </a:custGeom>
              <a:solidFill>
                <a:srgbClr val="DDDDD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09" name="AutoShape 150"/>
              <p:cNvSpPr>
                <a:spLocks noChangeArrowheads="1"/>
              </p:cNvSpPr>
              <p:nvPr/>
            </p:nvSpPr>
            <p:spPr bwMode="auto">
              <a:xfrm rot="-16457">
                <a:off x="6413" y="5747"/>
                <a:ext cx="166" cy="277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511" name="Rectangle 151"/>
              <p:cNvSpPr>
                <a:spLocks noChangeArrowheads="1"/>
              </p:cNvSpPr>
              <p:nvPr/>
            </p:nvSpPr>
            <p:spPr bwMode="auto">
              <a:xfrm rot="-16457">
                <a:off x="4869" y="5651"/>
                <a:ext cx="182" cy="7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512" name="Rectangle 152"/>
              <p:cNvSpPr>
                <a:spLocks noChangeArrowheads="1"/>
              </p:cNvSpPr>
              <p:nvPr/>
            </p:nvSpPr>
            <p:spPr bwMode="auto">
              <a:xfrm rot="-16457">
                <a:off x="7949" y="5631"/>
                <a:ext cx="182" cy="7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cs-CZ">
                  <a:latin typeface="Calibri" pitchFamily="34" charset="0"/>
                </a:endParaRPr>
              </a:p>
            </p:txBody>
          </p:sp>
        </p:grpSp>
        <p:grpSp>
          <p:nvGrpSpPr>
            <p:cNvPr id="95" name="Group 153"/>
            <p:cNvGrpSpPr>
              <a:grpSpLocks/>
            </p:cNvGrpSpPr>
            <p:nvPr/>
          </p:nvGrpSpPr>
          <p:grpSpPr bwMode="auto">
            <a:xfrm>
              <a:off x="5853" y="6046"/>
              <a:ext cx="1315" cy="254"/>
              <a:chOff x="3350" y="3952"/>
              <a:chExt cx="1315" cy="254"/>
            </a:xfrm>
          </p:grpSpPr>
          <p:sp>
            <p:nvSpPr>
              <p:cNvPr id="492" name="Oval 154"/>
              <p:cNvSpPr>
                <a:spLocks noChangeArrowheads="1"/>
              </p:cNvSpPr>
              <p:nvPr/>
            </p:nvSpPr>
            <p:spPr bwMode="auto">
              <a:xfrm>
                <a:off x="3350" y="3988"/>
                <a:ext cx="769" cy="143"/>
              </a:xfrm>
              <a:prstGeom prst="ellipse">
                <a:avLst/>
              </a:prstGeom>
              <a:solidFill>
                <a:srgbClr val="EAEAEA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cs-CZ">
                  <a:latin typeface="Calibri" pitchFamily="34" charset="0"/>
                </a:endParaRPr>
              </a:p>
            </p:txBody>
          </p:sp>
          <p:sp>
            <p:nvSpPr>
              <p:cNvPr id="496" name="Oval 155"/>
              <p:cNvSpPr>
                <a:spLocks noChangeArrowheads="1"/>
              </p:cNvSpPr>
              <p:nvPr/>
            </p:nvSpPr>
            <p:spPr bwMode="auto">
              <a:xfrm>
                <a:off x="3896" y="3985"/>
                <a:ext cx="769" cy="143"/>
              </a:xfrm>
              <a:prstGeom prst="ellipse">
                <a:avLst/>
              </a:prstGeom>
              <a:solidFill>
                <a:srgbClr val="EAEAEA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cs-CZ">
                  <a:latin typeface="Calibri" pitchFamily="34" charset="0"/>
                </a:endParaRPr>
              </a:p>
            </p:txBody>
          </p:sp>
          <p:grpSp>
            <p:nvGrpSpPr>
              <p:cNvPr id="96" name="Group 156"/>
              <p:cNvGrpSpPr>
                <a:grpSpLocks/>
              </p:cNvGrpSpPr>
              <p:nvPr/>
            </p:nvGrpSpPr>
            <p:grpSpPr bwMode="auto">
              <a:xfrm>
                <a:off x="3906" y="3952"/>
                <a:ext cx="196" cy="254"/>
                <a:chOff x="4198" y="3543"/>
                <a:chExt cx="196" cy="254"/>
              </a:xfrm>
            </p:grpSpPr>
            <p:sp>
              <p:nvSpPr>
                <p:cNvPr id="499" name="Freeform 157"/>
                <p:cNvSpPr>
                  <a:spLocks/>
                </p:cNvSpPr>
                <p:nvPr/>
              </p:nvSpPr>
              <p:spPr bwMode="auto">
                <a:xfrm>
                  <a:off x="4198" y="3544"/>
                  <a:ext cx="104" cy="253"/>
                </a:xfrm>
                <a:custGeom>
                  <a:avLst/>
                  <a:gdLst>
                    <a:gd name="T0" fmla="*/ 104 w 104"/>
                    <a:gd name="T1" fmla="*/ 12 h 253"/>
                    <a:gd name="T2" fmla="*/ 13 w 104"/>
                    <a:gd name="T3" fmla="*/ 30 h 253"/>
                    <a:gd name="T4" fmla="*/ 26 w 104"/>
                    <a:gd name="T5" fmla="*/ 191 h 253"/>
                    <a:gd name="T6" fmla="*/ 104 w 104"/>
                    <a:gd name="T7" fmla="*/ 253 h 25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04"/>
                    <a:gd name="T13" fmla="*/ 0 h 253"/>
                    <a:gd name="T14" fmla="*/ 104 w 104"/>
                    <a:gd name="T15" fmla="*/ 253 h 25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04" h="253">
                      <a:moveTo>
                        <a:pt x="104" y="12"/>
                      </a:moveTo>
                      <a:cubicBezTo>
                        <a:pt x="89" y="15"/>
                        <a:pt x="26" y="0"/>
                        <a:pt x="13" y="30"/>
                      </a:cubicBezTo>
                      <a:cubicBezTo>
                        <a:pt x="0" y="60"/>
                        <a:pt x="11" y="154"/>
                        <a:pt x="26" y="191"/>
                      </a:cubicBezTo>
                      <a:cubicBezTo>
                        <a:pt x="41" y="228"/>
                        <a:pt x="88" y="240"/>
                        <a:pt x="104" y="253"/>
                      </a:cubicBezTo>
                    </a:path>
                  </a:pathLst>
                </a:custGeom>
                <a:solidFill>
                  <a:srgbClr val="EAEAEA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00" name="Freeform 158"/>
                <p:cNvSpPr>
                  <a:spLocks/>
                </p:cNvSpPr>
                <p:nvPr/>
              </p:nvSpPr>
              <p:spPr bwMode="auto">
                <a:xfrm flipH="1">
                  <a:off x="4290" y="3543"/>
                  <a:ext cx="104" cy="253"/>
                </a:xfrm>
                <a:custGeom>
                  <a:avLst/>
                  <a:gdLst>
                    <a:gd name="T0" fmla="*/ 104 w 104"/>
                    <a:gd name="T1" fmla="*/ 12 h 253"/>
                    <a:gd name="T2" fmla="*/ 13 w 104"/>
                    <a:gd name="T3" fmla="*/ 30 h 253"/>
                    <a:gd name="T4" fmla="*/ 26 w 104"/>
                    <a:gd name="T5" fmla="*/ 191 h 253"/>
                    <a:gd name="T6" fmla="*/ 104 w 104"/>
                    <a:gd name="T7" fmla="*/ 253 h 25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04"/>
                    <a:gd name="T13" fmla="*/ 0 h 253"/>
                    <a:gd name="T14" fmla="*/ 104 w 104"/>
                    <a:gd name="T15" fmla="*/ 253 h 25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04" h="253">
                      <a:moveTo>
                        <a:pt x="104" y="12"/>
                      </a:moveTo>
                      <a:cubicBezTo>
                        <a:pt x="89" y="15"/>
                        <a:pt x="26" y="0"/>
                        <a:pt x="13" y="30"/>
                      </a:cubicBezTo>
                      <a:cubicBezTo>
                        <a:pt x="0" y="60"/>
                        <a:pt x="11" y="154"/>
                        <a:pt x="26" y="191"/>
                      </a:cubicBezTo>
                      <a:cubicBezTo>
                        <a:pt x="41" y="228"/>
                        <a:pt x="88" y="240"/>
                        <a:pt x="104" y="253"/>
                      </a:cubicBezTo>
                    </a:path>
                  </a:pathLst>
                </a:custGeom>
                <a:solidFill>
                  <a:srgbClr val="EAEAEA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grpSp>
        <p:nvGrpSpPr>
          <p:cNvPr id="97" name="Skupina 89"/>
          <p:cNvGrpSpPr>
            <a:grpSpLocks/>
          </p:cNvGrpSpPr>
          <p:nvPr/>
        </p:nvGrpSpPr>
        <p:grpSpPr bwMode="auto">
          <a:xfrm rot="4705725">
            <a:off x="3711573" y="4288812"/>
            <a:ext cx="432048" cy="360040"/>
            <a:chOff x="5771041" y="3911280"/>
            <a:chExt cx="828627" cy="781574"/>
          </a:xfrm>
        </p:grpSpPr>
        <p:grpSp>
          <p:nvGrpSpPr>
            <p:cNvPr id="98" name="Group 66"/>
            <p:cNvGrpSpPr>
              <a:grpSpLocks noChangeAspect="1"/>
            </p:cNvGrpSpPr>
            <p:nvPr/>
          </p:nvGrpSpPr>
          <p:grpSpPr bwMode="auto">
            <a:xfrm>
              <a:off x="5771041" y="3911280"/>
              <a:ext cx="481012" cy="420687"/>
              <a:chOff x="4377" y="1487"/>
              <a:chExt cx="666" cy="582"/>
            </a:xfrm>
          </p:grpSpPr>
          <p:sp>
            <p:nvSpPr>
              <p:cNvPr id="538" name="AutoShape 67"/>
              <p:cNvSpPr>
                <a:spLocks noChangeAspect="1" noChangeArrowheads="1"/>
              </p:cNvSpPr>
              <p:nvPr/>
            </p:nvSpPr>
            <p:spPr bwMode="auto">
              <a:xfrm>
                <a:off x="4377" y="1487"/>
                <a:ext cx="666" cy="576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cs-CZ" sz="3200">
                  <a:solidFill>
                    <a:srgbClr val="0000FF"/>
                  </a:solidFill>
                </a:endParaRPr>
              </a:p>
            </p:txBody>
          </p:sp>
          <p:sp>
            <p:nvSpPr>
              <p:cNvPr id="539" name="Line 68"/>
              <p:cNvSpPr>
                <a:spLocks noChangeAspect="1" noChangeShapeType="1"/>
              </p:cNvSpPr>
              <p:nvPr/>
            </p:nvSpPr>
            <p:spPr bwMode="auto">
              <a:xfrm flipV="1">
                <a:off x="4377" y="1794"/>
                <a:ext cx="499" cy="27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99" name="Group 174"/>
            <p:cNvGrpSpPr>
              <a:grpSpLocks/>
            </p:cNvGrpSpPr>
            <p:nvPr/>
          </p:nvGrpSpPr>
          <p:grpSpPr bwMode="auto">
            <a:xfrm rot="3410126">
              <a:off x="6011510" y="4104697"/>
              <a:ext cx="390526" cy="785811"/>
              <a:chOff x="3606" y="1852"/>
              <a:chExt cx="246" cy="495"/>
            </a:xfrm>
          </p:grpSpPr>
          <p:grpSp>
            <p:nvGrpSpPr>
              <p:cNvPr id="100" name="Group 175"/>
              <p:cNvGrpSpPr>
                <a:grpSpLocks/>
              </p:cNvGrpSpPr>
              <p:nvPr/>
            </p:nvGrpSpPr>
            <p:grpSpPr bwMode="auto">
              <a:xfrm>
                <a:off x="3606" y="1852"/>
                <a:ext cx="241" cy="247"/>
                <a:chOff x="3606" y="1852"/>
                <a:chExt cx="241" cy="247"/>
              </a:xfrm>
            </p:grpSpPr>
            <p:sp>
              <p:nvSpPr>
                <p:cNvPr id="536" name="Freeform 176"/>
                <p:cNvSpPr>
                  <a:spLocks noChangeAspect="1"/>
                </p:cNvSpPr>
                <p:nvPr/>
              </p:nvSpPr>
              <p:spPr bwMode="auto">
                <a:xfrm rot="5400000">
                  <a:off x="3607" y="1872"/>
                  <a:ext cx="226" cy="227"/>
                </a:xfrm>
                <a:custGeom>
                  <a:avLst/>
                  <a:gdLst>
                    <a:gd name="T0" fmla="*/ 0 w 226"/>
                    <a:gd name="T1" fmla="*/ 0 h 227"/>
                    <a:gd name="T2" fmla="*/ 113 w 226"/>
                    <a:gd name="T3" fmla="*/ 150 h 227"/>
                    <a:gd name="T4" fmla="*/ 113 w 226"/>
                    <a:gd name="T5" fmla="*/ 76 h 227"/>
                    <a:gd name="T6" fmla="*/ 226 w 226"/>
                    <a:gd name="T7" fmla="*/ 227 h 22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6"/>
                    <a:gd name="T13" fmla="*/ 0 h 227"/>
                    <a:gd name="T14" fmla="*/ 226 w 226"/>
                    <a:gd name="T15" fmla="*/ 227 h 22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6" h="227">
                      <a:moveTo>
                        <a:pt x="0" y="0"/>
                      </a:moveTo>
                      <a:lnTo>
                        <a:pt x="113" y="150"/>
                      </a:lnTo>
                      <a:lnTo>
                        <a:pt x="113" y="76"/>
                      </a:lnTo>
                      <a:lnTo>
                        <a:pt x="226" y="227"/>
                      </a:lnTo>
                    </a:path>
                  </a:pathLst>
                </a:custGeom>
                <a:noFill/>
                <a:ln w="28575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37" name="Freeform 177"/>
                <p:cNvSpPr>
                  <a:spLocks noChangeAspect="1"/>
                </p:cNvSpPr>
                <p:nvPr/>
              </p:nvSpPr>
              <p:spPr bwMode="auto">
                <a:xfrm rot="8801362" flipH="1">
                  <a:off x="3761" y="1852"/>
                  <a:ext cx="86" cy="85"/>
                </a:xfrm>
                <a:custGeom>
                  <a:avLst/>
                  <a:gdLst>
                    <a:gd name="T0" fmla="*/ 0 w 91"/>
                    <a:gd name="T1" fmla="*/ 0 h 90"/>
                    <a:gd name="T2" fmla="*/ 81 w 91"/>
                    <a:gd name="T3" fmla="*/ 41 h 90"/>
                    <a:gd name="T4" fmla="*/ 0 w 91"/>
                    <a:gd name="T5" fmla="*/ 80 h 90"/>
                    <a:gd name="T6" fmla="*/ 0 60000 65536"/>
                    <a:gd name="T7" fmla="*/ 0 60000 65536"/>
                    <a:gd name="T8" fmla="*/ 0 60000 65536"/>
                    <a:gd name="T9" fmla="*/ 0 w 91"/>
                    <a:gd name="T10" fmla="*/ 0 h 90"/>
                    <a:gd name="T11" fmla="*/ 91 w 91"/>
                    <a:gd name="T12" fmla="*/ 90 h 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1" h="90">
                      <a:moveTo>
                        <a:pt x="0" y="0"/>
                      </a:moveTo>
                      <a:lnTo>
                        <a:pt x="91" y="45"/>
                      </a:lnTo>
                      <a:lnTo>
                        <a:pt x="0" y="90"/>
                      </a:lnTo>
                    </a:path>
                  </a:pathLst>
                </a:custGeom>
                <a:noFill/>
                <a:ln w="28575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104" name="Group 178"/>
              <p:cNvGrpSpPr>
                <a:grpSpLocks/>
              </p:cNvGrpSpPr>
              <p:nvPr/>
            </p:nvGrpSpPr>
            <p:grpSpPr bwMode="auto">
              <a:xfrm>
                <a:off x="3607" y="2095"/>
                <a:ext cx="245" cy="252"/>
                <a:chOff x="3607" y="2095"/>
                <a:chExt cx="245" cy="252"/>
              </a:xfrm>
            </p:grpSpPr>
            <p:sp>
              <p:nvSpPr>
                <p:cNvPr id="534" name="Freeform 179"/>
                <p:cNvSpPr>
                  <a:spLocks noChangeAspect="1"/>
                </p:cNvSpPr>
                <p:nvPr/>
              </p:nvSpPr>
              <p:spPr bwMode="auto">
                <a:xfrm rot="16200000" flipV="1">
                  <a:off x="3608" y="2094"/>
                  <a:ext cx="226" cy="227"/>
                </a:xfrm>
                <a:custGeom>
                  <a:avLst/>
                  <a:gdLst>
                    <a:gd name="T0" fmla="*/ 0 w 226"/>
                    <a:gd name="T1" fmla="*/ 0 h 227"/>
                    <a:gd name="T2" fmla="*/ 113 w 226"/>
                    <a:gd name="T3" fmla="*/ 150 h 227"/>
                    <a:gd name="T4" fmla="*/ 113 w 226"/>
                    <a:gd name="T5" fmla="*/ 76 h 227"/>
                    <a:gd name="T6" fmla="*/ 226 w 226"/>
                    <a:gd name="T7" fmla="*/ 227 h 22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6"/>
                    <a:gd name="T13" fmla="*/ 0 h 227"/>
                    <a:gd name="T14" fmla="*/ 226 w 226"/>
                    <a:gd name="T15" fmla="*/ 227 h 22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6" h="227">
                      <a:moveTo>
                        <a:pt x="0" y="0"/>
                      </a:moveTo>
                      <a:lnTo>
                        <a:pt x="113" y="150"/>
                      </a:lnTo>
                      <a:lnTo>
                        <a:pt x="113" y="76"/>
                      </a:lnTo>
                      <a:lnTo>
                        <a:pt x="226" y="227"/>
                      </a:lnTo>
                    </a:path>
                  </a:pathLst>
                </a:custGeom>
                <a:noFill/>
                <a:ln w="28575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35" name="Freeform 180"/>
                <p:cNvSpPr>
                  <a:spLocks noChangeAspect="1"/>
                </p:cNvSpPr>
                <p:nvPr/>
              </p:nvSpPr>
              <p:spPr bwMode="auto">
                <a:xfrm rot="12791246" flipH="1">
                  <a:off x="3766" y="2262"/>
                  <a:ext cx="86" cy="85"/>
                </a:xfrm>
                <a:custGeom>
                  <a:avLst/>
                  <a:gdLst>
                    <a:gd name="T0" fmla="*/ 0 w 91"/>
                    <a:gd name="T1" fmla="*/ 0 h 90"/>
                    <a:gd name="T2" fmla="*/ 81 w 91"/>
                    <a:gd name="T3" fmla="*/ 41 h 90"/>
                    <a:gd name="T4" fmla="*/ 0 w 91"/>
                    <a:gd name="T5" fmla="*/ 80 h 90"/>
                    <a:gd name="T6" fmla="*/ 0 60000 65536"/>
                    <a:gd name="T7" fmla="*/ 0 60000 65536"/>
                    <a:gd name="T8" fmla="*/ 0 60000 65536"/>
                    <a:gd name="T9" fmla="*/ 0 w 91"/>
                    <a:gd name="T10" fmla="*/ 0 h 90"/>
                    <a:gd name="T11" fmla="*/ 91 w 91"/>
                    <a:gd name="T12" fmla="*/ 90 h 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1" h="90">
                      <a:moveTo>
                        <a:pt x="0" y="0"/>
                      </a:moveTo>
                      <a:lnTo>
                        <a:pt x="91" y="45"/>
                      </a:lnTo>
                      <a:lnTo>
                        <a:pt x="0" y="90"/>
                      </a:lnTo>
                    </a:path>
                  </a:pathLst>
                </a:custGeom>
                <a:noFill/>
                <a:ln w="28575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grpSp>
        <p:nvGrpSpPr>
          <p:cNvPr id="105" name="Skupina 89"/>
          <p:cNvGrpSpPr>
            <a:grpSpLocks/>
          </p:cNvGrpSpPr>
          <p:nvPr/>
        </p:nvGrpSpPr>
        <p:grpSpPr bwMode="auto">
          <a:xfrm rot="7018402">
            <a:off x="3822308" y="3739181"/>
            <a:ext cx="432048" cy="360040"/>
            <a:chOff x="5771041" y="3911280"/>
            <a:chExt cx="828627" cy="781574"/>
          </a:xfrm>
        </p:grpSpPr>
        <p:grpSp>
          <p:nvGrpSpPr>
            <p:cNvPr id="107" name="Group 66"/>
            <p:cNvGrpSpPr>
              <a:grpSpLocks noChangeAspect="1"/>
            </p:cNvGrpSpPr>
            <p:nvPr/>
          </p:nvGrpSpPr>
          <p:grpSpPr bwMode="auto">
            <a:xfrm>
              <a:off x="5771041" y="3911280"/>
              <a:ext cx="481012" cy="420687"/>
              <a:chOff x="4377" y="1487"/>
              <a:chExt cx="666" cy="582"/>
            </a:xfrm>
          </p:grpSpPr>
          <p:sp>
            <p:nvSpPr>
              <p:cNvPr id="549" name="AutoShape 67"/>
              <p:cNvSpPr>
                <a:spLocks noChangeAspect="1" noChangeArrowheads="1"/>
              </p:cNvSpPr>
              <p:nvPr/>
            </p:nvSpPr>
            <p:spPr bwMode="auto">
              <a:xfrm>
                <a:off x="4377" y="1487"/>
                <a:ext cx="666" cy="576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cs-CZ" sz="3200">
                  <a:solidFill>
                    <a:srgbClr val="0000FF"/>
                  </a:solidFill>
                </a:endParaRPr>
              </a:p>
            </p:txBody>
          </p:sp>
          <p:sp>
            <p:nvSpPr>
              <p:cNvPr id="550" name="Line 68"/>
              <p:cNvSpPr>
                <a:spLocks noChangeAspect="1" noChangeShapeType="1"/>
              </p:cNvSpPr>
              <p:nvPr/>
            </p:nvSpPr>
            <p:spPr bwMode="auto">
              <a:xfrm flipV="1">
                <a:off x="4377" y="1794"/>
                <a:ext cx="499" cy="27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09" name="Group 174"/>
            <p:cNvGrpSpPr>
              <a:grpSpLocks/>
            </p:cNvGrpSpPr>
            <p:nvPr/>
          </p:nvGrpSpPr>
          <p:grpSpPr bwMode="auto">
            <a:xfrm rot="3410126">
              <a:off x="6011510" y="4104697"/>
              <a:ext cx="390526" cy="785811"/>
              <a:chOff x="3606" y="1852"/>
              <a:chExt cx="246" cy="495"/>
            </a:xfrm>
          </p:grpSpPr>
          <p:grpSp>
            <p:nvGrpSpPr>
              <p:cNvPr id="110" name="Group 175"/>
              <p:cNvGrpSpPr>
                <a:grpSpLocks/>
              </p:cNvGrpSpPr>
              <p:nvPr/>
            </p:nvGrpSpPr>
            <p:grpSpPr bwMode="auto">
              <a:xfrm>
                <a:off x="3606" y="1852"/>
                <a:ext cx="241" cy="247"/>
                <a:chOff x="3606" y="1852"/>
                <a:chExt cx="241" cy="247"/>
              </a:xfrm>
            </p:grpSpPr>
            <p:sp>
              <p:nvSpPr>
                <p:cNvPr id="547" name="Freeform 176"/>
                <p:cNvSpPr>
                  <a:spLocks noChangeAspect="1"/>
                </p:cNvSpPr>
                <p:nvPr/>
              </p:nvSpPr>
              <p:spPr bwMode="auto">
                <a:xfrm rot="5400000">
                  <a:off x="3607" y="1872"/>
                  <a:ext cx="226" cy="227"/>
                </a:xfrm>
                <a:custGeom>
                  <a:avLst/>
                  <a:gdLst>
                    <a:gd name="T0" fmla="*/ 0 w 226"/>
                    <a:gd name="T1" fmla="*/ 0 h 227"/>
                    <a:gd name="T2" fmla="*/ 113 w 226"/>
                    <a:gd name="T3" fmla="*/ 150 h 227"/>
                    <a:gd name="T4" fmla="*/ 113 w 226"/>
                    <a:gd name="T5" fmla="*/ 76 h 227"/>
                    <a:gd name="T6" fmla="*/ 226 w 226"/>
                    <a:gd name="T7" fmla="*/ 227 h 22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6"/>
                    <a:gd name="T13" fmla="*/ 0 h 227"/>
                    <a:gd name="T14" fmla="*/ 226 w 226"/>
                    <a:gd name="T15" fmla="*/ 227 h 22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6" h="227">
                      <a:moveTo>
                        <a:pt x="0" y="0"/>
                      </a:moveTo>
                      <a:lnTo>
                        <a:pt x="113" y="150"/>
                      </a:lnTo>
                      <a:lnTo>
                        <a:pt x="113" y="76"/>
                      </a:lnTo>
                      <a:lnTo>
                        <a:pt x="226" y="227"/>
                      </a:lnTo>
                    </a:path>
                  </a:pathLst>
                </a:custGeom>
                <a:noFill/>
                <a:ln w="28575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48" name="Freeform 177"/>
                <p:cNvSpPr>
                  <a:spLocks noChangeAspect="1"/>
                </p:cNvSpPr>
                <p:nvPr/>
              </p:nvSpPr>
              <p:spPr bwMode="auto">
                <a:xfrm rot="8801362" flipH="1">
                  <a:off x="3761" y="1852"/>
                  <a:ext cx="86" cy="85"/>
                </a:xfrm>
                <a:custGeom>
                  <a:avLst/>
                  <a:gdLst>
                    <a:gd name="T0" fmla="*/ 0 w 91"/>
                    <a:gd name="T1" fmla="*/ 0 h 90"/>
                    <a:gd name="T2" fmla="*/ 81 w 91"/>
                    <a:gd name="T3" fmla="*/ 41 h 90"/>
                    <a:gd name="T4" fmla="*/ 0 w 91"/>
                    <a:gd name="T5" fmla="*/ 80 h 90"/>
                    <a:gd name="T6" fmla="*/ 0 60000 65536"/>
                    <a:gd name="T7" fmla="*/ 0 60000 65536"/>
                    <a:gd name="T8" fmla="*/ 0 60000 65536"/>
                    <a:gd name="T9" fmla="*/ 0 w 91"/>
                    <a:gd name="T10" fmla="*/ 0 h 90"/>
                    <a:gd name="T11" fmla="*/ 91 w 91"/>
                    <a:gd name="T12" fmla="*/ 90 h 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1" h="90">
                      <a:moveTo>
                        <a:pt x="0" y="0"/>
                      </a:moveTo>
                      <a:lnTo>
                        <a:pt x="91" y="45"/>
                      </a:lnTo>
                      <a:lnTo>
                        <a:pt x="0" y="90"/>
                      </a:lnTo>
                    </a:path>
                  </a:pathLst>
                </a:custGeom>
                <a:noFill/>
                <a:ln w="28575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111" name="Group 178"/>
              <p:cNvGrpSpPr>
                <a:grpSpLocks/>
              </p:cNvGrpSpPr>
              <p:nvPr/>
            </p:nvGrpSpPr>
            <p:grpSpPr bwMode="auto">
              <a:xfrm>
                <a:off x="3607" y="2095"/>
                <a:ext cx="245" cy="252"/>
                <a:chOff x="3607" y="2095"/>
                <a:chExt cx="245" cy="252"/>
              </a:xfrm>
            </p:grpSpPr>
            <p:sp>
              <p:nvSpPr>
                <p:cNvPr id="545" name="Freeform 179"/>
                <p:cNvSpPr>
                  <a:spLocks noChangeAspect="1"/>
                </p:cNvSpPr>
                <p:nvPr/>
              </p:nvSpPr>
              <p:spPr bwMode="auto">
                <a:xfrm rot="16200000" flipV="1">
                  <a:off x="3608" y="2094"/>
                  <a:ext cx="226" cy="227"/>
                </a:xfrm>
                <a:custGeom>
                  <a:avLst/>
                  <a:gdLst>
                    <a:gd name="T0" fmla="*/ 0 w 226"/>
                    <a:gd name="T1" fmla="*/ 0 h 227"/>
                    <a:gd name="T2" fmla="*/ 113 w 226"/>
                    <a:gd name="T3" fmla="*/ 150 h 227"/>
                    <a:gd name="T4" fmla="*/ 113 w 226"/>
                    <a:gd name="T5" fmla="*/ 76 h 227"/>
                    <a:gd name="T6" fmla="*/ 226 w 226"/>
                    <a:gd name="T7" fmla="*/ 227 h 22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6"/>
                    <a:gd name="T13" fmla="*/ 0 h 227"/>
                    <a:gd name="T14" fmla="*/ 226 w 226"/>
                    <a:gd name="T15" fmla="*/ 227 h 22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6" h="227">
                      <a:moveTo>
                        <a:pt x="0" y="0"/>
                      </a:moveTo>
                      <a:lnTo>
                        <a:pt x="113" y="150"/>
                      </a:lnTo>
                      <a:lnTo>
                        <a:pt x="113" y="76"/>
                      </a:lnTo>
                      <a:lnTo>
                        <a:pt x="226" y="227"/>
                      </a:lnTo>
                    </a:path>
                  </a:pathLst>
                </a:custGeom>
                <a:noFill/>
                <a:ln w="28575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46" name="Freeform 180"/>
                <p:cNvSpPr>
                  <a:spLocks noChangeAspect="1"/>
                </p:cNvSpPr>
                <p:nvPr/>
              </p:nvSpPr>
              <p:spPr bwMode="auto">
                <a:xfrm rot="12791246" flipH="1">
                  <a:off x="3766" y="2262"/>
                  <a:ext cx="86" cy="85"/>
                </a:xfrm>
                <a:custGeom>
                  <a:avLst/>
                  <a:gdLst>
                    <a:gd name="T0" fmla="*/ 0 w 91"/>
                    <a:gd name="T1" fmla="*/ 0 h 90"/>
                    <a:gd name="T2" fmla="*/ 81 w 91"/>
                    <a:gd name="T3" fmla="*/ 41 h 90"/>
                    <a:gd name="T4" fmla="*/ 0 w 91"/>
                    <a:gd name="T5" fmla="*/ 80 h 90"/>
                    <a:gd name="T6" fmla="*/ 0 60000 65536"/>
                    <a:gd name="T7" fmla="*/ 0 60000 65536"/>
                    <a:gd name="T8" fmla="*/ 0 60000 65536"/>
                    <a:gd name="T9" fmla="*/ 0 w 91"/>
                    <a:gd name="T10" fmla="*/ 0 h 90"/>
                    <a:gd name="T11" fmla="*/ 91 w 91"/>
                    <a:gd name="T12" fmla="*/ 90 h 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1" h="90">
                      <a:moveTo>
                        <a:pt x="0" y="0"/>
                      </a:moveTo>
                      <a:lnTo>
                        <a:pt x="91" y="45"/>
                      </a:lnTo>
                      <a:lnTo>
                        <a:pt x="0" y="90"/>
                      </a:lnTo>
                    </a:path>
                  </a:pathLst>
                </a:custGeom>
                <a:noFill/>
                <a:ln w="28575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grpSp>
        <p:nvGrpSpPr>
          <p:cNvPr id="112" name="Skupina 89"/>
          <p:cNvGrpSpPr>
            <a:grpSpLocks/>
          </p:cNvGrpSpPr>
          <p:nvPr/>
        </p:nvGrpSpPr>
        <p:grpSpPr bwMode="auto">
          <a:xfrm rot="6134950">
            <a:off x="3641626" y="1986112"/>
            <a:ext cx="432048" cy="360040"/>
            <a:chOff x="5771041" y="3911280"/>
            <a:chExt cx="828627" cy="781574"/>
          </a:xfrm>
        </p:grpSpPr>
        <p:grpSp>
          <p:nvGrpSpPr>
            <p:cNvPr id="113" name="Group 66"/>
            <p:cNvGrpSpPr>
              <a:grpSpLocks noChangeAspect="1"/>
            </p:cNvGrpSpPr>
            <p:nvPr/>
          </p:nvGrpSpPr>
          <p:grpSpPr bwMode="auto">
            <a:xfrm>
              <a:off x="5771041" y="3911280"/>
              <a:ext cx="481012" cy="420687"/>
              <a:chOff x="4377" y="1487"/>
              <a:chExt cx="666" cy="582"/>
            </a:xfrm>
          </p:grpSpPr>
          <p:sp>
            <p:nvSpPr>
              <p:cNvPr id="560" name="AutoShape 67"/>
              <p:cNvSpPr>
                <a:spLocks noChangeAspect="1" noChangeArrowheads="1"/>
              </p:cNvSpPr>
              <p:nvPr/>
            </p:nvSpPr>
            <p:spPr bwMode="auto">
              <a:xfrm>
                <a:off x="4377" y="1487"/>
                <a:ext cx="666" cy="576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cs-CZ" sz="3200">
                  <a:solidFill>
                    <a:srgbClr val="0000FF"/>
                  </a:solidFill>
                </a:endParaRPr>
              </a:p>
            </p:txBody>
          </p:sp>
          <p:sp>
            <p:nvSpPr>
              <p:cNvPr id="561" name="Line 68"/>
              <p:cNvSpPr>
                <a:spLocks noChangeAspect="1" noChangeShapeType="1"/>
              </p:cNvSpPr>
              <p:nvPr/>
            </p:nvSpPr>
            <p:spPr bwMode="auto">
              <a:xfrm flipV="1">
                <a:off x="4377" y="1794"/>
                <a:ext cx="499" cy="27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14" name="Group 174"/>
            <p:cNvGrpSpPr>
              <a:grpSpLocks/>
            </p:cNvGrpSpPr>
            <p:nvPr/>
          </p:nvGrpSpPr>
          <p:grpSpPr bwMode="auto">
            <a:xfrm rot="3410126">
              <a:off x="6011510" y="4104697"/>
              <a:ext cx="390526" cy="785811"/>
              <a:chOff x="3606" y="1852"/>
              <a:chExt cx="246" cy="495"/>
            </a:xfrm>
          </p:grpSpPr>
          <p:grpSp>
            <p:nvGrpSpPr>
              <p:cNvPr id="115" name="Group 175"/>
              <p:cNvGrpSpPr>
                <a:grpSpLocks/>
              </p:cNvGrpSpPr>
              <p:nvPr/>
            </p:nvGrpSpPr>
            <p:grpSpPr bwMode="auto">
              <a:xfrm>
                <a:off x="3606" y="1852"/>
                <a:ext cx="241" cy="247"/>
                <a:chOff x="3606" y="1852"/>
                <a:chExt cx="241" cy="247"/>
              </a:xfrm>
            </p:grpSpPr>
            <p:sp>
              <p:nvSpPr>
                <p:cNvPr id="558" name="Freeform 176"/>
                <p:cNvSpPr>
                  <a:spLocks noChangeAspect="1"/>
                </p:cNvSpPr>
                <p:nvPr/>
              </p:nvSpPr>
              <p:spPr bwMode="auto">
                <a:xfrm rot="5400000">
                  <a:off x="3607" y="1872"/>
                  <a:ext cx="226" cy="227"/>
                </a:xfrm>
                <a:custGeom>
                  <a:avLst/>
                  <a:gdLst>
                    <a:gd name="T0" fmla="*/ 0 w 226"/>
                    <a:gd name="T1" fmla="*/ 0 h 227"/>
                    <a:gd name="T2" fmla="*/ 113 w 226"/>
                    <a:gd name="T3" fmla="*/ 150 h 227"/>
                    <a:gd name="T4" fmla="*/ 113 w 226"/>
                    <a:gd name="T5" fmla="*/ 76 h 227"/>
                    <a:gd name="T6" fmla="*/ 226 w 226"/>
                    <a:gd name="T7" fmla="*/ 227 h 22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6"/>
                    <a:gd name="T13" fmla="*/ 0 h 227"/>
                    <a:gd name="T14" fmla="*/ 226 w 226"/>
                    <a:gd name="T15" fmla="*/ 227 h 22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6" h="227">
                      <a:moveTo>
                        <a:pt x="0" y="0"/>
                      </a:moveTo>
                      <a:lnTo>
                        <a:pt x="113" y="150"/>
                      </a:lnTo>
                      <a:lnTo>
                        <a:pt x="113" y="76"/>
                      </a:lnTo>
                      <a:lnTo>
                        <a:pt x="226" y="227"/>
                      </a:lnTo>
                    </a:path>
                  </a:pathLst>
                </a:custGeom>
                <a:noFill/>
                <a:ln w="28575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59" name="Freeform 177"/>
                <p:cNvSpPr>
                  <a:spLocks noChangeAspect="1"/>
                </p:cNvSpPr>
                <p:nvPr/>
              </p:nvSpPr>
              <p:spPr bwMode="auto">
                <a:xfrm rot="8801362" flipH="1">
                  <a:off x="3761" y="1852"/>
                  <a:ext cx="86" cy="85"/>
                </a:xfrm>
                <a:custGeom>
                  <a:avLst/>
                  <a:gdLst>
                    <a:gd name="T0" fmla="*/ 0 w 91"/>
                    <a:gd name="T1" fmla="*/ 0 h 90"/>
                    <a:gd name="T2" fmla="*/ 81 w 91"/>
                    <a:gd name="T3" fmla="*/ 41 h 90"/>
                    <a:gd name="T4" fmla="*/ 0 w 91"/>
                    <a:gd name="T5" fmla="*/ 80 h 90"/>
                    <a:gd name="T6" fmla="*/ 0 60000 65536"/>
                    <a:gd name="T7" fmla="*/ 0 60000 65536"/>
                    <a:gd name="T8" fmla="*/ 0 60000 65536"/>
                    <a:gd name="T9" fmla="*/ 0 w 91"/>
                    <a:gd name="T10" fmla="*/ 0 h 90"/>
                    <a:gd name="T11" fmla="*/ 91 w 91"/>
                    <a:gd name="T12" fmla="*/ 90 h 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1" h="90">
                      <a:moveTo>
                        <a:pt x="0" y="0"/>
                      </a:moveTo>
                      <a:lnTo>
                        <a:pt x="91" y="45"/>
                      </a:lnTo>
                      <a:lnTo>
                        <a:pt x="0" y="90"/>
                      </a:lnTo>
                    </a:path>
                  </a:pathLst>
                </a:custGeom>
                <a:noFill/>
                <a:ln w="28575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116" name="Group 178"/>
              <p:cNvGrpSpPr>
                <a:grpSpLocks/>
              </p:cNvGrpSpPr>
              <p:nvPr/>
            </p:nvGrpSpPr>
            <p:grpSpPr bwMode="auto">
              <a:xfrm>
                <a:off x="3607" y="2095"/>
                <a:ext cx="245" cy="252"/>
                <a:chOff x="3607" y="2095"/>
                <a:chExt cx="245" cy="252"/>
              </a:xfrm>
            </p:grpSpPr>
            <p:sp>
              <p:nvSpPr>
                <p:cNvPr id="556" name="Freeform 179"/>
                <p:cNvSpPr>
                  <a:spLocks noChangeAspect="1"/>
                </p:cNvSpPr>
                <p:nvPr/>
              </p:nvSpPr>
              <p:spPr bwMode="auto">
                <a:xfrm rot="16200000" flipV="1">
                  <a:off x="3608" y="2094"/>
                  <a:ext cx="226" cy="227"/>
                </a:xfrm>
                <a:custGeom>
                  <a:avLst/>
                  <a:gdLst>
                    <a:gd name="T0" fmla="*/ 0 w 226"/>
                    <a:gd name="T1" fmla="*/ 0 h 227"/>
                    <a:gd name="T2" fmla="*/ 113 w 226"/>
                    <a:gd name="T3" fmla="*/ 150 h 227"/>
                    <a:gd name="T4" fmla="*/ 113 w 226"/>
                    <a:gd name="T5" fmla="*/ 76 h 227"/>
                    <a:gd name="T6" fmla="*/ 226 w 226"/>
                    <a:gd name="T7" fmla="*/ 227 h 22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6"/>
                    <a:gd name="T13" fmla="*/ 0 h 227"/>
                    <a:gd name="T14" fmla="*/ 226 w 226"/>
                    <a:gd name="T15" fmla="*/ 227 h 22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6" h="227">
                      <a:moveTo>
                        <a:pt x="0" y="0"/>
                      </a:moveTo>
                      <a:lnTo>
                        <a:pt x="113" y="150"/>
                      </a:lnTo>
                      <a:lnTo>
                        <a:pt x="113" y="76"/>
                      </a:lnTo>
                      <a:lnTo>
                        <a:pt x="226" y="227"/>
                      </a:lnTo>
                    </a:path>
                  </a:pathLst>
                </a:custGeom>
                <a:noFill/>
                <a:ln w="28575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57" name="Freeform 180"/>
                <p:cNvSpPr>
                  <a:spLocks noChangeAspect="1"/>
                </p:cNvSpPr>
                <p:nvPr/>
              </p:nvSpPr>
              <p:spPr bwMode="auto">
                <a:xfrm rot="12791246" flipH="1">
                  <a:off x="3766" y="2262"/>
                  <a:ext cx="86" cy="85"/>
                </a:xfrm>
                <a:custGeom>
                  <a:avLst/>
                  <a:gdLst>
                    <a:gd name="T0" fmla="*/ 0 w 91"/>
                    <a:gd name="T1" fmla="*/ 0 h 90"/>
                    <a:gd name="T2" fmla="*/ 81 w 91"/>
                    <a:gd name="T3" fmla="*/ 41 h 90"/>
                    <a:gd name="T4" fmla="*/ 0 w 91"/>
                    <a:gd name="T5" fmla="*/ 80 h 90"/>
                    <a:gd name="T6" fmla="*/ 0 60000 65536"/>
                    <a:gd name="T7" fmla="*/ 0 60000 65536"/>
                    <a:gd name="T8" fmla="*/ 0 60000 65536"/>
                    <a:gd name="T9" fmla="*/ 0 w 91"/>
                    <a:gd name="T10" fmla="*/ 0 h 90"/>
                    <a:gd name="T11" fmla="*/ 91 w 91"/>
                    <a:gd name="T12" fmla="*/ 90 h 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1" h="90">
                      <a:moveTo>
                        <a:pt x="0" y="0"/>
                      </a:moveTo>
                      <a:lnTo>
                        <a:pt x="91" y="45"/>
                      </a:lnTo>
                      <a:lnTo>
                        <a:pt x="0" y="90"/>
                      </a:lnTo>
                    </a:path>
                  </a:pathLst>
                </a:custGeom>
                <a:noFill/>
                <a:ln w="28575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grpSp>
        <p:nvGrpSpPr>
          <p:cNvPr id="117" name="Skupina 89"/>
          <p:cNvGrpSpPr>
            <a:grpSpLocks/>
          </p:cNvGrpSpPr>
          <p:nvPr/>
        </p:nvGrpSpPr>
        <p:grpSpPr bwMode="auto">
          <a:xfrm rot="6474729">
            <a:off x="2865518" y="4878052"/>
            <a:ext cx="432048" cy="360040"/>
            <a:chOff x="5771041" y="3911280"/>
            <a:chExt cx="828627" cy="781574"/>
          </a:xfrm>
        </p:grpSpPr>
        <p:grpSp>
          <p:nvGrpSpPr>
            <p:cNvPr id="118" name="Group 66"/>
            <p:cNvGrpSpPr>
              <a:grpSpLocks noChangeAspect="1"/>
            </p:cNvGrpSpPr>
            <p:nvPr/>
          </p:nvGrpSpPr>
          <p:grpSpPr bwMode="auto">
            <a:xfrm>
              <a:off x="5771041" y="3911280"/>
              <a:ext cx="481012" cy="420687"/>
              <a:chOff x="4377" y="1487"/>
              <a:chExt cx="666" cy="582"/>
            </a:xfrm>
          </p:grpSpPr>
          <p:sp>
            <p:nvSpPr>
              <p:cNvPr id="571" name="AutoShape 67"/>
              <p:cNvSpPr>
                <a:spLocks noChangeAspect="1" noChangeArrowheads="1"/>
              </p:cNvSpPr>
              <p:nvPr/>
            </p:nvSpPr>
            <p:spPr bwMode="auto">
              <a:xfrm>
                <a:off x="4377" y="1487"/>
                <a:ext cx="666" cy="576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cs-CZ" sz="3200">
                  <a:solidFill>
                    <a:srgbClr val="0000FF"/>
                  </a:solidFill>
                </a:endParaRPr>
              </a:p>
            </p:txBody>
          </p:sp>
          <p:sp>
            <p:nvSpPr>
              <p:cNvPr id="572" name="Line 68"/>
              <p:cNvSpPr>
                <a:spLocks noChangeAspect="1" noChangeShapeType="1"/>
              </p:cNvSpPr>
              <p:nvPr/>
            </p:nvSpPr>
            <p:spPr bwMode="auto">
              <a:xfrm flipV="1">
                <a:off x="4377" y="1794"/>
                <a:ext cx="499" cy="27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19" name="Group 174"/>
            <p:cNvGrpSpPr>
              <a:grpSpLocks/>
            </p:cNvGrpSpPr>
            <p:nvPr/>
          </p:nvGrpSpPr>
          <p:grpSpPr bwMode="auto">
            <a:xfrm rot="3410126">
              <a:off x="6011510" y="4104697"/>
              <a:ext cx="390526" cy="785811"/>
              <a:chOff x="3606" y="1852"/>
              <a:chExt cx="246" cy="495"/>
            </a:xfrm>
          </p:grpSpPr>
          <p:grpSp>
            <p:nvGrpSpPr>
              <p:cNvPr id="120" name="Group 175"/>
              <p:cNvGrpSpPr>
                <a:grpSpLocks/>
              </p:cNvGrpSpPr>
              <p:nvPr/>
            </p:nvGrpSpPr>
            <p:grpSpPr bwMode="auto">
              <a:xfrm>
                <a:off x="3606" y="1852"/>
                <a:ext cx="241" cy="247"/>
                <a:chOff x="3606" y="1852"/>
                <a:chExt cx="241" cy="247"/>
              </a:xfrm>
            </p:grpSpPr>
            <p:sp>
              <p:nvSpPr>
                <p:cNvPr id="569" name="Freeform 176"/>
                <p:cNvSpPr>
                  <a:spLocks noChangeAspect="1"/>
                </p:cNvSpPr>
                <p:nvPr/>
              </p:nvSpPr>
              <p:spPr bwMode="auto">
                <a:xfrm rot="5400000">
                  <a:off x="3607" y="1872"/>
                  <a:ext cx="226" cy="227"/>
                </a:xfrm>
                <a:custGeom>
                  <a:avLst/>
                  <a:gdLst>
                    <a:gd name="T0" fmla="*/ 0 w 226"/>
                    <a:gd name="T1" fmla="*/ 0 h 227"/>
                    <a:gd name="T2" fmla="*/ 113 w 226"/>
                    <a:gd name="T3" fmla="*/ 150 h 227"/>
                    <a:gd name="T4" fmla="*/ 113 w 226"/>
                    <a:gd name="T5" fmla="*/ 76 h 227"/>
                    <a:gd name="T6" fmla="*/ 226 w 226"/>
                    <a:gd name="T7" fmla="*/ 227 h 22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6"/>
                    <a:gd name="T13" fmla="*/ 0 h 227"/>
                    <a:gd name="T14" fmla="*/ 226 w 226"/>
                    <a:gd name="T15" fmla="*/ 227 h 22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6" h="227">
                      <a:moveTo>
                        <a:pt x="0" y="0"/>
                      </a:moveTo>
                      <a:lnTo>
                        <a:pt x="113" y="150"/>
                      </a:lnTo>
                      <a:lnTo>
                        <a:pt x="113" y="76"/>
                      </a:lnTo>
                      <a:lnTo>
                        <a:pt x="226" y="227"/>
                      </a:lnTo>
                    </a:path>
                  </a:pathLst>
                </a:custGeom>
                <a:noFill/>
                <a:ln w="28575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70" name="Freeform 177"/>
                <p:cNvSpPr>
                  <a:spLocks noChangeAspect="1"/>
                </p:cNvSpPr>
                <p:nvPr/>
              </p:nvSpPr>
              <p:spPr bwMode="auto">
                <a:xfrm rot="8801362" flipH="1">
                  <a:off x="3761" y="1852"/>
                  <a:ext cx="86" cy="85"/>
                </a:xfrm>
                <a:custGeom>
                  <a:avLst/>
                  <a:gdLst>
                    <a:gd name="T0" fmla="*/ 0 w 91"/>
                    <a:gd name="T1" fmla="*/ 0 h 90"/>
                    <a:gd name="T2" fmla="*/ 81 w 91"/>
                    <a:gd name="T3" fmla="*/ 41 h 90"/>
                    <a:gd name="T4" fmla="*/ 0 w 91"/>
                    <a:gd name="T5" fmla="*/ 80 h 90"/>
                    <a:gd name="T6" fmla="*/ 0 60000 65536"/>
                    <a:gd name="T7" fmla="*/ 0 60000 65536"/>
                    <a:gd name="T8" fmla="*/ 0 60000 65536"/>
                    <a:gd name="T9" fmla="*/ 0 w 91"/>
                    <a:gd name="T10" fmla="*/ 0 h 90"/>
                    <a:gd name="T11" fmla="*/ 91 w 91"/>
                    <a:gd name="T12" fmla="*/ 90 h 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1" h="90">
                      <a:moveTo>
                        <a:pt x="0" y="0"/>
                      </a:moveTo>
                      <a:lnTo>
                        <a:pt x="91" y="45"/>
                      </a:lnTo>
                      <a:lnTo>
                        <a:pt x="0" y="90"/>
                      </a:lnTo>
                    </a:path>
                  </a:pathLst>
                </a:custGeom>
                <a:noFill/>
                <a:ln w="28575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121" name="Group 178"/>
              <p:cNvGrpSpPr>
                <a:grpSpLocks/>
              </p:cNvGrpSpPr>
              <p:nvPr/>
            </p:nvGrpSpPr>
            <p:grpSpPr bwMode="auto">
              <a:xfrm>
                <a:off x="3607" y="2095"/>
                <a:ext cx="245" cy="252"/>
                <a:chOff x="3607" y="2095"/>
                <a:chExt cx="245" cy="252"/>
              </a:xfrm>
            </p:grpSpPr>
            <p:sp>
              <p:nvSpPr>
                <p:cNvPr id="567" name="Freeform 179"/>
                <p:cNvSpPr>
                  <a:spLocks noChangeAspect="1"/>
                </p:cNvSpPr>
                <p:nvPr/>
              </p:nvSpPr>
              <p:spPr bwMode="auto">
                <a:xfrm rot="16200000" flipV="1">
                  <a:off x="3608" y="2094"/>
                  <a:ext cx="226" cy="227"/>
                </a:xfrm>
                <a:custGeom>
                  <a:avLst/>
                  <a:gdLst>
                    <a:gd name="T0" fmla="*/ 0 w 226"/>
                    <a:gd name="T1" fmla="*/ 0 h 227"/>
                    <a:gd name="T2" fmla="*/ 113 w 226"/>
                    <a:gd name="T3" fmla="*/ 150 h 227"/>
                    <a:gd name="T4" fmla="*/ 113 w 226"/>
                    <a:gd name="T5" fmla="*/ 76 h 227"/>
                    <a:gd name="T6" fmla="*/ 226 w 226"/>
                    <a:gd name="T7" fmla="*/ 227 h 22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6"/>
                    <a:gd name="T13" fmla="*/ 0 h 227"/>
                    <a:gd name="T14" fmla="*/ 226 w 226"/>
                    <a:gd name="T15" fmla="*/ 227 h 22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6" h="227">
                      <a:moveTo>
                        <a:pt x="0" y="0"/>
                      </a:moveTo>
                      <a:lnTo>
                        <a:pt x="113" y="150"/>
                      </a:lnTo>
                      <a:lnTo>
                        <a:pt x="113" y="76"/>
                      </a:lnTo>
                      <a:lnTo>
                        <a:pt x="226" y="227"/>
                      </a:lnTo>
                    </a:path>
                  </a:pathLst>
                </a:custGeom>
                <a:noFill/>
                <a:ln w="28575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68" name="Freeform 180"/>
                <p:cNvSpPr>
                  <a:spLocks noChangeAspect="1"/>
                </p:cNvSpPr>
                <p:nvPr/>
              </p:nvSpPr>
              <p:spPr bwMode="auto">
                <a:xfrm rot="12791246" flipH="1">
                  <a:off x="3766" y="2262"/>
                  <a:ext cx="86" cy="85"/>
                </a:xfrm>
                <a:custGeom>
                  <a:avLst/>
                  <a:gdLst>
                    <a:gd name="T0" fmla="*/ 0 w 91"/>
                    <a:gd name="T1" fmla="*/ 0 h 90"/>
                    <a:gd name="T2" fmla="*/ 81 w 91"/>
                    <a:gd name="T3" fmla="*/ 41 h 90"/>
                    <a:gd name="T4" fmla="*/ 0 w 91"/>
                    <a:gd name="T5" fmla="*/ 80 h 90"/>
                    <a:gd name="T6" fmla="*/ 0 60000 65536"/>
                    <a:gd name="T7" fmla="*/ 0 60000 65536"/>
                    <a:gd name="T8" fmla="*/ 0 60000 65536"/>
                    <a:gd name="T9" fmla="*/ 0 w 91"/>
                    <a:gd name="T10" fmla="*/ 0 h 90"/>
                    <a:gd name="T11" fmla="*/ 91 w 91"/>
                    <a:gd name="T12" fmla="*/ 90 h 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1" h="90">
                      <a:moveTo>
                        <a:pt x="0" y="0"/>
                      </a:moveTo>
                      <a:lnTo>
                        <a:pt x="91" y="45"/>
                      </a:lnTo>
                      <a:lnTo>
                        <a:pt x="0" y="90"/>
                      </a:lnTo>
                    </a:path>
                  </a:pathLst>
                </a:custGeom>
                <a:noFill/>
                <a:ln w="28575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584" name="Elipsa 583"/>
          <p:cNvSpPr/>
          <p:nvPr/>
        </p:nvSpPr>
        <p:spPr>
          <a:xfrm>
            <a:off x="3491880" y="1772816"/>
            <a:ext cx="648072" cy="576064"/>
          </a:xfrm>
          <a:prstGeom prst="ellipse">
            <a:avLst/>
          </a:prstGeom>
          <a:solidFill>
            <a:srgbClr val="92D050">
              <a:alpha val="46000"/>
            </a:srgb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5" name="Elipsa 584"/>
          <p:cNvSpPr/>
          <p:nvPr/>
        </p:nvSpPr>
        <p:spPr>
          <a:xfrm>
            <a:off x="3563888" y="2276872"/>
            <a:ext cx="720080" cy="648072"/>
          </a:xfrm>
          <a:prstGeom prst="ellipse">
            <a:avLst/>
          </a:prstGeom>
          <a:solidFill>
            <a:srgbClr val="92D050">
              <a:alpha val="46000"/>
            </a:srgb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6" name="Elipsa 585"/>
          <p:cNvSpPr/>
          <p:nvPr/>
        </p:nvSpPr>
        <p:spPr>
          <a:xfrm>
            <a:off x="4427984" y="4365104"/>
            <a:ext cx="720080" cy="720080"/>
          </a:xfrm>
          <a:prstGeom prst="ellipse">
            <a:avLst/>
          </a:prstGeom>
          <a:solidFill>
            <a:srgbClr val="92D050">
              <a:alpha val="46000"/>
            </a:srgb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7" name="Elipsa 586"/>
          <p:cNvSpPr/>
          <p:nvPr/>
        </p:nvSpPr>
        <p:spPr>
          <a:xfrm rot="6727295">
            <a:off x="3289700" y="3983080"/>
            <a:ext cx="1365362" cy="482352"/>
          </a:xfrm>
          <a:prstGeom prst="ellipse">
            <a:avLst/>
          </a:prstGeom>
          <a:solidFill>
            <a:srgbClr val="92D050">
              <a:alpha val="46000"/>
            </a:srgb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8" name="Elipsa 587"/>
          <p:cNvSpPr/>
          <p:nvPr/>
        </p:nvSpPr>
        <p:spPr>
          <a:xfrm>
            <a:off x="2771800" y="4581128"/>
            <a:ext cx="770384" cy="698376"/>
          </a:xfrm>
          <a:prstGeom prst="ellipse">
            <a:avLst/>
          </a:prstGeom>
          <a:solidFill>
            <a:srgbClr val="92D050">
              <a:alpha val="46000"/>
            </a:srgb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74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07123E-6 C 0.03594 -0.18201 0.07205 -0.36355 0.08802 -0.44334 C 0.10399 -0.52313 0.09965 -0.50115 0.09549 -0.47918 " pathEditMode="relative" ptsTypes="aaA">
                                      <p:cBhvr>
                                        <p:cTn id="17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07123E-6 C 0.03594 -0.18201 0.07205 -0.36355 0.08802 -0.44334 C 0.10399 -0.52313 0.09965 -0.50115 0.09549 -0.47918 " pathEditMode="relative" ptsTypes="aaA">
                                      <p:cBhvr>
                                        <p:cTn id="26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07123E-6 C 0.03594 -0.18201 0.07205 -0.36355 0.08802 -0.44334 C 0.10399 -0.52313 0.09965 -0.50115 0.09549 -0.47918 " pathEditMode="relative" ptsTypes="aaA">
                                      <p:cBhvr>
                                        <p:cTn id="35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07123E-6 C 0.03594 -0.18201 0.07205 -0.36355 0.08802 -0.44334 C 0.10399 -0.52313 0.09965 -0.50115 0.09549 -0.47918 " pathEditMode="relative" ptsTypes="aaA">
                                      <p:cBhvr>
                                        <p:cTn id="44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16485" y="641306"/>
            <a:ext cx="8029482" cy="5635943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>
            <a:spAutoFit/>
          </a:bodyPr>
          <a:lstStyle/>
          <a:p>
            <a:pPr algn="ctr">
              <a:defRPr/>
            </a:pPr>
            <a:endParaRPr lang="cs-CZ">
              <a:latin typeface="Calibri" pitchFamily="34" charset="0"/>
            </a:endParaRPr>
          </a:p>
        </p:txBody>
      </p:sp>
      <p:sp>
        <p:nvSpPr>
          <p:cNvPr id="26632" name="Rectangle 8"/>
          <p:cNvSpPr>
            <a:spLocks noGrp="1"/>
          </p:cNvSpPr>
          <p:nvPr>
            <p:ph type="body" idx="1"/>
          </p:nvPr>
        </p:nvSpPr>
        <p:spPr>
          <a:xfrm>
            <a:off x="755650" y="908050"/>
            <a:ext cx="7416800" cy="5256213"/>
          </a:xfrm>
          <a:noFill/>
          <a:ln/>
        </p:spPr>
        <p:txBody>
          <a:bodyPr/>
          <a:lstStyle/>
          <a:p>
            <a:r>
              <a:rPr lang="cs-CZ" sz="2800" b="1" smtClean="0"/>
              <a:t>při průzkumu cílů a za útoku:</a:t>
            </a:r>
            <a:endParaRPr lang="cs-CZ" sz="2800" smtClean="0"/>
          </a:p>
          <a:p>
            <a:r>
              <a:rPr lang="cs-CZ" sz="2800" smtClean="0"/>
              <a:t>zodpovědět, zda terén dovoluje útok tankových a mechanizovaných jednotek, především útok pěšky;</a:t>
            </a:r>
          </a:p>
          <a:p>
            <a:r>
              <a:rPr lang="cs-CZ" sz="2800" smtClean="0"/>
              <a:t>zjistit cesty pro prosakování pěších jednotek;</a:t>
            </a:r>
          </a:p>
          <a:p>
            <a:r>
              <a:rPr lang="cs-CZ" sz="2800" smtClean="0"/>
              <a:t>odhalit předsunuté prvky zajištění obrany;</a:t>
            </a:r>
          </a:p>
          <a:p>
            <a:r>
              <a:rPr lang="cs-CZ" sz="2800" smtClean="0"/>
              <a:t>při ničení cílů zabezpečit trvalé sledování cíle, a to i při vlastním manévru;</a:t>
            </a:r>
          </a:p>
          <a:p>
            <a:r>
              <a:rPr lang="cs-CZ" sz="2800" smtClean="0"/>
              <a:t>lokalizovat rozmístění záloh, vhodné cesty k provedení protiútoku nebo zesílení obrany a ústupové cesty včetně překážek;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73543" y="338809"/>
            <a:ext cx="8608328" cy="1069568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>
            <a:spAutoFit/>
          </a:bodyPr>
          <a:lstStyle/>
          <a:p>
            <a:pPr algn="ctr">
              <a:defRPr/>
            </a:pPr>
            <a:endParaRPr lang="cs-CZ">
              <a:latin typeface="Calibri" pitchFamily="34" charset="0"/>
            </a:endParaRPr>
          </a:p>
        </p:txBody>
      </p:sp>
      <p:sp>
        <p:nvSpPr>
          <p:cNvPr id="27656" name="Rectangle 8"/>
          <p:cNvSpPr>
            <a:spLocks noGrp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cs-CZ" sz="2400" b="1" i="1" smtClean="0"/>
              <a:t>V současnosti nelze předpokládat proniknutí průzkumného orgánu k objektu průzkumu bez prozrazení jeho činnosti.</a:t>
            </a:r>
            <a:r>
              <a:rPr lang="cs-CZ" sz="4000" smtClean="0"/>
              <a:t> </a:t>
            </a:r>
          </a:p>
        </p:txBody>
      </p:sp>
      <p:sp>
        <p:nvSpPr>
          <p:cNvPr id="2" name="Obdélník 3"/>
          <p:cNvSpPr/>
          <p:nvPr/>
        </p:nvSpPr>
        <p:spPr>
          <a:xfrm>
            <a:off x="202481" y="1725224"/>
            <a:ext cx="8750641" cy="492316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>
            <a:spAutoFit/>
          </a:bodyPr>
          <a:lstStyle/>
          <a:p>
            <a:pPr algn="ctr">
              <a:defRPr/>
            </a:pPr>
            <a:endParaRPr lang="cs-CZ">
              <a:latin typeface="Calibri" pitchFamily="34" charset="0"/>
            </a:endParaRPr>
          </a:p>
        </p:txBody>
      </p:sp>
      <p:sp>
        <p:nvSpPr>
          <p:cNvPr id="27662" name="Rectangle 14"/>
          <p:cNvSpPr>
            <a:spLocks noGrp="1"/>
          </p:cNvSpPr>
          <p:nvPr>
            <p:ph type="body" idx="1"/>
          </p:nvPr>
        </p:nvSpPr>
        <p:spPr>
          <a:xfrm>
            <a:off x="395288" y="1844675"/>
            <a:ext cx="8229600" cy="4525963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i="1" smtClean="0"/>
              <a:t>Pokud je protivník vybaven kvalitními prostředky průzkumu na technice (termovizní, pasivní a jiné prostředky pro vidění v noci) bude vždy bránit činnosti průzkumných orgánů vojskového, hloubkového a dalších druhů průzkumu tím, že tyto orgány nebudou schopny se přiblížit k objektům průzkumu. To je nutno brát v úvahu při</a:t>
            </a:r>
            <a:r>
              <a:rPr lang="cs-CZ" sz="2400" i="1" u="sng" smtClean="0"/>
              <a:t> zadání úkolu k ničení</a:t>
            </a:r>
            <a:r>
              <a:rPr lang="cs-CZ" sz="2400" i="1" smtClean="0"/>
              <a:t> nějakého objektu. Každý takový úkol</a:t>
            </a:r>
            <a:r>
              <a:rPr lang="cs-CZ" sz="2400" i="1" u="sng" smtClean="0"/>
              <a:t> povede k vyřazení průzkumného orgánu z dalšího použití.</a:t>
            </a:r>
            <a:endParaRPr lang="cs-CZ" sz="2400" b="1" i="1" u="sng" smtClean="0"/>
          </a:p>
          <a:p>
            <a:pPr>
              <a:lnSpc>
                <a:spcPct val="90000"/>
              </a:lnSpc>
            </a:pPr>
            <a:r>
              <a:rPr lang="cs-CZ" sz="2400" i="1" smtClean="0"/>
              <a:t>Z uvedeného vyplývá, že kvalita prostředků průzkumu limituje schopnost zjištění objektů průzkumu. V současnosti je nutno provádět průzkum zcela jiným způsobem než je pronikání člověka až k objektu průzkumu a jeho pozorování na místě. Prostředky průzkumu musí umožnit </a:t>
            </a:r>
            <a:r>
              <a:rPr lang="cs-CZ" sz="2400" i="1" u="sng" smtClean="0"/>
              <a:t>bezkontaktní průzkum.</a:t>
            </a:r>
            <a:r>
              <a:rPr lang="cs-CZ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ea typeface="Calibri"/>
                <a:cs typeface="Times New Roman"/>
              </a:rPr>
              <a:t>Ženijní podpora při vedení útoku </a:t>
            </a:r>
            <a:r>
              <a:rPr lang="cs-CZ" sz="2800" b="1" dirty="0" smtClean="0">
                <a:ea typeface="Calibri"/>
                <a:cs typeface="Times New Roman"/>
              </a:rPr>
              <a:t>po </a:t>
            </a:r>
            <a:r>
              <a:rPr lang="cs-CZ" sz="2800" b="1" dirty="0">
                <a:ea typeface="Calibri"/>
                <a:cs typeface="Times New Roman"/>
              </a:rPr>
              <a:t>přesunu z hloubky</a:t>
            </a:r>
            <a:endParaRPr lang="cs-CZ" sz="2800" b="1" dirty="0"/>
          </a:p>
        </p:txBody>
      </p:sp>
      <p:grpSp>
        <p:nvGrpSpPr>
          <p:cNvPr id="3" name="Skupina 34"/>
          <p:cNvGrpSpPr/>
          <p:nvPr/>
        </p:nvGrpSpPr>
        <p:grpSpPr>
          <a:xfrm>
            <a:off x="6997900" y="1596422"/>
            <a:ext cx="821307" cy="3983565"/>
            <a:chOff x="6920856" y="1808676"/>
            <a:chExt cx="821307" cy="3935351"/>
          </a:xfrm>
        </p:grpSpPr>
        <p:sp>
          <p:nvSpPr>
            <p:cNvPr id="5" name="AutoShape 42"/>
            <p:cNvSpPr>
              <a:spLocks noChangeArrowheads="1"/>
            </p:cNvSpPr>
            <p:nvPr/>
          </p:nvSpPr>
          <p:spPr bwMode="auto">
            <a:xfrm rot="19617509">
              <a:off x="6920856" y="5515427"/>
              <a:ext cx="228600" cy="228600"/>
            </a:xfrm>
            <a:prstGeom prst="flowChartSummingJunction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" name="AutoShape 69"/>
            <p:cNvSpPr>
              <a:spLocks noChangeArrowheads="1"/>
            </p:cNvSpPr>
            <p:nvPr/>
          </p:nvSpPr>
          <p:spPr bwMode="auto">
            <a:xfrm rot="19617509">
              <a:off x="7513563" y="1808676"/>
              <a:ext cx="228600" cy="228600"/>
            </a:xfrm>
            <a:prstGeom prst="flowChartSummingJunction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" name="Volný tvar 6"/>
            <p:cNvSpPr/>
            <p:nvPr/>
          </p:nvSpPr>
          <p:spPr>
            <a:xfrm>
              <a:off x="7007617" y="2036617"/>
              <a:ext cx="598528" cy="3435728"/>
            </a:xfrm>
            <a:custGeom>
              <a:avLst/>
              <a:gdLst>
                <a:gd name="connsiteX0" fmla="*/ 598528 w 598528"/>
                <a:gd name="connsiteY0" fmla="*/ 0 h 2698171"/>
                <a:gd name="connsiteX1" fmla="*/ 396648 w 598528"/>
                <a:gd name="connsiteY1" fmla="*/ 433450 h 2698171"/>
                <a:gd name="connsiteX2" fmla="*/ 372897 w 598528"/>
                <a:gd name="connsiteY2" fmla="*/ 866899 h 2698171"/>
                <a:gd name="connsiteX3" fmla="*/ 135391 w 598528"/>
                <a:gd name="connsiteY3" fmla="*/ 1591294 h 2698171"/>
                <a:gd name="connsiteX4" fmla="*/ 4762 w 598528"/>
                <a:gd name="connsiteY4" fmla="*/ 2149434 h 2698171"/>
                <a:gd name="connsiteX5" fmla="*/ 28513 w 598528"/>
                <a:gd name="connsiteY5" fmla="*/ 2648198 h 2698171"/>
                <a:gd name="connsiteX6" fmla="*/ 28513 w 598528"/>
                <a:gd name="connsiteY6" fmla="*/ 2654135 h 2698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8528" h="2698171">
                  <a:moveTo>
                    <a:pt x="598528" y="0"/>
                  </a:moveTo>
                  <a:cubicBezTo>
                    <a:pt x="516390" y="144483"/>
                    <a:pt x="434253" y="288967"/>
                    <a:pt x="396648" y="433450"/>
                  </a:cubicBezTo>
                  <a:cubicBezTo>
                    <a:pt x="359043" y="577933"/>
                    <a:pt x="416440" y="673925"/>
                    <a:pt x="372897" y="866899"/>
                  </a:cubicBezTo>
                  <a:cubicBezTo>
                    <a:pt x="329354" y="1059873"/>
                    <a:pt x="196747" y="1377538"/>
                    <a:pt x="135391" y="1591294"/>
                  </a:cubicBezTo>
                  <a:cubicBezTo>
                    <a:pt x="74035" y="1805050"/>
                    <a:pt x="22575" y="1973283"/>
                    <a:pt x="4762" y="2149434"/>
                  </a:cubicBezTo>
                  <a:cubicBezTo>
                    <a:pt x="-13051" y="2325585"/>
                    <a:pt x="24554" y="2564081"/>
                    <a:pt x="28513" y="2648198"/>
                  </a:cubicBezTo>
                  <a:cubicBezTo>
                    <a:pt x="32471" y="2732315"/>
                    <a:pt x="30492" y="2693225"/>
                    <a:pt x="28513" y="2654135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8" name="TextovéPole 7"/>
          <p:cNvSpPr txBox="1"/>
          <p:nvPr/>
        </p:nvSpPr>
        <p:spPr>
          <a:xfrm>
            <a:off x="7457356" y="1200522"/>
            <a:ext cx="500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Arial" pitchFamily="34" charset="0"/>
                <a:cs typeface="Arial" pitchFamily="34" charset="0"/>
              </a:rPr>
              <a:t>LD</a:t>
            </a:r>
            <a:endParaRPr lang="cs-CZ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256556" y="5448994"/>
            <a:ext cx="602376" cy="488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V="1">
            <a:off x="5153100" y="5448994"/>
            <a:ext cx="1834792" cy="1171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1" name="Rectangle 168"/>
          <p:cNvSpPr>
            <a:spLocks noChangeArrowheads="1"/>
          </p:cNvSpPr>
          <p:nvPr/>
        </p:nvSpPr>
        <p:spPr bwMode="auto">
          <a:xfrm>
            <a:off x="4000972" y="5304978"/>
            <a:ext cx="339724" cy="27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r>
              <a:rPr lang="en-US" sz="1200" b="1" dirty="0" smtClean="0"/>
              <a:t>X</a:t>
            </a:r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endParaRPr lang="cs-CZ" sz="1200" b="1" dirty="0">
              <a:solidFill>
                <a:srgbClr val="0000FF"/>
              </a:solidFill>
            </a:endParaRPr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>
            <a:off x="5697096" y="1702639"/>
            <a:ext cx="185232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400572" y="1704578"/>
            <a:ext cx="1001696" cy="614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 flipV="1">
            <a:off x="2992860" y="5448993"/>
            <a:ext cx="1008112" cy="109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" name="Line 6"/>
          <p:cNvSpPr>
            <a:spLocks noChangeShapeType="1"/>
          </p:cNvSpPr>
          <p:nvPr/>
        </p:nvSpPr>
        <p:spPr bwMode="auto">
          <a:xfrm>
            <a:off x="3712940" y="1704578"/>
            <a:ext cx="783585" cy="93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" name="Volný tvar 15"/>
          <p:cNvSpPr/>
          <p:nvPr/>
        </p:nvSpPr>
        <p:spPr>
          <a:xfrm>
            <a:off x="3352900" y="2139836"/>
            <a:ext cx="4104456" cy="643928"/>
          </a:xfrm>
          <a:custGeom>
            <a:avLst/>
            <a:gdLst>
              <a:gd name="connsiteX0" fmla="*/ 0 w 4287328"/>
              <a:gd name="connsiteY0" fmla="*/ 598144 h 643928"/>
              <a:gd name="connsiteX1" fmla="*/ 370936 w 4287328"/>
              <a:gd name="connsiteY1" fmla="*/ 632650 h 643928"/>
              <a:gd name="connsiteX2" fmla="*/ 948906 w 4287328"/>
              <a:gd name="connsiteY2" fmla="*/ 425616 h 643928"/>
              <a:gd name="connsiteX3" fmla="*/ 1664898 w 4287328"/>
              <a:gd name="connsiteY3" fmla="*/ 71933 h 643928"/>
              <a:gd name="connsiteX4" fmla="*/ 2337759 w 4287328"/>
              <a:gd name="connsiteY4" fmla="*/ 123691 h 643928"/>
              <a:gd name="connsiteX5" fmla="*/ 3114136 w 4287328"/>
              <a:gd name="connsiteY5" fmla="*/ 132318 h 643928"/>
              <a:gd name="connsiteX6" fmla="*/ 3743864 w 4287328"/>
              <a:gd name="connsiteY6" fmla="*/ 2921 h 643928"/>
              <a:gd name="connsiteX7" fmla="*/ 4287328 w 4287328"/>
              <a:gd name="connsiteY7" fmla="*/ 54680 h 643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87328" h="643928">
                <a:moveTo>
                  <a:pt x="0" y="598144"/>
                </a:moveTo>
                <a:cubicBezTo>
                  <a:pt x="106392" y="629774"/>
                  <a:pt x="212785" y="661405"/>
                  <a:pt x="370936" y="632650"/>
                </a:cubicBezTo>
                <a:cubicBezTo>
                  <a:pt x="529087" y="603895"/>
                  <a:pt x="733246" y="519069"/>
                  <a:pt x="948906" y="425616"/>
                </a:cubicBezTo>
                <a:cubicBezTo>
                  <a:pt x="1164566" y="332163"/>
                  <a:pt x="1433423" y="122254"/>
                  <a:pt x="1664898" y="71933"/>
                </a:cubicBezTo>
                <a:cubicBezTo>
                  <a:pt x="1896374" y="21612"/>
                  <a:pt x="2096219" y="113627"/>
                  <a:pt x="2337759" y="123691"/>
                </a:cubicBezTo>
                <a:cubicBezTo>
                  <a:pt x="2579299" y="133755"/>
                  <a:pt x="2879785" y="152446"/>
                  <a:pt x="3114136" y="132318"/>
                </a:cubicBezTo>
                <a:cubicBezTo>
                  <a:pt x="3348487" y="112190"/>
                  <a:pt x="3548332" y="15861"/>
                  <a:pt x="3743864" y="2921"/>
                </a:cubicBezTo>
                <a:cubicBezTo>
                  <a:pt x="3939396" y="-10019"/>
                  <a:pt x="4113362" y="22330"/>
                  <a:pt x="4287328" y="54680"/>
                </a:cubicBezTo>
              </a:path>
            </a:pathLst>
          </a:custGeom>
          <a:noFill/>
          <a:ln w="158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Volný tvar 16"/>
          <p:cNvSpPr/>
          <p:nvPr/>
        </p:nvSpPr>
        <p:spPr>
          <a:xfrm>
            <a:off x="3136876" y="3372486"/>
            <a:ext cx="4048334" cy="830725"/>
          </a:xfrm>
          <a:custGeom>
            <a:avLst/>
            <a:gdLst>
              <a:gd name="connsiteX0" fmla="*/ 0 w 4149306"/>
              <a:gd name="connsiteY0" fmla="*/ 0 h 939020"/>
              <a:gd name="connsiteX1" fmla="*/ 405442 w 4149306"/>
              <a:gd name="connsiteY1" fmla="*/ 431321 h 939020"/>
              <a:gd name="connsiteX2" fmla="*/ 1207698 w 4149306"/>
              <a:gd name="connsiteY2" fmla="*/ 914400 h 939020"/>
              <a:gd name="connsiteX3" fmla="*/ 1759789 w 4149306"/>
              <a:gd name="connsiteY3" fmla="*/ 793630 h 939020"/>
              <a:gd name="connsiteX4" fmla="*/ 2398144 w 4149306"/>
              <a:gd name="connsiteY4" fmla="*/ 155276 h 939020"/>
              <a:gd name="connsiteX5" fmla="*/ 3088257 w 4149306"/>
              <a:gd name="connsiteY5" fmla="*/ 189781 h 939020"/>
              <a:gd name="connsiteX6" fmla="*/ 3545457 w 4149306"/>
              <a:gd name="connsiteY6" fmla="*/ 457200 h 939020"/>
              <a:gd name="connsiteX7" fmla="*/ 4149306 w 4149306"/>
              <a:gd name="connsiteY7" fmla="*/ 310551 h 939020"/>
              <a:gd name="connsiteX0" fmla="*/ 0 w 4313208"/>
              <a:gd name="connsiteY0" fmla="*/ 504180 h 830725"/>
              <a:gd name="connsiteX1" fmla="*/ 569344 w 4313208"/>
              <a:gd name="connsiteY1" fmla="*/ 323026 h 830725"/>
              <a:gd name="connsiteX2" fmla="*/ 1371600 w 4313208"/>
              <a:gd name="connsiteY2" fmla="*/ 806105 h 830725"/>
              <a:gd name="connsiteX3" fmla="*/ 1923691 w 4313208"/>
              <a:gd name="connsiteY3" fmla="*/ 685335 h 830725"/>
              <a:gd name="connsiteX4" fmla="*/ 2562046 w 4313208"/>
              <a:gd name="connsiteY4" fmla="*/ 46981 h 830725"/>
              <a:gd name="connsiteX5" fmla="*/ 3252159 w 4313208"/>
              <a:gd name="connsiteY5" fmla="*/ 81486 h 830725"/>
              <a:gd name="connsiteX6" fmla="*/ 3709359 w 4313208"/>
              <a:gd name="connsiteY6" fmla="*/ 348905 h 830725"/>
              <a:gd name="connsiteX7" fmla="*/ 4313208 w 4313208"/>
              <a:gd name="connsiteY7" fmla="*/ 202256 h 830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13208" h="830725">
                <a:moveTo>
                  <a:pt x="0" y="504180"/>
                </a:moveTo>
                <a:cubicBezTo>
                  <a:pt x="102079" y="643640"/>
                  <a:pt x="340744" y="272705"/>
                  <a:pt x="569344" y="323026"/>
                </a:cubicBezTo>
                <a:cubicBezTo>
                  <a:pt x="797944" y="373347"/>
                  <a:pt x="1145876" y="745720"/>
                  <a:pt x="1371600" y="806105"/>
                </a:cubicBezTo>
                <a:cubicBezTo>
                  <a:pt x="1597324" y="866490"/>
                  <a:pt x="1725283" y="811856"/>
                  <a:pt x="1923691" y="685335"/>
                </a:cubicBezTo>
                <a:cubicBezTo>
                  <a:pt x="2122099" y="558814"/>
                  <a:pt x="2340635" y="147623"/>
                  <a:pt x="2562046" y="46981"/>
                </a:cubicBezTo>
                <a:cubicBezTo>
                  <a:pt x="2783457" y="-53661"/>
                  <a:pt x="3060940" y="31165"/>
                  <a:pt x="3252159" y="81486"/>
                </a:cubicBezTo>
                <a:cubicBezTo>
                  <a:pt x="3443378" y="131807"/>
                  <a:pt x="3532518" y="328777"/>
                  <a:pt x="3709359" y="348905"/>
                </a:cubicBezTo>
                <a:cubicBezTo>
                  <a:pt x="3886200" y="369033"/>
                  <a:pt x="4099704" y="285644"/>
                  <a:pt x="4313208" y="202256"/>
                </a:cubicBezTo>
              </a:path>
            </a:pathLst>
          </a:custGeom>
          <a:noFill/>
          <a:ln w="158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Rectangle 168"/>
          <p:cNvSpPr>
            <a:spLocks noChangeArrowheads="1"/>
          </p:cNvSpPr>
          <p:nvPr/>
        </p:nvSpPr>
        <p:spPr bwMode="auto">
          <a:xfrm>
            <a:off x="4478317" y="1592633"/>
            <a:ext cx="339724" cy="27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r>
              <a:rPr lang="en-US" sz="1200" b="1" dirty="0" smtClean="0"/>
              <a:t>X</a:t>
            </a:r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endParaRPr lang="cs-CZ" sz="1200" b="1" dirty="0">
              <a:solidFill>
                <a:srgbClr val="0000FF"/>
              </a:solidFill>
            </a:endParaRPr>
          </a:p>
        </p:txBody>
      </p:sp>
      <p:grpSp>
        <p:nvGrpSpPr>
          <p:cNvPr id="4" name="Skupina 99"/>
          <p:cNvGrpSpPr/>
          <p:nvPr/>
        </p:nvGrpSpPr>
        <p:grpSpPr>
          <a:xfrm>
            <a:off x="2776836" y="1604399"/>
            <a:ext cx="848500" cy="3985974"/>
            <a:chOff x="6927969" y="988417"/>
            <a:chExt cx="848500" cy="3985974"/>
          </a:xfrm>
        </p:grpSpPr>
        <p:sp>
          <p:nvSpPr>
            <p:cNvPr id="20" name="AutoShape 42"/>
            <p:cNvSpPr>
              <a:spLocks noChangeArrowheads="1"/>
            </p:cNvSpPr>
            <p:nvPr/>
          </p:nvSpPr>
          <p:spPr bwMode="auto">
            <a:xfrm rot="19617509">
              <a:off x="6927969" y="4745791"/>
              <a:ext cx="228600" cy="228600"/>
            </a:xfrm>
            <a:prstGeom prst="flowChartSummingJunction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" name="AutoShape 69"/>
            <p:cNvSpPr>
              <a:spLocks noChangeArrowheads="1"/>
            </p:cNvSpPr>
            <p:nvPr/>
          </p:nvSpPr>
          <p:spPr bwMode="auto">
            <a:xfrm rot="19617509">
              <a:off x="7547869" y="988417"/>
              <a:ext cx="228600" cy="228600"/>
            </a:xfrm>
            <a:prstGeom prst="flowChartSummingJunction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" name="Volný tvar 21"/>
            <p:cNvSpPr/>
            <p:nvPr/>
          </p:nvSpPr>
          <p:spPr>
            <a:xfrm>
              <a:off x="7007617" y="1232612"/>
              <a:ext cx="598528" cy="3502177"/>
            </a:xfrm>
            <a:custGeom>
              <a:avLst/>
              <a:gdLst>
                <a:gd name="connsiteX0" fmla="*/ 598528 w 598528"/>
                <a:gd name="connsiteY0" fmla="*/ 0 h 2698171"/>
                <a:gd name="connsiteX1" fmla="*/ 396648 w 598528"/>
                <a:gd name="connsiteY1" fmla="*/ 433450 h 2698171"/>
                <a:gd name="connsiteX2" fmla="*/ 372897 w 598528"/>
                <a:gd name="connsiteY2" fmla="*/ 866899 h 2698171"/>
                <a:gd name="connsiteX3" fmla="*/ 135391 w 598528"/>
                <a:gd name="connsiteY3" fmla="*/ 1591294 h 2698171"/>
                <a:gd name="connsiteX4" fmla="*/ 4762 w 598528"/>
                <a:gd name="connsiteY4" fmla="*/ 2149434 h 2698171"/>
                <a:gd name="connsiteX5" fmla="*/ 28513 w 598528"/>
                <a:gd name="connsiteY5" fmla="*/ 2648198 h 2698171"/>
                <a:gd name="connsiteX6" fmla="*/ 28513 w 598528"/>
                <a:gd name="connsiteY6" fmla="*/ 2654135 h 2698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8528" h="2698171">
                  <a:moveTo>
                    <a:pt x="598528" y="0"/>
                  </a:moveTo>
                  <a:cubicBezTo>
                    <a:pt x="516390" y="144483"/>
                    <a:pt x="434253" y="288967"/>
                    <a:pt x="396648" y="433450"/>
                  </a:cubicBezTo>
                  <a:cubicBezTo>
                    <a:pt x="359043" y="577933"/>
                    <a:pt x="416440" y="673925"/>
                    <a:pt x="372897" y="866899"/>
                  </a:cubicBezTo>
                  <a:cubicBezTo>
                    <a:pt x="329354" y="1059873"/>
                    <a:pt x="196747" y="1377538"/>
                    <a:pt x="135391" y="1591294"/>
                  </a:cubicBezTo>
                  <a:cubicBezTo>
                    <a:pt x="74035" y="1805050"/>
                    <a:pt x="22575" y="1973283"/>
                    <a:pt x="4762" y="2149434"/>
                  </a:cubicBezTo>
                  <a:cubicBezTo>
                    <a:pt x="-13051" y="2325585"/>
                    <a:pt x="24554" y="2564081"/>
                    <a:pt x="28513" y="2648198"/>
                  </a:cubicBezTo>
                  <a:cubicBezTo>
                    <a:pt x="32471" y="2732315"/>
                    <a:pt x="30492" y="2693225"/>
                    <a:pt x="28513" y="2654135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3" name="TextovéPole 22"/>
          <p:cNvSpPr txBox="1"/>
          <p:nvPr/>
        </p:nvSpPr>
        <p:spPr>
          <a:xfrm>
            <a:off x="3352900" y="1200522"/>
            <a:ext cx="500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Arial" pitchFamily="34" charset="0"/>
                <a:cs typeface="Arial" pitchFamily="34" charset="0"/>
              </a:rPr>
              <a:t>LA</a:t>
            </a:r>
            <a:endParaRPr lang="cs-CZ" sz="1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Přímá spojnice se šipkou 23"/>
          <p:cNvCxnSpPr/>
          <p:nvPr/>
        </p:nvCxnSpPr>
        <p:spPr>
          <a:xfrm flipH="1">
            <a:off x="2704828" y="3576786"/>
            <a:ext cx="35872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Line 6"/>
          <p:cNvSpPr>
            <a:spLocks noChangeShapeType="1"/>
          </p:cNvSpPr>
          <p:nvPr/>
        </p:nvSpPr>
        <p:spPr bwMode="auto">
          <a:xfrm flipV="1">
            <a:off x="2992860" y="1704578"/>
            <a:ext cx="415766" cy="194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6" name="Rectangle 168"/>
          <p:cNvSpPr>
            <a:spLocks noChangeArrowheads="1"/>
          </p:cNvSpPr>
          <p:nvPr/>
        </p:nvSpPr>
        <p:spPr bwMode="auto">
          <a:xfrm>
            <a:off x="1412081" y="1581394"/>
            <a:ext cx="339724" cy="27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r>
              <a:rPr lang="en-US" sz="1200" b="1" dirty="0" smtClean="0"/>
              <a:t>X</a:t>
            </a:r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endParaRPr lang="cs-CZ" sz="1200" b="1" dirty="0">
              <a:solidFill>
                <a:srgbClr val="0000FF"/>
              </a:solidFill>
            </a:endParaRPr>
          </a:p>
        </p:txBody>
      </p:sp>
      <p:sp>
        <p:nvSpPr>
          <p:cNvPr id="27" name="Line 6"/>
          <p:cNvSpPr>
            <a:spLocks noChangeShapeType="1"/>
          </p:cNvSpPr>
          <p:nvPr/>
        </p:nvSpPr>
        <p:spPr bwMode="auto">
          <a:xfrm>
            <a:off x="2416796" y="5448994"/>
            <a:ext cx="313626" cy="711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8" name="Rectangle 168"/>
          <p:cNvSpPr>
            <a:spLocks noChangeArrowheads="1"/>
          </p:cNvSpPr>
          <p:nvPr/>
        </p:nvSpPr>
        <p:spPr bwMode="auto">
          <a:xfrm>
            <a:off x="2056756" y="5304978"/>
            <a:ext cx="339724" cy="27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r>
              <a:rPr lang="en-US" sz="1200" b="1" dirty="0" smtClean="0"/>
              <a:t>X</a:t>
            </a:r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endParaRPr lang="cs-CZ" sz="1200" b="1" dirty="0">
              <a:solidFill>
                <a:srgbClr val="0000FF"/>
              </a:solidFill>
            </a:endParaRPr>
          </a:p>
        </p:txBody>
      </p:sp>
      <p:grpSp>
        <p:nvGrpSpPr>
          <p:cNvPr id="19" name="Skupina 136"/>
          <p:cNvGrpSpPr/>
          <p:nvPr/>
        </p:nvGrpSpPr>
        <p:grpSpPr>
          <a:xfrm>
            <a:off x="4908905" y="1608136"/>
            <a:ext cx="788289" cy="3969278"/>
            <a:chOff x="6953874" y="1808676"/>
            <a:chExt cx="788289" cy="3969278"/>
          </a:xfrm>
        </p:grpSpPr>
        <p:sp>
          <p:nvSpPr>
            <p:cNvPr id="30" name="AutoShape 42"/>
            <p:cNvSpPr>
              <a:spLocks noChangeArrowheads="1"/>
            </p:cNvSpPr>
            <p:nvPr/>
          </p:nvSpPr>
          <p:spPr bwMode="auto">
            <a:xfrm rot="19617509">
              <a:off x="6953874" y="5549354"/>
              <a:ext cx="228600" cy="228600"/>
            </a:xfrm>
            <a:prstGeom prst="flowChartSummingJunction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" name="AutoShape 69"/>
            <p:cNvSpPr>
              <a:spLocks noChangeArrowheads="1"/>
            </p:cNvSpPr>
            <p:nvPr/>
          </p:nvSpPr>
          <p:spPr bwMode="auto">
            <a:xfrm rot="19617509">
              <a:off x="7513563" y="1808676"/>
              <a:ext cx="228600" cy="228600"/>
            </a:xfrm>
            <a:prstGeom prst="flowChartSummingJunction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2" name="Volný tvar 31"/>
            <p:cNvSpPr/>
            <p:nvPr/>
          </p:nvSpPr>
          <p:spPr>
            <a:xfrm>
              <a:off x="7007617" y="2036618"/>
              <a:ext cx="598528" cy="3468900"/>
            </a:xfrm>
            <a:custGeom>
              <a:avLst/>
              <a:gdLst>
                <a:gd name="connsiteX0" fmla="*/ 598528 w 598528"/>
                <a:gd name="connsiteY0" fmla="*/ 0 h 2698171"/>
                <a:gd name="connsiteX1" fmla="*/ 396648 w 598528"/>
                <a:gd name="connsiteY1" fmla="*/ 433450 h 2698171"/>
                <a:gd name="connsiteX2" fmla="*/ 372897 w 598528"/>
                <a:gd name="connsiteY2" fmla="*/ 866899 h 2698171"/>
                <a:gd name="connsiteX3" fmla="*/ 135391 w 598528"/>
                <a:gd name="connsiteY3" fmla="*/ 1591294 h 2698171"/>
                <a:gd name="connsiteX4" fmla="*/ 4762 w 598528"/>
                <a:gd name="connsiteY4" fmla="*/ 2149434 h 2698171"/>
                <a:gd name="connsiteX5" fmla="*/ 28513 w 598528"/>
                <a:gd name="connsiteY5" fmla="*/ 2648198 h 2698171"/>
                <a:gd name="connsiteX6" fmla="*/ 28513 w 598528"/>
                <a:gd name="connsiteY6" fmla="*/ 2654135 h 2698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8528" h="2698171">
                  <a:moveTo>
                    <a:pt x="598528" y="0"/>
                  </a:moveTo>
                  <a:cubicBezTo>
                    <a:pt x="516390" y="144483"/>
                    <a:pt x="434253" y="288967"/>
                    <a:pt x="396648" y="433450"/>
                  </a:cubicBezTo>
                  <a:cubicBezTo>
                    <a:pt x="359043" y="577933"/>
                    <a:pt x="416440" y="673925"/>
                    <a:pt x="372897" y="866899"/>
                  </a:cubicBezTo>
                  <a:cubicBezTo>
                    <a:pt x="329354" y="1059873"/>
                    <a:pt x="196747" y="1377538"/>
                    <a:pt x="135391" y="1591294"/>
                  </a:cubicBezTo>
                  <a:cubicBezTo>
                    <a:pt x="74035" y="1805050"/>
                    <a:pt x="22575" y="1973283"/>
                    <a:pt x="4762" y="2149434"/>
                  </a:cubicBezTo>
                  <a:cubicBezTo>
                    <a:pt x="-13051" y="2325585"/>
                    <a:pt x="24554" y="2564081"/>
                    <a:pt x="28513" y="2648198"/>
                  </a:cubicBezTo>
                  <a:cubicBezTo>
                    <a:pt x="32471" y="2732315"/>
                    <a:pt x="30492" y="2693225"/>
                    <a:pt x="28513" y="2654135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3" name="TextovéPole 32"/>
          <p:cNvSpPr txBox="1"/>
          <p:nvPr/>
        </p:nvSpPr>
        <p:spPr>
          <a:xfrm>
            <a:off x="5369124" y="1200522"/>
            <a:ext cx="500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Arial" pitchFamily="34" charset="0"/>
                <a:cs typeface="Arial" pitchFamily="34" charset="0"/>
              </a:rPr>
              <a:t>LD</a:t>
            </a:r>
            <a:endParaRPr lang="cs-CZ" sz="16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" name="Skupina 149"/>
          <p:cNvGrpSpPr/>
          <p:nvPr/>
        </p:nvGrpSpPr>
        <p:grpSpPr>
          <a:xfrm rot="1282938">
            <a:off x="1484462" y="2035078"/>
            <a:ext cx="400280" cy="886268"/>
            <a:chOff x="1249481" y="2814442"/>
            <a:chExt cx="400280" cy="886268"/>
          </a:xfrm>
        </p:grpSpPr>
        <p:sp>
          <p:nvSpPr>
            <p:cNvPr id="35" name="Line 6"/>
            <p:cNvSpPr>
              <a:spLocks noChangeShapeType="1"/>
            </p:cNvSpPr>
            <p:nvPr/>
          </p:nvSpPr>
          <p:spPr bwMode="auto">
            <a:xfrm flipH="1" flipV="1">
              <a:off x="1402931" y="2814442"/>
              <a:ext cx="246830" cy="84710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6" name="Line 6"/>
            <p:cNvSpPr>
              <a:spLocks noChangeShapeType="1"/>
            </p:cNvSpPr>
            <p:nvPr/>
          </p:nvSpPr>
          <p:spPr bwMode="auto">
            <a:xfrm flipV="1">
              <a:off x="1249481" y="2822135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7" name="Line 6"/>
            <p:cNvSpPr>
              <a:spLocks noChangeShapeType="1"/>
            </p:cNvSpPr>
            <p:nvPr/>
          </p:nvSpPr>
          <p:spPr bwMode="auto">
            <a:xfrm flipV="1">
              <a:off x="1496311" y="3651391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4" name="Skupina 168"/>
          <p:cNvGrpSpPr/>
          <p:nvPr/>
        </p:nvGrpSpPr>
        <p:grpSpPr>
          <a:xfrm>
            <a:off x="3064868" y="5016946"/>
            <a:ext cx="291375" cy="246986"/>
            <a:chOff x="3658046" y="2033800"/>
            <a:chExt cx="291375" cy="246986"/>
          </a:xfrm>
        </p:grpSpPr>
        <p:pic>
          <p:nvPicPr>
            <p:cNvPr id="39" name="Picture 2" descr="D:\Učení\Materialy\!!situační značky\značky\mechanizovane kolov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58046" y="2093146"/>
              <a:ext cx="291375" cy="18764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</p:pic>
        <p:cxnSp>
          <p:nvCxnSpPr>
            <p:cNvPr id="40" name="Přímá spojnice 39"/>
            <p:cNvCxnSpPr/>
            <p:nvPr/>
          </p:nvCxnSpPr>
          <p:spPr>
            <a:xfrm>
              <a:off x="3803733" y="2033800"/>
              <a:ext cx="0" cy="5927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Skupina 171"/>
          <p:cNvGrpSpPr/>
          <p:nvPr/>
        </p:nvGrpSpPr>
        <p:grpSpPr>
          <a:xfrm>
            <a:off x="3496916" y="1992610"/>
            <a:ext cx="291375" cy="246986"/>
            <a:chOff x="3658046" y="2033800"/>
            <a:chExt cx="291375" cy="246986"/>
          </a:xfrm>
        </p:grpSpPr>
        <p:pic>
          <p:nvPicPr>
            <p:cNvPr id="42" name="Picture 2" descr="D:\Učení\Materialy\!!situační značky\značky\mechanizovane kolov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58046" y="2093146"/>
              <a:ext cx="291375" cy="18764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</p:pic>
        <p:cxnSp>
          <p:nvCxnSpPr>
            <p:cNvPr id="43" name="Přímá spojnice 42"/>
            <p:cNvCxnSpPr/>
            <p:nvPr/>
          </p:nvCxnSpPr>
          <p:spPr>
            <a:xfrm>
              <a:off x="3803733" y="2033800"/>
              <a:ext cx="0" cy="5927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Skupina 174"/>
          <p:cNvGrpSpPr/>
          <p:nvPr/>
        </p:nvGrpSpPr>
        <p:grpSpPr>
          <a:xfrm>
            <a:off x="3352900" y="2352650"/>
            <a:ext cx="291375" cy="246986"/>
            <a:chOff x="3658046" y="2033800"/>
            <a:chExt cx="291375" cy="246986"/>
          </a:xfrm>
        </p:grpSpPr>
        <p:pic>
          <p:nvPicPr>
            <p:cNvPr id="45" name="Picture 2" descr="D:\Učení\Materialy\!!situační značky\značky\mechanizovane kolov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58046" y="2093146"/>
              <a:ext cx="291375" cy="18764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</p:pic>
        <p:cxnSp>
          <p:nvCxnSpPr>
            <p:cNvPr id="46" name="Přímá spojnice 45"/>
            <p:cNvCxnSpPr/>
            <p:nvPr/>
          </p:nvCxnSpPr>
          <p:spPr>
            <a:xfrm>
              <a:off x="3803733" y="2033800"/>
              <a:ext cx="0" cy="5927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Skupina 177"/>
          <p:cNvGrpSpPr/>
          <p:nvPr/>
        </p:nvGrpSpPr>
        <p:grpSpPr>
          <a:xfrm>
            <a:off x="3424908" y="3000722"/>
            <a:ext cx="291375" cy="246986"/>
            <a:chOff x="3658046" y="2033800"/>
            <a:chExt cx="291375" cy="246986"/>
          </a:xfrm>
        </p:grpSpPr>
        <p:pic>
          <p:nvPicPr>
            <p:cNvPr id="48" name="Picture 2" descr="D:\Učení\Materialy\!!situační značky\značky\mechanizovane kolov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58046" y="2093146"/>
              <a:ext cx="291375" cy="18764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</p:pic>
        <p:cxnSp>
          <p:nvCxnSpPr>
            <p:cNvPr id="49" name="Přímá spojnice 48"/>
            <p:cNvCxnSpPr/>
            <p:nvPr/>
          </p:nvCxnSpPr>
          <p:spPr>
            <a:xfrm>
              <a:off x="3803733" y="2033800"/>
              <a:ext cx="0" cy="5927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Skupina 180"/>
          <p:cNvGrpSpPr/>
          <p:nvPr/>
        </p:nvGrpSpPr>
        <p:grpSpPr>
          <a:xfrm>
            <a:off x="3208884" y="4080842"/>
            <a:ext cx="291375" cy="246986"/>
            <a:chOff x="3658046" y="2033800"/>
            <a:chExt cx="291375" cy="246986"/>
          </a:xfrm>
        </p:grpSpPr>
        <p:pic>
          <p:nvPicPr>
            <p:cNvPr id="51" name="Picture 2" descr="D:\Učení\Materialy\!!situační značky\značky\mechanizovane kolov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58046" y="2093146"/>
              <a:ext cx="291375" cy="18764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</p:pic>
        <p:cxnSp>
          <p:nvCxnSpPr>
            <p:cNvPr id="52" name="Přímá spojnice 51"/>
            <p:cNvCxnSpPr/>
            <p:nvPr/>
          </p:nvCxnSpPr>
          <p:spPr>
            <a:xfrm>
              <a:off x="3803733" y="2033800"/>
              <a:ext cx="0" cy="5927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Line 6"/>
          <p:cNvSpPr>
            <a:spLocks noChangeShapeType="1"/>
          </p:cNvSpPr>
          <p:nvPr/>
        </p:nvSpPr>
        <p:spPr bwMode="auto">
          <a:xfrm flipV="1">
            <a:off x="4361012" y="5448994"/>
            <a:ext cx="525897" cy="109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4" name="Line 6"/>
          <p:cNvSpPr>
            <a:spLocks noChangeShapeType="1"/>
          </p:cNvSpPr>
          <p:nvPr/>
        </p:nvSpPr>
        <p:spPr bwMode="auto">
          <a:xfrm flipV="1">
            <a:off x="4793060" y="1704578"/>
            <a:ext cx="6699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5" name="AutoShape 69"/>
          <p:cNvSpPr>
            <a:spLocks noChangeArrowheads="1"/>
          </p:cNvSpPr>
          <p:nvPr/>
        </p:nvSpPr>
        <p:spPr bwMode="auto">
          <a:xfrm rot="19617509">
            <a:off x="2676657" y="1676407"/>
            <a:ext cx="228600" cy="228600"/>
          </a:xfrm>
          <a:prstGeom prst="flowChartSummingJunction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Line 7"/>
          <p:cNvSpPr>
            <a:spLocks noChangeShapeType="1"/>
          </p:cNvSpPr>
          <p:nvPr/>
        </p:nvSpPr>
        <p:spPr bwMode="auto">
          <a:xfrm flipV="1">
            <a:off x="1696716" y="1704578"/>
            <a:ext cx="10081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7" name="AutoShape 69"/>
          <p:cNvSpPr>
            <a:spLocks noChangeArrowheads="1"/>
          </p:cNvSpPr>
          <p:nvPr/>
        </p:nvSpPr>
        <p:spPr bwMode="auto">
          <a:xfrm rot="19617509">
            <a:off x="2172601" y="4484718"/>
            <a:ext cx="228600" cy="228600"/>
          </a:xfrm>
          <a:prstGeom prst="flowChartSummingJunction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50" name="Skupina 192"/>
          <p:cNvGrpSpPr>
            <a:grpSpLocks noChangeAspect="1"/>
          </p:cNvGrpSpPr>
          <p:nvPr/>
        </p:nvGrpSpPr>
        <p:grpSpPr>
          <a:xfrm rot="600905">
            <a:off x="2519316" y="1905867"/>
            <a:ext cx="243000" cy="1200305"/>
            <a:chOff x="7812360" y="4005064"/>
            <a:chExt cx="432048" cy="2304256"/>
          </a:xfrm>
        </p:grpSpPr>
        <p:sp>
          <p:nvSpPr>
            <p:cNvPr id="59" name="Oblouk 58"/>
            <p:cNvSpPr/>
            <p:nvPr/>
          </p:nvSpPr>
          <p:spPr>
            <a:xfrm>
              <a:off x="7812360" y="5157192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" name="Oblouk 59"/>
            <p:cNvSpPr/>
            <p:nvPr/>
          </p:nvSpPr>
          <p:spPr>
            <a:xfrm>
              <a:off x="7812360" y="5445224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" name="Oblouk 60"/>
            <p:cNvSpPr/>
            <p:nvPr/>
          </p:nvSpPr>
          <p:spPr>
            <a:xfrm>
              <a:off x="7812360" y="5733256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2" name="Oblouk 61"/>
            <p:cNvSpPr/>
            <p:nvPr/>
          </p:nvSpPr>
          <p:spPr>
            <a:xfrm>
              <a:off x="7812360" y="4293096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" name="Oblouk 62"/>
            <p:cNvSpPr/>
            <p:nvPr/>
          </p:nvSpPr>
          <p:spPr>
            <a:xfrm>
              <a:off x="7812360" y="4581128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" name="Oblouk 63"/>
            <p:cNvSpPr/>
            <p:nvPr/>
          </p:nvSpPr>
          <p:spPr>
            <a:xfrm>
              <a:off x="7812360" y="4869160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5" name="Oblouk 64"/>
            <p:cNvSpPr/>
            <p:nvPr/>
          </p:nvSpPr>
          <p:spPr>
            <a:xfrm>
              <a:off x="7812360" y="6021288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6" name="Oblouk 65"/>
            <p:cNvSpPr/>
            <p:nvPr/>
          </p:nvSpPr>
          <p:spPr>
            <a:xfrm>
              <a:off x="7812360" y="4005064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8" name="Skupina 193"/>
          <p:cNvGrpSpPr>
            <a:grpSpLocks noChangeAspect="1"/>
          </p:cNvGrpSpPr>
          <p:nvPr/>
        </p:nvGrpSpPr>
        <p:grpSpPr>
          <a:xfrm rot="600905">
            <a:off x="2323470" y="3082947"/>
            <a:ext cx="243000" cy="1432365"/>
            <a:chOff x="7812360" y="4005064"/>
            <a:chExt cx="432048" cy="2304256"/>
          </a:xfrm>
        </p:grpSpPr>
        <p:sp>
          <p:nvSpPr>
            <p:cNvPr id="68" name="Oblouk 67"/>
            <p:cNvSpPr/>
            <p:nvPr/>
          </p:nvSpPr>
          <p:spPr>
            <a:xfrm>
              <a:off x="7812360" y="5157192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" name="Oblouk 68"/>
            <p:cNvSpPr/>
            <p:nvPr/>
          </p:nvSpPr>
          <p:spPr>
            <a:xfrm>
              <a:off x="7812360" y="5445224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" name="Oblouk 69"/>
            <p:cNvSpPr/>
            <p:nvPr/>
          </p:nvSpPr>
          <p:spPr>
            <a:xfrm>
              <a:off x="7812360" y="5733256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" name="Oblouk 70"/>
            <p:cNvSpPr/>
            <p:nvPr/>
          </p:nvSpPr>
          <p:spPr>
            <a:xfrm>
              <a:off x="7812360" y="4293096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" name="Oblouk 71"/>
            <p:cNvSpPr/>
            <p:nvPr/>
          </p:nvSpPr>
          <p:spPr>
            <a:xfrm>
              <a:off x="7812360" y="4581128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3" name="Oblouk 72"/>
            <p:cNvSpPr/>
            <p:nvPr/>
          </p:nvSpPr>
          <p:spPr>
            <a:xfrm>
              <a:off x="7812360" y="4869160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" name="Oblouk 73"/>
            <p:cNvSpPr/>
            <p:nvPr/>
          </p:nvSpPr>
          <p:spPr>
            <a:xfrm>
              <a:off x="7812360" y="6021288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5" name="Oblouk 74"/>
            <p:cNvSpPr/>
            <p:nvPr/>
          </p:nvSpPr>
          <p:spPr>
            <a:xfrm>
              <a:off x="7812360" y="4005064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76" name="TextovéPole 75"/>
          <p:cNvSpPr txBox="1"/>
          <p:nvPr/>
        </p:nvSpPr>
        <p:spPr>
          <a:xfrm>
            <a:off x="2488804" y="1200522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FLET</a:t>
            </a:r>
            <a:endParaRPr lang="cs-CZ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7" name="Skupina 256"/>
          <p:cNvGrpSpPr/>
          <p:nvPr/>
        </p:nvGrpSpPr>
        <p:grpSpPr>
          <a:xfrm rot="16200000">
            <a:off x="4895556" y="4266378"/>
            <a:ext cx="216024" cy="276999"/>
            <a:chOff x="7740352" y="5589240"/>
            <a:chExt cx="216024" cy="276999"/>
          </a:xfrm>
        </p:grpSpPr>
        <p:sp>
          <p:nvSpPr>
            <p:cNvPr id="78" name="TextovéPole 77"/>
            <p:cNvSpPr txBox="1"/>
            <p:nvPr/>
          </p:nvSpPr>
          <p:spPr>
            <a:xfrm>
              <a:off x="7740352" y="5589240"/>
              <a:ext cx="21602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 lang="cs-CZ" dirty="0"/>
            </a:p>
          </p:txBody>
        </p:sp>
        <p:grpSp>
          <p:nvGrpSpPr>
            <p:cNvPr id="77" name="Skupina 253"/>
            <p:cNvGrpSpPr>
              <a:grpSpLocks noChangeAspect="1"/>
            </p:cNvGrpSpPr>
            <p:nvPr/>
          </p:nvGrpSpPr>
          <p:grpSpPr>
            <a:xfrm>
              <a:off x="7812360" y="5675256"/>
              <a:ext cx="51014" cy="124988"/>
              <a:chOff x="9828584" y="4075139"/>
              <a:chExt cx="75777" cy="169277"/>
            </a:xfrm>
          </p:grpSpPr>
          <p:cxnSp>
            <p:nvCxnSpPr>
              <p:cNvPr id="80" name="Přímá spojnice 209"/>
              <p:cNvCxnSpPr/>
              <p:nvPr/>
            </p:nvCxnSpPr>
            <p:spPr>
              <a:xfrm>
                <a:off x="9828584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Přímá spojnice 210"/>
              <p:cNvCxnSpPr/>
              <p:nvPr/>
            </p:nvCxnSpPr>
            <p:spPr>
              <a:xfrm>
                <a:off x="9904361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9" name="Skupina 257"/>
          <p:cNvGrpSpPr/>
          <p:nvPr/>
        </p:nvGrpSpPr>
        <p:grpSpPr>
          <a:xfrm rot="17482141">
            <a:off x="5069407" y="3373314"/>
            <a:ext cx="216024" cy="276999"/>
            <a:chOff x="7740352" y="5589240"/>
            <a:chExt cx="216024" cy="276999"/>
          </a:xfrm>
        </p:grpSpPr>
        <p:sp>
          <p:nvSpPr>
            <p:cNvPr id="83" name="TextovéPole 82"/>
            <p:cNvSpPr txBox="1"/>
            <p:nvPr/>
          </p:nvSpPr>
          <p:spPr>
            <a:xfrm>
              <a:off x="7740352" y="5589240"/>
              <a:ext cx="21602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 lang="cs-CZ" dirty="0"/>
            </a:p>
          </p:txBody>
        </p:sp>
        <p:grpSp>
          <p:nvGrpSpPr>
            <p:cNvPr id="82" name="Skupina 253"/>
            <p:cNvGrpSpPr>
              <a:grpSpLocks noChangeAspect="1"/>
            </p:cNvGrpSpPr>
            <p:nvPr/>
          </p:nvGrpSpPr>
          <p:grpSpPr>
            <a:xfrm>
              <a:off x="7812360" y="5675256"/>
              <a:ext cx="51014" cy="124988"/>
              <a:chOff x="9828584" y="4075139"/>
              <a:chExt cx="75777" cy="169277"/>
            </a:xfrm>
          </p:grpSpPr>
          <p:cxnSp>
            <p:nvCxnSpPr>
              <p:cNvPr id="85" name="Přímá spojnice 209"/>
              <p:cNvCxnSpPr/>
              <p:nvPr/>
            </p:nvCxnSpPr>
            <p:spPr>
              <a:xfrm>
                <a:off x="9828584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Přímá spojnice 210"/>
              <p:cNvCxnSpPr/>
              <p:nvPr/>
            </p:nvCxnSpPr>
            <p:spPr>
              <a:xfrm>
                <a:off x="9904361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Skupina 262"/>
          <p:cNvGrpSpPr/>
          <p:nvPr/>
        </p:nvGrpSpPr>
        <p:grpSpPr>
          <a:xfrm rot="17368634">
            <a:off x="5211676" y="2794209"/>
            <a:ext cx="216024" cy="276999"/>
            <a:chOff x="7740352" y="5589240"/>
            <a:chExt cx="216024" cy="276999"/>
          </a:xfrm>
        </p:grpSpPr>
        <p:sp>
          <p:nvSpPr>
            <p:cNvPr id="88" name="TextovéPole 87"/>
            <p:cNvSpPr txBox="1"/>
            <p:nvPr/>
          </p:nvSpPr>
          <p:spPr>
            <a:xfrm>
              <a:off x="7740352" y="5589240"/>
              <a:ext cx="21602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 lang="cs-CZ" dirty="0"/>
            </a:p>
          </p:txBody>
        </p:sp>
        <p:grpSp>
          <p:nvGrpSpPr>
            <p:cNvPr id="87" name="Skupina 253"/>
            <p:cNvGrpSpPr>
              <a:grpSpLocks noChangeAspect="1"/>
            </p:cNvGrpSpPr>
            <p:nvPr/>
          </p:nvGrpSpPr>
          <p:grpSpPr>
            <a:xfrm>
              <a:off x="7812360" y="5675256"/>
              <a:ext cx="51014" cy="124988"/>
              <a:chOff x="9828584" y="4075139"/>
              <a:chExt cx="75777" cy="169277"/>
            </a:xfrm>
          </p:grpSpPr>
          <p:cxnSp>
            <p:nvCxnSpPr>
              <p:cNvPr id="90" name="Přímá spojnice 209"/>
              <p:cNvCxnSpPr/>
              <p:nvPr/>
            </p:nvCxnSpPr>
            <p:spPr>
              <a:xfrm>
                <a:off x="9828584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Přímá spojnice 210"/>
              <p:cNvCxnSpPr/>
              <p:nvPr/>
            </p:nvCxnSpPr>
            <p:spPr>
              <a:xfrm>
                <a:off x="9904361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9" name="Skupina 267"/>
          <p:cNvGrpSpPr/>
          <p:nvPr/>
        </p:nvGrpSpPr>
        <p:grpSpPr>
          <a:xfrm rot="17570907">
            <a:off x="5358676" y="1935418"/>
            <a:ext cx="216024" cy="276999"/>
            <a:chOff x="7740352" y="5589240"/>
            <a:chExt cx="216024" cy="276999"/>
          </a:xfrm>
        </p:grpSpPr>
        <p:sp>
          <p:nvSpPr>
            <p:cNvPr id="93" name="TextovéPole 92"/>
            <p:cNvSpPr txBox="1"/>
            <p:nvPr/>
          </p:nvSpPr>
          <p:spPr>
            <a:xfrm>
              <a:off x="7740352" y="5589240"/>
              <a:ext cx="21602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 lang="cs-CZ" dirty="0"/>
            </a:p>
          </p:txBody>
        </p:sp>
        <p:grpSp>
          <p:nvGrpSpPr>
            <p:cNvPr id="92" name="Skupina 253"/>
            <p:cNvGrpSpPr>
              <a:grpSpLocks noChangeAspect="1"/>
            </p:cNvGrpSpPr>
            <p:nvPr/>
          </p:nvGrpSpPr>
          <p:grpSpPr>
            <a:xfrm>
              <a:off x="7812360" y="5675256"/>
              <a:ext cx="51014" cy="124988"/>
              <a:chOff x="9828584" y="4075139"/>
              <a:chExt cx="75777" cy="169277"/>
            </a:xfrm>
          </p:grpSpPr>
          <p:cxnSp>
            <p:nvCxnSpPr>
              <p:cNvPr id="95" name="Přímá spojnice 209"/>
              <p:cNvCxnSpPr/>
              <p:nvPr/>
            </p:nvCxnSpPr>
            <p:spPr>
              <a:xfrm>
                <a:off x="9828584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Přímá spojnice 210"/>
              <p:cNvCxnSpPr/>
              <p:nvPr/>
            </p:nvCxnSpPr>
            <p:spPr>
              <a:xfrm>
                <a:off x="9904361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4" name="Skupina 96"/>
          <p:cNvGrpSpPr/>
          <p:nvPr/>
        </p:nvGrpSpPr>
        <p:grpSpPr>
          <a:xfrm>
            <a:off x="4505028" y="1776586"/>
            <a:ext cx="720080" cy="504056"/>
            <a:chOff x="5148064" y="2996952"/>
            <a:chExt cx="1075874" cy="684005"/>
          </a:xfrm>
        </p:grpSpPr>
        <p:sp>
          <p:nvSpPr>
            <p:cNvPr id="98" name="Šipka doleva 97"/>
            <p:cNvSpPr/>
            <p:nvPr/>
          </p:nvSpPr>
          <p:spPr>
            <a:xfrm>
              <a:off x="5148064" y="2996952"/>
              <a:ext cx="1075874" cy="684005"/>
            </a:xfrm>
            <a:prstGeom prst="lef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97" name="Skupina 66"/>
            <p:cNvGrpSpPr>
              <a:grpSpLocks noChangeAspect="1"/>
            </p:cNvGrpSpPr>
            <p:nvPr/>
          </p:nvGrpSpPr>
          <p:grpSpPr>
            <a:xfrm>
              <a:off x="5580112" y="3212976"/>
              <a:ext cx="291375" cy="246986"/>
              <a:chOff x="1335934" y="1407826"/>
              <a:chExt cx="614409" cy="520811"/>
            </a:xfrm>
          </p:grpSpPr>
          <p:pic>
            <p:nvPicPr>
              <p:cNvPr id="100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335934" y="1532967"/>
                <a:ext cx="614409" cy="39567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grpSp>
            <p:nvGrpSpPr>
              <p:cNvPr id="99" name="Skupina 68"/>
              <p:cNvGrpSpPr>
                <a:grpSpLocks noChangeAspect="1"/>
              </p:cNvGrpSpPr>
              <p:nvPr/>
            </p:nvGrpSpPr>
            <p:grpSpPr>
              <a:xfrm>
                <a:off x="1613547" y="1407826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102" name="Přímá spojnice 69"/>
                <p:cNvCxnSpPr/>
                <p:nvPr/>
              </p:nvCxnSpPr>
              <p:spPr>
                <a:xfrm>
                  <a:off x="9828584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Přímá spojnice 70"/>
                <p:cNvCxnSpPr/>
                <p:nvPr/>
              </p:nvCxnSpPr>
              <p:spPr>
                <a:xfrm>
                  <a:off x="9904361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01" name="Skupina 149"/>
          <p:cNvGrpSpPr/>
          <p:nvPr/>
        </p:nvGrpSpPr>
        <p:grpSpPr>
          <a:xfrm rot="1883080">
            <a:off x="1250138" y="3400155"/>
            <a:ext cx="400280" cy="886268"/>
            <a:chOff x="1249481" y="2814442"/>
            <a:chExt cx="400280" cy="886268"/>
          </a:xfrm>
        </p:grpSpPr>
        <p:sp>
          <p:nvSpPr>
            <p:cNvPr id="105" name="Line 6"/>
            <p:cNvSpPr>
              <a:spLocks noChangeShapeType="1"/>
            </p:cNvSpPr>
            <p:nvPr/>
          </p:nvSpPr>
          <p:spPr bwMode="auto">
            <a:xfrm flipH="1" flipV="1">
              <a:off x="1402931" y="2814442"/>
              <a:ext cx="246830" cy="84710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6" name="Line 6"/>
            <p:cNvSpPr>
              <a:spLocks noChangeShapeType="1"/>
            </p:cNvSpPr>
            <p:nvPr/>
          </p:nvSpPr>
          <p:spPr bwMode="auto">
            <a:xfrm flipV="1">
              <a:off x="1249481" y="2822135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7" name="Line 6"/>
            <p:cNvSpPr>
              <a:spLocks noChangeShapeType="1"/>
            </p:cNvSpPr>
            <p:nvPr/>
          </p:nvSpPr>
          <p:spPr bwMode="auto">
            <a:xfrm flipV="1">
              <a:off x="1496311" y="3651391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04" name="Skupina 107"/>
          <p:cNvGrpSpPr/>
          <p:nvPr/>
        </p:nvGrpSpPr>
        <p:grpSpPr>
          <a:xfrm>
            <a:off x="4216996" y="3648794"/>
            <a:ext cx="720080" cy="504056"/>
            <a:chOff x="5148064" y="2996952"/>
            <a:chExt cx="1075874" cy="684005"/>
          </a:xfrm>
        </p:grpSpPr>
        <p:sp>
          <p:nvSpPr>
            <p:cNvPr id="109" name="Šipka doleva 108"/>
            <p:cNvSpPr/>
            <p:nvPr/>
          </p:nvSpPr>
          <p:spPr>
            <a:xfrm>
              <a:off x="5148064" y="2996952"/>
              <a:ext cx="1075874" cy="684005"/>
            </a:xfrm>
            <a:prstGeom prst="lef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108" name="Skupina 66"/>
            <p:cNvGrpSpPr>
              <a:grpSpLocks noChangeAspect="1"/>
            </p:cNvGrpSpPr>
            <p:nvPr/>
          </p:nvGrpSpPr>
          <p:grpSpPr>
            <a:xfrm>
              <a:off x="5580112" y="3212976"/>
              <a:ext cx="291375" cy="246986"/>
              <a:chOff x="1335934" y="1407826"/>
              <a:chExt cx="614409" cy="520811"/>
            </a:xfrm>
          </p:grpSpPr>
          <p:pic>
            <p:nvPicPr>
              <p:cNvPr id="111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335934" y="1532967"/>
                <a:ext cx="614409" cy="39567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grpSp>
            <p:nvGrpSpPr>
              <p:cNvPr id="110" name="Skupina 68"/>
              <p:cNvGrpSpPr>
                <a:grpSpLocks noChangeAspect="1"/>
              </p:cNvGrpSpPr>
              <p:nvPr/>
            </p:nvGrpSpPr>
            <p:grpSpPr>
              <a:xfrm>
                <a:off x="1613547" y="1407826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113" name="Přímá spojnice 69"/>
                <p:cNvCxnSpPr/>
                <p:nvPr/>
              </p:nvCxnSpPr>
              <p:spPr>
                <a:xfrm>
                  <a:off x="9828584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Přímá spojnice 70"/>
                <p:cNvCxnSpPr/>
                <p:nvPr/>
              </p:nvCxnSpPr>
              <p:spPr>
                <a:xfrm>
                  <a:off x="9904361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12" name="Skupina 193"/>
          <p:cNvGrpSpPr>
            <a:grpSpLocks noChangeAspect="1"/>
          </p:cNvGrpSpPr>
          <p:nvPr/>
        </p:nvGrpSpPr>
        <p:grpSpPr>
          <a:xfrm rot="1558683">
            <a:off x="1759151" y="4651315"/>
            <a:ext cx="282793" cy="1336649"/>
            <a:chOff x="7812360" y="4005064"/>
            <a:chExt cx="432048" cy="2304256"/>
          </a:xfrm>
        </p:grpSpPr>
        <p:sp>
          <p:nvSpPr>
            <p:cNvPr id="116" name="Oblouk 115"/>
            <p:cNvSpPr/>
            <p:nvPr/>
          </p:nvSpPr>
          <p:spPr>
            <a:xfrm>
              <a:off x="7812360" y="5157192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7" name="Oblouk 116"/>
            <p:cNvSpPr/>
            <p:nvPr/>
          </p:nvSpPr>
          <p:spPr>
            <a:xfrm>
              <a:off x="7812360" y="5445224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8" name="Oblouk 117"/>
            <p:cNvSpPr/>
            <p:nvPr/>
          </p:nvSpPr>
          <p:spPr>
            <a:xfrm>
              <a:off x="7812360" y="5733256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9" name="Oblouk 118"/>
            <p:cNvSpPr/>
            <p:nvPr/>
          </p:nvSpPr>
          <p:spPr>
            <a:xfrm>
              <a:off x="7812360" y="4293096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0" name="Oblouk 119"/>
            <p:cNvSpPr/>
            <p:nvPr/>
          </p:nvSpPr>
          <p:spPr>
            <a:xfrm>
              <a:off x="7812360" y="4581128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1" name="Oblouk 120"/>
            <p:cNvSpPr/>
            <p:nvPr/>
          </p:nvSpPr>
          <p:spPr>
            <a:xfrm>
              <a:off x="7812360" y="4869160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2" name="Oblouk 121"/>
            <p:cNvSpPr/>
            <p:nvPr/>
          </p:nvSpPr>
          <p:spPr>
            <a:xfrm>
              <a:off x="7812360" y="6021288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3" name="Oblouk 122"/>
            <p:cNvSpPr/>
            <p:nvPr/>
          </p:nvSpPr>
          <p:spPr>
            <a:xfrm>
              <a:off x="7812360" y="4005064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24" name="Line 7"/>
          <p:cNvSpPr>
            <a:spLocks noChangeShapeType="1"/>
          </p:cNvSpPr>
          <p:nvPr/>
        </p:nvSpPr>
        <p:spPr bwMode="auto">
          <a:xfrm>
            <a:off x="2056756" y="1848594"/>
            <a:ext cx="641656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5" name="AutoShape 69"/>
          <p:cNvSpPr>
            <a:spLocks noChangeArrowheads="1"/>
          </p:cNvSpPr>
          <p:nvPr/>
        </p:nvSpPr>
        <p:spPr bwMode="auto">
          <a:xfrm rot="19617509">
            <a:off x="1812560" y="1748414"/>
            <a:ext cx="228600" cy="228600"/>
          </a:xfrm>
          <a:prstGeom prst="flowChartSummingJunction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AutoShape 69"/>
          <p:cNvSpPr>
            <a:spLocks noChangeArrowheads="1"/>
          </p:cNvSpPr>
          <p:nvPr/>
        </p:nvSpPr>
        <p:spPr bwMode="auto">
          <a:xfrm rot="19617509">
            <a:off x="1308503" y="4484718"/>
            <a:ext cx="228600" cy="228600"/>
          </a:xfrm>
          <a:prstGeom prst="flowChartSummingJunction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7" name="Line 7"/>
          <p:cNvSpPr>
            <a:spLocks noChangeShapeType="1"/>
          </p:cNvSpPr>
          <p:nvPr/>
        </p:nvSpPr>
        <p:spPr bwMode="auto">
          <a:xfrm>
            <a:off x="1552700" y="4584898"/>
            <a:ext cx="641656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8" name="Line 7"/>
          <p:cNvSpPr>
            <a:spLocks noChangeShapeType="1"/>
          </p:cNvSpPr>
          <p:nvPr/>
        </p:nvSpPr>
        <p:spPr bwMode="auto">
          <a:xfrm>
            <a:off x="1192660" y="1848594"/>
            <a:ext cx="641656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9" name="Line 7"/>
          <p:cNvSpPr>
            <a:spLocks noChangeShapeType="1"/>
          </p:cNvSpPr>
          <p:nvPr/>
        </p:nvSpPr>
        <p:spPr bwMode="auto">
          <a:xfrm>
            <a:off x="976636" y="4584898"/>
            <a:ext cx="353624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115" name="Skupina 129"/>
          <p:cNvGrpSpPr>
            <a:grpSpLocks noChangeAspect="1"/>
          </p:cNvGrpSpPr>
          <p:nvPr/>
        </p:nvGrpSpPr>
        <p:grpSpPr>
          <a:xfrm>
            <a:off x="1048644" y="1776586"/>
            <a:ext cx="51014" cy="124988"/>
            <a:chOff x="9828584" y="4075139"/>
            <a:chExt cx="75777" cy="169277"/>
          </a:xfrm>
        </p:grpSpPr>
        <p:cxnSp>
          <p:nvCxnSpPr>
            <p:cNvPr id="131" name="Přímá spojnice 191"/>
            <p:cNvCxnSpPr/>
            <p:nvPr/>
          </p:nvCxnSpPr>
          <p:spPr>
            <a:xfrm>
              <a:off x="9828584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Přímá spojnice 192"/>
            <p:cNvCxnSpPr/>
            <p:nvPr/>
          </p:nvCxnSpPr>
          <p:spPr>
            <a:xfrm>
              <a:off x="9904361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0" name="Skupina 132"/>
          <p:cNvGrpSpPr>
            <a:grpSpLocks noChangeAspect="1"/>
          </p:cNvGrpSpPr>
          <p:nvPr/>
        </p:nvGrpSpPr>
        <p:grpSpPr>
          <a:xfrm>
            <a:off x="832620" y="4512890"/>
            <a:ext cx="51014" cy="124988"/>
            <a:chOff x="9828584" y="4075139"/>
            <a:chExt cx="75777" cy="169277"/>
          </a:xfrm>
        </p:grpSpPr>
        <p:cxnSp>
          <p:nvCxnSpPr>
            <p:cNvPr id="134" name="Přímá spojnice 191"/>
            <p:cNvCxnSpPr/>
            <p:nvPr/>
          </p:nvCxnSpPr>
          <p:spPr>
            <a:xfrm>
              <a:off x="9828584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Přímá spojnice 192"/>
            <p:cNvCxnSpPr/>
            <p:nvPr/>
          </p:nvCxnSpPr>
          <p:spPr>
            <a:xfrm>
              <a:off x="9904361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6" name="Line 7"/>
          <p:cNvSpPr>
            <a:spLocks noChangeShapeType="1"/>
          </p:cNvSpPr>
          <p:nvPr/>
        </p:nvSpPr>
        <p:spPr bwMode="auto">
          <a:xfrm>
            <a:off x="328564" y="1848594"/>
            <a:ext cx="641656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7" name="Line 7"/>
          <p:cNvSpPr>
            <a:spLocks noChangeShapeType="1"/>
          </p:cNvSpPr>
          <p:nvPr/>
        </p:nvSpPr>
        <p:spPr bwMode="auto">
          <a:xfrm>
            <a:off x="328564" y="4584898"/>
            <a:ext cx="425632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8" name="Volný tvar 137"/>
          <p:cNvSpPr/>
          <p:nvPr/>
        </p:nvSpPr>
        <p:spPr>
          <a:xfrm>
            <a:off x="1477219" y="1978496"/>
            <a:ext cx="557212" cy="2514600"/>
          </a:xfrm>
          <a:custGeom>
            <a:avLst/>
            <a:gdLst>
              <a:gd name="connsiteX0" fmla="*/ 447675 w 557212"/>
              <a:gd name="connsiteY0" fmla="*/ 0 h 2514600"/>
              <a:gd name="connsiteX1" fmla="*/ 542925 w 557212"/>
              <a:gd name="connsiteY1" fmla="*/ 542925 h 2514600"/>
              <a:gd name="connsiteX2" fmla="*/ 361950 w 557212"/>
              <a:gd name="connsiteY2" fmla="*/ 923925 h 2514600"/>
              <a:gd name="connsiteX3" fmla="*/ 200025 w 557212"/>
              <a:gd name="connsiteY3" fmla="*/ 1809750 h 2514600"/>
              <a:gd name="connsiteX4" fmla="*/ 0 w 557212"/>
              <a:gd name="connsiteY4" fmla="*/ 2514600 h 251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7212" h="2514600">
                <a:moveTo>
                  <a:pt x="447675" y="0"/>
                </a:moveTo>
                <a:cubicBezTo>
                  <a:pt x="502443" y="194469"/>
                  <a:pt x="557212" y="388938"/>
                  <a:pt x="542925" y="542925"/>
                </a:cubicBezTo>
                <a:cubicBezTo>
                  <a:pt x="528638" y="696912"/>
                  <a:pt x="419100" y="712788"/>
                  <a:pt x="361950" y="923925"/>
                </a:cubicBezTo>
                <a:cubicBezTo>
                  <a:pt x="304800" y="1135062"/>
                  <a:pt x="260350" y="1544638"/>
                  <a:pt x="200025" y="1809750"/>
                </a:cubicBezTo>
                <a:cubicBezTo>
                  <a:pt x="139700" y="2074863"/>
                  <a:pt x="69850" y="2294731"/>
                  <a:pt x="0" y="251460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9" name="TextovéPole 138"/>
          <p:cNvSpPr txBox="1"/>
          <p:nvPr/>
        </p:nvSpPr>
        <p:spPr>
          <a:xfrm>
            <a:off x="1552700" y="1200522"/>
            <a:ext cx="756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FEBA</a:t>
            </a:r>
            <a:endParaRPr lang="cs-CZ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3" name="Skupina 139"/>
          <p:cNvGrpSpPr/>
          <p:nvPr/>
        </p:nvGrpSpPr>
        <p:grpSpPr>
          <a:xfrm>
            <a:off x="976636" y="3504778"/>
            <a:ext cx="396000" cy="471002"/>
            <a:chOff x="1127520" y="4273425"/>
            <a:chExt cx="396000" cy="471002"/>
          </a:xfrm>
        </p:grpSpPr>
        <p:cxnSp>
          <p:nvCxnSpPr>
            <p:cNvPr id="141" name="Přímá spojnice 150"/>
            <p:cNvCxnSpPr/>
            <p:nvPr/>
          </p:nvCxnSpPr>
          <p:spPr>
            <a:xfrm>
              <a:off x="1325520" y="4273425"/>
              <a:ext cx="0" cy="1459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2" name="Picture 2"/>
            <p:cNvPicPr preferRelativeResize="0"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7520" y="4348427"/>
              <a:ext cx="396000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0" name="Skupina 142"/>
          <p:cNvGrpSpPr/>
          <p:nvPr/>
        </p:nvGrpSpPr>
        <p:grpSpPr>
          <a:xfrm>
            <a:off x="1264668" y="2208634"/>
            <a:ext cx="396000" cy="471002"/>
            <a:chOff x="1127520" y="4273425"/>
            <a:chExt cx="396000" cy="471002"/>
          </a:xfrm>
        </p:grpSpPr>
        <p:cxnSp>
          <p:nvCxnSpPr>
            <p:cNvPr id="144" name="Přímá spojnice 150"/>
            <p:cNvCxnSpPr/>
            <p:nvPr/>
          </p:nvCxnSpPr>
          <p:spPr>
            <a:xfrm>
              <a:off x="1325520" y="4273425"/>
              <a:ext cx="0" cy="1459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5" name="Picture 2"/>
            <p:cNvPicPr preferRelativeResize="0"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7520" y="4348427"/>
              <a:ext cx="396000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3" name="Skupina 145"/>
          <p:cNvGrpSpPr/>
          <p:nvPr/>
        </p:nvGrpSpPr>
        <p:grpSpPr>
          <a:xfrm>
            <a:off x="400572" y="4872930"/>
            <a:ext cx="396000" cy="471002"/>
            <a:chOff x="1127520" y="4273425"/>
            <a:chExt cx="396000" cy="471002"/>
          </a:xfrm>
        </p:grpSpPr>
        <p:cxnSp>
          <p:nvCxnSpPr>
            <p:cNvPr id="147" name="Přímá spojnice 150"/>
            <p:cNvCxnSpPr/>
            <p:nvPr/>
          </p:nvCxnSpPr>
          <p:spPr>
            <a:xfrm>
              <a:off x="1325520" y="4273425"/>
              <a:ext cx="0" cy="1459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8" name="Picture 2"/>
            <p:cNvPicPr preferRelativeResize="0"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7520" y="4348427"/>
              <a:ext cx="396000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6" name="Skupina 149"/>
          <p:cNvGrpSpPr/>
          <p:nvPr/>
        </p:nvGrpSpPr>
        <p:grpSpPr>
          <a:xfrm rot="2678917">
            <a:off x="746082" y="4840315"/>
            <a:ext cx="400280" cy="886268"/>
            <a:chOff x="1249481" y="2814442"/>
            <a:chExt cx="400280" cy="886268"/>
          </a:xfrm>
        </p:grpSpPr>
        <p:sp>
          <p:nvSpPr>
            <p:cNvPr id="150" name="Line 6"/>
            <p:cNvSpPr>
              <a:spLocks noChangeShapeType="1"/>
            </p:cNvSpPr>
            <p:nvPr/>
          </p:nvSpPr>
          <p:spPr bwMode="auto">
            <a:xfrm flipH="1" flipV="1">
              <a:off x="1402931" y="2814442"/>
              <a:ext cx="246830" cy="84710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51" name="Line 6"/>
            <p:cNvSpPr>
              <a:spLocks noChangeShapeType="1"/>
            </p:cNvSpPr>
            <p:nvPr/>
          </p:nvSpPr>
          <p:spPr bwMode="auto">
            <a:xfrm flipV="1">
              <a:off x="1249481" y="2822135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52" name="Line 6"/>
            <p:cNvSpPr>
              <a:spLocks noChangeShapeType="1"/>
            </p:cNvSpPr>
            <p:nvPr/>
          </p:nvSpPr>
          <p:spPr bwMode="auto">
            <a:xfrm flipV="1">
              <a:off x="1496311" y="3651391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53" name="Line 6"/>
          <p:cNvSpPr>
            <a:spLocks noChangeShapeType="1"/>
          </p:cNvSpPr>
          <p:nvPr/>
        </p:nvSpPr>
        <p:spPr bwMode="auto">
          <a:xfrm>
            <a:off x="1120652" y="5448994"/>
            <a:ext cx="674384" cy="488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149" name="Skupina 153"/>
          <p:cNvGrpSpPr/>
          <p:nvPr/>
        </p:nvGrpSpPr>
        <p:grpSpPr>
          <a:xfrm>
            <a:off x="256556" y="2784698"/>
            <a:ext cx="462493" cy="720080"/>
            <a:chOff x="251520" y="3068960"/>
            <a:chExt cx="462493" cy="720080"/>
          </a:xfrm>
        </p:grpSpPr>
        <p:pic>
          <p:nvPicPr>
            <p:cNvPr id="155" name="Picture 3"/>
            <p:cNvPicPr preferRelativeResize="0"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3068960"/>
              <a:ext cx="462493" cy="50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56" name="Přímá spojovací čára 337"/>
            <p:cNvCxnSpPr>
              <a:stCxn id="155" idx="1"/>
            </p:cNvCxnSpPr>
            <p:nvPr/>
          </p:nvCxnSpPr>
          <p:spPr>
            <a:xfrm>
              <a:off x="251520" y="3320960"/>
              <a:ext cx="0" cy="4680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7" name="Line 7"/>
          <p:cNvSpPr>
            <a:spLocks noChangeShapeType="1"/>
          </p:cNvSpPr>
          <p:nvPr/>
        </p:nvSpPr>
        <p:spPr bwMode="auto">
          <a:xfrm>
            <a:off x="1120652" y="3216746"/>
            <a:ext cx="641656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cxnSp>
        <p:nvCxnSpPr>
          <p:cNvPr id="158" name="Přímá spojnice 191"/>
          <p:cNvCxnSpPr/>
          <p:nvPr/>
        </p:nvCxnSpPr>
        <p:spPr>
          <a:xfrm>
            <a:off x="1048644" y="3144738"/>
            <a:ext cx="0" cy="1249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4" name="Skupina 158"/>
          <p:cNvGrpSpPr/>
          <p:nvPr/>
        </p:nvGrpSpPr>
        <p:grpSpPr>
          <a:xfrm>
            <a:off x="5585148" y="3648794"/>
            <a:ext cx="1324762" cy="682772"/>
            <a:chOff x="5153447" y="3826348"/>
            <a:chExt cx="1324762" cy="682772"/>
          </a:xfrm>
        </p:grpSpPr>
        <p:sp>
          <p:nvSpPr>
            <p:cNvPr id="160" name="Šipka doleva 159"/>
            <p:cNvSpPr/>
            <p:nvPr/>
          </p:nvSpPr>
          <p:spPr>
            <a:xfrm>
              <a:off x="5153447" y="3826348"/>
              <a:ext cx="1324762" cy="682772"/>
            </a:xfrm>
            <a:prstGeom prst="lef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159" name="Skupina 75"/>
            <p:cNvGrpSpPr>
              <a:grpSpLocks noChangeAspect="1"/>
            </p:cNvGrpSpPr>
            <p:nvPr/>
          </p:nvGrpSpPr>
          <p:grpSpPr>
            <a:xfrm>
              <a:off x="5519368" y="4044241"/>
              <a:ext cx="291375" cy="246986"/>
              <a:chOff x="1335934" y="1407826"/>
              <a:chExt cx="614409" cy="520811"/>
            </a:xfrm>
          </p:grpSpPr>
          <p:pic>
            <p:nvPicPr>
              <p:cNvPr id="169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335934" y="1532967"/>
                <a:ext cx="614409" cy="39567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grpSp>
            <p:nvGrpSpPr>
              <p:cNvPr id="161" name="Skupina 77"/>
              <p:cNvGrpSpPr>
                <a:grpSpLocks noChangeAspect="1"/>
              </p:cNvGrpSpPr>
              <p:nvPr/>
            </p:nvGrpSpPr>
            <p:grpSpPr>
              <a:xfrm>
                <a:off x="1613547" y="1407826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171" name="Přímá spojnice 78"/>
                <p:cNvCxnSpPr/>
                <p:nvPr/>
              </p:nvCxnSpPr>
              <p:spPr>
                <a:xfrm>
                  <a:off x="9828584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Přímá spojnice 79"/>
                <p:cNvCxnSpPr/>
                <p:nvPr/>
              </p:nvCxnSpPr>
              <p:spPr>
                <a:xfrm>
                  <a:off x="9904361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2" name="Skupina 89"/>
            <p:cNvGrpSpPr>
              <a:grpSpLocks noChangeAspect="1"/>
            </p:cNvGrpSpPr>
            <p:nvPr/>
          </p:nvGrpSpPr>
          <p:grpSpPr>
            <a:xfrm>
              <a:off x="5911602" y="4039227"/>
              <a:ext cx="299873" cy="252000"/>
              <a:chOff x="5531849" y="1365494"/>
              <a:chExt cx="612000" cy="514298"/>
            </a:xfrm>
          </p:grpSpPr>
          <p:grpSp>
            <p:nvGrpSpPr>
              <p:cNvPr id="163" name="Skupina 90"/>
              <p:cNvGrpSpPr/>
              <p:nvPr/>
            </p:nvGrpSpPr>
            <p:grpSpPr>
              <a:xfrm>
                <a:off x="5531849" y="1365494"/>
                <a:ext cx="612000" cy="514298"/>
                <a:chOff x="5531849" y="1365494"/>
                <a:chExt cx="612000" cy="514298"/>
              </a:xfrm>
            </p:grpSpPr>
            <p:pic>
              <p:nvPicPr>
                <p:cNvPr id="165" name="Picture 4" descr="D:\Učení\Materialy\!!situační značky\pěší.jpg"/>
                <p:cNvPicPr preferRelativeResize="0"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5531849" y="1485941"/>
                  <a:ext cx="612000" cy="39385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</p:pic>
            <p:grpSp>
              <p:nvGrpSpPr>
                <p:cNvPr id="166" name="Skupina 93"/>
                <p:cNvGrpSpPr>
                  <a:grpSpLocks noChangeAspect="1"/>
                </p:cNvGrpSpPr>
                <p:nvPr/>
              </p:nvGrpSpPr>
              <p:grpSpPr>
                <a:xfrm>
                  <a:off x="5814012" y="1365494"/>
                  <a:ext cx="51014" cy="124988"/>
                  <a:chOff x="9828584" y="4075139"/>
                  <a:chExt cx="75777" cy="169277"/>
                </a:xfrm>
              </p:grpSpPr>
              <p:cxnSp>
                <p:nvCxnSpPr>
                  <p:cNvPr id="167" name="Přímá spojnice 94"/>
                  <p:cNvCxnSpPr/>
                  <p:nvPr/>
                </p:nvCxnSpPr>
                <p:spPr>
                  <a:xfrm>
                    <a:off x="9828584" y="4075139"/>
                    <a:ext cx="0" cy="169277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Přímá spojnice 95"/>
                  <p:cNvCxnSpPr/>
                  <p:nvPr/>
                </p:nvCxnSpPr>
                <p:spPr>
                  <a:xfrm>
                    <a:off x="9904361" y="4075139"/>
                    <a:ext cx="0" cy="169277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64" name="Přímá spojnice 91"/>
              <p:cNvCxnSpPr/>
              <p:nvPr/>
            </p:nvCxnSpPr>
            <p:spPr>
              <a:xfrm>
                <a:off x="5839519" y="1501877"/>
                <a:ext cx="0" cy="370805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0" name="Skupina 172"/>
          <p:cNvGrpSpPr/>
          <p:nvPr/>
        </p:nvGrpSpPr>
        <p:grpSpPr>
          <a:xfrm>
            <a:off x="5801172" y="2352650"/>
            <a:ext cx="1363906" cy="684005"/>
            <a:chOff x="5850529" y="2455544"/>
            <a:chExt cx="1363906" cy="684005"/>
          </a:xfrm>
        </p:grpSpPr>
        <p:sp>
          <p:nvSpPr>
            <p:cNvPr id="174" name="Šipka doleva 173"/>
            <p:cNvSpPr/>
            <p:nvPr/>
          </p:nvSpPr>
          <p:spPr>
            <a:xfrm>
              <a:off x="5850529" y="2455544"/>
              <a:ext cx="1363906" cy="684005"/>
            </a:xfrm>
            <a:prstGeom prst="lef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173" name="Skupina 66"/>
            <p:cNvGrpSpPr>
              <a:grpSpLocks noChangeAspect="1"/>
            </p:cNvGrpSpPr>
            <p:nvPr/>
          </p:nvGrpSpPr>
          <p:grpSpPr>
            <a:xfrm>
              <a:off x="6241107" y="2656101"/>
              <a:ext cx="291375" cy="246986"/>
              <a:chOff x="1335934" y="1407826"/>
              <a:chExt cx="614409" cy="520811"/>
            </a:xfrm>
          </p:grpSpPr>
          <p:pic>
            <p:nvPicPr>
              <p:cNvPr id="181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335934" y="1532967"/>
                <a:ext cx="614409" cy="39567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grpSp>
            <p:nvGrpSpPr>
              <p:cNvPr id="175" name="Skupina 68"/>
              <p:cNvGrpSpPr>
                <a:grpSpLocks noChangeAspect="1"/>
              </p:cNvGrpSpPr>
              <p:nvPr/>
            </p:nvGrpSpPr>
            <p:grpSpPr>
              <a:xfrm>
                <a:off x="1613547" y="1407826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183" name="Přímá spojnice 69"/>
                <p:cNvCxnSpPr/>
                <p:nvPr/>
              </p:nvCxnSpPr>
              <p:spPr>
                <a:xfrm>
                  <a:off x="9828584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Přímá spojnice 70"/>
                <p:cNvCxnSpPr/>
                <p:nvPr/>
              </p:nvCxnSpPr>
              <p:spPr>
                <a:xfrm>
                  <a:off x="9904361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76" name="Skupina 80"/>
            <p:cNvGrpSpPr>
              <a:grpSpLocks noChangeAspect="1"/>
            </p:cNvGrpSpPr>
            <p:nvPr/>
          </p:nvGrpSpPr>
          <p:grpSpPr>
            <a:xfrm>
              <a:off x="6707090" y="2659671"/>
              <a:ext cx="300527" cy="252000"/>
              <a:chOff x="4135762" y="1374282"/>
              <a:chExt cx="612000" cy="513181"/>
            </a:xfrm>
          </p:grpSpPr>
          <p:pic>
            <p:nvPicPr>
              <p:cNvPr id="177" name="Picture 4" descr="D:\Učení\Materialy\!!situační značky\značky\mechanizované výsadkové s org pr přepr.jpg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135762" y="1491463"/>
                <a:ext cx="612000" cy="396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grpSp>
            <p:nvGrpSpPr>
              <p:cNvPr id="178" name="Skupina 83"/>
              <p:cNvGrpSpPr>
                <a:grpSpLocks noChangeAspect="1"/>
              </p:cNvGrpSpPr>
              <p:nvPr/>
            </p:nvGrpSpPr>
            <p:grpSpPr>
              <a:xfrm>
                <a:off x="4416255" y="1374282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179" name="Přímá spojnice 84"/>
                <p:cNvCxnSpPr/>
                <p:nvPr/>
              </p:nvCxnSpPr>
              <p:spPr>
                <a:xfrm>
                  <a:off x="9828584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Přímá spojnice 85"/>
                <p:cNvCxnSpPr/>
                <p:nvPr/>
              </p:nvCxnSpPr>
              <p:spPr>
                <a:xfrm>
                  <a:off x="9904361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85" name="Line 7"/>
          <p:cNvSpPr>
            <a:spLocks noChangeShapeType="1"/>
          </p:cNvSpPr>
          <p:nvPr/>
        </p:nvSpPr>
        <p:spPr bwMode="auto">
          <a:xfrm flipV="1">
            <a:off x="2128764" y="3432770"/>
            <a:ext cx="230425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86" name="Line 7"/>
          <p:cNvSpPr>
            <a:spLocks noChangeShapeType="1"/>
          </p:cNvSpPr>
          <p:nvPr/>
        </p:nvSpPr>
        <p:spPr bwMode="auto">
          <a:xfrm flipV="1">
            <a:off x="400572" y="3432770"/>
            <a:ext cx="10081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182" name="Skupina 186"/>
          <p:cNvGrpSpPr>
            <a:grpSpLocks noChangeAspect="1"/>
          </p:cNvGrpSpPr>
          <p:nvPr/>
        </p:nvGrpSpPr>
        <p:grpSpPr>
          <a:xfrm>
            <a:off x="1840732" y="3360762"/>
            <a:ext cx="51014" cy="124988"/>
            <a:chOff x="9828584" y="4075139"/>
            <a:chExt cx="75777" cy="169277"/>
          </a:xfrm>
        </p:grpSpPr>
        <p:cxnSp>
          <p:nvCxnSpPr>
            <p:cNvPr id="188" name="Přímá spojnice 191"/>
            <p:cNvCxnSpPr/>
            <p:nvPr/>
          </p:nvCxnSpPr>
          <p:spPr>
            <a:xfrm>
              <a:off x="9828584" y="4075139"/>
              <a:ext cx="0" cy="1692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Přímá spojnice 192"/>
            <p:cNvCxnSpPr/>
            <p:nvPr/>
          </p:nvCxnSpPr>
          <p:spPr>
            <a:xfrm>
              <a:off x="9904361" y="4075139"/>
              <a:ext cx="0" cy="1692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7" name="Skupina 189"/>
          <p:cNvGrpSpPr/>
          <p:nvPr/>
        </p:nvGrpSpPr>
        <p:grpSpPr>
          <a:xfrm>
            <a:off x="7601372" y="3072730"/>
            <a:ext cx="1291108" cy="1045420"/>
            <a:chOff x="7452320" y="2780928"/>
            <a:chExt cx="1291108" cy="1045420"/>
          </a:xfrm>
        </p:grpSpPr>
        <p:sp>
          <p:nvSpPr>
            <p:cNvPr id="191" name="Volný tvar 190"/>
            <p:cNvSpPr/>
            <p:nvPr/>
          </p:nvSpPr>
          <p:spPr>
            <a:xfrm>
              <a:off x="7452320" y="2780928"/>
              <a:ext cx="1291108" cy="1045420"/>
            </a:xfrm>
            <a:custGeom>
              <a:avLst/>
              <a:gdLst>
                <a:gd name="connsiteX0" fmla="*/ 1181586 w 1598701"/>
                <a:gd name="connsiteY0" fmla="*/ 176560 h 1435714"/>
                <a:gd name="connsiteX1" fmla="*/ 594733 w 1598701"/>
                <a:gd name="connsiteY1" fmla="*/ 26435 h 1435714"/>
                <a:gd name="connsiteX2" fmla="*/ 417312 w 1598701"/>
                <a:gd name="connsiteY2" fmla="*/ 654232 h 1435714"/>
                <a:gd name="connsiteX3" fmla="*/ 21527 w 1598701"/>
                <a:gd name="connsiteY3" fmla="*/ 1145551 h 1435714"/>
                <a:gd name="connsiteX4" fmla="*/ 1140643 w 1598701"/>
                <a:gd name="connsiteY4" fmla="*/ 1432154 h 1435714"/>
                <a:gd name="connsiteX5" fmla="*/ 1550076 w 1598701"/>
                <a:gd name="connsiteY5" fmla="*/ 954483 h 1435714"/>
                <a:gd name="connsiteX6" fmla="*/ 1577371 w 1598701"/>
                <a:gd name="connsiteY6" fmla="*/ 613289 h 1435714"/>
                <a:gd name="connsiteX7" fmla="*/ 1427246 w 1598701"/>
                <a:gd name="connsiteY7" fmla="*/ 340333 h 1435714"/>
                <a:gd name="connsiteX8" fmla="*/ 1427246 w 1598701"/>
                <a:gd name="connsiteY8" fmla="*/ 340333 h 1435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98701" h="1435714">
                  <a:moveTo>
                    <a:pt x="1181586" y="176560"/>
                  </a:moveTo>
                  <a:cubicBezTo>
                    <a:pt x="951849" y="61691"/>
                    <a:pt x="722112" y="-53177"/>
                    <a:pt x="594733" y="26435"/>
                  </a:cubicBezTo>
                  <a:cubicBezTo>
                    <a:pt x="467354" y="106047"/>
                    <a:pt x="512846" y="467713"/>
                    <a:pt x="417312" y="654232"/>
                  </a:cubicBezTo>
                  <a:cubicBezTo>
                    <a:pt x="321778" y="840751"/>
                    <a:pt x="-99028" y="1015897"/>
                    <a:pt x="21527" y="1145551"/>
                  </a:cubicBezTo>
                  <a:cubicBezTo>
                    <a:pt x="142082" y="1275205"/>
                    <a:pt x="885885" y="1463999"/>
                    <a:pt x="1140643" y="1432154"/>
                  </a:cubicBezTo>
                  <a:cubicBezTo>
                    <a:pt x="1395401" y="1400309"/>
                    <a:pt x="1477288" y="1090961"/>
                    <a:pt x="1550076" y="954483"/>
                  </a:cubicBezTo>
                  <a:cubicBezTo>
                    <a:pt x="1622864" y="818006"/>
                    <a:pt x="1597843" y="715647"/>
                    <a:pt x="1577371" y="613289"/>
                  </a:cubicBezTo>
                  <a:cubicBezTo>
                    <a:pt x="1556899" y="510931"/>
                    <a:pt x="1427246" y="340333"/>
                    <a:pt x="1427246" y="340333"/>
                  </a:cubicBezTo>
                  <a:lnTo>
                    <a:pt x="1427246" y="340333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FF"/>
                </a:solidFill>
                <a:latin typeface="Cambria" pitchFamily="18" charset="0"/>
              </a:endParaRPr>
            </a:p>
          </p:txBody>
        </p:sp>
        <p:grpSp>
          <p:nvGrpSpPr>
            <p:cNvPr id="190" name="Skupina 191"/>
            <p:cNvGrpSpPr/>
            <p:nvPr/>
          </p:nvGrpSpPr>
          <p:grpSpPr>
            <a:xfrm>
              <a:off x="7785836" y="3277248"/>
              <a:ext cx="637532" cy="315367"/>
              <a:chOff x="3422287" y="2441539"/>
              <a:chExt cx="637532" cy="315367"/>
            </a:xfrm>
          </p:grpSpPr>
          <p:sp>
            <p:nvSpPr>
              <p:cNvPr id="202" name="TextovéPole 201"/>
              <p:cNvSpPr txBox="1"/>
              <p:nvPr/>
            </p:nvSpPr>
            <p:spPr>
              <a:xfrm>
                <a:off x="3422287" y="2479907"/>
                <a:ext cx="40861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dirty="0" smtClean="0">
                    <a:latin typeface="Arial" pitchFamily="34" charset="0"/>
                    <a:cs typeface="Arial" pitchFamily="34" charset="0"/>
                  </a:rPr>
                  <a:t>4</a:t>
                </a:r>
                <a:endParaRPr lang="cs-CZ" sz="1200" dirty="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203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668507" y="2441539"/>
                <a:ext cx="391312" cy="252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</p:grpSp>
        <p:grpSp>
          <p:nvGrpSpPr>
            <p:cNvPr id="192" name="Skupina 192"/>
            <p:cNvGrpSpPr>
              <a:grpSpLocks noChangeAspect="1"/>
            </p:cNvGrpSpPr>
            <p:nvPr/>
          </p:nvGrpSpPr>
          <p:grpSpPr>
            <a:xfrm>
              <a:off x="8148622" y="3157257"/>
              <a:ext cx="158179" cy="119991"/>
              <a:chOff x="5148064" y="2564904"/>
              <a:chExt cx="726071" cy="550783"/>
            </a:xfrm>
          </p:grpSpPr>
          <p:grpSp>
            <p:nvGrpSpPr>
              <p:cNvPr id="193" name="Skupina 5"/>
              <p:cNvGrpSpPr/>
              <p:nvPr/>
            </p:nvGrpSpPr>
            <p:grpSpPr>
              <a:xfrm>
                <a:off x="5322433" y="2677425"/>
                <a:ext cx="360040" cy="373517"/>
                <a:chOff x="4402225" y="2361587"/>
                <a:chExt cx="426013" cy="432000"/>
              </a:xfrm>
            </p:grpSpPr>
            <p:cxnSp>
              <p:nvCxnSpPr>
                <p:cNvPr id="200" name="Přímá spojnice 10"/>
                <p:cNvCxnSpPr/>
                <p:nvPr/>
              </p:nvCxnSpPr>
              <p:spPr>
                <a:xfrm>
                  <a:off x="4402225" y="2376986"/>
                  <a:ext cx="426013" cy="41660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Přímá spojnice 11"/>
                <p:cNvCxnSpPr/>
                <p:nvPr/>
              </p:nvCxnSpPr>
              <p:spPr>
                <a:xfrm flipV="1">
                  <a:off x="4402225" y="2361587"/>
                  <a:ext cx="426013" cy="432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5" name="Skupina 6"/>
              <p:cNvGrpSpPr>
                <a:grpSpLocks noChangeAspect="1"/>
              </p:cNvGrpSpPr>
              <p:nvPr/>
            </p:nvGrpSpPr>
            <p:grpSpPr>
              <a:xfrm>
                <a:off x="5148064" y="2564904"/>
                <a:ext cx="726071" cy="550783"/>
                <a:chOff x="5148064" y="2564904"/>
                <a:chExt cx="726071" cy="550783"/>
              </a:xfrm>
            </p:grpSpPr>
            <p:cxnSp>
              <p:nvCxnSpPr>
                <p:cNvPr id="197" name="Přímá spojnice 7"/>
                <p:cNvCxnSpPr/>
                <p:nvPr/>
              </p:nvCxnSpPr>
              <p:spPr>
                <a:xfrm>
                  <a:off x="5148064" y="2564904"/>
                  <a:ext cx="71713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Přímá spojnice 8"/>
                <p:cNvCxnSpPr/>
                <p:nvPr/>
              </p:nvCxnSpPr>
              <p:spPr>
                <a:xfrm flipH="1" flipV="1">
                  <a:off x="5865026" y="2564904"/>
                  <a:ext cx="9109" cy="55078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Přímá spojnice 9"/>
                <p:cNvCxnSpPr/>
                <p:nvPr/>
              </p:nvCxnSpPr>
              <p:spPr>
                <a:xfrm flipV="1">
                  <a:off x="5148064" y="2564904"/>
                  <a:ext cx="0" cy="55078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94" name="Rectangle 168"/>
            <p:cNvSpPr>
              <a:spLocks noChangeArrowheads="1"/>
            </p:cNvSpPr>
            <p:nvPr/>
          </p:nvSpPr>
          <p:spPr bwMode="auto">
            <a:xfrm rot="1952762">
              <a:off x="8345460" y="2815173"/>
              <a:ext cx="339724" cy="276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cs-CZ" sz="1200" b="1" dirty="0" smtClean="0">
                  <a:solidFill>
                    <a:srgbClr val="0000FF"/>
                  </a:solidFill>
                </a:rPr>
                <a:t> </a:t>
              </a:r>
              <a:r>
                <a:rPr lang="en-US" sz="1200" b="1" dirty="0" smtClean="0"/>
                <a:t>X</a:t>
              </a:r>
              <a:r>
                <a:rPr lang="cs-CZ" sz="1200" b="1" dirty="0" smtClean="0">
                  <a:solidFill>
                    <a:srgbClr val="0000FF"/>
                  </a:solidFill>
                </a:rPr>
                <a:t> </a:t>
              </a:r>
              <a:endParaRPr lang="cs-CZ" sz="1200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204" name="Volný tvar 203"/>
          <p:cNvSpPr/>
          <p:nvPr/>
        </p:nvSpPr>
        <p:spPr>
          <a:xfrm>
            <a:off x="943819" y="4731221"/>
            <a:ext cx="447675" cy="1362075"/>
          </a:xfrm>
          <a:custGeom>
            <a:avLst/>
            <a:gdLst>
              <a:gd name="connsiteX0" fmla="*/ 447675 w 447675"/>
              <a:gd name="connsiteY0" fmla="*/ 0 h 1362075"/>
              <a:gd name="connsiteX1" fmla="*/ 400050 w 447675"/>
              <a:gd name="connsiteY1" fmla="*/ 390525 h 1362075"/>
              <a:gd name="connsiteX2" fmla="*/ 161925 w 447675"/>
              <a:gd name="connsiteY2" fmla="*/ 561975 h 1362075"/>
              <a:gd name="connsiteX3" fmla="*/ 0 w 447675"/>
              <a:gd name="connsiteY3" fmla="*/ 1362075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675" h="1362075">
                <a:moveTo>
                  <a:pt x="447675" y="0"/>
                </a:moveTo>
                <a:cubicBezTo>
                  <a:pt x="447675" y="148431"/>
                  <a:pt x="447675" y="296863"/>
                  <a:pt x="400050" y="390525"/>
                </a:cubicBezTo>
                <a:cubicBezTo>
                  <a:pt x="352425" y="484188"/>
                  <a:pt x="228600" y="400050"/>
                  <a:pt x="161925" y="561975"/>
                </a:cubicBezTo>
                <a:cubicBezTo>
                  <a:pt x="95250" y="723900"/>
                  <a:pt x="47625" y="1042987"/>
                  <a:pt x="0" y="1362075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96" name="Group 403"/>
          <p:cNvGrpSpPr>
            <a:grpSpLocks noChangeAspect="1"/>
          </p:cNvGrpSpPr>
          <p:nvPr/>
        </p:nvGrpSpPr>
        <p:grpSpPr bwMode="auto">
          <a:xfrm>
            <a:off x="2272780" y="2424658"/>
            <a:ext cx="275847" cy="288000"/>
            <a:chOff x="1489" y="3216"/>
            <a:chExt cx="227" cy="237"/>
          </a:xfrm>
        </p:grpSpPr>
        <p:sp>
          <p:nvSpPr>
            <p:cNvPr id="206" name="Freeform 409"/>
            <p:cNvSpPr>
              <a:spLocks/>
            </p:cNvSpPr>
            <p:nvPr/>
          </p:nvSpPr>
          <p:spPr bwMode="auto">
            <a:xfrm>
              <a:off x="1541" y="3216"/>
              <a:ext cx="34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" y="10"/>
                </a:cxn>
                <a:cxn ang="0">
                  <a:pos x="5" y="5"/>
                </a:cxn>
                <a:cxn ang="0">
                  <a:pos x="11" y="1"/>
                </a:cxn>
                <a:cxn ang="0">
                  <a:pos x="17" y="0"/>
                </a:cxn>
                <a:cxn ang="0">
                  <a:pos x="24" y="1"/>
                </a:cxn>
                <a:cxn ang="0">
                  <a:pos x="29" y="5"/>
                </a:cxn>
                <a:cxn ang="0">
                  <a:pos x="34" y="10"/>
                </a:cxn>
                <a:cxn ang="0">
                  <a:pos x="34" y="17"/>
                </a:cxn>
                <a:cxn ang="0">
                  <a:pos x="34" y="23"/>
                </a:cxn>
                <a:cxn ang="0">
                  <a:pos x="29" y="28"/>
                </a:cxn>
                <a:cxn ang="0">
                  <a:pos x="24" y="31"/>
                </a:cxn>
                <a:cxn ang="0">
                  <a:pos x="17" y="33"/>
                </a:cxn>
                <a:cxn ang="0">
                  <a:pos x="11" y="31"/>
                </a:cxn>
                <a:cxn ang="0">
                  <a:pos x="5" y="28"/>
                </a:cxn>
                <a:cxn ang="0">
                  <a:pos x="1" y="23"/>
                </a:cxn>
                <a:cxn ang="0">
                  <a:pos x="0" y="17"/>
                </a:cxn>
              </a:cxnLst>
              <a:rect l="0" t="0" r="r" b="b"/>
              <a:pathLst>
                <a:path w="34" h="33">
                  <a:moveTo>
                    <a:pt x="0" y="17"/>
                  </a:moveTo>
                  <a:lnTo>
                    <a:pt x="1" y="10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7" y="0"/>
                  </a:lnTo>
                  <a:lnTo>
                    <a:pt x="24" y="1"/>
                  </a:lnTo>
                  <a:lnTo>
                    <a:pt x="29" y="5"/>
                  </a:lnTo>
                  <a:lnTo>
                    <a:pt x="34" y="10"/>
                  </a:lnTo>
                  <a:lnTo>
                    <a:pt x="34" y="17"/>
                  </a:lnTo>
                  <a:lnTo>
                    <a:pt x="34" y="23"/>
                  </a:lnTo>
                  <a:lnTo>
                    <a:pt x="29" y="28"/>
                  </a:lnTo>
                  <a:lnTo>
                    <a:pt x="24" y="31"/>
                  </a:lnTo>
                  <a:lnTo>
                    <a:pt x="17" y="33"/>
                  </a:lnTo>
                  <a:lnTo>
                    <a:pt x="11" y="31"/>
                  </a:lnTo>
                  <a:lnTo>
                    <a:pt x="5" y="28"/>
                  </a:lnTo>
                  <a:lnTo>
                    <a:pt x="1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7" name="Freeform 410"/>
            <p:cNvSpPr>
              <a:spLocks/>
            </p:cNvSpPr>
            <p:nvPr/>
          </p:nvSpPr>
          <p:spPr bwMode="auto">
            <a:xfrm>
              <a:off x="1602" y="3216"/>
              <a:ext cx="34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" y="10"/>
                </a:cxn>
                <a:cxn ang="0">
                  <a:pos x="5" y="5"/>
                </a:cxn>
                <a:cxn ang="0">
                  <a:pos x="10" y="1"/>
                </a:cxn>
                <a:cxn ang="0">
                  <a:pos x="16" y="0"/>
                </a:cxn>
                <a:cxn ang="0">
                  <a:pos x="23" y="1"/>
                </a:cxn>
                <a:cxn ang="0">
                  <a:pos x="29" y="5"/>
                </a:cxn>
                <a:cxn ang="0">
                  <a:pos x="32" y="10"/>
                </a:cxn>
                <a:cxn ang="0">
                  <a:pos x="34" y="17"/>
                </a:cxn>
                <a:cxn ang="0">
                  <a:pos x="32" y="23"/>
                </a:cxn>
                <a:cxn ang="0">
                  <a:pos x="29" y="28"/>
                </a:cxn>
                <a:cxn ang="0">
                  <a:pos x="23" y="31"/>
                </a:cxn>
                <a:cxn ang="0">
                  <a:pos x="16" y="33"/>
                </a:cxn>
                <a:cxn ang="0">
                  <a:pos x="10" y="31"/>
                </a:cxn>
                <a:cxn ang="0">
                  <a:pos x="5" y="28"/>
                </a:cxn>
                <a:cxn ang="0">
                  <a:pos x="1" y="23"/>
                </a:cxn>
                <a:cxn ang="0">
                  <a:pos x="0" y="17"/>
                </a:cxn>
              </a:cxnLst>
              <a:rect l="0" t="0" r="r" b="b"/>
              <a:pathLst>
                <a:path w="34" h="33">
                  <a:moveTo>
                    <a:pt x="0" y="17"/>
                  </a:moveTo>
                  <a:lnTo>
                    <a:pt x="1" y="10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9" y="5"/>
                  </a:lnTo>
                  <a:lnTo>
                    <a:pt x="32" y="10"/>
                  </a:lnTo>
                  <a:lnTo>
                    <a:pt x="34" y="17"/>
                  </a:lnTo>
                  <a:lnTo>
                    <a:pt x="32" y="23"/>
                  </a:lnTo>
                  <a:lnTo>
                    <a:pt x="29" y="28"/>
                  </a:lnTo>
                  <a:lnTo>
                    <a:pt x="23" y="31"/>
                  </a:lnTo>
                  <a:lnTo>
                    <a:pt x="16" y="33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1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8" name="Freeform 411"/>
            <p:cNvSpPr>
              <a:spLocks/>
            </p:cNvSpPr>
            <p:nvPr/>
          </p:nvSpPr>
          <p:spPr bwMode="auto">
            <a:xfrm>
              <a:off x="1661" y="3216"/>
              <a:ext cx="35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11" y="1"/>
                </a:cxn>
                <a:cxn ang="0">
                  <a:pos x="18" y="0"/>
                </a:cxn>
                <a:cxn ang="0">
                  <a:pos x="24" y="1"/>
                </a:cxn>
                <a:cxn ang="0">
                  <a:pos x="30" y="5"/>
                </a:cxn>
                <a:cxn ang="0">
                  <a:pos x="34" y="10"/>
                </a:cxn>
                <a:cxn ang="0">
                  <a:pos x="35" y="17"/>
                </a:cxn>
                <a:cxn ang="0">
                  <a:pos x="34" y="23"/>
                </a:cxn>
                <a:cxn ang="0">
                  <a:pos x="30" y="28"/>
                </a:cxn>
                <a:cxn ang="0">
                  <a:pos x="24" y="31"/>
                </a:cxn>
                <a:cxn ang="0">
                  <a:pos x="18" y="33"/>
                </a:cxn>
                <a:cxn ang="0">
                  <a:pos x="11" y="31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0" y="17"/>
                </a:cxn>
              </a:cxnLst>
              <a:rect l="0" t="0" r="r" b="b"/>
              <a:pathLst>
                <a:path w="35" h="33">
                  <a:moveTo>
                    <a:pt x="0" y="17"/>
                  </a:moveTo>
                  <a:lnTo>
                    <a:pt x="2" y="10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8" y="0"/>
                  </a:lnTo>
                  <a:lnTo>
                    <a:pt x="24" y="1"/>
                  </a:lnTo>
                  <a:lnTo>
                    <a:pt x="30" y="5"/>
                  </a:lnTo>
                  <a:lnTo>
                    <a:pt x="34" y="10"/>
                  </a:lnTo>
                  <a:lnTo>
                    <a:pt x="35" y="17"/>
                  </a:lnTo>
                  <a:lnTo>
                    <a:pt x="34" y="23"/>
                  </a:lnTo>
                  <a:lnTo>
                    <a:pt x="30" y="28"/>
                  </a:lnTo>
                  <a:lnTo>
                    <a:pt x="24" y="31"/>
                  </a:lnTo>
                  <a:lnTo>
                    <a:pt x="18" y="33"/>
                  </a:lnTo>
                  <a:lnTo>
                    <a:pt x="11" y="31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9" name="Line 412"/>
            <p:cNvSpPr>
              <a:spLocks noChangeShapeType="1"/>
            </p:cNvSpPr>
            <p:nvPr/>
          </p:nvSpPr>
          <p:spPr bwMode="auto">
            <a:xfrm>
              <a:off x="1523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10" name="Line 413"/>
            <p:cNvSpPr>
              <a:spLocks noChangeShapeType="1"/>
            </p:cNvSpPr>
            <p:nvPr/>
          </p:nvSpPr>
          <p:spPr bwMode="auto">
            <a:xfrm>
              <a:off x="1555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11" name="Line 414"/>
            <p:cNvSpPr>
              <a:spLocks noChangeShapeType="1"/>
            </p:cNvSpPr>
            <p:nvPr/>
          </p:nvSpPr>
          <p:spPr bwMode="auto">
            <a:xfrm>
              <a:off x="1587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12" name="Line 415"/>
            <p:cNvSpPr>
              <a:spLocks noChangeShapeType="1"/>
            </p:cNvSpPr>
            <p:nvPr/>
          </p:nvSpPr>
          <p:spPr bwMode="auto">
            <a:xfrm>
              <a:off x="1619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13" name="Line 416"/>
            <p:cNvSpPr>
              <a:spLocks noChangeShapeType="1"/>
            </p:cNvSpPr>
            <p:nvPr/>
          </p:nvSpPr>
          <p:spPr bwMode="auto">
            <a:xfrm>
              <a:off x="1651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14" name="Line 417"/>
            <p:cNvSpPr>
              <a:spLocks noChangeShapeType="1"/>
            </p:cNvSpPr>
            <p:nvPr/>
          </p:nvSpPr>
          <p:spPr bwMode="auto">
            <a:xfrm>
              <a:off x="1683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15" name="Line 418"/>
            <p:cNvSpPr>
              <a:spLocks noChangeShapeType="1"/>
            </p:cNvSpPr>
            <p:nvPr/>
          </p:nvSpPr>
          <p:spPr bwMode="auto">
            <a:xfrm>
              <a:off x="1489" y="3407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16" name="Line 419"/>
            <p:cNvSpPr>
              <a:spLocks noChangeShapeType="1"/>
            </p:cNvSpPr>
            <p:nvPr/>
          </p:nvSpPr>
          <p:spPr bwMode="auto">
            <a:xfrm>
              <a:off x="1506" y="3380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17" name="Line 420"/>
            <p:cNvSpPr>
              <a:spLocks noChangeShapeType="1"/>
            </p:cNvSpPr>
            <p:nvPr/>
          </p:nvSpPr>
          <p:spPr bwMode="auto">
            <a:xfrm>
              <a:off x="1522" y="3353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18" name="Line 421"/>
            <p:cNvSpPr>
              <a:spLocks noChangeShapeType="1"/>
            </p:cNvSpPr>
            <p:nvPr/>
          </p:nvSpPr>
          <p:spPr bwMode="auto">
            <a:xfrm>
              <a:off x="1539" y="3326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19" name="Line 422"/>
            <p:cNvSpPr>
              <a:spLocks noChangeShapeType="1"/>
            </p:cNvSpPr>
            <p:nvPr/>
          </p:nvSpPr>
          <p:spPr bwMode="auto">
            <a:xfrm>
              <a:off x="1556" y="3298"/>
              <a:ext cx="18" cy="1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20" name="Line 423"/>
            <p:cNvSpPr>
              <a:spLocks noChangeShapeType="1"/>
            </p:cNvSpPr>
            <p:nvPr/>
          </p:nvSpPr>
          <p:spPr bwMode="auto">
            <a:xfrm>
              <a:off x="1572" y="3272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21" name="Line 424"/>
            <p:cNvSpPr>
              <a:spLocks noChangeShapeType="1"/>
            </p:cNvSpPr>
            <p:nvPr/>
          </p:nvSpPr>
          <p:spPr bwMode="auto">
            <a:xfrm flipH="1">
              <a:off x="1697" y="3407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22" name="Line 425"/>
            <p:cNvSpPr>
              <a:spLocks noChangeShapeType="1"/>
            </p:cNvSpPr>
            <p:nvPr/>
          </p:nvSpPr>
          <p:spPr bwMode="auto">
            <a:xfrm flipH="1">
              <a:off x="1680" y="3380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23" name="Line 426"/>
            <p:cNvSpPr>
              <a:spLocks noChangeShapeType="1"/>
            </p:cNvSpPr>
            <p:nvPr/>
          </p:nvSpPr>
          <p:spPr bwMode="auto">
            <a:xfrm flipH="1">
              <a:off x="1664" y="3353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24" name="Line 427"/>
            <p:cNvSpPr>
              <a:spLocks noChangeShapeType="1"/>
            </p:cNvSpPr>
            <p:nvPr/>
          </p:nvSpPr>
          <p:spPr bwMode="auto">
            <a:xfrm flipH="1">
              <a:off x="1647" y="3326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25" name="Line 428"/>
            <p:cNvSpPr>
              <a:spLocks noChangeShapeType="1"/>
            </p:cNvSpPr>
            <p:nvPr/>
          </p:nvSpPr>
          <p:spPr bwMode="auto">
            <a:xfrm flipH="1">
              <a:off x="1630" y="3298"/>
              <a:ext cx="19" cy="1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26" name="Line 429"/>
            <p:cNvSpPr>
              <a:spLocks noChangeShapeType="1"/>
            </p:cNvSpPr>
            <p:nvPr/>
          </p:nvSpPr>
          <p:spPr bwMode="auto">
            <a:xfrm flipH="1">
              <a:off x="1613" y="3272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27" name="Freeform 430"/>
            <p:cNvSpPr>
              <a:spLocks/>
            </p:cNvSpPr>
            <p:nvPr/>
          </p:nvSpPr>
          <p:spPr bwMode="auto">
            <a:xfrm>
              <a:off x="1500" y="3268"/>
              <a:ext cx="205" cy="163"/>
            </a:xfrm>
            <a:custGeom>
              <a:avLst/>
              <a:gdLst/>
              <a:ahLst/>
              <a:cxnLst>
                <a:cxn ang="0">
                  <a:pos x="3696" y="0"/>
                </a:cxn>
                <a:cxn ang="0">
                  <a:pos x="0" y="5892"/>
                </a:cxn>
                <a:cxn ang="0">
                  <a:pos x="7396" y="5892"/>
                </a:cxn>
                <a:cxn ang="0">
                  <a:pos x="3696" y="0"/>
                </a:cxn>
              </a:cxnLst>
              <a:rect l="0" t="0" r="r" b="b"/>
              <a:pathLst>
                <a:path w="7396" h="5892">
                  <a:moveTo>
                    <a:pt x="3696" y="0"/>
                  </a:moveTo>
                  <a:lnTo>
                    <a:pt x="0" y="5892"/>
                  </a:lnTo>
                  <a:lnTo>
                    <a:pt x="7396" y="5892"/>
                  </a:lnTo>
                  <a:lnTo>
                    <a:pt x="3696" y="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05" name="Group 403"/>
          <p:cNvGrpSpPr>
            <a:grpSpLocks noChangeAspect="1"/>
          </p:cNvGrpSpPr>
          <p:nvPr/>
        </p:nvGrpSpPr>
        <p:grpSpPr bwMode="auto">
          <a:xfrm>
            <a:off x="2056756" y="3792810"/>
            <a:ext cx="275847" cy="288000"/>
            <a:chOff x="1489" y="3216"/>
            <a:chExt cx="227" cy="237"/>
          </a:xfrm>
        </p:grpSpPr>
        <p:sp>
          <p:nvSpPr>
            <p:cNvPr id="229" name="Freeform 409"/>
            <p:cNvSpPr>
              <a:spLocks/>
            </p:cNvSpPr>
            <p:nvPr/>
          </p:nvSpPr>
          <p:spPr bwMode="auto">
            <a:xfrm>
              <a:off x="1541" y="3216"/>
              <a:ext cx="34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" y="10"/>
                </a:cxn>
                <a:cxn ang="0">
                  <a:pos x="5" y="5"/>
                </a:cxn>
                <a:cxn ang="0">
                  <a:pos x="11" y="1"/>
                </a:cxn>
                <a:cxn ang="0">
                  <a:pos x="17" y="0"/>
                </a:cxn>
                <a:cxn ang="0">
                  <a:pos x="24" y="1"/>
                </a:cxn>
                <a:cxn ang="0">
                  <a:pos x="29" y="5"/>
                </a:cxn>
                <a:cxn ang="0">
                  <a:pos x="34" y="10"/>
                </a:cxn>
                <a:cxn ang="0">
                  <a:pos x="34" y="17"/>
                </a:cxn>
                <a:cxn ang="0">
                  <a:pos x="34" y="23"/>
                </a:cxn>
                <a:cxn ang="0">
                  <a:pos x="29" y="28"/>
                </a:cxn>
                <a:cxn ang="0">
                  <a:pos x="24" y="31"/>
                </a:cxn>
                <a:cxn ang="0">
                  <a:pos x="17" y="33"/>
                </a:cxn>
                <a:cxn ang="0">
                  <a:pos x="11" y="31"/>
                </a:cxn>
                <a:cxn ang="0">
                  <a:pos x="5" y="28"/>
                </a:cxn>
                <a:cxn ang="0">
                  <a:pos x="1" y="23"/>
                </a:cxn>
                <a:cxn ang="0">
                  <a:pos x="0" y="17"/>
                </a:cxn>
              </a:cxnLst>
              <a:rect l="0" t="0" r="r" b="b"/>
              <a:pathLst>
                <a:path w="34" h="33">
                  <a:moveTo>
                    <a:pt x="0" y="17"/>
                  </a:moveTo>
                  <a:lnTo>
                    <a:pt x="1" y="10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7" y="0"/>
                  </a:lnTo>
                  <a:lnTo>
                    <a:pt x="24" y="1"/>
                  </a:lnTo>
                  <a:lnTo>
                    <a:pt x="29" y="5"/>
                  </a:lnTo>
                  <a:lnTo>
                    <a:pt x="34" y="10"/>
                  </a:lnTo>
                  <a:lnTo>
                    <a:pt x="34" y="17"/>
                  </a:lnTo>
                  <a:lnTo>
                    <a:pt x="34" y="23"/>
                  </a:lnTo>
                  <a:lnTo>
                    <a:pt x="29" y="28"/>
                  </a:lnTo>
                  <a:lnTo>
                    <a:pt x="24" y="31"/>
                  </a:lnTo>
                  <a:lnTo>
                    <a:pt x="17" y="33"/>
                  </a:lnTo>
                  <a:lnTo>
                    <a:pt x="11" y="31"/>
                  </a:lnTo>
                  <a:lnTo>
                    <a:pt x="5" y="28"/>
                  </a:lnTo>
                  <a:lnTo>
                    <a:pt x="1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30" name="Freeform 410"/>
            <p:cNvSpPr>
              <a:spLocks/>
            </p:cNvSpPr>
            <p:nvPr/>
          </p:nvSpPr>
          <p:spPr bwMode="auto">
            <a:xfrm>
              <a:off x="1602" y="3216"/>
              <a:ext cx="34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" y="10"/>
                </a:cxn>
                <a:cxn ang="0">
                  <a:pos x="5" y="5"/>
                </a:cxn>
                <a:cxn ang="0">
                  <a:pos x="10" y="1"/>
                </a:cxn>
                <a:cxn ang="0">
                  <a:pos x="16" y="0"/>
                </a:cxn>
                <a:cxn ang="0">
                  <a:pos x="23" y="1"/>
                </a:cxn>
                <a:cxn ang="0">
                  <a:pos x="29" y="5"/>
                </a:cxn>
                <a:cxn ang="0">
                  <a:pos x="32" y="10"/>
                </a:cxn>
                <a:cxn ang="0">
                  <a:pos x="34" y="17"/>
                </a:cxn>
                <a:cxn ang="0">
                  <a:pos x="32" y="23"/>
                </a:cxn>
                <a:cxn ang="0">
                  <a:pos x="29" y="28"/>
                </a:cxn>
                <a:cxn ang="0">
                  <a:pos x="23" y="31"/>
                </a:cxn>
                <a:cxn ang="0">
                  <a:pos x="16" y="33"/>
                </a:cxn>
                <a:cxn ang="0">
                  <a:pos x="10" y="31"/>
                </a:cxn>
                <a:cxn ang="0">
                  <a:pos x="5" y="28"/>
                </a:cxn>
                <a:cxn ang="0">
                  <a:pos x="1" y="23"/>
                </a:cxn>
                <a:cxn ang="0">
                  <a:pos x="0" y="17"/>
                </a:cxn>
              </a:cxnLst>
              <a:rect l="0" t="0" r="r" b="b"/>
              <a:pathLst>
                <a:path w="34" h="33">
                  <a:moveTo>
                    <a:pt x="0" y="17"/>
                  </a:moveTo>
                  <a:lnTo>
                    <a:pt x="1" y="10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9" y="5"/>
                  </a:lnTo>
                  <a:lnTo>
                    <a:pt x="32" y="10"/>
                  </a:lnTo>
                  <a:lnTo>
                    <a:pt x="34" y="17"/>
                  </a:lnTo>
                  <a:lnTo>
                    <a:pt x="32" y="23"/>
                  </a:lnTo>
                  <a:lnTo>
                    <a:pt x="29" y="28"/>
                  </a:lnTo>
                  <a:lnTo>
                    <a:pt x="23" y="31"/>
                  </a:lnTo>
                  <a:lnTo>
                    <a:pt x="16" y="33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1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31" name="Freeform 411"/>
            <p:cNvSpPr>
              <a:spLocks/>
            </p:cNvSpPr>
            <p:nvPr/>
          </p:nvSpPr>
          <p:spPr bwMode="auto">
            <a:xfrm>
              <a:off x="1661" y="3216"/>
              <a:ext cx="35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11" y="1"/>
                </a:cxn>
                <a:cxn ang="0">
                  <a:pos x="18" y="0"/>
                </a:cxn>
                <a:cxn ang="0">
                  <a:pos x="24" y="1"/>
                </a:cxn>
                <a:cxn ang="0">
                  <a:pos x="30" y="5"/>
                </a:cxn>
                <a:cxn ang="0">
                  <a:pos x="34" y="10"/>
                </a:cxn>
                <a:cxn ang="0">
                  <a:pos x="35" y="17"/>
                </a:cxn>
                <a:cxn ang="0">
                  <a:pos x="34" y="23"/>
                </a:cxn>
                <a:cxn ang="0">
                  <a:pos x="30" y="28"/>
                </a:cxn>
                <a:cxn ang="0">
                  <a:pos x="24" y="31"/>
                </a:cxn>
                <a:cxn ang="0">
                  <a:pos x="18" y="33"/>
                </a:cxn>
                <a:cxn ang="0">
                  <a:pos x="11" y="31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0" y="17"/>
                </a:cxn>
              </a:cxnLst>
              <a:rect l="0" t="0" r="r" b="b"/>
              <a:pathLst>
                <a:path w="35" h="33">
                  <a:moveTo>
                    <a:pt x="0" y="17"/>
                  </a:moveTo>
                  <a:lnTo>
                    <a:pt x="2" y="10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8" y="0"/>
                  </a:lnTo>
                  <a:lnTo>
                    <a:pt x="24" y="1"/>
                  </a:lnTo>
                  <a:lnTo>
                    <a:pt x="30" y="5"/>
                  </a:lnTo>
                  <a:lnTo>
                    <a:pt x="34" y="10"/>
                  </a:lnTo>
                  <a:lnTo>
                    <a:pt x="35" y="17"/>
                  </a:lnTo>
                  <a:lnTo>
                    <a:pt x="34" y="23"/>
                  </a:lnTo>
                  <a:lnTo>
                    <a:pt x="30" y="28"/>
                  </a:lnTo>
                  <a:lnTo>
                    <a:pt x="24" y="31"/>
                  </a:lnTo>
                  <a:lnTo>
                    <a:pt x="18" y="33"/>
                  </a:lnTo>
                  <a:lnTo>
                    <a:pt x="11" y="31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32" name="Line 412"/>
            <p:cNvSpPr>
              <a:spLocks noChangeShapeType="1"/>
            </p:cNvSpPr>
            <p:nvPr/>
          </p:nvSpPr>
          <p:spPr bwMode="auto">
            <a:xfrm>
              <a:off x="1523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33" name="Line 413"/>
            <p:cNvSpPr>
              <a:spLocks noChangeShapeType="1"/>
            </p:cNvSpPr>
            <p:nvPr/>
          </p:nvSpPr>
          <p:spPr bwMode="auto">
            <a:xfrm>
              <a:off x="1555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34" name="Line 414"/>
            <p:cNvSpPr>
              <a:spLocks noChangeShapeType="1"/>
            </p:cNvSpPr>
            <p:nvPr/>
          </p:nvSpPr>
          <p:spPr bwMode="auto">
            <a:xfrm>
              <a:off x="1587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35" name="Line 415"/>
            <p:cNvSpPr>
              <a:spLocks noChangeShapeType="1"/>
            </p:cNvSpPr>
            <p:nvPr/>
          </p:nvSpPr>
          <p:spPr bwMode="auto">
            <a:xfrm>
              <a:off x="1619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36" name="Line 416"/>
            <p:cNvSpPr>
              <a:spLocks noChangeShapeType="1"/>
            </p:cNvSpPr>
            <p:nvPr/>
          </p:nvSpPr>
          <p:spPr bwMode="auto">
            <a:xfrm>
              <a:off x="1651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37" name="Line 417"/>
            <p:cNvSpPr>
              <a:spLocks noChangeShapeType="1"/>
            </p:cNvSpPr>
            <p:nvPr/>
          </p:nvSpPr>
          <p:spPr bwMode="auto">
            <a:xfrm>
              <a:off x="1683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38" name="Line 418"/>
            <p:cNvSpPr>
              <a:spLocks noChangeShapeType="1"/>
            </p:cNvSpPr>
            <p:nvPr/>
          </p:nvSpPr>
          <p:spPr bwMode="auto">
            <a:xfrm>
              <a:off x="1489" y="3407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39" name="Line 419"/>
            <p:cNvSpPr>
              <a:spLocks noChangeShapeType="1"/>
            </p:cNvSpPr>
            <p:nvPr/>
          </p:nvSpPr>
          <p:spPr bwMode="auto">
            <a:xfrm>
              <a:off x="1506" y="3380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40" name="Line 420"/>
            <p:cNvSpPr>
              <a:spLocks noChangeShapeType="1"/>
            </p:cNvSpPr>
            <p:nvPr/>
          </p:nvSpPr>
          <p:spPr bwMode="auto">
            <a:xfrm>
              <a:off x="1522" y="3353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41" name="Line 421"/>
            <p:cNvSpPr>
              <a:spLocks noChangeShapeType="1"/>
            </p:cNvSpPr>
            <p:nvPr/>
          </p:nvSpPr>
          <p:spPr bwMode="auto">
            <a:xfrm>
              <a:off x="1539" y="3326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42" name="Line 422"/>
            <p:cNvSpPr>
              <a:spLocks noChangeShapeType="1"/>
            </p:cNvSpPr>
            <p:nvPr/>
          </p:nvSpPr>
          <p:spPr bwMode="auto">
            <a:xfrm>
              <a:off x="1556" y="3298"/>
              <a:ext cx="18" cy="1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43" name="Line 423"/>
            <p:cNvSpPr>
              <a:spLocks noChangeShapeType="1"/>
            </p:cNvSpPr>
            <p:nvPr/>
          </p:nvSpPr>
          <p:spPr bwMode="auto">
            <a:xfrm>
              <a:off x="1572" y="3272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44" name="Line 424"/>
            <p:cNvSpPr>
              <a:spLocks noChangeShapeType="1"/>
            </p:cNvSpPr>
            <p:nvPr/>
          </p:nvSpPr>
          <p:spPr bwMode="auto">
            <a:xfrm flipH="1">
              <a:off x="1697" y="3407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45" name="Line 425"/>
            <p:cNvSpPr>
              <a:spLocks noChangeShapeType="1"/>
            </p:cNvSpPr>
            <p:nvPr/>
          </p:nvSpPr>
          <p:spPr bwMode="auto">
            <a:xfrm flipH="1">
              <a:off x="1680" y="3380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46" name="Line 426"/>
            <p:cNvSpPr>
              <a:spLocks noChangeShapeType="1"/>
            </p:cNvSpPr>
            <p:nvPr/>
          </p:nvSpPr>
          <p:spPr bwMode="auto">
            <a:xfrm flipH="1">
              <a:off x="1664" y="3353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47" name="Line 427"/>
            <p:cNvSpPr>
              <a:spLocks noChangeShapeType="1"/>
            </p:cNvSpPr>
            <p:nvPr/>
          </p:nvSpPr>
          <p:spPr bwMode="auto">
            <a:xfrm flipH="1">
              <a:off x="1647" y="3326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48" name="Line 428"/>
            <p:cNvSpPr>
              <a:spLocks noChangeShapeType="1"/>
            </p:cNvSpPr>
            <p:nvPr/>
          </p:nvSpPr>
          <p:spPr bwMode="auto">
            <a:xfrm flipH="1">
              <a:off x="1630" y="3298"/>
              <a:ext cx="19" cy="1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49" name="Line 429"/>
            <p:cNvSpPr>
              <a:spLocks noChangeShapeType="1"/>
            </p:cNvSpPr>
            <p:nvPr/>
          </p:nvSpPr>
          <p:spPr bwMode="auto">
            <a:xfrm flipH="1">
              <a:off x="1613" y="3272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50" name="Freeform 430"/>
            <p:cNvSpPr>
              <a:spLocks/>
            </p:cNvSpPr>
            <p:nvPr/>
          </p:nvSpPr>
          <p:spPr bwMode="auto">
            <a:xfrm>
              <a:off x="1500" y="3268"/>
              <a:ext cx="205" cy="163"/>
            </a:xfrm>
            <a:custGeom>
              <a:avLst/>
              <a:gdLst/>
              <a:ahLst/>
              <a:cxnLst>
                <a:cxn ang="0">
                  <a:pos x="3696" y="0"/>
                </a:cxn>
                <a:cxn ang="0">
                  <a:pos x="0" y="5892"/>
                </a:cxn>
                <a:cxn ang="0">
                  <a:pos x="7396" y="5892"/>
                </a:cxn>
                <a:cxn ang="0">
                  <a:pos x="3696" y="0"/>
                </a:cxn>
              </a:cxnLst>
              <a:rect l="0" t="0" r="r" b="b"/>
              <a:pathLst>
                <a:path w="7396" h="5892">
                  <a:moveTo>
                    <a:pt x="3696" y="0"/>
                  </a:moveTo>
                  <a:lnTo>
                    <a:pt x="0" y="5892"/>
                  </a:lnTo>
                  <a:lnTo>
                    <a:pt x="7396" y="5892"/>
                  </a:lnTo>
                  <a:lnTo>
                    <a:pt x="3696" y="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28" name="Group 403"/>
          <p:cNvGrpSpPr>
            <a:grpSpLocks noChangeAspect="1"/>
          </p:cNvGrpSpPr>
          <p:nvPr/>
        </p:nvGrpSpPr>
        <p:grpSpPr bwMode="auto">
          <a:xfrm>
            <a:off x="1696716" y="4872930"/>
            <a:ext cx="275847" cy="288000"/>
            <a:chOff x="1489" y="3216"/>
            <a:chExt cx="227" cy="237"/>
          </a:xfrm>
        </p:grpSpPr>
        <p:sp>
          <p:nvSpPr>
            <p:cNvPr id="252" name="Freeform 409"/>
            <p:cNvSpPr>
              <a:spLocks/>
            </p:cNvSpPr>
            <p:nvPr/>
          </p:nvSpPr>
          <p:spPr bwMode="auto">
            <a:xfrm>
              <a:off x="1541" y="3216"/>
              <a:ext cx="34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" y="10"/>
                </a:cxn>
                <a:cxn ang="0">
                  <a:pos x="5" y="5"/>
                </a:cxn>
                <a:cxn ang="0">
                  <a:pos x="11" y="1"/>
                </a:cxn>
                <a:cxn ang="0">
                  <a:pos x="17" y="0"/>
                </a:cxn>
                <a:cxn ang="0">
                  <a:pos x="24" y="1"/>
                </a:cxn>
                <a:cxn ang="0">
                  <a:pos x="29" y="5"/>
                </a:cxn>
                <a:cxn ang="0">
                  <a:pos x="34" y="10"/>
                </a:cxn>
                <a:cxn ang="0">
                  <a:pos x="34" y="17"/>
                </a:cxn>
                <a:cxn ang="0">
                  <a:pos x="34" y="23"/>
                </a:cxn>
                <a:cxn ang="0">
                  <a:pos x="29" y="28"/>
                </a:cxn>
                <a:cxn ang="0">
                  <a:pos x="24" y="31"/>
                </a:cxn>
                <a:cxn ang="0">
                  <a:pos x="17" y="33"/>
                </a:cxn>
                <a:cxn ang="0">
                  <a:pos x="11" y="31"/>
                </a:cxn>
                <a:cxn ang="0">
                  <a:pos x="5" y="28"/>
                </a:cxn>
                <a:cxn ang="0">
                  <a:pos x="1" y="23"/>
                </a:cxn>
                <a:cxn ang="0">
                  <a:pos x="0" y="17"/>
                </a:cxn>
              </a:cxnLst>
              <a:rect l="0" t="0" r="r" b="b"/>
              <a:pathLst>
                <a:path w="34" h="33">
                  <a:moveTo>
                    <a:pt x="0" y="17"/>
                  </a:moveTo>
                  <a:lnTo>
                    <a:pt x="1" y="10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7" y="0"/>
                  </a:lnTo>
                  <a:lnTo>
                    <a:pt x="24" y="1"/>
                  </a:lnTo>
                  <a:lnTo>
                    <a:pt x="29" y="5"/>
                  </a:lnTo>
                  <a:lnTo>
                    <a:pt x="34" y="10"/>
                  </a:lnTo>
                  <a:lnTo>
                    <a:pt x="34" y="17"/>
                  </a:lnTo>
                  <a:lnTo>
                    <a:pt x="34" y="23"/>
                  </a:lnTo>
                  <a:lnTo>
                    <a:pt x="29" y="28"/>
                  </a:lnTo>
                  <a:lnTo>
                    <a:pt x="24" y="31"/>
                  </a:lnTo>
                  <a:lnTo>
                    <a:pt x="17" y="33"/>
                  </a:lnTo>
                  <a:lnTo>
                    <a:pt x="11" y="31"/>
                  </a:lnTo>
                  <a:lnTo>
                    <a:pt x="5" y="28"/>
                  </a:lnTo>
                  <a:lnTo>
                    <a:pt x="1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53" name="Freeform 410"/>
            <p:cNvSpPr>
              <a:spLocks/>
            </p:cNvSpPr>
            <p:nvPr/>
          </p:nvSpPr>
          <p:spPr bwMode="auto">
            <a:xfrm>
              <a:off x="1602" y="3216"/>
              <a:ext cx="34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" y="10"/>
                </a:cxn>
                <a:cxn ang="0">
                  <a:pos x="5" y="5"/>
                </a:cxn>
                <a:cxn ang="0">
                  <a:pos x="10" y="1"/>
                </a:cxn>
                <a:cxn ang="0">
                  <a:pos x="16" y="0"/>
                </a:cxn>
                <a:cxn ang="0">
                  <a:pos x="23" y="1"/>
                </a:cxn>
                <a:cxn ang="0">
                  <a:pos x="29" y="5"/>
                </a:cxn>
                <a:cxn ang="0">
                  <a:pos x="32" y="10"/>
                </a:cxn>
                <a:cxn ang="0">
                  <a:pos x="34" y="17"/>
                </a:cxn>
                <a:cxn ang="0">
                  <a:pos x="32" y="23"/>
                </a:cxn>
                <a:cxn ang="0">
                  <a:pos x="29" y="28"/>
                </a:cxn>
                <a:cxn ang="0">
                  <a:pos x="23" y="31"/>
                </a:cxn>
                <a:cxn ang="0">
                  <a:pos x="16" y="33"/>
                </a:cxn>
                <a:cxn ang="0">
                  <a:pos x="10" y="31"/>
                </a:cxn>
                <a:cxn ang="0">
                  <a:pos x="5" y="28"/>
                </a:cxn>
                <a:cxn ang="0">
                  <a:pos x="1" y="23"/>
                </a:cxn>
                <a:cxn ang="0">
                  <a:pos x="0" y="17"/>
                </a:cxn>
              </a:cxnLst>
              <a:rect l="0" t="0" r="r" b="b"/>
              <a:pathLst>
                <a:path w="34" h="33">
                  <a:moveTo>
                    <a:pt x="0" y="17"/>
                  </a:moveTo>
                  <a:lnTo>
                    <a:pt x="1" y="10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9" y="5"/>
                  </a:lnTo>
                  <a:lnTo>
                    <a:pt x="32" y="10"/>
                  </a:lnTo>
                  <a:lnTo>
                    <a:pt x="34" y="17"/>
                  </a:lnTo>
                  <a:lnTo>
                    <a:pt x="32" y="23"/>
                  </a:lnTo>
                  <a:lnTo>
                    <a:pt x="29" y="28"/>
                  </a:lnTo>
                  <a:lnTo>
                    <a:pt x="23" y="31"/>
                  </a:lnTo>
                  <a:lnTo>
                    <a:pt x="16" y="33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1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54" name="Freeform 411"/>
            <p:cNvSpPr>
              <a:spLocks/>
            </p:cNvSpPr>
            <p:nvPr/>
          </p:nvSpPr>
          <p:spPr bwMode="auto">
            <a:xfrm>
              <a:off x="1661" y="3216"/>
              <a:ext cx="35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11" y="1"/>
                </a:cxn>
                <a:cxn ang="0">
                  <a:pos x="18" y="0"/>
                </a:cxn>
                <a:cxn ang="0">
                  <a:pos x="24" y="1"/>
                </a:cxn>
                <a:cxn ang="0">
                  <a:pos x="30" y="5"/>
                </a:cxn>
                <a:cxn ang="0">
                  <a:pos x="34" y="10"/>
                </a:cxn>
                <a:cxn ang="0">
                  <a:pos x="35" y="17"/>
                </a:cxn>
                <a:cxn ang="0">
                  <a:pos x="34" y="23"/>
                </a:cxn>
                <a:cxn ang="0">
                  <a:pos x="30" y="28"/>
                </a:cxn>
                <a:cxn ang="0">
                  <a:pos x="24" y="31"/>
                </a:cxn>
                <a:cxn ang="0">
                  <a:pos x="18" y="33"/>
                </a:cxn>
                <a:cxn ang="0">
                  <a:pos x="11" y="31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0" y="17"/>
                </a:cxn>
              </a:cxnLst>
              <a:rect l="0" t="0" r="r" b="b"/>
              <a:pathLst>
                <a:path w="35" h="33">
                  <a:moveTo>
                    <a:pt x="0" y="17"/>
                  </a:moveTo>
                  <a:lnTo>
                    <a:pt x="2" y="10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8" y="0"/>
                  </a:lnTo>
                  <a:lnTo>
                    <a:pt x="24" y="1"/>
                  </a:lnTo>
                  <a:lnTo>
                    <a:pt x="30" y="5"/>
                  </a:lnTo>
                  <a:lnTo>
                    <a:pt x="34" y="10"/>
                  </a:lnTo>
                  <a:lnTo>
                    <a:pt x="35" y="17"/>
                  </a:lnTo>
                  <a:lnTo>
                    <a:pt x="34" y="23"/>
                  </a:lnTo>
                  <a:lnTo>
                    <a:pt x="30" y="28"/>
                  </a:lnTo>
                  <a:lnTo>
                    <a:pt x="24" y="31"/>
                  </a:lnTo>
                  <a:lnTo>
                    <a:pt x="18" y="33"/>
                  </a:lnTo>
                  <a:lnTo>
                    <a:pt x="11" y="31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55" name="Line 412"/>
            <p:cNvSpPr>
              <a:spLocks noChangeShapeType="1"/>
            </p:cNvSpPr>
            <p:nvPr/>
          </p:nvSpPr>
          <p:spPr bwMode="auto">
            <a:xfrm>
              <a:off x="1523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56" name="Line 413"/>
            <p:cNvSpPr>
              <a:spLocks noChangeShapeType="1"/>
            </p:cNvSpPr>
            <p:nvPr/>
          </p:nvSpPr>
          <p:spPr bwMode="auto">
            <a:xfrm>
              <a:off x="1555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57" name="Line 414"/>
            <p:cNvSpPr>
              <a:spLocks noChangeShapeType="1"/>
            </p:cNvSpPr>
            <p:nvPr/>
          </p:nvSpPr>
          <p:spPr bwMode="auto">
            <a:xfrm>
              <a:off x="1587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58" name="Line 415"/>
            <p:cNvSpPr>
              <a:spLocks noChangeShapeType="1"/>
            </p:cNvSpPr>
            <p:nvPr/>
          </p:nvSpPr>
          <p:spPr bwMode="auto">
            <a:xfrm>
              <a:off x="1619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59" name="Line 416"/>
            <p:cNvSpPr>
              <a:spLocks noChangeShapeType="1"/>
            </p:cNvSpPr>
            <p:nvPr/>
          </p:nvSpPr>
          <p:spPr bwMode="auto">
            <a:xfrm>
              <a:off x="1651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60" name="Line 417"/>
            <p:cNvSpPr>
              <a:spLocks noChangeShapeType="1"/>
            </p:cNvSpPr>
            <p:nvPr/>
          </p:nvSpPr>
          <p:spPr bwMode="auto">
            <a:xfrm>
              <a:off x="1683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61" name="Line 418"/>
            <p:cNvSpPr>
              <a:spLocks noChangeShapeType="1"/>
            </p:cNvSpPr>
            <p:nvPr/>
          </p:nvSpPr>
          <p:spPr bwMode="auto">
            <a:xfrm>
              <a:off x="1489" y="3407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62" name="Line 419"/>
            <p:cNvSpPr>
              <a:spLocks noChangeShapeType="1"/>
            </p:cNvSpPr>
            <p:nvPr/>
          </p:nvSpPr>
          <p:spPr bwMode="auto">
            <a:xfrm>
              <a:off x="1506" y="3380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63" name="Line 420"/>
            <p:cNvSpPr>
              <a:spLocks noChangeShapeType="1"/>
            </p:cNvSpPr>
            <p:nvPr/>
          </p:nvSpPr>
          <p:spPr bwMode="auto">
            <a:xfrm>
              <a:off x="1522" y="3353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64" name="Line 421"/>
            <p:cNvSpPr>
              <a:spLocks noChangeShapeType="1"/>
            </p:cNvSpPr>
            <p:nvPr/>
          </p:nvSpPr>
          <p:spPr bwMode="auto">
            <a:xfrm>
              <a:off x="1539" y="3326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65" name="Line 422"/>
            <p:cNvSpPr>
              <a:spLocks noChangeShapeType="1"/>
            </p:cNvSpPr>
            <p:nvPr/>
          </p:nvSpPr>
          <p:spPr bwMode="auto">
            <a:xfrm>
              <a:off x="1556" y="3298"/>
              <a:ext cx="18" cy="1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66" name="Line 423"/>
            <p:cNvSpPr>
              <a:spLocks noChangeShapeType="1"/>
            </p:cNvSpPr>
            <p:nvPr/>
          </p:nvSpPr>
          <p:spPr bwMode="auto">
            <a:xfrm>
              <a:off x="1572" y="3272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67" name="Line 424"/>
            <p:cNvSpPr>
              <a:spLocks noChangeShapeType="1"/>
            </p:cNvSpPr>
            <p:nvPr/>
          </p:nvSpPr>
          <p:spPr bwMode="auto">
            <a:xfrm flipH="1">
              <a:off x="1697" y="3407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68" name="Line 425"/>
            <p:cNvSpPr>
              <a:spLocks noChangeShapeType="1"/>
            </p:cNvSpPr>
            <p:nvPr/>
          </p:nvSpPr>
          <p:spPr bwMode="auto">
            <a:xfrm flipH="1">
              <a:off x="1680" y="3380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69" name="Line 426"/>
            <p:cNvSpPr>
              <a:spLocks noChangeShapeType="1"/>
            </p:cNvSpPr>
            <p:nvPr/>
          </p:nvSpPr>
          <p:spPr bwMode="auto">
            <a:xfrm flipH="1">
              <a:off x="1664" y="3353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70" name="Line 427"/>
            <p:cNvSpPr>
              <a:spLocks noChangeShapeType="1"/>
            </p:cNvSpPr>
            <p:nvPr/>
          </p:nvSpPr>
          <p:spPr bwMode="auto">
            <a:xfrm flipH="1">
              <a:off x="1647" y="3326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71" name="Line 428"/>
            <p:cNvSpPr>
              <a:spLocks noChangeShapeType="1"/>
            </p:cNvSpPr>
            <p:nvPr/>
          </p:nvSpPr>
          <p:spPr bwMode="auto">
            <a:xfrm flipH="1">
              <a:off x="1630" y="3298"/>
              <a:ext cx="19" cy="1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72" name="Line 429"/>
            <p:cNvSpPr>
              <a:spLocks noChangeShapeType="1"/>
            </p:cNvSpPr>
            <p:nvPr/>
          </p:nvSpPr>
          <p:spPr bwMode="auto">
            <a:xfrm flipH="1">
              <a:off x="1613" y="3272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73" name="Freeform 430"/>
            <p:cNvSpPr>
              <a:spLocks/>
            </p:cNvSpPr>
            <p:nvPr/>
          </p:nvSpPr>
          <p:spPr bwMode="auto">
            <a:xfrm>
              <a:off x="1500" y="3268"/>
              <a:ext cx="205" cy="163"/>
            </a:xfrm>
            <a:custGeom>
              <a:avLst/>
              <a:gdLst/>
              <a:ahLst/>
              <a:cxnLst>
                <a:cxn ang="0">
                  <a:pos x="3696" y="0"/>
                </a:cxn>
                <a:cxn ang="0">
                  <a:pos x="0" y="5892"/>
                </a:cxn>
                <a:cxn ang="0">
                  <a:pos x="7396" y="5892"/>
                </a:cxn>
                <a:cxn ang="0">
                  <a:pos x="3696" y="0"/>
                </a:cxn>
              </a:cxnLst>
              <a:rect l="0" t="0" r="r" b="b"/>
              <a:pathLst>
                <a:path w="7396" h="5892">
                  <a:moveTo>
                    <a:pt x="3696" y="0"/>
                  </a:moveTo>
                  <a:lnTo>
                    <a:pt x="0" y="5892"/>
                  </a:lnTo>
                  <a:lnTo>
                    <a:pt x="7396" y="5892"/>
                  </a:lnTo>
                  <a:lnTo>
                    <a:pt x="3696" y="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cxnSp>
        <p:nvCxnSpPr>
          <p:cNvPr id="274" name="Přímá spojovací šipka 466"/>
          <p:cNvCxnSpPr/>
          <p:nvPr/>
        </p:nvCxnSpPr>
        <p:spPr>
          <a:xfrm flipH="1">
            <a:off x="1552700" y="2136626"/>
            <a:ext cx="1872208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Přímá spojovací šipka 468"/>
          <p:cNvCxnSpPr/>
          <p:nvPr/>
        </p:nvCxnSpPr>
        <p:spPr>
          <a:xfrm flipH="1">
            <a:off x="2560812" y="2496666"/>
            <a:ext cx="792088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Přímá spojovací šipka 469"/>
          <p:cNvCxnSpPr/>
          <p:nvPr/>
        </p:nvCxnSpPr>
        <p:spPr>
          <a:xfrm flipH="1">
            <a:off x="1480692" y="3144738"/>
            <a:ext cx="1872208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Přímá spojovací šipka 470"/>
          <p:cNvCxnSpPr/>
          <p:nvPr/>
        </p:nvCxnSpPr>
        <p:spPr>
          <a:xfrm flipH="1">
            <a:off x="1120652" y="4224858"/>
            <a:ext cx="1944216" cy="7200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Přímá spojovací šipka 471"/>
          <p:cNvCxnSpPr/>
          <p:nvPr/>
        </p:nvCxnSpPr>
        <p:spPr>
          <a:xfrm flipH="1">
            <a:off x="2488804" y="5160962"/>
            <a:ext cx="504056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Přímá spojovací čára 475"/>
          <p:cNvCxnSpPr/>
          <p:nvPr/>
        </p:nvCxnSpPr>
        <p:spPr>
          <a:xfrm>
            <a:off x="1552700" y="1920602"/>
            <a:ext cx="0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Přímá spojovací čára 477"/>
          <p:cNvCxnSpPr/>
          <p:nvPr/>
        </p:nvCxnSpPr>
        <p:spPr>
          <a:xfrm>
            <a:off x="1480692" y="2928714"/>
            <a:ext cx="0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Přímá spojovací čára 479"/>
          <p:cNvCxnSpPr/>
          <p:nvPr/>
        </p:nvCxnSpPr>
        <p:spPr>
          <a:xfrm>
            <a:off x="1120652" y="4080842"/>
            <a:ext cx="0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2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400000">
            <a:off x="1972962" y="2076404"/>
            <a:ext cx="347588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3" name="TextovéPole 282"/>
          <p:cNvSpPr txBox="1"/>
          <p:nvPr/>
        </p:nvSpPr>
        <p:spPr>
          <a:xfrm>
            <a:off x="1984748" y="1776586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b="1" dirty="0" smtClean="0">
                <a:latin typeface="Arial" pitchFamily="34" charset="0"/>
                <a:cs typeface="Arial" pitchFamily="34" charset="0"/>
              </a:rPr>
              <a:t>ENY</a:t>
            </a:r>
            <a:endParaRPr lang="cs-CZ" sz="9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51" name="Skupina 283"/>
          <p:cNvGrpSpPr/>
          <p:nvPr/>
        </p:nvGrpSpPr>
        <p:grpSpPr>
          <a:xfrm>
            <a:off x="1840732" y="2784698"/>
            <a:ext cx="648072" cy="570954"/>
            <a:chOff x="1691680" y="3016870"/>
            <a:chExt cx="648072" cy="570954"/>
          </a:xfrm>
        </p:grpSpPr>
        <p:pic>
          <p:nvPicPr>
            <p:cNvPr id="285" name="Picture 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6550515">
              <a:off x="1731985" y="3100664"/>
              <a:ext cx="347588" cy="18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" name="TextovéPole 285"/>
            <p:cNvSpPr txBox="1"/>
            <p:nvPr/>
          </p:nvSpPr>
          <p:spPr>
            <a:xfrm>
              <a:off x="1691680" y="3356992"/>
              <a:ext cx="6480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900" b="1" dirty="0" smtClean="0">
                  <a:latin typeface="Arial" pitchFamily="34" charset="0"/>
                  <a:cs typeface="Arial" pitchFamily="34" charset="0"/>
                </a:rPr>
                <a:t>ENY</a:t>
              </a:r>
              <a:endParaRPr lang="cs-CZ" sz="9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84" name="Skupina 286"/>
          <p:cNvGrpSpPr/>
          <p:nvPr/>
        </p:nvGrpSpPr>
        <p:grpSpPr>
          <a:xfrm>
            <a:off x="1624708" y="3648794"/>
            <a:ext cx="648072" cy="570954"/>
            <a:chOff x="1691680" y="3016870"/>
            <a:chExt cx="648072" cy="570954"/>
          </a:xfrm>
        </p:grpSpPr>
        <p:pic>
          <p:nvPicPr>
            <p:cNvPr id="288" name="Picture 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6550515">
              <a:off x="1731985" y="3100664"/>
              <a:ext cx="347588" cy="18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9" name="TextovéPole 288"/>
            <p:cNvSpPr txBox="1"/>
            <p:nvPr/>
          </p:nvSpPr>
          <p:spPr>
            <a:xfrm>
              <a:off x="1691680" y="3356992"/>
              <a:ext cx="6480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900" b="1" dirty="0" smtClean="0">
                  <a:latin typeface="Arial" pitchFamily="34" charset="0"/>
                  <a:cs typeface="Arial" pitchFamily="34" charset="0"/>
                </a:rPr>
                <a:t>ENY</a:t>
              </a:r>
              <a:endParaRPr lang="cs-CZ" sz="9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87" name="Skupina 289"/>
          <p:cNvGrpSpPr/>
          <p:nvPr/>
        </p:nvGrpSpPr>
        <p:grpSpPr>
          <a:xfrm>
            <a:off x="1336676" y="4872930"/>
            <a:ext cx="648072" cy="570954"/>
            <a:chOff x="1691680" y="3016870"/>
            <a:chExt cx="648072" cy="570954"/>
          </a:xfrm>
        </p:grpSpPr>
        <p:pic>
          <p:nvPicPr>
            <p:cNvPr id="291" name="Picture 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6550515">
              <a:off x="1731985" y="3100664"/>
              <a:ext cx="347588" cy="18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2" name="TextovéPole 291"/>
            <p:cNvSpPr txBox="1"/>
            <p:nvPr/>
          </p:nvSpPr>
          <p:spPr>
            <a:xfrm>
              <a:off x="1691680" y="3356992"/>
              <a:ext cx="6480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900" b="1" dirty="0" smtClean="0">
                  <a:latin typeface="Arial" pitchFamily="34" charset="0"/>
                  <a:cs typeface="Arial" pitchFamily="34" charset="0"/>
                </a:rPr>
                <a:t>ENY</a:t>
              </a:r>
              <a:endParaRPr lang="cs-CZ" sz="900" b="1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93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5400000">
            <a:off x="1362678" y="4452926"/>
            <a:ext cx="668286" cy="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4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6327523">
            <a:off x="1918383" y="2504284"/>
            <a:ext cx="668286" cy="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5" name="Picture 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19314" y="2496666"/>
            <a:ext cx="1176475" cy="937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0" name="Skupina 295"/>
          <p:cNvGrpSpPr>
            <a:grpSpLocks noChangeAspect="1"/>
          </p:cNvGrpSpPr>
          <p:nvPr/>
        </p:nvGrpSpPr>
        <p:grpSpPr>
          <a:xfrm>
            <a:off x="4433020" y="2856706"/>
            <a:ext cx="330625" cy="288000"/>
            <a:chOff x="1369341" y="2396273"/>
            <a:chExt cx="593999" cy="517420"/>
          </a:xfrm>
        </p:grpSpPr>
        <p:grpSp>
          <p:nvGrpSpPr>
            <p:cNvPr id="296" name="Skupina 54"/>
            <p:cNvGrpSpPr/>
            <p:nvPr/>
          </p:nvGrpSpPr>
          <p:grpSpPr>
            <a:xfrm>
              <a:off x="1635014" y="2396273"/>
              <a:ext cx="66676" cy="158322"/>
              <a:chOff x="9828584" y="4075139"/>
              <a:chExt cx="75777" cy="169277"/>
            </a:xfrm>
          </p:grpSpPr>
          <p:cxnSp>
            <p:nvCxnSpPr>
              <p:cNvPr id="299" name="Přímá spojnice 57"/>
              <p:cNvCxnSpPr/>
              <p:nvPr/>
            </p:nvCxnSpPr>
            <p:spPr>
              <a:xfrm>
                <a:off x="9828584" y="4075139"/>
                <a:ext cx="0" cy="169277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Přímá spojnice 58"/>
              <p:cNvCxnSpPr/>
              <p:nvPr/>
            </p:nvCxnSpPr>
            <p:spPr>
              <a:xfrm>
                <a:off x="9904361" y="4075139"/>
                <a:ext cx="0" cy="169277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98" name="Picture 2" descr="D:\Učení\Materialy\!!situační značky\značky\samohybní dělomrdi.jpg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1369341" y="2517693"/>
              <a:ext cx="593999" cy="39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</p:pic>
      </p:grpSp>
      <p:grpSp>
        <p:nvGrpSpPr>
          <p:cNvPr id="297" name="Skupina 300"/>
          <p:cNvGrpSpPr/>
          <p:nvPr/>
        </p:nvGrpSpPr>
        <p:grpSpPr>
          <a:xfrm>
            <a:off x="3623946" y="3198590"/>
            <a:ext cx="725659" cy="631236"/>
            <a:chOff x="6762723" y="1871429"/>
            <a:chExt cx="725659" cy="631236"/>
          </a:xfrm>
          <a:effectLst>
            <a:glow rad="101600">
              <a:schemeClr val="accent5">
                <a:satMod val="175000"/>
                <a:alpha val="40000"/>
              </a:schemeClr>
            </a:glow>
          </a:effectLst>
        </p:grpSpPr>
        <p:grpSp>
          <p:nvGrpSpPr>
            <p:cNvPr id="301" name="Skupina 301"/>
            <p:cNvGrpSpPr>
              <a:grpSpLocks noChangeAspect="1"/>
            </p:cNvGrpSpPr>
            <p:nvPr/>
          </p:nvGrpSpPr>
          <p:grpSpPr>
            <a:xfrm>
              <a:off x="7079154" y="1871429"/>
              <a:ext cx="409228" cy="356206"/>
              <a:chOff x="7645423" y="3529013"/>
              <a:chExt cx="472857" cy="411591"/>
            </a:xfrm>
            <a:effectLst/>
          </p:grpSpPr>
          <p:pic>
            <p:nvPicPr>
              <p:cNvPr id="305" name="Picture 3" descr="D:\Učení\Materialy\!!situační značky\ženijní.jpg"/>
              <p:cNvPicPr preferRelativeResize="0"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BEBA8EAE-BF5A-486C-A8C5-ECC9F3942E4B}">
                    <a14:imgProps xmlns:a14="http://schemas.microsoft.com/office/drawing/2010/main">
                      <a14:imgLayer r:embed="rId13">
                        <a14:imgEffect>
                          <a14:sharpenSoften amount="-50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45423" y="3634638"/>
                <a:ext cx="472857" cy="30596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</p:pic>
          <p:grpSp>
            <p:nvGrpSpPr>
              <p:cNvPr id="302" name="Skupina 305"/>
              <p:cNvGrpSpPr/>
              <p:nvPr/>
            </p:nvGrpSpPr>
            <p:grpSpPr>
              <a:xfrm>
                <a:off x="7824327" y="3563492"/>
                <a:ext cx="117728" cy="46378"/>
                <a:chOff x="6337536" y="1628800"/>
                <a:chExt cx="117728" cy="46378"/>
              </a:xfrm>
            </p:grpSpPr>
            <p:sp>
              <p:nvSpPr>
                <p:cNvPr id="308" name="Ovál 307"/>
                <p:cNvSpPr/>
                <p:nvPr/>
              </p:nvSpPr>
              <p:spPr>
                <a:xfrm>
                  <a:off x="6337536" y="1628800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309" name="Ovál 308"/>
                <p:cNvSpPr/>
                <p:nvPr/>
              </p:nvSpPr>
              <p:spPr>
                <a:xfrm>
                  <a:off x="6409545" y="1629459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307" name="Volný tvar 306"/>
              <p:cNvSpPr/>
              <p:nvPr/>
            </p:nvSpPr>
            <p:spPr>
              <a:xfrm>
                <a:off x="7748587" y="3529013"/>
                <a:ext cx="266700" cy="107156"/>
              </a:xfrm>
              <a:custGeom>
                <a:avLst/>
                <a:gdLst>
                  <a:gd name="connsiteX0" fmla="*/ 0 w 266700"/>
                  <a:gd name="connsiteY0" fmla="*/ 107156 h 107156"/>
                  <a:gd name="connsiteX1" fmla="*/ 0 w 266700"/>
                  <a:gd name="connsiteY1" fmla="*/ 0 h 107156"/>
                  <a:gd name="connsiteX2" fmla="*/ 257175 w 266700"/>
                  <a:gd name="connsiteY2" fmla="*/ 0 h 107156"/>
                  <a:gd name="connsiteX3" fmla="*/ 257175 w 266700"/>
                  <a:gd name="connsiteY3" fmla="*/ 107156 h 107156"/>
                  <a:gd name="connsiteX4" fmla="*/ 266700 w 266700"/>
                  <a:gd name="connsiteY4" fmla="*/ 107156 h 107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6700" h="107156">
                    <a:moveTo>
                      <a:pt x="0" y="107156"/>
                    </a:moveTo>
                    <a:lnTo>
                      <a:pt x="0" y="0"/>
                    </a:lnTo>
                    <a:lnTo>
                      <a:pt x="257175" y="0"/>
                    </a:lnTo>
                    <a:lnTo>
                      <a:pt x="257175" y="107156"/>
                    </a:lnTo>
                    <a:lnTo>
                      <a:pt x="266700" y="107156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303" name="Volný tvar 302"/>
            <p:cNvSpPr/>
            <p:nvPr/>
          </p:nvSpPr>
          <p:spPr>
            <a:xfrm>
              <a:off x="6875690" y="2230522"/>
              <a:ext cx="406854" cy="272143"/>
            </a:xfrm>
            <a:custGeom>
              <a:avLst/>
              <a:gdLst>
                <a:gd name="connsiteX0" fmla="*/ 435429 w 435429"/>
                <a:gd name="connsiteY0" fmla="*/ 0 h 293914"/>
                <a:gd name="connsiteX1" fmla="*/ 435429 w 435429"/>
                <a:gd name="connsiteY1" fmla="*/ 272143 h 293914"/>
                <a:gd name="connsiteX2" fmla="*/ 0 w 435429"/>
                <a:gd name="connsiteY2" fmla="*/ 293914 h 293914"/>
                <a:gd name="connsiteX0" fmla="*/ 429079 w 429079"/>
                <a:gd name="connsiteY0" fmla="*/ 0 h 272617"/>
                <a:gd name="connsiteX1" fmla="*/ 429079 w 429079"/>
                <a:gd name="connsiteY1" fmla="*/ 272143 h 272617"/>
                <a:gd name="connsiteX2" fmla="*/ 0 w 429079"/>
                <a:gd name="connsiteY2" fmla="*/ 208189 h 272617"/>
                <a:gd name="connsiteX0" fmla="*/ 429079 w 429079"/>
                <a:gd name="connsiteY0" fmla="*/ 0 h 272999"/>
                <a:gd name="connsiteX1" fmla="*/ 429079 w 429079"/>
                <a:gd name="connsiteY1" fmla="*/ 272143 h 272999"/>
                <a:gd name="connsiteX2" fmla="*/ 0 w 429079"/>
                <a:gd name="connsiteY2" fmla="*/ 208189 h 272999"/>
                <a:gd name="connsiteX0" fmla="*/ 429079 w 429079"/>
                <a:gd name="connsiteY0" fmla="*/ 0 h 272143"/>
                <a:gd name="connsiteX1" fmla="*/ 429079 w 429079"/>
                <a:gd name="connsiteY1" fmla="*/ 272143 h 272143"/>
                <a:gd name="connsiteX2" fmla="*/ 0 w 429079"/>
                <a:gd name="connsiteY2" fmla="*/ 208189 h 272143"/>
                <a:gd name="connsiteX0" fmla="*/ 429079 w 429079"/>
                <a:gd name="connsiteY0" fmla="*/ 0 h 272143"/>
                <a:gd name="connsiteX1" fmla="*/ 429079 w 429079"/>
                <a:gd name="connsiteY1" fmla="*/ 272143 h 272143"/>
                <a:gd name="connsiteX2" fmla="*/ 0 w 429079"/>
                <a:gd name="connsiteY2" fmla="*/ 208189 h 272143"/>
                <a:gd name="connsiteX0" fmla="*/ 429079 w 429079"/>
                <a:gd name="connsiteY0" fmla="*/ 0 h 272143"/>
                <a:gd name="connsiteX1" fmla="*/ 429079 w 429079"/>
                <a:gd name="connsiteY1" fmla="*/ 272143 h 272143"/>
                <a:gd name="connsiteX2" fmla="*/ 0 w 429079"/>
                <a:gd name="connsiteY2" fmla="*/ 208189 h 272143"/>
                <a:gd name="connsiteX0" fmla="*/ 429079 w 429079"/>
                <a:gd name="connsiteY0" fmla="*/ 0 h 272143"/>
                <a:gd name="connsiteX1" fmla="*/ 429079 w 429079"/>
                <a:gd name="connsiteY1" fmla="*/ 272143 h 272143"/>
                <a:gd name="connsiteX2" fmla="*/ 0 w 429079"/>
                <a:gd name="connsiteY2" fmla="*/ 208189 h 272143"/>
                <a:gd name="connsiteX0" fmla="*/ 406854 w 406854"/>
                <a:gd name="connsiteY0" fmla="*/ 0 h 272143"/>
                <a:gd name="connsiteX1" fmla="*/ 406854 w 406854"/>
                <a:gd name="connsiteY1" fmla="*/ 272143 h 272143"/>
                <a:gd name="connsiteX2" fmla="*/ 0 w 406854"/>
                <a:gd name="connsiteY2" fmla="*/ 116114 h 272143"/>
                <a:gd name="connsiteX0" fmla="*/ 406854 w 406854"/>
                <a:gd name="connsiteY0" fmla="*/ 0 h 272143"/>
                <a:gd name="connsiteX1" fmla="*/ 406854 w 406854"/>
                <a:gd name="connsiteY1" fmla="*/ 272143 h 272143"/>
                <a:gd name="connsiteX2" fmla="*/ 0 w 406854"/>
                <a:gd name="connsiteY2" fmla="*/ 116114 h 272143"/>
                <a:gd name="connsiteX0" fmla="*/ 406854 w 406854"/>
                <a:gd name="connsiteY0" fmla="*/ 0 h 272143"/>
                <a:gd name="connsiteX1" fmla="*/ 406854 w 406854"/>
                <a:gd name="connsiteY1" fmla="*/ 272143 h 272143"/>
                <a:gd name="connsiteX2" fmla="*/ 0 w 406854"/>
                <a:gd name="connsiteY2" fmla="*/ 116114 h 272143"/>
                <a:gd name="connsiteX0" fmla="*/ 406854 w 406854"/>
                <a:gd name="connsiteY0" fmla="*/ 0 h 272143"/>
                <a:gd name="connsiteX1" fmla="*/ 406854 w 406854"/>
                <a:gd name="connsiteY1" fmla="*/ 272143 h 272143"/>
                <a:gd name="connsiteX2" fmla="*/ 0 w 406854"/>
                <a:gd name="connsiteY2" fmla="*/ 116114 h 272143"/>
                <a:gd name="connsiteX0" fmla="*/ 406854 w 406854"/>
                <a:gd name="connsiteY0" fmla="*/ 0 h 272143"/>
                <a:gd name="connsiteX1" fmla="*/ 406854 w 406854"/>
                <a:gd name="connsiteY1" fmla="*/ 272143 h 272143"/>
                <a:gd name="connsiteX2" fmla="*/ 0 w 406854"/>
                <a:gd name="connsiteY2" fmla="*/ 116114 h 272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854" h="272143">
                  <a:moveTo>
                    <a:pt x="406854" y="0"/>
                  </a:moveTo>
                  <a:lnTo>
                    <a:pt x="406854" y="272143"/>
                  </a:lnTo>
                  <a:lnTo>
                    <a:pt x="0" y="116114"/>
                  </a:lnTo>
                </a:path>
              </a:pathLst>
            </a:custGeom>
            <a:noFill/>
            <a:ln>
              <a:solidFill>
                <a:srgbClr val="000000"/>
              </a:solidFill>
              <a:headEnd type="none" w="med" len="med"/>
              <a:tailEnd type="arrow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4" name="TextovéPole 303"/>
            <p:cNvSpPr txBox="1"/>
            <p:nvPr/>
          </p:nvSpPr>
          <p:spPr>
            <a:xfrm>
              <a:off x="6762723" y="2102936"/>
              <a:ext cx="377026" cy="184666"/>
            </a:xfrm>
            <a:prstGeom prst="rect">
              <a:avLst/>
            </a:prstGeom>
            <a:noFill/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txBody>
            <a:bodyPr wrap="none" rtlCol="0">
              <a:spAutoFit/>
            </a:bodyPr>
            <a:lstStyle/>
            <a:p>
              <a:r>
                <a:rPr lang="cs-CZ" sz="600" b="1" dirty="0" err="1" smtClean="0">
                  <a:latin typeface="Arial" pitchFamily="34" charset="0"/>
                  <a:cs typeface="Arial" pitchFamily="34" charset="0"/>
                </a:rPr>
                <a:t>SkZP</a:t>
              </a:r>
              <a:endParaRPr lang="cs-CZ" sz="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6" name="Skupina 309"/>
          <p:cNvGrpSpPr/>
          <p:nvPr/>
        </p:nvGrpSpPr>
        <p:grpSpPr>
          <a:xfrm>
            <a:off x="5985529" y="1546977"/>
            <a:ext cx="672204" cy="653008"/>
            <a:chOff x="6816178" y="1871429"/>
            <a:chExt cx="672204" cy="653008"/>
          </a:xfrm>
          <a:effectLst>
            <a:glow rad="101600">
              <a:schemeClr val="accent5">
                <a:satMod val="175000"/>
                <a:alpha val="40000"/>
              </a:schemeClr>
            </a:glow>
          </a:effectLst>
        </p:grpSpPr>
        <p:grpSp>
          <p:nvGrpSpPr>
            <p:cNvPr id="310" name="Skupina 310"/>
            <p:cNvGrpSpPr>
              <a:grpSpLocks noChangeAspect="1"/>
            </p:cNvGrpSpPr>
            <p:nvPr/>
          </p:nvGrpSpPr>
          <p:grpSpPr>
            <a:xfrm>
              <a:off x="7079154" y="1871429"/>
              <a:ext cx="409228" cy="356206"/>
              <a:chOff x="7645423" y="3529013"/>
              <a:chExt cx="472857" cy="411591"/>
            </a:xfrm>
            <a:effectLst/>
          </p:grpSpPr>
          <p:pic>
            <p:nvPicPr>
              <p:cNvPr id="314" name="Picture 3" descr="D:\Učení\Materialy\!!situační značky\ženijní.jpg"/>
              <p:cNvPicPr preferRelativeResize="0"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BEBA8EAE-BF5A-486C-A8C5-ECC9F3942E4B}">
                    <a14:imgProps xmlns:a14="http://schemas.microsoft.com/office/drawing/2010/main">
                      <a14:imgLayer r:embed="rId13">
                        <a14:imgEffect>
                          <a14:sharpenSoften amount="-50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45423" y="3634638"/>
                <a:ext cx="472857" cy="30596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</p:pic>
          <p:grpSp>
            <p:nvGrpSpPr>
              <p:cNvPr id="311" name="Skupina 314"/>
              <p:cNvGrpSpPr/>
              <p:nvPr/>
            </p:nvGrpSpPr>
            <p:grpSpPr>
              <a:xfrm>
                <a:off x="7786983" y="3563492"/>
                <a:ext cx="189735" cy="46378"/>
                <a:chOff x="6300192" y="1628800"/>
                <a:chExt cx="189735" cy="46378"/>
              </a:xfrm>
            </p:grpSpPr>
            <p:sp>
              <p:nvSpPr>
                <p:cNvPr id="317" name="Ovál 316"/>
                <p:cNvSpPr/>
                <p:nvPr/>
              </p:nvSpPr>
              <p:spPr>
                <a:xfrm>
                  <a:off x="6300192" y="1628800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318" name="Ovál 317"/>
                <p:cNvSpPr/>
                <p:nvPr/>
              </p:nvSpPr>
              <p:spPr>
                <a:xfrm>
                  <a:off x="6372200" y="1629459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319" name="Ovál 318"/>
                <p:cNvSpPr/>
                <p:nvPr/>
              </p:nvSpPr>
              <p:spPr>
                <a:xfrm>
                  <a:off x="6444208" y="1629459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316" name="Volný tvar 315"/>
              <p:cNvSpPr/>
              <p:nvPr/>
            </p:nvSpPr>
            <p:spPr>
              <a:xfrm>
                <a:off x="7748587" y="3529013"/>
                <a:ext cx="266700" cy="107156"/>
              </a:xfrm>
              <a:custGeom>
                <a:avLst/>
                <a:gdLst>
                  <a:gd name="connsiteX0" fmla="*/ 0 w 266700"/>
                  <a:gd name="connsiteY0" fmla="*/ 107156 h 107156"/>
                  <a:gd name="connsiteX1" fmla="*/ 0 w 266700"/>
                  <a:gd name="connsiteY1" fmla="*/ 0 h 107156"/>
                  <a:gd name="connsiteX2" fmla="*/ 257175 w 266700"/>
                  <a:gd name="connsiteY2" fmla="*/ 0 h 107156"/>
                  <a:gd name="connsiteX3" fmla="*/ 257175 w 266700"/>
                  <a:gd name="connsiteY3" fmla="*/ 107156 h 107156"/>
                  <a:gd name="connsiteX4" fmla="*/ 266700 w 266700"/>
                  <a:gd name="connsiteY4" fmla="*/ 107156 h 107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6700" h="107156">
                    <a:moveTo>
                      <a:pt x="0" y="107156"/>
                    </a:moveTo>
                    <a:lnTo>
                      <a:pt x="0" y="0"/>
                    </a:lnTo>
                    <a:lnTo>
                      <a:pt x="257175" y="0"/>
                    </a:lnTo>
                    <a:lnTo>
                      <a:pt x="257175" y="107156"/>
                    </a:lnTo>
                    <a:lnTo>
                      <a:pt x="266700" y="107156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312" name="Volný tvar 311"/>
            <p:cNvSpPr/>
            <p:nvPr/>
          </p:nvSpPr>
          <p:spPr>
            <a:xfrm>
              <a:off x="6847114" y="2230523"/>
              <a:ext cx="435429" cy="293914"/>
            </a:xfrm>
            <a:custGeom>
              <a:avLst/>
              <a:gdLst>
                <a:gd name="connsiteX0" fmla="*/ 435429 w 435429"/>
                <a:gd name="connsiteY0" fmla="*/ 0 h 293914"/>
                <a:gd name="connsiteX1" fmla="*/ 435429 w 435429"/>
                <a:gd name="connsiteY1" fmla="*/ 272143 h 293914"/>
                <a:gd name="connsiteX2" fmla="*/ 0 w 435429"/>
                <a:gd name="connsiteY2" fmla="*/ 293914 h 293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5429" h="293914">
                  <a:moveTo>
                    <a:pt x="435429" y="0"/>
                  </a:moveTo>
                  <a:lnTo>
                    <a:pt x="435429" y="272143"/>
                  </a:lnTo>
                  <a:lnTo>
                    <a:pt x="0" y="293914"/>
                  </a:lnTo>
                </a:path>
              </a:pathLst>
            </a:custGeom>
            <a:noFill/>
            <a:ln>
              <a:solidFill>
                <a:srgbClr val="000000"/>
              </a:solidFill>
              <a:headEnd type="none" w="med" len="med"/>
              <a:tailEnd type="arrow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3" name="TextovéPole 312"/>
            <p:cNvSpPr txBox="1"/>
            <p:nvPr/>
          </p:nvSpPr>
          <p:spPr>
            <a:xfrm>
              <a:off x="6816178" y="2102936"/>
              <a:ext cx="341760" cy="184666"/>
            </a:xfrm>
            <a:prstGeom prst="rect">
              <a:avLst/>
            </a:prstGeom>
            <a:noFill/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txBody>
            <a:bodyPr wrap="none" rtlCol="0">
              <a:spAutoFit/>
            </a:bodyPr>
            <a:lstStyle/>
            <a:p>
              <a:r>
                <a:rPr lang="cs-CZ" sz="600" b="1" dirty="0" smtClean="0">
                  <a:latin typeface="Arial" pitchFamily="34" charset="0"/>
                  <a:cs typeface="Arial" pitchFamily="34" charset="0"/>
                </a:rPr>
                <a:t>OZP</a:t>
              </a:r>
              <a:endParaRPr lang="cs-CZ" sz="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5" name="Skupina 319"/>
          <p:cNvGrpSpPr/>
          <p:nvPr/>
        </p:nvGrpSpPr>
        <p:grpSpPr>
          <a:xfrm>
            <a:off x="2029404" y="2096329"/>
            <a:ext cx="240009" cy="80621"/>
            <a:chOff x="1111027" y="1569074"/>
            <a:chExt cx="240009" cy="80621"/>
          </a:xfrm>
          <a:effectLst>
            <a:glow rad="101600">
              <a:schemeClr val="accent5">
                <a:satMod val="175000"/>
                <a:alpha val="40000"/>
              </a:schemeClr>
            </a:glow>
          </a:effectLst>
        </p:grpSpPr>
        <p:cxnSp>
          <p:nvCxnSpPr>
            <p:cNvPr id="321" name="Přímá spojnice 320"/>
            <p:cNvCxnSpPr/>
            <p:nvPr/>
          </p:nvCxnSpPr>
          <p:spPr>
            <a:xfrm rot="1680000" flipH="1">
              <a:off x="1153391" y="1569074"/>
              <a:ext cx="159159" cy="806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Přímá spojnice 321"/>
            <p:cNvCxnSpPr/>
            <p:nvPr/>
          </p:nvCxnSpPr>
          <p:spPr>
            <a:xfrm rot="1680000" flipV="1">
              <a:off x="1330867" y="1576233"/>
              <a:ext cx="8702" cy="392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Přímá spojnice 322"/>
            <p:cNvCxnSpPr/>
            <p:nvPr/>
          </p:nvCxnSpPr>
          <p:spPr>
            <a:xfrm rot="1680000">
              <a:off x="1317395" y="1618353"/>
              <a:ext cx="33641" cy="119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Přímá spojnice 323"/>
            <p:cNvCxnSpPr/>
            <p:nvPr/>
          </p:nvCxnSpPr>
          <p:spPr>
            <a:xfrm rot="7080000" flipV="1">
              <a:off x="1126307" y="1572116"/>
              <a:ext cx="8702" cy="392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Přímá spojnice 324"/>
            <p:cNvCxnSpPr/>
            <p:nvPr/>
          </p:nvCxnSpPr>
          <p:spPr>
            <a:xfrm rot="7080000">
              <a:off x="1112835" y="1614236"/>
              <a:ext cx="33641" cy="119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0" name="Skupina 325"/>
          <p:cNvGrpSpPr/>
          <p:nvPr/>
        </p:nvGrpSpPr>
        <p:grpSpPr>
          <a:xfrm rot="1140000">
            <a:off x="1922501" y="2961818"/>
            <a:ext cx="240009" cy="80621"/>
            <a:chOff x="1111027" y="1569074"/>
            <a:chExt cx="240009" cy="80621"/>
          </a:xfrm>
          <a:effectLst>
            <a:glow rad="101600">
              <a:schemeClr val="accent5">
                <a:satMod val="175000"/>
                <a:alpha val="40000"/>
              </a:schemeClr>
            </a:glow>
          </a:effectLst>
        </p:grpSpPr>
        <p:cxnSp>
          <p:nvCxnSpPr>
            <p:cNvPr id="327" name="Přímá spojnice 326"/>
            <p:cNvCxnSpPr/>
            <p:nvPr/>
          </p:nvCxnSpPr>
          <p:spPr>
            <a:xfrm rot="1680000" flipH="1">
              <a:off x="1153391" y="1569074"/>
              <a:ext cx="159159" cy="806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Přímá spojnice 327"/>
            <p:cNvCxnSpPr/>
            <p:nvPr/>
          </p:nvCxnSpPr>
          <p:spPr>
            <a:xfrm rot="1680000" flipV="1">
              <a:off x="1330867" y="1576233"/>
              <a:ext cx="8702" cy="392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Přímá spojnice 328"/>
            <p:cNvCxnSpPr/>
            <p:nvPr/>
          </p:nvCxnSpPr>
          <p:spPr>
            <a:xfrm rot="1680000">
              <a:off x="1317395" y="1618353"/>
              <a:ext cx="33641" cy="119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Přímá spojnice 329"/>
            <p:cNvCxnSpPr/>
            <p:nvPr/>
          </p:nvCxnSpPr>
          <p:spPr>
            <a:xfrm rot="7080000" flipV="1">
              <a:off x="1126307" y="1572116"/>
              <a:ext cx="8702" cy="392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Přímá spojnice 330"/>
            <p:cNvCxnSpPr/>
            <p:nvPr/>
          </p:nvCxnSpPr>
          <p:spPr>
            <a:xfrm rot="7080000">
              <a:off x="1112835" y="1614236"/>
              <a:ext cx="33641" cy="119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6" name="Skupina 331"/>
          <p:cNvGrpSpPr/>
          <p:nvPr/>
        </p:nvGrpSpPr>
        <p:grpSpPr>
          <a:xfrm rot="1140000">
            <a:off x="1418981" y="5049608"/>
            <a:ext cx="240009" cy="80621"/>
            <a:chOff x="1111027" y="1569074"/>
            <a:chExt cx="240009" cy="80621"/>
          </a:xfrm>
          <a:effectLst>
            <a:glow rad="101600">
              <a:schemeClr val="accent5">
                <a:satMod val="175000"/>
                <a:alpha val="40000"/>
              </a:schemeClr>
            </a:glow>
          </a:effectLst>
        </p:grpSpPr>
        <p:cxnSp>
          <p:nvCxnSpPr>
            <p:cNvPr id="333" name="Přímá spojnice 332"/>
            <p:cNvCxnSpPr/>
            <p:nvPr/>
          </p:nvCxnSpPr>
          <p:spPr>
            <a:xfrm rot="1680000" flipH="1">
              <a:off x="1153391" y="1569074"/>
              <a:ext cx="159159" cy="806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Přímá spojnice 333"/>
            <p:cNvCxnSpPr/>
            <p:nvPr/>
          </p:nvCxnSpPr>
          <p:spPr>
            <a:xfrm rot="1680000" flipV="1">
              <a:off x="1330867" y="1576233"/>
              <a:ext cx="8702" cy="392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Přímá spojnice 334"/>
            <p:cNvCxnSpPr/>
            <p:nvPr/>
          </p:nvCxnSpPr>
          <p:spPr>
            <a:xfrm rot="1680000">
              <a:off x="1317395" y="1618353"/>
              <a:ext cx="33641" cy="119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Přímá spojnice 335"/>
            <p:cNvCxnSpPr/>
            <p:nvPr/>
          </p:nvCxnSpPr>
          <p:spPr>
            <a:xfrm rot="7080000" flipV="1">
              <a:off x="1126307" y="1572116"/>
              <a:ext cx="8702" cy="392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Přímá spojnice 336"/>
            <p:cNvCxnSpPr/>
            <p:nvPr/>
          </p:nvCxnSpPr>
          <p:spPr>
            <a:xfrm rot="7080000">
              <a:off x="1112835" y="1614236"/>
              <a:ext cx="33641" cy="119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2" name="Skupina 337"/>
          <p:cNvGrpSpPr/>
          <p:nvPr/>
        </p:nvGrpSpPr>
        <p:grpSpPr>
          <a:xfrm>
            <a:off x="719236" y="1592633"/>
            <a:ext cx="834643" cy="589892"/>
            <a:chOff x="2541890" y="5753422"/>
            <a:chExt cx="974619" cy="686891"/>
          </a:xfrm>
          <a:effectLst>
            <a:glow rad="101600">
              <a:schemeClr val="accent5">
                <a:satMod val="175000"/>
                <a:alpha val="40000"/>
              </a:schemeClr>
            </a:glow>
          </a:effectLst>
        </p:grpSpPr>
        <p:sp>
          <p:nvSpPr>
            <p:cNvPr id="339" name="Volný tvar 338"/>
            <p:cNvSpPr/>
            <p:nvPr/>
          </p:nvSpPr>
          <p:spPr>
            <a:xfrm>
              <a:off x="2640807" y="5867914"/>
              <a:ext cx="794038" cy="503135"/>
            </a:xfrm>
            <a:custGeom>
              <a:avLst/>
              <a:gdLst>
                <a:gd name="connsiteX0" fmla="*/ 0 w 790575"/>
                <a:gd name="connsiteY0" fmla="*/ 123825 h 485775"/>
                <a:gd name="connsiteX1" fmla="*/ 238125 w 790575"/>
                <a:gd name="connsiteY1" fmla="*/ 485775 h 485775"/>
                <a:gd name="connsiteX2" fmla="*/ 657225 w 790575"/>
                <a:gd name="connsiteY2" fmla="*/ 361950 h 485775"/>
                <a:gd name="connsiteX3" fmla="*/ 790575 w 790575"/>
                <a:gd name="connsiteY3" fmla="*/ 85725 h 485775"/>
                <a:gd name="connsiteX4" fmla="*/ 400050 w 790575"/>
                <a:gd name="connsiteY4" fmla="*/ 0 h 485775"/>
                <a:gd name="connsiteX5" fmla="*/ 0 w 790575"/>
                <a:gd name="connsiteY5" fmla="*/ 123825 h 485775"/>
                <a:gd name="connsiteX0" fmla="*/ 0 w 790575"/>
                <a:gd name="connsiteY0" fmla="*/ 123825 h 485775"/>
                <a:gd name="connsiteX1" fmla="*/ 238125 w 790575"/>
                <a:gd name="connsiteY1" fmla="*/ 485775 h 485775"/>
                <a:gd name="connsiteX2" fmla="*/ 657225 w 790575"/>
                <a:gd name="connsiteY2" fmla="*/ 361950 h 485775"/>
                <a:gd name="connsiteX3" fmla="*/ 790575 w 790575"/>
                <a:gd name="connsiteY3" fmla="*/ 85725 h 485775"/>
                <a:gd name="connsiteX4" fmla="*/ 400050 w 790575"/>
                <a:gd name="connsiteY4" fmla="*/ 0 h 485775"/>
                <a:gd name="connsiteX5" fmla="*/ 0 w 790575"/>
                <a:gd name="connsiteY5" fmla="*/ 123825 h 485775"/>
                <a:gd name="connsiteX0" fmla="*/ 0 w 790575"/>
                <a:gd name="connsiteY0" fmla="*/ 123825 h 485775"/>
                <a:gd name="connsiteX1" fmla="*/ 238125 w 790575"/>
                <a:gd name="connsiteY1" fmla="*/ 485775 h 485775"/>
                <a:gd name="connsiteX2" fmla="*/ 657225 w 790575"/>
                <a:gd name="connsiteY2" fmla="*/ 361950 h 485775"/>
                <a:gd name="connsiteX3" fmla="*/ 790575 w 790575"/>
                <a:gd name="connsiteY3" fmla="*/ 85725 h 485775"/>
                <a:gd name="connsiteX4" fmla="*/ 400050 w 790575"/>
                <a:gd name="connsiteY4" fmla="*/ 0 h 485775"/>
                <a:gd name="connsiteX5" fmla="*/ 0 w 790575"/>
                <a:gd name="connsiteY5" fmla="*/ 123825 h 485775"/>
                <a:gd name="connsiteX0" fmla="*/ 0 w 790575"/>
                <a:gd name="connsiteY0" fmla="*/ 123825 h 485775"/>
                <a:gd name="connsiteX1" fmla="*/ 238125 w 790575"/>
                <a:gd name="connsiteY1" fmla="*/ 485775 h 485775"/>
                <a:gd name="connsiteX2" fmla="*/ 657225 w 790575"/>
                <a:gd name="connsiteY2" fmla="*/ 361950 h 485775"/>
                <a:gd name="connsiteX3" fmla="*/ 790575 w 790575"/>
                <a:gd name="connsiteY3" fmla="*/ 85725 h 485775"/>
                <a:gd name="connsiteX4" fmla="*/ 400050 w 790575"/>
                <a:gd name="connsiteY4" fmla="*/ 0 h 485775"/>
                <a:gd name="connsiteX5" fmla="*/ 0 w 790575"/>
                <a:gd name="connsiteY5" fmla="*/ 123825 h 485775"/>
                <a:gd name="connsiteX0" fmla="*/ 0 w 790575"/>
                <a:gd name="connsiteY0" fmla="*/ 123825 h 485775"/>
                <a:gd name="connsiteX1" fmla="*/ 238125 w 790575"/>
                <a:gd name="connsiteY1" fmla="*/ 485775 h 485775"/>
                <a:gd name="connsiteX2" fmla="*/ 657225 w 790575"/>
                <a:gd name="connsiteY2" fmla="*/ 361950 h 485775"/>
                <a:gd name="connsiteX3" fmla="*/ 790575 w 790575"/>
                <a:gd name="connsiteY3" fmla="*/ 85725 h 485775"/>
                <a:gd name="connsiteX4" fmla="*/ 400050 w 790575"/>
                <a:gd name="connsiteY4" fmla="*/ 0 h 485775"/>
                <a:gd name="connsiteX5" fmla="*/ 0 w 790575"/>
                <a:gd name="connsiteY5" fmla="*/ 123825 h 485775"/>
                <a:gd name="connsiteX0" fmla="*/ 0 w 792492"/>
                <a:gd name="connsiteY0" fmla="*/ 123825 h 485775"/>
                <a:gd name="connsiteX1" fmla="*/ 238125 w 792492"/>
                <a:gd name="connsiteY1" fmla="*/ 485775 h 485775"/>
                <a:gd name="connsiteX2" fmla="*/ 657225 w 792492"/>
                <a:gd name="connsiteY2" fmla="*/ 361950 h 485775"/>
                <a:gd name="connsiteX3" fmla="*/ 790575 w 792492"/>
                <a:gd name="connsiteY3" fmla="*/ 85725 h 485775"/>
                <a:gd name="connsiteX4" fmla="*/ 400050 w 792492"/>
                <a:gd name="connsiteY4" fmla="*/ 0 h 485775"/>
                <a:gd name="connsiteX5" fmla="*/ 0 w 792492"/>
                <a:gd name="connsiteY5" fmla="*/ 123825 h 485775"/>
                <a:gd name="connsiteX0" fmla="*/ 0 w 794038"/>
                <a:gd name="connsiteY0" fmla="*/ 123825 h 485775"/>
                <a:gd name="connsiteX1" fmla="*/ 238125 w 794038"/>
                <a:gd name="connsiteY1" fmla="*/ 485775 h 485775"/>
                <a:gd name="connsiteX2" fmla="*/ 657225 w 794038"/>
                <a:gd name="connsiteY2" fmla="*/ 361950 h 485775"/>
                <a:gd name="connsiteX3" fmla="*/ 790575 w 794038"/>
                <a:gd name="connsiteY3" fmla="*/ 85725 h 485775"/>
                <a:gd name="connsiteX4" fmla="*/ 400050 w 794038"/>
                <a:gd name="connsiteY4" fmla="*/ 0 h 485775"/>
                <a:gd name="connsiteX5" fmla="*/ 0 w 794038"/>
                <a:gd name="connsiteY5" fmla="*/ 123825 h 485775"/>
                <a:gd name="connsiteX0" fmla="*/ 0 w 794038"/>
                <a:gd name="connsiteY0" fmla="*/ 123825 h 485775"/>
                <a:gd name="connsiteX1" fmla="*/ 238125 w 794038"/>
                <a:gd name="connsiteY1" fmla="*/ 485775 h 485775"/>
                <a:gd name="connsiteX2" fmla="*/ 657225 w 794038"/>
                <a:gd name="connsiteY2" fmla="*/ 361950 h 485775"/>
                <a:gd name="connsiteX3" fmla="*/ 790575 w 794038"/>
                <a:gd name="connsiteY3" fmla="*/ 85725 h 485775"/>
                <a:gd name="connsiteX4" fmla="*/ 400050 w 794038"/>
                <a:gd name="connsiteY4" fmla="*/ 0 h 485775"/>
                <a:gd name="connsiteX5" fmla="*/ 0 w 794038"/>
                <a:gd name="connsiteY5" fmla="*/ 123825 h 485775"/>
                <a:gd name="connsiteX0" fmla="*/ 0 w 794038"/>
                <a:gd name="connsiteY0" fmla="*/ 123825 h 501268"/>
                <a:gd name="connsiteX1" fmla="*/ 238125 w 794038"/>
                <a:gd name="connsiteY1" fmla="*/ 485775 h 501268"/>
                <a:gd name="connsiteX2" fmla="*/ 657225 w 794038"/>
                <a:gd name="connsiteY2" fmla="*/ 361950 h 501268"/>
                <a:gd name="connsiteX3" fmla="*/ 790575 w 794038"/>
                <a:gd name="connsiteY3" fmla="*/ 85725 h 501268"/>
                <a:gd name="connsiteX4" fmla="*/ 400050 w 794038"/>
                <a:gd name="connsiteY4" fmla="*/ 0 h 501268"/>
                <a:gd name="connsiteX5" fmla="*/ 0 w 794038"/>
                <a:gd name="connsiteY5" fmla="*/ 123825 h 501268"/>
                <a:gd name="connsiteX0" fmla="*/ 0 w 794038"/>
                <a:gd name="connsiteY0" fmla="*/ 123825 h 501268"/>
                <a:gd name="connsiteX1" fmla="*/ 238125 w 794038"/>
                <a:gd name="connsiteY1" fmla="*/ 485775 h 501268"/>
                <a:gd name="connsiteX2" fmla="*/ 657225 w 794038"/>
                <a:gd name="connsiteY2" fmla="*/ 361950 h 501268"/>
                <a:gd name="connsiteX3" fmla="*/ 790575 w 794038"/>
                <a:gd name="connsiteY3" fmla="*/ 85725 h 501268"/>
                <a:gd name="connsiteX4" fmla="*/ 400050 w 794038"/>
                <a:gd name="connsiteY4" fmla="*/ 0 h 501268"/>
                <a:gd name="connsiteX5" fmla="*/ 0 w 794038"/>
                <a:gd name="connsiteY5" fmla="*/ 123825 h 501268"/>
                <a:gd name="connsiteX0" fmla="*/ 0 w 794038"/>
                <a:gd name="connsiteY0" fmla="*/ 123825 h 501268"/>
                <a:gd name="connsiteX1" fmla="*/ 238125 w 794038"/>
                <a:gd name="connsiteY1" fmla="*/ 485775 h 501268"/>
                <a:gd name="connsiteX2" fmla="*/ 657225 w 794038"/>
                <a:gd name="connsiteY2" fmla="*/ 361950 h 501268"/>
                <a:gd name="connsiteX3" fmla="*/ 790575 w 794038"/>
                <a:gd name="connsiteY3" fmla="*/ 85725 h 501268"/>
                <a:gd name="connsiteX4" fmla="*/ 400050 w 794038"/>
                <a:gd name="connsiteY4" fmla="*/ 0 h 501268"/>
                <a:gd name="connsiteX5" fmla="*/ 0 w 794038"/>
                <a:gd name="connsiteY5" fmla="*/ 123825 h 501268"/>
                <a:gd name="connsiteX0" fmla="*/ 0 w 794038"/>
                <a:gd name="connsiteY0" fmla="*/ 123825 h 501268"/>
                <a:gd name="connsiteX1" fmla="*/ 238125 w 794038"/>
                <a:gd name="connsiteY1" fmla="*/ 485775 h 501268"/>
                <a:gd name="connsiteX2" fmla="*/ 657225 w 794038"/>
                <a:gd name="connsiteY2" fmla="*/ 361950 h 501268"/>
                <a:gd name="connsiteX3" fmla="*/ 790575 w 794038"/>
                <a:gd name="connsiteY3" fmla="*/ 85725 h 501268"/>
                <a:gd name="connsiteX4" fmla="*/ 400050 w 794038"/>
                <a:gd name="connsiteY4" fmla="*/ 0 h 501268"/>
                <a:gd name="connsiteX5" fmla="*/ 0 w 794038"/>
                <a:gd name="connsiteY5" fmla="*/ 123825 h 501268"/>
                <a:gd name="connsiteX0" fmla="*/ 0 w 794038"/>
                <a:gd name="connsiteY0" fmla="*/ 125692 h 503135"/>
                <a:gd name="connsiteX1" fmla="*/ 238125 w 794038"/>
                <a:gd name="connsiteY1" fmla="*/ 487642 h 503135"/>
                <a:gd name="connsiteX2" fmla="*/ 657225 w 794038"/>
                <a:gd name="connsiteY2" fmla="*/ 363817 h 503135"/>
                <a:gd name="connsiteX3" fmla="*/ 790575 w 794038"/>
                <a:gd name="connsiteY3" fmla="*/ 87592 h 503135"/>
                <a:gd name="connsiteX4" fmla="*/ 400050 w 794038"/>
                <a:gd name="connsiteY4" fmla="*/ 1867 h 503135"/>
                <a:gd name="connsiteX5" fmla="*/ 0 w 794038"/>
                <a:gd name="connsiteY5" fmla="*/ 125692 h 503135"/>
                <a:gd name="connsiteX0" fmla="*/ 0 w 794038"/>
                <a:gd name="connsiteY0" fmla="*/ 125692 h 503135"/>
                <a:gd name="connsiteX1" fmla="*/ 238125 w 794038"/>
                <a:gd name="connsiteY1" fmla="*/ 487642 h 503135"/>
                <a:gd name="connsiteX2" fmla="*/ 657225 w 794038"/>
                <a:gd name="connsiteY2" fmla="*/ 363817 h 503135"/>
                <a:gd name="connsiteX3" fmla="*/ 790575 w 794038"/>
                <a:gd name="connsiteY3" fmla="*/ 87592 h 503135"/>
                <a:gd name="connsiteX4" fmla="*/ 400050 w 794038"/>
                <a:gd name="connsiteY4" fmla="*/ 1867 h 503135"/>
                <a:gd name="connsiteX5" fmla="*/ 0 w 794038"/>
                <a:gd name="connsiteY5" fmla="*/ 125692 h 503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038" h="503135">
                  <a:moveTo>
                    <a:pt x="0" y="125692"/>
                  </a:moveTo>
                  <a:cubicBezTo>
                    <a:pt x="794" y="303492"/>
                    <a:pt x="137318" y="412236"/>
                    <a:pt x="238125" y="487642"/>
                  </a:cubicBezTo>
                  <a:cubicBezTo>
                    <a:pt x="342107" y="543999"/>
                    <a:pt x="522288" y="433667"/>
                    <a:pt x="657225" y="363817"/>
                  </a:cubicBezTo>
                  <a:cubicBezTo>
                    <a:pt x="758825" y="290792"/>
                    <a:pt x="808038" y="160618"/>
                    <a:pt x="790575" y="87592"/>
                  </a:cubicBezTo>
                  <a:cubicBezTo>
                    <a:pt x="753269" y="11392"/>
                    <a:pt x="549275" y="4248"/>
                    <a:pt x="400050" y="1867"/>
                  </a:cubicBezTo>
                  <a:cubicBezTo>
                    <a:pt x="252412" y="279"/>
                    <a:pt x="9524" y="-20358"/>
                    <a:pt x="0" y="125692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0" name="TextovéPole 339"/>
            <p:cNvSpPr txBox="1"/>
            <p:nvPr/>
          </p:nvSpPr>
          <p:spPr>
            <a:xfrm>
              <a:off x="2541890" y="5940605"/>
              <a:ext cx="188513" cy="1958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800" b="1" dirty="0" smtClean="0">
                  <a:latin typeface="Arial" pitchFamily="34" charset="0"/>
                  <a:cs typeface="Arial" pitchFamily="34" charset="0"/>
                </a:rPr>
                <a:t>M</a:t>
              </a:r>
              <a:endParaRPr lang="cs-CZ" sz="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1" name="TextovéPole 340"/>
            <p:cNvSpPr txBox="1"/>
            <p:nvPr/>
          </p:nvSpPr>
          <p:spPr>
            <a:xfrm>
              <a:off x="2915816" y="5753422"/>
              <a:ext cx="188513" cy="1958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800" b="1" dirty="0" smtClean="0">
                  <a:latin typeface="Arial" pitchFamily="34" charset="0"/>
                  <a:cs typeface="Arial" pitchFamily="34" charset="0"/>
                </a:rPr>
                <a:t>M</a:t>
              </a:r>
              <a:endParaRPr lang="cs-CZ" sz="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2" name="TextovéPole 341"/>
            <p:cNvSpPr txBox="1"/>
            <p:nvPr/>
          </p:nvSpPr>
          <p:spPr>
            <a:xfrm>
              <a:off x="3327996" y="5949280"/>
              <a:ext cx="188513" cy="1958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800" b="1" dirty="0" smtClean="0">
                  <a:latin typeface="Arial" pitchFamily="34" charset="0"/>
                  <a:cs typeface="Arial" pitchFamily="34" charset="0"/>
                </a:rPr>
                <a:t>M</a:t>
              </a:r>
              <a:endParaRPr lang="cs-CZ" sz="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3" name="TextovéPole 342"/>
            <p:cNvSpPr txBox="1"/>
            <p:nvPr/>
          </p:nvSpPr>
          <p:spPr>
            <a:xfrm>
              <a:off x="2849313" y="6244455"/>
              <a:ext cx="188513" cy="1958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800" b="1" dirty="0" smtClean="0">
                  <a:latin typeface="Arial" pitchFamily="34" charset="0"/>
                  <a:cs typeface="Arial" pitchFamily="34" charset="0"/>
                </a:rPr>
                <a:t>M</a:t>
              </a:r>
              <a:endParaRPr lang="cs-CZ" sz="8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8" name="Skupina 343"/>
          <p:cNvGrpSpPr/>
          <p:nvPr/>
        </p:nvGrpSpPr>
        <p:grpSpPr>
          <a:xfrm>
            <a:off x="316084" y="4407916"/>
            <a:ext cx="765879" cy="588962"/>
            <a:chOff x="2541890" y="5753422"/>
            <a:chExt cx="974619" cy="686891"/>
          </a:xfrm>
          <a:effectLst>
            <a:glow rad="101600">
              <a:schemeClr val="accent5">
                <a:satMod val="175000"/>
                <a:alpha val="40000"/>
              </a:schemeClr>
            </a:glow>
          </a:effectLst>
        </p:grpSpPr>
        <p:sp>
          <p:nvSpPr>
            <p:cNvPr id="345" name="Volný tvar 344"/>
            <p:cNvSpPr/>
            <p:nvPr/>
          </p:nvSpPr>
          <p:spPr>
            <a:xfrm>
              <a:off x="2640807" y="5867914"/>
              <a:ext cx="794038" cy="503135"/>
            </a:xfrm>
            <a:custGeom>
              <a:avLst/>
              <a:gdLst>
                <a:gd name="connsiteX0" fmla="*/ 0 w 790575"/>
                <a:gd name="connsiteY0" fmla="*/ 123825 h 485775"/>
                <a:gd name="connsiteX1" fmla="*/ 238125 w 790575"/>
                <a:gd name="connsiteY1" fmla="*/ 485775 h 485775"/>
                <a:gd name="connsiteX2" fmla="*/ 657225 w 790575"/>
                <a:gd name="connsiteY2" fmla="*/ 361950 h 485775"/>
                <a:gd name="connsiteX3" fmla="*/ 790575 w 790575"/>
                <a:gd name="connsiteY3" fmla="*/ 85725 h 485775"/>
                <a:gd name="connsiteX4" fmla="*/ 400050 w 790575"/>
                <a:gd name="connsiteY4" fmla="*/ 0 h 485775"/>
                <a:gd name="connsiteX5" fmla="*/ 0 w 790575"/>
                <a:gd name="connsiteY5" fmla="*/ 123825 h 485775"/>
                <a:gd name="connsiteX0" fmla="*/ 0 w 790575"/>
                <a:gd name="connsiteY0" fmla="*/ 123825 h 485775"/>
                <a:gd name="connsiteX1" fmla="*/ 238125 w 790575"/>
                <a:gd name="connsiteY1" fmla="*/ 485775 h 485775"/>
                <a:gd name="connsiteX2" fmla="*/ 657225 w 790575"/>
                <a:gd name="connsiteY2" fmla="*/ 361950 h 485775"/>
                <a:gd name="connsiteX3" fmla="*/ 790575 w 790575"/>
                <a:gd name="connsiteY3" fmla="*/ 85725 h 485775"/>
                <a:gd name="connsiteX4" fmla="*/ 400050 w 790575"/>
                <a:gd name="connsiteY4" fmla="*/ 0 h 485775"/>
                <a:gd name="connsiteX5" fmla="*/ 0 w 790575"/>
                <a:gd name="connsiteY5" fmla="*/ 123825 h 485775"/>
                <a:gd name="connsiteX0" fmla="*/ 0 w 790575"/>
                <a:gd name="connsiteY0" fmla="*/ 123825 h 485775"/>
                <a:gd name="connsiteX1" fmla="*/ 238125 w 790575"/>
                <a:gd name="connsiteY1" fmla="*/ 485775 h 485775"/>
                <a:gd name="connsiteX2" fmla="*/ 657225 w 790575"/>
                <a:gd name="connsiteY2" fmla="*/ 361950 h 485775"/>
                <a:gd name="connsiteX3" fmla="*/ 790575 w 790575"/>
                <a:gd name="connsiteY3" fmla="*/ 85725 h 485775"/>
                <a:gd name="connsiteX4" fmla="*/ 400050 w 790575"/>
                <a:gd name="connsiteY4" fmla="*/ 0 h 485775"/>
                <a:gd name="connsiteX5" fmla="*/ 0 w 790575"/>
                <a:gd name="connsiteY5" fmla="*/ 123825 h 485775"/>
                <a:gd name="connsiteX0" fmla="*/ 0 w 790575"/>
                <a:gd name="connsiteY0" fmla="*/ 123825 h 485775"/>
                <a:gd name="connsiteX1" fmla="*/ 238125 w 790575"/>
                <a:gd name="connsiteY1" fmla="*/ 485775 h 485775"/>
                <a:gd name="connsiteX2" fmla="*/ 657225 w 790575"/>
                <a:gd name="connsiteY2" fmla="*/ 361950 h 485775"/>
                <a:gd name="connsiteX3" fmla="*/ 790575 w 790575"/>
                <a:gd name="connsiteY3" fmla="*/ 85725 h 485775"/>
                <a:gd name="connsiteX4" fmla="*/ 400050 w 790575"/>
                <a:gd name="connsiteY4" fmla="*/ 0 h 485775"/>
                <a:gd name="connsiteX5" fmla="*/ 0 w 790575"/>
                <a:gd name="connsiteY5" fmla="*/ 123825 h 485775"/>
                <a:gd name="connsiteX0" fmla="*/ 0 w 790575"/>
                <a:gd name="connsiteY0" fmla="*/ 123825 h 485775"/>
                <a:gd name="connsiteX1" fmla="*/ 238125 w 790575"/>
                <a:gd name="connsiteY1" fmla="*/ 485775 h 485775"/>
                <a:gd name="connsiteX2" fmla="*/ 657225 w 790575"/>
                <a:gd name="connsiteY2" fmla="*/ 361950 h 485775"/>
                <a:gd name="connsiteX3" fmla="*/ 790575 w 790575"/>
                <a:gd name="connsiteY3" fmla="*/ 85725 h 485775"/>
                <a:gd name="connsiteX4" fmla="*/ 400050 w 790575"/>
                <a:gd name="connsiteY4" fmla="*/ 0 h 485775"/>
                <a:gd name="connsiteX5" fmla="*/ 0 w 790575"/>
                <a:gd name="connsiteY5" fmla="*/ 123825 h 485775"/>
                <a:gd name="connsiteX0" fmla="*/ 0 w 792492"/>
                <a:gd name="connsiteY0" fmla="*/ 123825 h 485775"/>
                <a:gd name="connsiteX1" fmla="*/ 238125 w 792492"/>
                <a:gd name="connsiteY1" fmla="*/ 485775 h 485775"/>
                <a:gd name="connsiteX2" fmla="*/ 657225 w 792492"/>
                <a:gd name="connsiteY2" fmla="*/ 361950 h 485775"/>
                <a:gd name="connsiteX3" fmla="*/ 790575 w 792492"/>
                <a:gd name="connsiteY3" fmla="*/ 85725 h 485775"/>
                <a:gd name="connsiteX4" fmla="*/ 400050 w 792492"/>
                <a:gd name="connsiteY4" fmla="*/ 0 h 485775"/>
                <a:gd name="connsiteX5" fmla="*/ 0 w 792492"/>
                <a:gd name="connsiteY5" fmla="*/ 123825 h 485775"/>
                <a:gd name="connsiteX0" fmla="*/ 0 w 794038"/>
                <a:gd name="connsiteY0" fmla="*/ 123825 h 485775"/>
                <a:gd name="connsiteX1" fmla="*/ 238125 w 794038"/>
                <a:gd name="connsiteY1" fmla="*/ 485775 h 485775"/>
                <a:gd name="connsiteX2" fmla="*/ 657225 w 794038"/>
                <a:gd name="connsiteY2" fmla="*/ 361950 h 485775"/>
                <a:gd name="connsiteX3" fmla="*/ 790575 w 794038"/>
                <a:gd name="connsiteY3" fmla="*/ 85725 h 485775"/>
                <a:gd name="connsiteX4" fmla="*/ 400050 w 794038"/>
                <a:gd name="connsiteY4" fmla="*/ 0 h 485775"/>
                <a:gd name="connsiteX5" fmla="*/ 0 w 794038"/>
                <a:gd name="connsiteY5" fmla="*/ 123825 h 485775"/>
                <a:gd name="connsiteX0" fmla="*/ 0 w 794038"/>
                <a:gd name="connsiteY0" fmla="*/ 123825 h 485775"/>
                <a:gd name="connsiteX1" fmla="*/ 238125 w 794038"/>
                <a:gd name="connsiteY1" fmla="*/ 485775 h 485775"/>
                <a:gd name="connsiteX2" fmla="*/ 657225 w 794038"/>
                <a:gd name="connsiteY2" fmla="*/ 361950 h 485775"/>
                <a:gd name="connsiteX3" fmla="*/ 790575 w 794038"/>
                <a:gd name="connsiteY3" fmla="*/ 85725 h 485775"/>
                <a:gd name="connsiteX4" fmla="*/ 400050 w 794038"/>
                <a:gd name="connsiteY4" fmla="*/ 0 h 485775"/>
                <a:gd name="connsiteX5" fmla="*/ 0 w 794038"/>
                <a:gd name="connsiteY5" fmla="*/ 123825 h 485775"/>
                <a:gd name="connsiteX0" fmla="*/ 0 w 794038"/>
                <a:gd name="connsiteY0" fmla="*/ 123825 h 501268"/>
                <a:gd name="connsiteX1" fmla="*/ 238125 w 794038"/>
                <a:gd name="connsiteY1" fmla="*/ 485775 h 501268"/>
                <a:gd name="connsiteX2" fmla="*/ 657225 w 794038"/>
                <a:gd name="connsiteY2" fmla="*/ 361950 h 501268"/>
                <a:gd name="connsiteX3" fmla="*/ 790575 w 794038"/>
                <a:gd name="connsiteY3" fmla="*/ 85725 h 501268"/>
                <a:gd name="connsiteX4" fmla="*/ 400050 w 794038"/>
                <a:gd name="connsiteY4" fmla="*/ 0 h 501268"/>
                <a:gd name="connsiteX5" fmla="*/ 0 w 794038"/>
                <a:gd name="connsiteY5" fmla="*/ 123825 h 501268"/>
                <a:gd name="connsiteX0" fmla="*/ 0 w 794038"/>
                <a:gd name="connsiteY0" fmla="*/ 123825 h 501268"/>
                <a:gd name="connsiteX1" fmla="*/ 238125 w 794038"/>
                <a:gd name="connsiteY1" fmla="*/ 485775 h 501268"/>
                <a:gd name="connsiteX2" fmla="*/ 657225 w 794038"/>
                <a:gd name="connsiteY2" fmla="*/ 361950 h 501268"/>
                <a:gd name="connsiteX3" fmla="*/ 790575 w 794038"/>
                <a:gd name="connsiteY3" fmla="*/ 85725 h 501268"/>
                <a:gd name="connsiteX4" fmla="*/ 400050 w 794038"/>
                <a:gd name="connsiteY4" fmla="*/ 0 h 501268"/>
                <a:gd name="connsiteX5" fmla="*/ 0 w 794038"/>
                <a:gd name="connsiteY5" fmla="*/ 123825 h 501268"/>
                <a:gd name="connsiteX0" fmla="*/ 0 w 794038"/>
                <a:gd name="connsiteY0" fmla="*/ 123825 h 501268"/>
                <a:gd name="connsiteX1" fmla="*/ 238125 w 794038"/>
                <a:gd name="connsiteY1" fmla="*/ 485775 h 501268"/>
                <a:gd name="connsiteX2" fmla="*/ 657225 w 794038"/>
                <a:gd name="connsiteY2" fmla="*/ 361950 h 501268"/>
                <a:gd name="connsiteX3" fmla="*/ 790575 w 794038"/>
                <a:gd name="connsiteY3" fmla="*/ 85725 h 501268"/>
                <a:gd name="connsiteX4" fmla="*/ 400050 w 794038"/>
                <a:gd name="connsiteY4" fmla="*/ 0 h 501268"/>
                <a:gd name="connsiteX5" fmla="*/ 0 w 794038"/>
                <a:gd name="connsiteY5" fmla="*/ 123825 h 501268"/>
                <a:gd name="connsiteX0" fmla="*/ 0 w 794038"/>
                <a:gd name="connsiteY0" fmla="*/ 123825 h 501268"/>
                <a:gd name="connsiteX1" fmla="*/ 238125 w 794038"/>
                <a:gd name="connsiteY1" fmla="*/ 485775 h 501268"/>
                <a:gd name="connsiteX2" fmla="*/ 657225 w 794038"/>
                <a:gd name="connsiteY2" fmla="*/ 361950 h 501268"/>
                <a:gd name="connsiteX3" fmla="*/ 790575 w 794038"/>
                <a:gd name="connsiteY3" fmla="*/ 85725 h 501268"/>
                <a:gd name="connsiteX4" fmla="*/ 400050 w 794038"/>
                <a:gd name="connsiteY4" fmla="*/ 0 h 501268"/>
                <a:gd name="connsiteX5" fmla="*/ 0 w 794038"/>
                <a:gd name="connsiteY5" fmla="*/ 123825 h 501268"/>
                <a:gd name="connsiteX0" fmla="*/ 0 w 794038"/>
                <a:gd name="connsiteY0" fmla="*/ 125692 h 503135"/>
                <a:gd name="connsiteX1" fmla="*/ 238125 w 794038"/>
                <a:gd name="connsiteY1" fmla="*/ 487642 h 503135"/>
                <a:gd name="connsiteX2" fmla="*/ 657225 w 794038"/>
                <a:gd name="connsiteY2" fmla="*/ 363817 h 503135"/>
                <a:gd name="connsiteX3" fmla="*/ 790575 w 794038"/>
                <a:gd name="connsiteY3" fmla="*/ 87592 h 503135"/>
                <a:gd name="connsiteX4" fmla="*/ 400050 w 794038"/>
                <a:gd name="connsiteY4" fmla="*/ 1867 h 503135"/>
                <a:gd name="connsiteX5" fmla="*/ 0 w 794038"/>
                <a:gd name="connsiteY5" fmla="*/ 125692 h 503135"/>
                <a:gd name="connsiteX0" fmla="*/ 0 w 794038"/>
                <a:gd name="connsiteY0" fmla="*/ 125692 h 503135"/>
                <a:gd name="connsiteX1" fmla="*/ 238125 w 794038"/>
                <a:gd name="connsiteY1" fmla="*/ 487642 h 503135"/>
                <a:gd name="connsiteX2" fmla="*/ 657225 w 794038"/>
                <a:gd name="connsiteY2" fmla="*/ 363817 h 503135"/>
                <a:gd name="connsiteX3" fmla="*/ 790575 w 794038"/>
                <a:gd name="connsiteY3" fmla="*/ 87592 h 503135"/>
                <a:gd name="connsiteX4" fmla="*/ 400050 w 794038"/>
                <a:gd name="connsiteY4" fmla="*/ 1867 h 503135"/>
                <a:gd name="connsiteX5" fmla="*/ 0 w 794038"/>
                <a:gd name="connsiteY5" fmla="*/ 125692 h 503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038" h="503135">
                  <a:moveTo>
                    <a:pt x="0" y="125692"/>
                  </a:moveTo>
                  <a:cubicBezTo>
                    <a:pt x="794" y="303492"/>
                    <a:pt x="137318" y="412236"/>
                    <a:pt x="238125" y="487642"/>
                  </a:cubicBezTo>
                  <a:cubicBezTo>
                    <a:pt x="342107" y="543999"/>
                    <a:pt x="522288" y="433667"/>
                    <a:pt x="657225" y="363817"/>
                  </a:cubicBezTo>
                  <a:cubicBezTo>
                    <a:pt x="758825" y="290792"/>
                    <a:pt x="808038" y="160618"/>
                    <a:pt x="790575" y="87592"/>
                  </a:cubicBezTo>
                  <a:cubicBezTo>
                    <a:pt x="753269" y="11392"/>
                    <a:pt x="549275" y="4248"/>
                    <a:pt x="400050" y="1867"/>
                  </a:cubicBezTo>
                  <a:cubicBezTo>
                    <a:pt x="252412" y="279"/>
                    <a:pt x="9524" y="-20358"/>
                    <a:pt x="0" y="125692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6" name="TextovéPole 345"/>
            <p:cNvSpPr txBox="1"/>
            <p:nvPr/>
          </p:nvSpPr>
          <p:spPr>
            <a:xfrm>
              <a:off x="2541890" y="5940605"/>
              <a:ext cx="188513" cy="1958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800" b="1" dirty="0" smtClean="0">
                  <a:latin typeface="Arial" pitchFamily="34" charset="0"/>
                  <a:cs typeface="Arial" pitchFamily="34" charset="0"/>
                </a:rPr>
                <a:t>M</a:t>
              </a:r>
              <a:endParaRPr lang="cs-CZ" sz="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7" name="TextovéPole 346"/>
            <p:cNvSpPr txBox="1"/>
            <p:nvPr/>
          </p:nvSpPr>
          <p:spPr>
            <a:xfrm>
              <a:off x="2915816" y="5753422"/>
              <a:ext cx="188513" cy="1958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800" b="1" dirty="0" smtClean="0">
                  <a:latin typeface="Arial" pitchFamily="34" charset="0"/>
                  <a:cs typeface="Arial" pitchFamily="34" charset="0"/>
                </a:rPr>
                <a:t>M</a:t>
              </a:r>
              <a:endParaRPr lang="cs-CZ" sz="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" name="TextovéPole 347"/>
            <p:cNvSpPr txBox="1"/>
            <p:nvPr/>
          </p:nvSpPr>
          <p:spPr>
            <a:xfrm>
              <a:off x="3327996" y="5949280"/>
              <a:ext cx="188513" cy="1958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800" b="1" dirty="0" smtClean="0">
                  <a:latin typeface="Arial" pitchFamily="34" charset="0"/>
                  <a:cs typeface="Arial" pitchFamily="34" charset="0"/>
                </a:rPr>
                <a:t>M</a:t>
              </a:r>
              <a:endParaRPr lang="cs-CZ" sz="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9" name="TextovéPole 348"/>
            <p:cNvSpPr txBox="1"/>
            <p:nvPr/>
          </p:nvSpPr>
          <p:spPr>
            <a:xfrm>
              <a:off x="2849313" y="6244455"/>
              <a:ext cx="188513" cy="19585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800" b="1" dirty="0" smtClean="0">
                  <a:latin typeface="Arial" pitchFamily="34" charset="0"/>
                  <a:cs typeface="Arial" pitchFamily="34" charset="0"/>
                </a:rPr>
                <a:t>M</a:t>
              </a:r>
              <a:endParaRPr lang="cs-CZ" sz="8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50" name="Volný tvar 349"/>
          <p:cNvSpPr>
            <a:spLocks noChangeAspect="1"/>
          </p:cNvSpPr>
          <p:nvPr/>
        </p:nvSpPr>
        <p:spPr>
          <a:xfrm rot="16200000">
            <a:off x="1024277" y="3037443"/>
            <a:ext cx="669315" cy="96647"/>
          </a:xfrm>
          <a:custGeom>
            <a:avLst/>
            <a:gdLst>
              <a:gd name="connsiteX0" fmla="*/ 0 w 7924800"/>
              <a:gd name="connsiteY0" fmla="*/ 718457 h 729343"/>
              <a:gd name="connsiteX1" fmla="*/ 729343 w 7924800"/>
              <a:gd name="connsiteY1" fmla="*/ 718457 h 729343"/>
              <a:gd name="connsiteX2" fmla="*/ 729343 w 7924800"/>
              <a:gd name="connsiteY2" fmla="*/ 0 h 729343"/>
              <a:gd name="connsiteX3" fmla="*/ 1436914 w 7924800"/>
              <a:gd name="connsiteY3" fmla="*/ 0 h 729343"/>
              <a:gd name="connsiteX4" fmla="*/ 1436914 w 7924800"/>
              <a:gd name="connsiteY4" fmla="*/ 729343 h 729343"/>
              <a:gd name="connsiteX5" fmla="*/ 2188028 w 7924800"/>
              <a:gd name="connsiteY5" fmla="*/ 729343 h 729343"/>
              <a:gd name="connsiteX6" fmla="*/ 2188028 w 7924800"/>
              <a:gd name="connsiteY6" fmla="*/ 10886 h 729343"/>
              <a:gd name="connsiteX7" fmla="*/ 2906485 w 7924800"/>
              <a:gd name="connsiteY7" fmla="*/ 10886 h 729343"/>
              <a:gd name="connsiteX8" fmla="*/ 2906485 w 7924800"/>
              <a:gd name="connsiteY8" fmla="*/ 718457 h 729343"/>
              <a:gd name="connsiteX9" fmla="*/ 3603171 w 7924800"/>
              <a:gd name="connsiteY9" fmla="*/ 718457 h 729343"/>
              <a:gd name="connsiteX10" fmla="*/ 3603171 w 7924800"/>
              <a:gd name="connsiteY10" fmla="*/ 10886 h 729343"/>
              <a:gd name="connsiteX11" fmla="*/ 4332514 w 7924800"/>
              <a:gd name="connsiteY11" fmla="*/ 10886 h 729343"/>
              <a:gd name="connsiteX12" fmla="*/ 4332514 w 7924800"/>
              <a:gd name="connsiteY12" fmla="*/ 729343 h 729343"/>
              <a:gd name="connsiteX13" fmla="*/ 5050971 w 7924800"/>
              <a:gd name="connsiteY13" fmla="*/ 729343 h 729343"/>
              <a:gd name="connsiteX14" fmla="*/ 5050971 w 7924800"/>
              <a:gd name="connsiteY14" fmla="*/ 10886 h 729343"/>
              <a:gd name="connsiteX15" fmla="*/ 5769428 w 7924800"/>
              <a:gd name="connsiteY15" fmla="*/ 10886 h 729343"/>
              <a:gd name="connsiteX16" fmla="*/ 5769428 w 7924800"/>
              <a:gd name="connsiteY16" fmla="*/ 729343 h 729343"/>
              <a:gd name="connsiteX17" fmla="*/ 6487885 w 7924800"/>
              <a:gd name="connsiteY17" fmla="*/ 729343 h 729343"/>
              <a:gd name="connsiteX18" fmla="*/ 6487885 w 7924800"/>
              <a:gd name="connsiteY18" fmla="*/ 10886 h 729343"/>
              <a:gd name="connsiteX19" fmla="*/ 7206343 w 7924800"/>
              <a:gd name="connsiteY19" fmla="*/ 10886 h 729343"/>
              <a:gd name="connsiteX20" fmla="*/ 7206343 w 7924800"/>
              <a:gd name="connsiteY20" fmla="*/ 729343 h 729343"/>
              <a:gd name="connsiteX21" fmla="*/ 7924800 w 7924800"/>
              <a:gd name="connsiteY21" fmla="*/ 729343 h 729343"/>
              <a:gd name="connsiteX0" fmla="*/ 0 w 7206346"/>
              <a:gd name="connsiteY0" fmla="*/ 718457 h 729343"/>
              <a:gd name="connsiteX1" fmla="*/ 729343 w 7206346"/>
              <a:gd name="connsiteY1" fmla="*/ 718457 h 729343"/>
              <a:gd name="connsiteX2" fmla="*/ 729343 w 7206346"/>
              <a:gd name="connsiteY2" fmla="*/ 0 h 729343"/>
              <a:gd name="connsiteX3" fmla="*/ 1436914 w 7206346"/>
              <a:gd name="connsiteY3" fmla="*/ 0 h 729343"/>
              <a:gd name="connsiteX4" fmla="*/ 1436914 w 7206346"/>
              <a:gd name="connsiteY4" fmla="*/ 729343 h 729343"/>
              <a:gd name="connsiteX5" fmla="*/ 2188028 w 7206346"/>
              <a:gd name="connsiteY5" fmla="*/ 729343 h 729343"/>
              <a:gd name="connsiteX6" fmla="*/ 2188028 w 7206346"/>
              <a:gd name="connsiteY6" fmla="*/ 10886 h 729343"/>
              <a:gd name="connsiteX7" fmla="*/ 2906485 w 7206346"/>
              <a:gd name="connsiteY7" fmla="*/ 10886 h 729343"/>
              <a:gd name="connsiteX8" fmla="*/ 2906485 w 7206346"/>
              <a:gd name="connsiteY8" fmla="*/ 718457 h 729343"/>
              <a:gd name="connsiteX9" fmla="*/ 3603171 w 7206346"/>
              <a:gd name="connsiteY9" fmla="*/ 718457 h 729343"/>
              <a:gd name="connsiteX10" fmla="*/ 3603171 w 7206346"/>
              <a:gd name="connsiteY10" fmla="*/ 10886 h 729343"/>
              <a:gd name="connsiteX11" fmla="*/ 4332514 w 7206346"/>
              <a:gd name="connsiteY11" fmla="*/ 10886 h 729343"/>
              <a:gd name="connsiteX12" fmla="*/ 4332514 w 7206346"/>
              <a:gd name="connsiteY12" fmla="*/ 729343 h 729343"/>
              <a:gd name="connsiteX13" fmla="*/ 5050971 w 7206346"/>
              <a:gd name="connsiteY13" fmla="*/ 729343 h 729343"/>
              <a:gd name="connsiteX14" fmla="*/ 5050971 w 7206346"/>
              <a:gd name="connsiteY14" fmla="*/ 10886 h 729343"/>
              <a:gd name="connsiteX15" fmla="*/ 5769428 w 7206346"/>
              <a:gd name="connsiteY15" fmla="*/ 10886 h 729343"/>
              <a:gd name="connsiteX16" fmla="*/ 5769428 w 7206346"/>
              <a:gd name="connsiteY16" fmla="*/ 729343 h 729343"/>
              <a:gd name="connsiteX17" fmla="*/ 6487885 w 7206346"/>
              <a:gd name="connsiteY17" fmla="*/ 729343 h 729343"/>
              <a:gd name="connsiteX18" fmla="*/ 6487885 w 7206346"/>
              <a:gd name="connsiteY18" fmla="*/ 10886 h 729343"/>
              <a:gd name="connsiteX19" fmla="*/ 7206343 w 7206346"/>
              <a:gd name="connsiteY19" fmla="*/ 10886 h 729343"/>
              <a:gd name="connsiteX20" fmla="*/ 7206343 w 7206346"/>
              <a:gd name="connsiteY20" fmla="*/ 729343 h 729343"/>
              <a:gd name="connsiteX0" fmla="*/ 0 w 7206346"/>
              <a:gd name="connsiteY0" fmla="*/ 718457 h 729343"/>
              <a:gd name="connsiteX1" fmla="*/ 729343 w 7206346"/>
              <a:gd name="connsiteY1" fmla="*/ 718457 h 729343"/>
              <a:gd name="connsiteX2" fmla="*/ 729343 w 7206346"/>
              <a:gd name="connsiteY2" fmla="*/ 0 h 729343"/>
              <a:gd name="connsiteX3" fmla="*/ 1436914 w 7206346"/>
              <a:gd name="connsiteY3" fmla="*/ 0 h 729343"/>
              <a:gd name="connsiteX4" fmla="*/ 1436914 w 7206346"/>
              <a:gd name="connsiteY4" fmla="*/ 729343 h 729343"/>
              <a:gd name="connsiteX5" fmla="*/ 2188028 w 7206346"/>
              <a:gd name="connsiteY5" fmla="*/ 729343 h 729343"/>
              <a:gd name="connsiteX6" fmla="*/ 2188028 w 7206346"/>
              <a:gd name="connsiteY6" fmla="*/ 10886 h 729343"/>
              <a:gd name="connsiteX7" fmla="*/ 2906485 w 7206346"/>
              <a:gd name="connsiteY7" fmla="*/ 10886 h 729343"/>
              <a:gd name="connsiteX8" fmla="*/ 2906485 w 7206346"/>
              <a:gd name="connsiteY8" fmla="*/ 718457 h 729343"/>
              <a:gd name="connsiteX9" fmla="*/ 3603171 w 7206346"/>
              <a:gd name="connsiteY9" fmla="*/ 718457 h 729343"/>
              <a:gd name="connsiteX10" fmla="*/ 3603171 w 7206346"/>
              <a:gd name="connsiteY10" fmla="*/ 10886 h 729343"/>
              <a:gd name="connsiteX11" fmla="*/ 4332514 w 7206346"/>
              <a:gd name="connsiteY11" fmla="*/ 10886 h 729343"/>
              <a:gd name="connsiteX12" fmla="*/ 4332514 w 7206346"/>
              <a:gd name="connsiteY12" fmla="*/ 729343 h 729343"/>
              <a:gd name="connsiteX13" fmla="*/ 5050971 w 7206346"/>
              <a:gd name="connsiteY13" fmla="*/ 729343 h 729343"/>
              <a:gd name="connsiteX14" fmla="*/ 5050971 w 7206346"/>
              <a:gd name="connsiteY14" fmla="*/ 10886 h 729343"/>
              <a:gd name="connsiteX15" fmla="*/ 5769428 w 7206346"/>
              <a:gd name="connsiteY15" fmla="*/ 10886 h 729343"/>
              <a:gd name="connsiteX16" fmla="*/ 5769428 w 7206346"/>
              <a:gd name="connsiteY16" fmla="*/ 729343 h 729343"/>
              <a:gd name="connsiteX17" fmla="*/ 6487885 w 7206346"/>
              <a:gd name="connsiteY17" fmla="*/ 729343 h 729343"/>
              <a:gd name="connsiteX18" fmla="*/ 6487885 w 7206346"/>
              <a:gd name="connsiteY18" fmla="*/ 10886 h 729343"/>
              <a:gd name="connsiteX19" fmla="*/ 7206343 w 7206346"/>
              <a:gd name="connsiteY19" fmla="*/ 10886 h 729343"/>
              <a:gd name="connsiteX0" fmla="*/ 0 w 6487884"/>
              <a:gd name="connsiteY0" fmla="*/ 718457 h 729343"/>
              <a:gd name="connsiteX1" fmla="*/ 729343 w 6487884"/>
              <a:gd name="connsiteY1" fmla="*/ 718457 h 729343"/>
              <a:gd name="connsiteX2" fmla="*/ 729343 w 6487884"/>
              <a:gd name="connsiteY2" fmla="*/ 0 h 729343"/>
              <a:gd name="connsiteX3" fmla="*/ 1436914 w 6487884"/>
              <a:gd name="connsiteY3" fmla="*/ 0 h 729343"/>
              <a:gd name="connsiteX4" fmla="*/ 1436914 w 6487884"/>
              <a:gd name="connsiteY4" fmla="*/ 729343 h 729343"/>
              <a:gd name="connsiteX5" fmla="*/ 2188028 w 6487884"/>
              <a:gd name="connsiteY5" fmla="*/ 729343 h 729343"/>
              <a:gd name="connsiteX6" fmla="*/ 2188028 w 6487884"/>
              <a:gd name="connsiteY6" fmla="*/ 10886 h 729343"/>
              <a:gd name="connsiteX7" fmla="*/ 2906485 w 6487884"/>
              <a:gd name="connsiteY7" fmla="*/ 10886 h 729343"/>
              <a:gd name="connsiteX8" fmla="*/ 2906485 w 6487884"/>
              <a:gd name="connsiteY8" fmla="*/ 718457 h 729343"/>
              <a:gd name="connsiteX9" fmla="*/ 3603171 w 6487884"/>
              <a:gd name="connsiteY9" fmla="*/ 718457 h 729343"/>
              <a:gd name="connsiteX10" fmla="*/ 3603171 w 6487884"/>
              <a:gd name="connsiteY10" fmla="*/ 10886 h 729343"/>
              <a:gd name="connsiteX11" fmla="*/ 4332514 w 6487884"/>
              <a:gd name="connsiteY11" fmla="*/ 10886 h 729343"/>
              <a:gd name="connsiteX12" fmla="*/ 4332514 w 6487884"/>
              <a:gd name="connsiteY12" fmla="*/ 729343 h 729343"/>
              <a:gd name="connsiteX13" fmla="*/ 5050971 w 6487884"/>
              <a:gd name="connsiteY13" fmla="*/ 729343 h 729343"/>
              <a:gd name="connsiteX14" fmla="*/ 5050971 w 6487884"/>
              <a:gd name="connsiteY14" fmla="*/ 10886 h 729343"/>
              <a:gd name="connsiteX15" fmla="*/ 5769428 w 6487884"/>
              <a:gd name="connsiteY15" fmla="*/ 10886 h 729343"/>
              <a:gd name="connsiteX16" fmla="*/ 5769428 w 6487884"/>
              <a:gd name="connsiteY16" fmla="*/ 729343 h 729343"/>
              <a:gd name="connsiteX17" fmla="*/ 6487885 w 6487884"/>
              <a:gd name="connsiteY17" fmla="*/ 729343 h 729343"/>
              <a:gd name="connsiteX18" fmla="*/ 6487885 w 6487884"/>
              <a:gd name="connsiteY18" fmla="*/ 10886 h 729343"/>
              <a:gd name="connsiteX0" fmla="*/ 0 w 6487884"/>
              <a:gd name="connsiteY0" fmla="*/ 718457 h 729343"/>
              <a:gd name="connsiteX1" fmla="*/ 729343 w 6487884"/>
              <a:gd name="connsiteY1" fmla="*/ 718457 h 729343"/>
              <a:gd name="connsiteX2" fmla="*/ 729343 w 6487884"/>
              <a:gd name="connsiteY2" fmla="*/ 0 h 729343"/>
              <a:gd name="connsiteX3" fmla="*/ 1436914 w 6487884"/>
              <a:gd name="connsiteY3" fmla="*/ 0 h 729343"/>
              <a:gd name="connsiteX4" fmla="*/ 1436914 w 6487884"/>
              <a:gd name="connsiteY4" fmla="*/ 729343 h 729343"/>
              <a:gd name="connsiteX5" fmla="*/ 2188028 w 6487884"/>
              <a:gd name="connsiteY5" fmla="*/ 729343 h 729343"/>
              <a:gd name="connsiteX6" fmla="*/ 2188028 w 6487884"/>
              <a:gd name="connsiteY6" fmla="*/ 10886 h 729343"/>
              <a:gd name="connsiteX7" fmla="*/ 2906485 w 6487884"/>
              <a:gd name="connsiteY7" fmla="*/ 10886 h 729343"/>
              <a:gd name="connsiteX8" fmla="*/ 2906485 w 6487884"/>
              <a:gd name="connsiteY8" fmla="*/ 718457 h 729343"/>
              <a:gd name="connsiteX9" fmla="*/ 3603171 w 6487884"/>
              <a:gd name="connsiteY9" fmla="*/ 718457 h 729343"/>
              <a:gd name="connsiteX10" fmla="*/ 3603171 w 6487884"/>
              <a:gd name="connsiteY10" fmla="*/ 10886 h 729343"/>
              <a:gd name="connsiteX11" fmla="*/ 4332514 w 6487884"/>
              <a:gd name="connsiteY11" fmla="*/ 10886 h 729343"/>
              <a:gd name="connsiteX12" fmla="*/ 4332514 w 6487884"/>
              <a:gd name="connsiteY12" fmla="*/ 729343 h 729343"/>
              <a:gd name="connsiteX13" fmla="*/ 5050971 w 6487884"/>
              <a:gd name="connsiteY13" fmla="*/ 729343 h 729343"/>
              <a:gd name="connsiteX14" fmla="*/ 5050971 w 6487884"/>
              <a:gd name="connsiteY14" fmla="*/ 10886 h 729343"/>
              <a:gd name="connsiteX15" fmla="*/ 5769428 w 6487884"/>
              <a:gd name="connsiteY15" fmla="*/ 10886 h 729343"/>
              <a:gd name="connsiteX16" fmla="*/ 5769428 w 6487884"/>
              <a:gd name="connsiteY16" fmla="*/ 729343 h 729343"/>
              <a:gd name="connsiteX17" fmla="*/ 6487885 w 6487884"/>
              <a:gd name="connsiteY17" fmla="*/ 729343 h 729343"/>
              <a:gd name="connsiteX0" fmla="*/ 0 w 5769430"/>
              <a:gd name="connsiteY0" fmla="*/ 718457 h 729343"/>
              <a:gd name="connsiteX1" fmla="*/ 729343 w 5769430"/>
              <a:gd name="connsiteY1" fmla="*/ 718457 h 729343"/>
              <a:gd name="connsiteX2" fmla="*/ 729343 w 5769430"/>
              <a:gd name="connsiteY2" fmla="*/ 0 h 729343"/>
              <a:gd name="connsiteX3" fmla="*/ 1436914 w 5769430"/>
              <a:gd name="connsiteY3" fmla="*/ 0 h 729343"/>
              <a:gd name="connsiteX4" fmla="*/ 1436914 w 5769430"/>
              <a:gd name="connsiteY4" fmla="*/ 729343 h 729343"/>
              <a:gd name="connsiteX5" fmla="*/ 2188028 w 5769430"/>
              <a:gd name="connsiteY5" fmla="*/ 729343 h 729343"/>
              <a:gd name="connsiteX6" fmla="*/ 2188028 w 5769430"/>
              <a:gd name="connsiteY6" fmla="*/ 10886 h 729343"/>
              <a:gd name="connsiteX7" fmla="*/ 2906485 w 5769430"/>
              <a:gd name="connsiteY7" fmla="*/ 10886 h 729343"/>
              <a:gd name="connsiteX8" fmla="*/ 2906485 w 5769430"/>
              <a:gd name="connsiteY8" fmla="*/ 718457 h 729343"/>
              <a:gd name="connsiteX9" fmla="*/ 3603171 w 5769430"/>
              <a:gd name="connsiteY9" fmla="*/ 718457 h 729343"/>
              <a:gd name="connsiteX10" fmla="*/ 3603171 w 5769430"/>
              <a:gd name="connsiteY10" fmla="*/ 10886 h 729343"/>
              <a:gd name="connsiteX11" fmla="*/ 4332514 w 5769430"/>
              <a:gd name="connsiteY11" fmla="*/ 10886 h 729343"/>
              <a:gd name="connsiteX12" fmla="*/ 4332514 w 5769430"/>
              <a:gd name="connsiteY12" fmla="*/ 729343 h 729343"/>
              <a:gd name="connsiteX13" fmla="*/ 5050971 w 5769430"/>
              <a:gd name="connsiteY13" fmla="*/ 729343 h 729343"/>
              <a:gd name="connsiteX14" fmla="*/ 5050971 w 5769430"/>
              <a:gd name="connsiteY14" fmla="*/ 10886 h 729343"/>
              <a:gd name="connsiteX15" fmla="*/ 5769428 w 5769430"/>
              <a:gd name="connsiteY15" fmla="*/ 10886 h 729343"/>
              <a:gd name="connsiteX16" fmla="*/ 5769428 w 5769430"/>
              <a:gd name="connsiteY16" fmla="*/ 729343 h 729343"/>
              <a:gd name="connsiteX0" fmla="*/ 0 w 5769430"/>
              <a:gd name="connsiteY0" fmla="*/ 718457 h 729343"/>
              <a:gd name="connsiteX1" fmla="*/ 729343 w 5769430"/>
              <a:gd name="connsiteY1" fmla="*/ 718457 h 729343"/>
              <a:gd name="connsiteX2" fmla="*/ 729343 w 5769430"/>
              <a:gd name="connsiteY2" fmla="*/ 0 h 729343"/>
              <a:gd name="connsiteX3" fmla="*/ 1436914 w 5769430"/>
              <a:gd name="connsiteY3" fmla="*/ 0 h 729343"/>
              <a:gd name="connsiteX4" fmla="*/ 1436914 w 5769430"/>
              <a:gd name="connsiteY4" fmla="*/ 729343 h 729343"/>
              <a:gd name="connsiteX5" fmla="*/ 2188028 w 5769430"/>
              <a:gd name="connsiteY5" fmla="*/ 729343 h 729343"/>
              <a:gd name="connsiteX6" fmla="*/ 2188028 w 5769430"/>
              <a:gd name="connsiteY6" fmla="*/ 10886 h 729343"/>
              <a:gd name="connsiteX7" fmla="*/ 2906485 w 5769430"/>
              <a:gd name="connsiteY7" fmla="*/ 10886 h 729343"/>
              <a:gd name="connsiteX8" fmla="*/ 2906485 w 5769430"/>
              <a:gd name="connsiteY8" fmla="*/ 718457 h 729343"/>
              <a:gd name="connsiteX9" fmla="*/ 3603171 w 5769430"/>
              <a:gd name="connsiteY9" fmla="*/ 718457 h 729343"/>
              <a:gd name="connsiteX10" fmla="*/ 3603171 w 5769430"/>
              <a:gd name="connsiteY10" fmla="*/ 10886 h 729343"/>
              <a:gd name="connsiteX11" fmla="*/ 4332514 w 5769430"/>
              <a:gd name="connsiteY11" fmla="*/ 10886 h 729343"/>
              <a:gd name="connsiteX12" fmla="*/ 4332514 w 5769430"/>
              <a:gd name="connsiteY12" fmla="*/ 729343 h 729343"/>
              <a:gd name="connsiteX13" fmla="*/ 5050971 w 5769430"/>
              <a:gd name="connsiteY13" fmla="*/ 729343 h 729343"/>
              <a:gd name="connsiteX14" fmla="*/ 5050971 w 5769430"/>
              <a:gd name="connsiteY14" fmla="*/ 10886 h 729343"/>
              <a:gd name="connsiteX15" fmla="*/ 5769428 w 5769430"/>
              <a:gd name="connsiteY15" fmla="*/ 10886 h 729343"/>
              <a:gd name="connsiteX0" fmla="*/ 0 w 5050968"/>
              <a:gd name="connsiteY0" fmla="*/ 718457 h 729343"/>
              <a:gd name="connsiteX1" fmla="*/ 729343 w 5050968"/>
              <a:gd name="connsiteY1" fmla="*/ 718457 h 729343"/>
              <a:gd name="connsiteX2" fmla="*/ 729343 w 5050968"/>
              <a:gd name="connsiteY2" fmla="*/ 0 h 729343"/>
              <a:gd name="connsiteX3" fmla="*/ 1436914 w 5050968"/>
              <a:gd name="connsiteY3" fmla="*/ 0 h 729343"/>
              <a:gd name="connsiteX4" fmla="*/ 1436914 w 5050968"/>
              <a:gd name="connsiteY4" fmla="*/ 729343 h 729343"/>
              <a:gd name="connsiteX5" fmla="*/ 2188028 w 5050968"/>
              <a:gd name="connsiteY5" fmla="*/ 729343 h 729343"/>
              <a:gd name="connsiteX6" fmla="*/ 2188028 w 5050968"/>
              <a:gd name="connsiteY6" fmla="*/ 10886 h 729343"/>
              <a:gd name="connsiteX7" fmla="*/ 2906485 w 5050968"/>
              <a:gd name="connsiteY7" fmla="*/ 10886 h 729343"/>
              <a:gd name="connsiteX8" fmla="*/ 2906485 w 5050968"/>
              <a:gd name="connsiteY8" fmla="*/ 718457 h 729343"/>
              <a:gd name="connsiteX9" fmla="*/ 3603171 w 5050968"/>
              <a:gd name="connsiteY9" fmla="*/ 718457 h 729343"/>
              <a:gd name="connsiteX10" fmla="*/ 3603171 w 5050968"/>
              <a:gd name="connsiteY10" fmla="*/ 10886 h 729343"/>
              <a:gd name="connsiteX11" fmla="*/ 4332514 w 5050968"/>
              <a:gd name="connsiteY11" fmla="*/ 10886 h 729343"/>
              <a:gd name="connsiteX12" fmla="*/ 4332514 w 5050968"/>
              <a:gd name="connsiteY12" fmla="*/ 729343 h 729343"/>
              <a:gd name="connsiteX13" fmla="*/ 5050971 w 5050968"/>
              <a:gd name="connsiteY13" fmla="*/ 729343 h 729343"/>
              <a:gd name="connsiteX14" fmla="*/ 5050971 w 5050968"/>
              <a:gd name="connsiteY14" fmla="*/ 10886 h 729343"/>
              <a:gd name="connsiteX0" fmla="*/ 0 w 5050968"/>
              <a:gd name="connsiteY0" fmla="*/ 718457 h 729343"/>
              <a:gd name="connsiteX1" fmla="*/ 729343 w 5050968"/>
              <a:gd name="connsiteY1" fmla="*/ 718457 h 729343"/>
              <a:gd name="connsiteX2" fmla="*/ 729343 w 5050968"/>
              <a:gd name="connsiteY2" fmla="*/ 0 h 729343"/>
              <a:gd name="connsiteX3" fmla="*/ 1436914 w 5050968"/>
              <a:gd name="connsiteY3" fmla="*/ 0 h 729343"/>
              <a:gd name="connsiteX4" fmla="*/ 1436914 w 5050968"/>
              <a:gd name="connsiteY4" fmla="*/ 729343 h 729343"/>
              <a:gd name="connsiteX5" fmla="*/ 2188028 w 5050968"/>
              <a:gd name="connsiteY5" fmla="*/ 729343 h 729343"/>
              <a:gd name="connsiteX6" fmla="*/ 2188028 w 5050968"/>
              <a:gd name="connsiteY6" fmla="*/ 10886 h 729343"/>
              <a:gd name="connsiteX7" fmla="*/ 2906485 w 5050968"/>
              <a:gd name="connsiteY7" fmla="*/ 10886 h 729343"/>
              <a:gd name="connsiteX8" fmla="*/ 2906485 w 5050968"/>
              <a:gd name="connsiteY8" fmla="*/ 718457 h 729343"/>
              <a:gd name="connsiteX9" fmla="*/ 3603171 w 5050968"/>
              <a:gd name="connsiteY9" fmla="*/ 718457 h 729343"/>
              <a:gd name="connsiteX10" fmla="*/ 3603171 w 5050968"/>
              <a:gd name="connsiteY10" fmla="*/ 10886 h 729343"/>
              <a:gd name="connsiteX11" fmla="*/ 4332514 w 5050968"/>
              <a:gd name="connsiteY11" fmla="*/ 10886 h 729343"/>
              <a:gd name="connsiteX12" fmla="*/ 4332514 w 5050968"/>
              <a:gd name="connsiteY12" fmla="*/ 729343 h 729343"/>
              <a:gd name="connsiteX13" fmla="*/ 5050971 w 5050968"/>
              <a:gd name="connsiteY13" fmla="*/ 729343 h 729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50968" h="729343">
                <a:moveTo>
                  <a:pt x="0" y="718457"/>
                </a:moveTo>
                <a:lnTo>
                  <a:pt x="729343" y="718457"/>
                </a:lnTo>
                <a:lnTo>
                  <a:pt x="729343" y="0"/>
                </a:lnTo>
                <a:lnTo>
                  <a:pt x="1436914" y="0"/>
                </a:lnTo>
                <a:lnTo>
                  <a:pt x="1436914" y="729343"/>
                </a:lnTo>
                <a:lnTo>
                  <a:pt x="2188028" y="729343"/>
                </a:lnTo>
                <a:lnTo>
                  <a:pt x="2188028" y="10886"/>
                </a:lnTo>
                <a:lnTo>
                  <a:pt x="2906485" y="10886"/>
                </a:lnTo>
                <a:lnTo>
                  <a:pt x="2906485" y="718457"/>
                </a:lnTo>
                <a:lnTo>
                  <a:pt x="3603171" y="718457"/>
                </a:lnTo>
                <a:lnTo>
                  <a:pt x="3603171" y="10886"/>
                </a:lnTo>
                <a:lnTo>
                  <a:pt x="4332514" y="10886"/>
                </a:lnTo>
                <a:lnTo>
                  <a:pt x="4332514" y="729343"/>
                </a:lnTo>
                <a:lnTo>
                  <a:pt x="5050971" y="729343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1" name="Volný tvar 350"/>
          <p:cNvSpPr>
            <a:spLocks noChangeAspect="1"/>
          </p:cNvSpPr>
          <p:nvPr/>
        </p:nvSpPr>
        <p:spPr>
          <a:xfrm rot="16200000">
            <a:off x="656322" y="4129909"/>
            <a:ext cx="669315" cy="96647"/>
          </a:xfrm>
          <a:custGeom>
            <a:avLst/>
            <a:gdLst>
              <a:gd name="connsiteX0" fmla="*/ 0 w 7924800"/>
              <a:gd name="connsiteY0" fmla="*/ 718457 h 729343"/>
              <a:gd name="connsiteX1" fmla="*/ 729343 w 7924800"/>
              <a:gd name="connsiteY1" fmla="*/ 718457 h 729343"/>
              <a:gd name="connsiteX2" fmla="*/ 729343 w 7924800"/>
              <a:gd name="connsiteY2" fmla="*/ 0 h 729343"/>
              <a:gd name="connsiteX3" fmla="*/ 1436914 w 7924800"/>
              <a:gd name="connsiteY3" fmla="*/ 0 h 729343"/>
              <a:gd name="connsiteX4" fmla="*/ 1436914 w 7924800"/>
              <a:gd name="connsiteY4" fmla="*/ 729343 h 729343"/>
              <a:gd name="connsiteX5" fmla="*/ 2188028 w 7924800"/>
              <a:gd name="connsiteY5" fmla="*/ 729343 h 729343"/>
              <a:gd name="connsiteX6" fmla="*/ 2188028 w 7924800"/>
              <a:gd name="connsiteY6" fmla="*/ 10886 h 729343"/>
              <a:gd name="connsiteX7" fmla="*/ 2906485 w 7924800"/>
              <a:gd name="connsiteY7" fmla="*/ 10886 h 729343"/>
              <a:gd name="connsiteX8" fmla="*/ 2906485 w 7924800"/>
              <a:gd name="connsiteY8" fmla="*/ 718457 h 729343"/>
              <a:gd name="connsiteX9" fmla="*/ 3603171 w 7924800"/>
              <a:gd name="connsiteY9" fmla="*/ 718457 h 729343"/>
              <a:gd name="connsiteX10" fmla="*/ 3603171 w 7924800"/>
              <a:gd name="connsiteY10" fmla="*/ 10886 h 729343"/>
              <a:gd name="connsiteX11" fmla="*/ 4332514 w 7924800"/>
              <a:gd name="connsiteY11" fmla="*/ 10886 h 729343"/>
              <a:gd name="connsiteX12" fmla="*/ 4332514 w 7924800"/>
              <a:gd name="connsiteY12" fmla="*/ 729343 h 729343"/>
              <a:gd name="connsiteX13" fmla="*/ 5050971 w 7924800"/>
              <a:gd name="connsiteY13" fmla="*/ 729343 h 729343"/>
              <a:gd name="connsiteX14" fmla="*/ 5050971 w 7924800"/>
              <a:gd name="connsiteY14" fmla="*/ 10886 h 729343"/>
              <a:gd name="connsiteX15" fmla="*/ 5769428 w 7924800"/>
              <a:gd name="connsiteY15" fmla="*/ 10886 h 729343"/>
              <a:gd name="connsiteX16" fmla="*/ 5769428 w 7924800"/>
              <a:gd name="connsiteY16" fmla="*/ 729343 h 729343"/>
              <a:gd name="connsiteX17" fmla="*/ 6487885 w 7924800"/>
              <a:gd name="connsiteY17" fmla="*/ 729343 h 729343"/>
              <a:gd name="connsiteX18" fmla="*/ 6487885 w 7924800"/>
              <a:gd name="connsiteY18" fmla="*/ 10886 h 729343"/>
              <a:gd name="connsiteX19" fmla="*/ 7206343 w 7924800"/>
              <a:gd name="connsiteY19" fmla="*/ 10886 h 729343"/>
              <a:gd name="connsiteX20" fmla="*/ 7206343 w 7924800"/>
              <a:gd name="connsiteY20" fmla="*/ 729343 h 729343"/>
              <a:gd name="connsiteX21" fmla="*/ 7924800 w 7924800"/>
              <a:gd name="connsiteY21" fmla="*/ 729343 h 729343"/>
              <a:gd name="connsiteX0" fmla="*/ 0 w 7206346"/>
              <a:gd name="connsiteY0" fmla="*/ 718457 h 729343"/>
              <a:gd name="connsiteX1" fmla="*/ 729343 w 7206346"/>
              <a:gd name="connsiteY1" fmla="*/ 718457 h 729343"/>
              <a:gd name="connsiteX2" fmla="*/ 729343 w 7206346"/>
              <a:gd name="connsiteY2" fmla="*/ 0 h 729343"/>
              <a:gd name="connsiteX3" fmla="*/ 1436914 w 7206346"/>
              <a:gd name="connsiteY3" fmla="*/ 0 h 729343"/>
              <a:gd name="connsiteX4" fmla="*/ 1436914 w 7206346"/>
              <a:gd name="connsiteY4" fmla="*/ 729343 h 729343"/>
              <a:gd name="connsiteX5" fmla="*/ 2188028 w 7206346"/>
              <a:gd name="connsiteY5" fmla="*/ 729343 h 729343"/>
              <a:gd name="connsiteX6" fmla="*/ 2188028 w 7206346"/>
              <a:gd name="connsiteY6" fmla="*/ 10886 h 729343"/>
              <a:gd name="connsiteX7" fmla="*/ 2906485 w 7206346"/>
              <a:gd name="connsiteY7" fmla="*/ 10886 h 729343"/>
              <a:gd name="connsiteX8" fmla="*/ 2906485 w 7206346"/>
              <a:gd name="connsiteY8" fmla="*/ 718457 h 729343"/>
              <a:gd name="connsiteX9" fmla="*/ 3603171 w 7206346"/>
              <a:gd name="connsiteY9" fmla="*/ 718457 h 729343"/>
              <a:gd name="connsiteX10" fmla="*/ 3603171 w 7206346"/>
              <a:gd name="connsiteY10" fmla="*/ 10886 h 729343"/>
              <a:gd name="connsiteX11" fmla="*/ 4332514 w 7206346"/>
              <a:gd name="connsiteY11" fmla="*/ 10886 h 729343"/>
              <a:gd name="connsiteX12" fmla="*/ 4332514 w 7206346"/>
              <a:gd name="connsiteY12" fmla="*/ 729343 h 729343"/>
              <a:gd name="connsiteX13" fmla="*/ 5050971 w 7206346"/>
              <a:gd name="connsiteY13" fmla="*/ 729343 h 729343"/>
              <a:gd name="connsiteX14" fmla="*/ 5050971 w 7206346"/>
              <a:gd name="connsiteY14" fmla="*/ 10886 h 729343"/>
              <a:gd name="connsiteX15" fmla="*/ 5769428 w 7206346"/>
              <a:gd name="connsiteY15" fmla="*/ 10886 h 729343"/>
              <a:gd name="connsiteX16" fmla="*/ 5769428 w 7206346"/>
              <a:gd name="connsiteY16" fmla="*/ 729343 h 729343"/>
              <a:gd name="connsiteX17" fmla="*/ 6487885 w 7206346"/>
              <a:gd name="connsiteY17" fmla="*/ 729343 h 729343"/>
              <a:gd name="connsiteX18" fmla="*/ 6487885 w 7206346"/>
              <a:gd name="connsiteY18" fmla="*/ 10886 h 729343"/>
              <a:gd name="connsiteX19" fmla="*/ 7206343 w 7206346"/>
              <a:gd name="connsiteY19" fmla="*/ 10886 h 729343"/>
              <a:gd name="connsiteX20" fmla="*/ 7206343 w 7206346"/>
              <a:gd name="connsiteY20" fmla="*/ 729343 h 729343"/>
              <a:gd name="connsiteX0" fmla="*/ 0 w 7206346"/>
              <a:gd name="connsiteY0" fmla="*/ 718457 h 729343"/>
              <a:gd name="connsiteX1" fmla="*/ 729343 w 7206346"/>
              <a:gd name="connsiteY1" fmla="*/ 718457 h 729343"/>
              <a:gd name="connsiteX2" fmla="*/ 729343 w 7206346"/>
              <a:gd name="connsiteY2" fmla="*/ 0 h 729343"/>
              <a:gd name="connsiteX3" fmla="*/ 1436914 w 7206346"/>
              <a:gd name="connsiteY3" fmla="*/ 0 h 729343"/>
              <a:gd name="connsiteX4" fmla="*/ 1436914 w 7206346"/>
              <a:gd name="connsiteY4" fmla="*/ 729343 h 729343"/>
              <a:gd name="connsiteX5" fmla="*/ 2188028 w 7206346"/>
              <a:gd name="connsiteY5" fmla="*/ 729343 h 729343"/>
              <a:gd name="connsiteX6" fmla="*/ 2188028 w 7206346"/>
              <a:gd name="connsiteY6" fmla="*/ 10886 h 729343"/>
              <a:gd name="connsiteX7" fmla="*/ 2906485 w 7206346"/>
              <a:gd name="connsiteY7" fmla="*/ 10886 h 729343"/>
              <a:gd name="connsiteX8" fmla="*/ 2906485 w 7206346"/>
              <a:gd name="connsiteY8" fmla="*/ 718457 h 729343"/>
              <a:gd name="connsiteX9" fmla="*/ 3603171 w 7206346"/>
              <a:gd name="connsiteY9" fmla="*/ 718457 h 729343"/>
              <a:gd name="connsiteX10" fmla="*/ 3603171 w 7206346"/>
              <a:gd name="connsiteY10" fmla="*/ 10886 h 729343"/>
              <a:gd name="connsiteX11" fmla="*/ 4332514 w 7206346"/>
              <a:gd name="connsiteY11" fmla="*/ 10886 h 729343"/>
              <a:gd name="connsiteX12" fmla="*/ 4332514 w 7206346"/>
              <a:gd name="connsiteY12" fmla="*/ 729343 h 729343"/>
              <a:gd name="connsiteX13" fmla="*/ 5050971 w 7206346"/>
              <a:gd name="connsiteY13" fmla="*/ 729343 h 729343"/>
              <a:gd name="connsiteX14" fmla="*/ 5050971 w 7206346"/>
              <a:gd name="connsiteY14" fmla="*/ 10886 h 729343"/>
              <a:gd name="connsiteX15" fmla="*/ 5769428 w 7206346"/>
              <a:gd name="connsiteY15" fmla="*/ 10886 h 729343"/>
              <a:gd name="connsiteX16" fmla="*/ 5769428 w 7206346"/>
              <a:gd name="connsiteY16" fmla="*/ 729343 h 729343"/>
              <a:gd name="connsiteX17" fmla="*/ 6487885 w 7206346"/>
              <a:gd name="connsiteY17" fmla="*/ 729343 h 729343"/>
              <a:gd name="connsiteX18" fmla="*/ 6487885 w 7206346"/>
              <a:gd name="connsiteY18" fmla="*/ 10886 h 729343"/>
              <a:gd name="connsiteX19" fmla="*/ 7206343 w 7206346"/>
              <a:gd name="connsiteY19" fmla="*/ 10886 h 729343"/>
              <a:gd name="connsiteX0" fmla="*/ 0 w 6487884"/>
              <a:gd name="connsiteY0" fmla="*/ 718457 h 729343"/>
              <a:gd name="connsiteX1" fmla="*/ 729343 w 6487884"/>
              <a:gd name="connsiteY1" fmla="*/ 718457 h 729343"/>
              <a:gd name="connsiteX2" fmla="*/ 729343 w 6487884"/>
              <a:gd name="connsiteY2" fmla="*/ 0 h 729343"/>
              <a:gd name="connsiteX3" fmla="*/ 1436914 w 6487884"/>
              <a:gd name="connsiteY3" fmla="*/ 0 h 729343"/>
              <a:gd name="connsiteX4" fmla="*/ 1436914 w 6487884"/>
              <a:gd name="connsiteY4" fmla="*/ 729343 h 729343"/>
              <a:gd name="connsiteX5" fmla="*/ 2188028 w 6487884"/>
              <a:gd name="connsiteY5" fmla="*/ 729343 h 729343"/>
              <a:gd name="connsiteX6" fmla="*/ 2188028 w 6487884"/>
              <a:gd name="connsiteY6" fmla="*/ 10886 h 729343"/>
              <a:gd name="connsiteX7" fmla="*/ 2906485 w 6487884"/>
              <a:gd name="connsiteY7" fmla="*/ 10886 h 729343"/>
              <a:gd name="connsiteX8" fmla="*/ 2906485 w 6487884"/>
              <a:gd name="connsiteY8" fmla="*/ 718457 h 729343"/>
              <a:gd name="connsiteX9" fmla="*/ 3603171 w 6487884"/>
              <a:gd name="connsiteY9" fmla="*/ 718457 h 729343"/>
              <a:gd name="connsiteX10" fmla="*/ 3603171 w 6487884"/>
              <a:gd name="connsiteY10" fmla="*/ 10886 h 729343"/>
              <a:gd name="connsiteX11" fmla="*/ 4332514 w 6487884"/>
              <a:gd name="connsiteY11" fmla="*/ 10886 h 729343"/>
              <a:gd name="connsiteX12" fmla="*/ 4332514 w 6487884"/>
              <a:gd name="connsiteY12" fmla="*/ 729343 h 729343"/>
              <a:gd name="connsiteX13" fmla="*/ 5050971 w 6487884"/>
              <a:gd name="connsiteY13" fmla="*/ 729343 h 729343"/>
              <a:gd name="connsiteX14" fmla="*/ 5050971 w 6487884"/>
              <a:gd name="connsiteY14" fmla="*/ 10886 h 729343"/>
              <a:gd name="connsiteX15" fmla="*/ 5769428 w 6487884"/>
              <a:gd name="connsiteY15" fmla="*/ 10886 h 729343"/>
              <a:gd name="connsiteX16" fmla="*/ 5769428 w 6487884"/>
              <a:gd name="connsiteY16" fmla="*/ 729343 h 729343"/>
              <a:gd name="connsiteX17" fmla="*/ 6487885 w 6487884"/>
              <a:gd name="connsiteY17" fmla="*/ 729343 h 729343"/>
              <a:gd name="connsiteX18" fmla="*/ 6487885 w 6487884"/>
              <a:gd name="connsiteY18" fmla="*/ 10886 h 729343"/>
              <a:gd name="connsiteX0" fmla="*/ 0 w 6487884"/>
              <a:gd name="connsiteY0" fmla="*/ 718457 h 729343"/>
              <a:gd name="connsiteX1" fmla="*/ 729343 w 6487884"/>
              <a:gd name="connsiteY1" fmla="*/ 718457 h 729343"/>
              <a:gd name="connsiteX2" fmla="*/ 729343 w 6487884"/>
              <a:gd name="connsiteY2" fmla="*/ 0 h 729343"/>
              <a:gd name="connsiteX3" fmla="*/ 1436914 w 6487884"/>
              <a:gd name="connsiteY3" fmla="*/ 0 h 729343"/>
              <a:gd name="connsiteX4" fmla="*/ 1436914 w 6487884"/>
              <a:gd name="connsiteY4" fmla="*/ 729343 h 729343"/>
              <a:gd name="connsiteX5" fmla="*/ 2188028 w 6487884"/>
              <a:gd name="connsiteY5" fmla="*/ 729343 h 729343"/>
              <a:gd name="connsiteX6" fmla="*/ 2188028 w 6487884"/>
              <a:gd name="connsiteY6" fmla="*/ 10886 h 729343"/>
              <a:gd name="connsiteX7" fmla="*/ 2906485 w 6487884"/>
              <a:gd name="connsiteY7" fmla="*/ 10886 h 729343"/>
              <a:gd name="connsiteX8" fmla="*/ 2906485 w 6487884"/>
              <a:gd name="connsiteY8" fmla="*/ 718457 h 729343"/>
              <a:gd name="connsiteX9" fmla="*/ 3603171 w 6487884"/>
              <a:gd name="connsiteY9" fmla="*/ 718457 h 729343"/>
              <a:gd name="connsiteX10" fmla="*/ 3603171 w 6487884"/>
              <a:gd name="connsiteY10" fmla="*/ 10886 h 729343"/>
              <a:gd name="connsiteX11" fmla="*/ 4332514 w 6487884"/>
              <a:gd name="connsiteY11" fmla="*/ 10886 h 729343"/>
              <a:gd name="connsiteX12" fmla="*/ 4332514 w 6487884"/>
              <a:gd name="connsiteY12" fmla="*/ 729343 h 729343"/>
              <a:gd name="connsiteX13" fmla="*/ 5050971 w 6487884"/>
              <a:gd name="connsiteY13" fmla="*/ 729343 h 729343"/>
              <a:gd name="connsiteX14" fmla="*/ 5050971 w 6487884"/>
              <a:gd name="connsiteY14" fmla="*/ 10886 h 729343"/>
              <a:gd name="connsiteX15" fmla="*/ 5769428 w 6487884"/>
              <a:gd name="connsiteY15" fmla="*/ 10886 h 729343"/>
              <a:gd name="connsiteX16" fmla="*/ 5769428 w 6487884"/>
              <a:gd name="connsiteY16" fmla="*/ 729343 h 729343"/>
              <a:gd name="connsiteX17" fmla="*/ 6487885 w 6487884"/>
              <a:gd name="connsiteY17" fmla="*/ 729343 h 729343"/>
              <a:gd name="connsiteX0" fmla="*/ 0 w 5769430"/>
              <a:gd name="connsiteY0" fmla="*/ 718457 h 729343"/>
              <a:gd name="connsiteX1" fmla="*/ 729343 w 5769430"/>
              <a:gd name="connsiteY1" fmla="*/ 718457 h 729343"/>
              <a:gd name="connsiteX2" fmla="*/ 729343 w 5769430"/>
              <a:gd name="connsiteY2" fmla="*/ 0 h 729343"/>
              <a:gd name="connsiteX3" fmla="*/ 1436914 w 5769430"/>
              <a:gd name="connsiteY3" fmla="*/ 0 h 729343"/>
              <a:gd name="connsiteX4" fmla="*/ 1436914 w 5769430"/>
              <a:gd name="connsiteY4" fmla="*/ 729343 h 729343"/>
              <a:gd name="connsiteX5" fmla="*/ 2188028 w 5769430"/>
              <a:gd name="connsiteY5" fmla="*/ 729343 h 729343"/>
              <a:gd name="connsiteX6" fmla="*/ 2188028 w 5769430"/>
              <a:gd name="connsiteY6" fmla="*/ 10886 h 729343"/>
              <a:gd name="connsiteX7" fmla="*/ 2906485 w 5769430"/>
              <a:gd name="connsiteY7" fmla="*/ 10886 h 729343"/>
              <a:gd name="connsiteX8" fmla="*/ 2906485 w 5769430"/>
              <a:gd name="connsiteY8" fmla="*/ 718457 h 729343"/>
              <a:gd name="connsiteX9" fmla="*/ 3603171 w 5769430"/>
              <a:gd name="connsiteY9" fmla="*/ 718457 h 729343"/>
              <a:gd name="connsiteX10" fmla="*/ 3603171 w 5769430"/>
              <a:gd name="connsiteY10" fmla="*/ 10886 h 729343"/>
              <a:gd name="connsiteX11" fmla="*/ 4332514 w 5769430"/>
              <a:gd name="connsiteY11" fmla="*/ 10886 h 729343"/>
              <a:gd name="connsiteX12" fmla="*/ 4332514 w 5769430"/>
              <a:gd name="connsiteY12" fmla="*/ 729343 h 729343"/>
              <a:gd name="connsiteX13" fmla="*/ 5050971 w 5769430"/>
              <a:gd name="connsiteY13" fmla="*/ 729343 h 729343"/>
              <a:gd name="connsiteX14" fmla="*/ 5050971 w 5769430"/>
              <a:gd name="connsiteY14" fmla="*/ 10886 h 729343"/>
              <a:gd name="connsiteX15" fmla="*/ 5769428 w 5769430"/>
              <a:gd name="connsiteY15" fmla="*/ 10886 h 729343"/>
              <a:gd name="connsiteX16" fmla="*/ 5769428 w 5769430"/>
              <a:gd name="connsiteY16" fmla="*/ 729343 h 729343"/>
              <a:gd name="connsiteX0" fmla="*/ 0 w 5769430"/>
              <a:gd name="connsiteY0" fmla="*/ 718457 h 729343"/>
              <a:gd name="connsiteX1" fmla="*/ 729343 w 5769430"/>
              <a:gd name="connsiteY1" fmla="*/ 718457 h 729343"/>
              <a:gd name="connsiteX2" fmla="*/ 729343 w 5769430"/>
              <a:gd name="connsiteY2" fmla="*/ 0 h 729343"/>
              <a:gd name="connsiteX3" fmla="*/ 1436914 w 5769430"/>
              <a:gd name="connsiteY3" fmla="*/ 0 h 729343"/>
              <a:gd name="connsiteX4" fmla="*/ 1436914 w 5769430"/>
              <a:gd name="connsiteY4" fmla="*/ 729343 h 729343"/>
              <a:gd name="connsiteX5" fmla="*/ 2188028 w 5769430"/>
              <a:gd name="connsiteY5" fmla="*/ 729343 h 729343"/>
              <a:gd name="connsiteX6" fmla="*/ 2188028 w 5769430"/>
              <a:gd name="connsiteY6" fmla="*/ 10886 h 729343"/>
              <a:gd name="connsiteX7" fmla="*/ 2906485 w 5769430"/>
              <a:gd name="connsiteY7" fmla="*/ 10886 h 729343"/>
              <a:gd name="connsiteX8" fmla="*/ 2906485 w 5769430"/>
              <a:gd name="connsiteY8" fmla="*/ 718457 h 729343"/>
              <a:gd name="connsiteX9" fmla="*/ 3603171 w 5769430"/>
              <a:gd name="connsiteY9" fmla="*/ 718457 h 729343"/>
              <a:gd name="connsiteX10" fmla="*/ 3603171 w 5769430"/>
              <a:gd name="connsiteY10" fmla="*/ 10886 h 729343"/>
              <a:gd name="connsiteX11" fmla="*/ 4332514 w 5769430"/>
              <a:gd name="connsiteY11" fmla="*/ 10886 h 729343"/>
              <a:gd name="connsiteX12" fmla="*/ 4332514 w 5769430"/>
              <a:gd name="connsiteY12" fmla="*/ 729343 h 729343"/>
              <a:gd name="connsiteX13" fmla="*/ 5050971 w 5769430"/>
              <a:gd name="connsiteY13" fmla="*/ 729343 h 729343"/>
              <a:gd name="connsiteX14" fmla="*/ 5050971 w 5769430"/>
              <a:gd name="connsiteY14" fmla="*/ 10886 h 729343"/>
              <a:gd name="connsiteX15" fmla="*/ 5769428 w 5769430"/>
              <a:gd name="connsiteY15" fmla="*/ 10886 h 729343"/>
              <a:gd name="connsiteX0" fmla="*/ 0 w 5050968"/>
              <a:gd name="connsiteY0" fmla="*/ 718457 h 729343"/>
              <a:gd name="connsiteX1" fmla="*/ 729343 w 5050968"/>
              <a:gd name="connsiteY1" fmla="*/ 718457 h 729343"/>
              <a:gd name="connsiteX2" fmla="*/ 729343 w 5050968"/>
              <a:gd name="connsiteY2" fmla="*/ 0 h 729343"/>
              <a:gd name="connsiteX3" fmla="*/ 1436914 w 5050968"/>
              <a:gd name="connsiteY3" fmla="*/ 0 h 729343"/>
              <a:gd name="connsiteX4" fmla="*/ 1436914 w 5050968"/>
              <a:gd name="connsiteY4" fmla="*/ 729343 h 729343"/>
              <a:gd name="connsiteX5" fmla="*/ 2188028 w 5050968"/>
              <a:gd name="connsiteY5" fmla="*/ 729343 h 729343"/>
              <a:gd name="connsiteX6" fmla="*/ 2188028 w 5050968"/>
              <a:gd name="connsiteY6" fmla="*/ 10886 h 729343"/>
              <a:gd name="connsiteX7" fmla="*/ 2906485 w 5050968"/>
              <a:gd name="connsiteY7" fmla="*/ 10886 h 729343"/>
              <a:gd name="connsiteX8" fmla="*/ 2906485 w 5050968"/>
              <a:gd name="connsiteY8" fmla="*/ 718457 h 729343"/>
              <a:gd name="connsiteX9" fmla="*/ 3603171 w 5050968"/>
              <a:gd name="connsiteY9" fmla="*/ 718457 h 729343"/>
              <a:gd name="connsiteX10" fmla="*/ 3603171 w 5050968"/>
              <a:gd name="connsiteY10" fmla="*/ 10886 h 729343"/>
              <a:gd name="connsiteX11" fmla="*/ 4332514 w 5050968"/>
              <a:gd name="connsiteY11" fmla="*/ 10886 h 729343"/>
              <a:gd name="connsiteX12" fmla="*/ 4332514 w 5050968"/>
              <a:gd name="connsiteY12" fmla="*/ 729343 h 729343"/>
              <a:gd name="connsiteX13" fmla="*/ 5050971 w 5050968"/>
              <a:gd name="connsiteY13" fmla="*/ 729343 h 729343"/>
              <a:gd name="connsiteX14" fmla="*/ 5050971 w 5050968"/>
              <a:gd name="connsiteY14" fmla="*/ 10886 h 729343"/>
              <a:gd name="connsiteX0" fmla="*/ 0 w 5050968"/>
              <a:gd name="connsiteY0" fmla="*/ 718457 h 729343"/>
              <a:gd name="connsiteX1" fmla="*/ 729343 w 5050968"/>
              <a:gd name="connsiteY1" fmla="*/ 718457 h 729343"/>
              <a:gd name="connsiteX2" fmla="*/ 729343 w 5050968"/>
              <a:gd name="connsiteY2" fmla="*/ 0 h 729343"/>
              <a:gd name="connsiteX3" fmla="*/ 1436914 w 5050968"/>
              <a:gd name="connsiteY3" fmla="*/ 0 h 729343"/>
              <a:gd name="connsiteX4" fmla="*/ 1436914 w 5050968"/>
              <a:gd name="connsiteY4" fmla="*/ 729343 h 729343"/>
              <a:gd name="connsiteX5" fmla="*/ 2188028 w 5050968"/>
              <a:gd name="connsiteY5" fmla="*/ 729343 h 729343"/>
              <a:gd name="connsiteX6" fmla="*/ 2188028 w 5050968"/>
              <a:gd name="connsiteY6" fmla="*/ 10886 h 729343"/>
              <a:gd name="connsiteX7" fmla="*/ 2906485 w 5050968"/>
              <a:gd name="connsiteY7" fmla="*/ 10886 h 729343"/>
              <a:gd name="connsiteX8" fmla="*/ 2906485 w 5050968"/>
              <a:gd name="connsiteY8" fmla="*/ 718457 h 729343"/>
              <a:gd name="connsiteX9" fmla="*/ 3603171 w 5050968"/>
              <a:gd name="connsiteY9" fmla="*/ 718457 h 729343"/>
              <a:gd name="connsiteX10" fmla="*/ 3603171 w 5050968"/>
              <a:gd name="connsiteY10" fmla="*/ 10886 h 729343"/>
              <a:gd name="connsiteX11" fmla="*/ 4332514 w 5050968"/>
              <a:gd name="connsiteY11" fmla="*/ 10886 h 729343"/>
              <a:gd name="connsiteX12" fmla="*/ 4332514 w 5050968"/>
              <a:gd name="connsiteY12" fmla="*/ 729343 h 729343"/>
              <a:gd name="connsiteX13" fmla="*/ 5050971 w 5050968"/>
              <a:gd name="connsiteY13" fmla="*/ 729343 h 729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50968" h="729343">
                <a:moveTo>
                  <a:pt x="0" y="718457"/>
                </a:moveTo>
                <a:lnTo>
                  <a:pt x="729343" y="718457"/>
                </a:lnTo>
                <a:lnTo>
                  <a:pt x="729343" y="0"/>
                </a:lnTo>
                <a:lnTo>
                  <a:pt x="1436914" y="0"/>
                </a:lnTo>
                <a:lnTo>
                  <a:pt x="1436914" y="729343"/>
                </a:lnTo>
                <a:lnTo>
                  <a:pt x="2188028" y="729343"/>
                </a:lnTo>
                <a:lnTo>
                  <a:pt x="2188028" y="10886"/>
                </a:lnTo>
                <a:lnTo>
                  <a:pt x="2906485" y="10886"/>
                </a:lnTo>
                <a:lnTo>
                  <a:pt x="2906485" y="718457"/>
                </a:lnTo>
                <a:lnTo>
                  <a:pt x="3603171" y="718457"/>
                </a:lnTo>
                <a:lnTo>
                  <a:pt x="3603171" y="10886"/>
                </a:lnTo>
                <a:lnTo>
                  <a:pt x="4332514" y="10886"/>
                </a:lnTo>
                <a:lnTo>
                  <a:pt x="4332514" y="729343"/>
                </a:lnTo>
                <a:lnTo>
                  <a:pt x="5050971" y="729343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800" b="1" dirty="0" smtClean="0">
                <a:ea typeface="Calibri"/>
                <a:cs typeface="Times New Roman"/>
              </a:rPr>
              <a:t>Palebná </a:t>
            </a:r>
            <a:r>
              <a:rPr lang="cs-CZ" sz="2800" b="1" dirty="0">
                <a:ea typeface="Calibri"/>
                <a:cs typeface="Times New Roman"/>
              </a:rPr>
              <a:t>podpora při vedení útoku </a:t>
            </a:r>
            <a:r>
              <a:rPr lang="cs-CZ" sz="2800" b="1" dirty="0" smtClean="0">
                <a:ea typeface="Calibri"/>
                <a:cs typeface="Times New Roman"/>
              </a:rPr>
              <a:t> </a:t>
            </a:r>
            <a:r>
              <a:rPr lang="cs-CZ" sz="2800" b="1" dirty="0" smtClean="0">
                <a:ea typeface="Calibri"/>
                <a:cs typeface="Times New Roman"/>
              </a:rPr>
              <a:t/>
            </a:r>
            <a:br>
              <a:rPr lang="cs-CZ" sz="2800" b="1" dirty="0" smtClean="0">
                <a:ea typeface="Calibri"/>
                <a:cs typeface="Times New Roman"/>
              </a:rPr>
            </a:br>
            <a:r>
              <a:rPr lang="cs-CZ" sz="2800" b="1" dirty="0" smtClean="0">
                <a:ea typeface="Calibri"/>
                <a:cs typeface="Times New Roman"/>
              </a:rPr>
              <a:t>po </a:t>
            </a:r>
            <a:r>
              <a:rPr lang="cs-CZ" sz="2800" b="1" dirty="0">
                <a:ea typeface="Calibri"/>
                <a:cs typeface="Times New Roman"/>
              </a:rPr>
              <a:t>přesunu z hloubky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3240360"/>
          </a:xfrm>
        </p:spPr>
        <p:txBody>
          <a:bodyPr>
            <a:normAutofit/>
          </a:bodyPr>
          <a:lstStyle/>
          <a:p>
            <a:r>
              <a:rPr lang="cs-CZ" b="1" dirty="0" smtClean="0"/>
              <a:t>Období (palebné) dělostřelecké podpory</a:t>
            </a:r>
          </a:p>
          <a:p>
            <a:pPr lvl="1"/>
            <a:r>
              <a:rPr lang="cs-CZ" dirty="0" smtClean="0"/>
              <a:t>Dělostřelecké přikrytí přesunu</a:t>
            </a:r>
          </a:p>
          <a:p>
            <a:pPr lvl="1"/>
            <a:r>
              <a:rPr lang="cs-CZ" dirty="0" smtClean="0"/>
              <a:t>Dělostřelecká příprava - </a:t>
            </a:r>
            <a:r>
              <a:rPr lang="cs-CZ" sz="2400" i="1" dirty="0" smtClean="0">
                <a:solidFill>
                  <a:srgbClr val="C00000"/>
                </a:solidFill>
              </a:rPr>
              <a:t>ve </a:t>
            </a:r>
            <a:r>
              <a:rPr lang="cs-CZ" sz="2400" i="1" dirty="0">
                <a:solidFill>
                  <a:srgbClr val="C00000"/>
                </a:solidFill>
              </a:rPr>
              <a:t>stanovený </a:t>
            </a:r>
            <a:r>
              <a:rPr lang="cs-CZ" sz="2400" i="1" dirty="0" smtClean="0">
                <a:solidFill>
                  <a:srgbClr val="C00000"/>
                </a:solidFill>
              </a:rPr>
              <a:t>čas (signál)</a:t>
            </a:r>
            <a:endParaRPr lang="cs-CZ" sz="2400" dirty="0" smtClean="0"/>
          </a:p>
          <a:p>
            <a:pPr lvl="1"/>
            <a:r>
              <a:rPr lang="cs-CZ" dirty="0" smtClean="0"/>
              <a:t>Dělostřelecký doprovod</a:t>
            </a:r>
          </a:p>
          <a:p>
            <a:pPr lvl="2"/>
            <a:r>
              <a:rPr lang="cs-CZ" dirty="0" smtClean="0"/>
              <a:t>Palebná zteč - </a:t>
            </a:r>
            <a:r>
              <a:rPr lang="cs-CZ" i="1" dirty="0">
                <a:solidFill>
                  <a:srgbClr val="C00000"/>
                </a:solidFill>
              </a:rPr>
              <a:t>na signál vševojskového velitele</a:t>
            </a:r>
            <a:endParaRPr lang="cs-CZ" dirty="0" smtClean="0"/>
          </a:p>
          <a:p>
            <a:pPr lvl="2"/>
            <a:r>
              <a:rPr lang="cs-CZ" dirty="0" smtClean="0"/>
              <a:t>Dělostřelecký doprovod v hloubce obrany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157192"/>
            <a:ext cx="8568952" cy="1077218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/>
              <a:t>Místní vzdušná nadvláda je </a:t>
            </a:r>
            <a:endParaRPr lang="cs-CZ" sz="3200" dirty="0" smtClean="0"/>
          </a:p>
          <a:p>
            <a:pPr algn="ctr"/>
            <a:r>
              <a:rPr lang="cs-CZ" sz="3200" dirty="0" smtClean="0"/>
              <a:t>základ </a:t>
            </a:r>
            <a:r>
              <a:rPr lang="cs-CZ" sz="3200" dirty="0"/>
              <a:t>útočné operace ve velkém měřítku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15"/>
          <p:cNvGrpSpPr/>
          <p:nvPr/>
        </p:nvGrpSpPr>
        <p:grpSpPr>
          <a:xfrm>
            <a:off x="-36512" y="1124744"/>
            <a:ext cx="9289032" cy="5778644"/>
            <a:chOff x="-36512" y="982469"/>
            <a:chExt cx="9289032" cy="5778644"/>
          </a:xfrm>
        </p:grpSpPr>
        <p:grpSp>
          <p:nvGrpSpPr>
            <p:cNvPr id="4" name="Skupina 2"/>
            <p:cNvGrpSpPr/>
            <p:nvPr/>
          </p:nvGrpSpPr>
          <p:grpSpPr>
            <a:xfrm>
              <a:off x="539552" y="1628800"/>
              <a:ext cx="8712968" cy="5132313"/>
              <a:chOff x="107504" y="1412776"/>
              <a:chExt cx="8712968" cy="5132313"/>
            </a:xfrm>
          </p:grpSpPr>
          <p:grpSp>
            <p:nvGrpSpPr>
              <p:cNvPr id="5" name="Skupina 34"/>
              <p:cNvGrpSpPr/>
              <p:nvPr/>
            </p:nvGrpSpPr>
            <p:grpSpPr>
              <a:xfrm>
                <a:off x="6927969" y="1808676"/>
                <a:ext cx="814194" cy="3165715"/>
                <a:chOff x="6927969" y="1808676"/>
                <a:chExt cx="814194" cy="3165715"/>
              </a:xfrm>
            </p:grpSpPr>
            <p:sp>
              <p:nvSpPr>
                <p:cNvPr id="29" name="AutoShape 42"/>
                <p:cNvSpPr>
                  <a:spLocks noChangeArrowheads="1"/>
                </p:cNvSpPr>
                <p:nvPr/>
              </p:nvSpPr>
              <p:spPr bwMode="auto">
                <a:xfrm rot="19617509">
                  <a:off x="6927969" y="4745791"/>
                  <a:ext cx="228600" cy="228600"/>
                </a:xfrm>
                <a:prstGeom prst="flowChartSummingJunction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31" name="AutoShape 69"/>
                <p:cNvSpPr>
                  <a:spLocks noChangeArrowheads="1"/>
                </p:cNvSpPr>
                <p:nvPr/>
              </p:nvSpPr>
              <p:spPr bwMode="auto">
                <a:xfrm rot="19617509">
                  <a:off x="7513563" y="1808676"/>
                  <a:ext cx="228600" cy="228600"/>
                </a:xfrm>
                <a:prstGeom prst="flowChartSummingJunction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34" name="Volný tvar 33"/>
                <p:cNvSpPr/>
                <p:nvPr/>
              </p:nvSpPr>
              <p:spPr>
                <a:xfrm>
                  <a:off x="7007617" y="2036618"/>
                  <a:ext cx="598528" cy="2698171"/>
                </a:xfrm>
                <a:custGeom>
                  <a:avLst/>
                  <a:gdLst>
                    <a:gd name="connsiteX0" fmla="*/ 598528 w 598528"/>
                    <a:gd name="connsiteY0" fmla="*/ 0 h 2698171"/>
                    <a:gd name="connsiteX1" fmla="*/ 396648 w 598528"/>
                    <a:gd name="connsiteY1" fmla="*/ 433450 h 2698171"/>
                    <a:gd name="connsiteX2" fmla="*/ 372897 w 598528"/>
                    <a:gd name="connsiteY2" fmla="*/ 866899 h 2698171"/>
                    <a:gd name="connsiteX3" fmla="*/ 135391 w 598528"/>
                    <a:gd name="connsiteY3" fmla="*/ 1591294 h 2698171"/>
                    <a:gd name="connsiteX4" fmla="*/ 4762 w 598528"/>
                    <a:gd name="connsiteY4" fmla="*/ 2149434 h 2698171"/>
                    <a:gd name="connsiteX5" fmla="*/ 28513 w 598528"/>
                    <a:gd name="connsiteY5" fmla="*/ 2648198 h 2698171"/>
                    <a:gd name="connsiteX6" fmla="*/ 28513 w 598528"/>
                    <a:gd name="connsiteY6" fmla="*/ 2654135 h 26981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98528" h="2698171">
                      <a:moveTo>
                        <a:pt x="598528" y="0"/>
                      </a:moveTo>
                      <a:cubicBezTo>
                        <a:pt x="516390" y="144483"/>
                        <a:pt x="434253" y="288967"/>
                        <a:pt x="396648" y="433450"/>
                      </a:cubicBezTo>
                      <a:cubicBezTo>
                        <a:pt x="359043" y="577933"/>
                        <a:pt x="416440" y="673925"/>
                        <a:pt x="372897" y="866899"/>
                      </a:cubicBezTo>
                      <a:cubicBezTo>
                        <a:pt x="329354" y="1059873"/>
                        <a:pt x="196747" y="1377538"/>
                        <a:pt x="135391" y="1591294"/>
                      </a:cubicBezTo>
                      <a:cubicBezTo>
                        <a:pt x="74035" y="1805050"/>
                        <a:pt x="22575" y="1973283"/>
                        <a:pt x="4762" y="2149434"/>
                      </a:cubicBezTo>
                      <a:cubicBezTo>
                        <a:pt x="-13051" y="2325585"/>
                        <a:pt x="24554" y="2564081"/>
                        <a:pt x="28513" y="2648198"/>
                      </a:cubicBezTo>
                      <a:cubicBezTo>
                        <a:pt x="32471" y="2732315"/>
                        <a:pt x="30492" y="2693225"/>
                        <a:pt x="28513" y="2654135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36" name="TextovéPole 35"/>
              <p:cNvSpPr txBox="1"/>
              <p:nvPr/>
            </p:nvSpPr>
            <p:spPr>
              <a:xfrm>
                <a:off x="7380312" y="1412776"/>
                <a:ext cx="50058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600" b="1" dirty="0" smtClean="0">
                    <a:latin typeface="Arial" pitchFamily="34" charset="0"/>
                    <a:cs typeface="Arial" pitchFamily="34" charset="0"/>
                  </a:rPr>
                  <a:t>LD</a:t>
                </a:r>
                <a:endParaRPr lang="cs-CZ" sz="16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" name="Line 6"/>
              <p:cNvSpPr>
                <a:spLocks noChangeShapeType="1"/>
              </p:cNvSpPr>
              <p:nvPr/>
            </p:nvSpPr>
            <p:spPr bwMode="auto">
              <a:xfrm>
                <a:off x="467545" y="4864074"/>
                <a:ext cx="602376" cy="48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9" name="Line 7"/>
              <p:cNvSpPr>
                <a:spLocks noChangeShapeType="1"/>
              </p:cNvSpPr>
              <p:nvPr/>
            </p:nvSpPr>
            <p:spPr bwMode="auto">
              <a:xfrm flipV="1">
                <a:off x="5049340" y="4860091"/>
                <a:ext cx="1834792" cy="1171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" name="Rectangle 168"/>
              <p:cNvSpPr>
                <a:spLocks noChangeArrowheads="1"/>
              </p:cNvSpPr>
              <p:nvPr/>
            </p:nvSpPr>
            <p:spPr bwMode="auto">
              <a:xfrm>
                <a:off x="3948592" y="4734789"/>
                <a:ext cx="339724" cy="2762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cs-CZ" sz="1200" b="1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sz="1200" b="1" dirty="0" smtClean="0"/>
                  <a:t>X</a:t>
                </a:r>
                <a:r>
                  <a:rPr lang="cs-CZ" sz="1200" b="1" dirty="0" smtClean="0">
                    <a:solidFill>
                      <a:srgbClr val="0000FF"/>
                    </a:solidFill>
                  </a:rPr>
                  <a:t> </a:t>
                </a:r>
                <a:endParaRPr lang="cs-CZ" sz="1200" b="1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44" name="Line 7"/>
              <p:cNvSpPr>
                <a:spLocks noChangeShapeType="1"/>
              </p:cNvSpPr>
              <p:nvPr/>
            </p:nvSpPr>
            <p:spPr bwMode="auto">
              <a:xfrm>
                <a:off x="5620052" y="1914893"/>
                <a:ext cx="185232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5" name="Line 7"/>
              <p:cNvSpPr>
                <a:spLocks noChangeShapeType="1"/>
              </p:cNvSpPr>
              <p:nvPr/>
            </p:nvSpPr>
            <p:spPr bwMode="auto">
              <a:xfrm>
                <a:off x="683568" y="1922974"/>
                <a:ext cx="641656" cy="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6" name="Skupina 317"/>
              <p:cNvGrpSpPr/>
              <p:nvPr/>
            </p:nvGrpSpPr>
            <p:grpSpPr>
              <a:xfrm>
                <a:off x="7452320" y="2780928"/>
                <a:ext cx="1291108" cy="1045420"/>
                <a:chOff x="7452320" y="2780928"/>
                <a:chExt cx="1291108" cy="1045420"/>
              </a:xfrm>
            </p:grpSpPr>
            <p:sp>
              <p:nvSpPr>
                <p:cNvPr id="2" name="Volný tvar 1"/>
                <p:cNvSpPr/>
                <p:nvPr/>
              </p:nvSpPr>
              <p:spPr>
                <a:xfrm>
                  <a:off x="7452320" y="2780928"/>
                  <a:ext cx="1291108" cy="1045420"/>
                </a:xfrm>
                <a:custGeom>
                  <a:avLst/>
                  <a:gdLst>
                    <a:gd name="connsiteX0" fmla="*/ 1181586 w 1598701"/>
                    <a:gd name="connsiteY0" fmla="*/ 176560 h 1435714"/>
                    <a:gd name="connsiteX1" fmla="*/ 594733 w 1598701"/>
                    <a:gd name="connsiteY1" fmla="*/ 26435 h 1435714"/>
                    <a:gd name="connsiteX2" fmla="*/ 417312 w 1598701"/>
                    <a:gd name="connsiteY2" fmla="*/ 654232 h 1435714"/>
                    <a:gd name="connsiteX3" fmla="*/ 21527 w 1598701"/>
                    <a:gd name="connsiteY3" fmla="*/ 1145551 h 1435714"/>
                    <a:gd name="connsiteX4" fmla="*/ 1140643 w 1598701"/>
                    <a:gd name="connsiteY4" fmla="*/ 1432154 h 1435714"/>
                    <a:gd name="connsiteX5" fmla="*/ 1550076 w 1598701"/>
                    <a:gd name="connsiteY5" fmla="*/ 954483 h 1435714"/>
                    <a:gd name="connsiteX6" fmla="*/ 1577371 w 1598701"/>
                    <a:gd name="connsiteY6" fmla="*/ 613289 h 1435714"/>
                    <a:gd name="connsiteX7" fmla="*/ 1427246 w 1598701"/>
                    <a:gd name="connsiteY7" fmla="*/ 340333 h 1435714"/>
                    <a:gd name="connsiteX8" fmla="*/ 1427246 w 1598701"/>
                    <a:gd name="connsiteY8" fmla="*/ 340333 h 14357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598701" h="1435714">
                      <a:moveTo>
                        <a:pt x="1181586" y="176560"/>
                      </a:moveTo>
                      <a:cubicBezTo>
                        <a:pt x="951849" y="61691"/>
                        <a:pt x="722112" y="-53177"/>
                        <a:pt x="594733" y="26435"/>
                      </a:cubicBezTo>
                      <a:cubicBezTo>
                        <a:pt x="467354" y="106047"/>
                        <a:pt x="512846" y="467713"/>
                        <a:pt x="417312" y="654232"/>
                      </a:cubicBezTo>
                      <a:cubicBezTo>
                        <a:pt x="321778" y="840751"/>
                        <a:pt x="-99028" y="1015897"/>
                        <a:pt x="21527" y="1145551"/>
                      </a:cubicBezTo>
                      <a:cubicBezTo>
                        <a:pt x="142082" y="1275205"/>
                        <a:pt x="885885" y="1463999"/>
                        <a:pt x="1140643" y="1432154"/>
                      </a:cubicBezTo>
                      <a:cubicBezTo>
                        <a:pt x="1395401" y="1400309"/>
                        <a:pt x="1477288" y="1090961"/>
                        <a:pt x="1550076" y="954483"/>
                      </a:cubicBezTo>
                      <a:cubicBezTo>
                        <a:pt x="1622864" y="818006"/>
                        <a:pt x="1597843" y="715647"/>
                        <a:pt x="1577371" y="613289"/>
                      </a:cubicBezTo>
                      <a:cubicBezTo>
                        <a:pt x="1556899" y="510931"/>
                        <a:pt x="1427246" y="340333"/>
                        <a:pt x="1427246" y="340333"/>
                      </a:cubicBezTo>
                      <a:lnTo>
                        <a:pt x="1427246" y="340333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rgbClr val="0000FF"/>
                    </a:solidFill>
                    <a:latin typeface="Cambria" pitchFamily="18" charset="0"/>
                  </a:endParaRPr>
                </a:p>
              </p:txBody>
            </p:sp>
            <p:grpSp>
              <p:nvGrpSpPr>
                <p:cNvPr id="7" name="Skupina 3"/>
                <p:cNvGrpSpPr/>
                <p:nvPr/>
              </p:nvGrpSpPr>
              <p:grpSpPr>
                <a:xfrm>
                  <a:off x="7785836" y="3277248"/>
                  <a:ext cx="637532" cy="315367"/>
                  <a:chOff x="3422287" y="2441539"/>
                  <a:chExt cx="637532" cy="315367"/>
                </a:xfrm>
              </p:grpSpPr>
              <p:sp>
                <p:nvSpPr>
                  <p:cNvPr id="13" name="TextovéPole 12"/>
                  <p:cNvSpPr txBox="1"/>
                  <p:nvPr/>
                </p:nvSpPr>
                <p:spPr>
                  <a:xfrm>
                    <a:off x="3422287" y="2479907"/>
                    <a:ext cx="408617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cs-CZ" sz="1200" dirty="0" smtClean="0">
                        <a:latin typeface="Arial" pitchFamily="34" charset="0"/>
                        <a:cs typeface="Arial" pitchFamily="34" charset="0"/>
                      </a:rPr>
                      <a:t>4</a:t>
                    </a:r>
                    <a:endParaRPr lang="cs-CZ" sz="12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pic>
                <p:nvPicPr>
                  <p:cNvPr id="14" name="Picture 2" descr="D:\Učení\Materialy\!!situační značky\značky\mechanizovane kolove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3668507" y="2441539"/>
                    <a:ext cx="391312" cy="25200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</a:ln>
                </p:spPr>
              </p:pic>
            </p:grpSp>
            <p:grpSp>
              <p:nvGrpSpPr>
                <p:cNvPr id="16" name="Skupina 4"/>
                <p:cNvGrpSpPr>
                  <a:grpSpLocks noChangeAspect="1"/>
                </p:cNvGrpSpPr>
                <p:nvPr/>
              </p:nvGrpSpPr>
              <p:grpSpPr>
                <a:xfrm>
                  <a:off x="8148622" y="3157257"/>
                  <a:ext cx="158179" cy="119991"/>
                  <a:chOff x="5148064" y="2564904"/>
                  <a:chExt cx="726071" cy="550783"/>
                </a:xfrm>
              </p:grpSpPr>
              <p:grpSp>
                <p:nvGrpSpPr>
                  <p:cNvPr id="18" name="Skupina 5"/>
                  <p:cNvGrpSpPr/>
                  <p:nvPr/>
                </p:nvGrpSpPr>
                <p:grpSpPr>
                  <a:xfrm>
                    <a:off x="5322433" y="2677425"/>
                    <a:ext cx="360040" cy="373517"/>
                    <a:chOff x="4402225" y="2361587"/>
                    <a:chExt cx="426013" cy="432000"/>
                  </a:xfrm>
                </p:grpSpPr>
                <p:cxnSp>
                  <p:nvCxnSpPr>
                    <p:cNvPr id="11" name="Přímá spojnice 10"/>
                    <p:cNvCxnSpPr/>
                    <p:nvPr/>
                  </p:nvCxnSpPr>
                  <p:spPr>
                    <a:xfrm>
                      <a:off x="4402225" y="2376986"/>
                      <a:ext cx="426013" cy="416601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" name="Přímá spojnice 11"/>
                    <p:cNvCxnSpPr/>
                    <p:nvPr/>
                  </p:nvCxnSpPr>
                  <p:spPr>
                    <a:xfrm flipV="1">
                      <a:off x="4402225" y="2361587"/>
                      <a:ext cx="426013" cy="43200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9" name="Skupina 6"/>
                  <p:cNvGrpSpPr>
                    <a:grpSpLocks noChangeAspect="1"/>
                  </p:cNvGrpSpPr>
                  <p:nvPr/>
                </p:nvGrpSpPr>
                <p:grpSpPr>
                  <a:xfrm>
                    <a:off x="5148064" y="2564904"/>
                    <a:ext cx="726071" cy="550783"/>
                    <a:chOff x="5148064" y="2564904"/>
                    <a:chExt cx="726071" cy="550783"/>
                  </a:xfrm>
                </p:grpSpPr>
                <p:cxnSp>
                  <p:nvCxnSpPr>
                    <p:cNvPr id="8" name="Přímá spojnice 7"/>
                    <p:cNvCxnSpPr/>
                    <p:nvPr/>
                  </p:nvCxnSpPr>
                  <p:spPr>
                    <a:xfrm>
                      <a:off x="5148064" y="2564904"/>
                      <a:ext cx="717135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" name="Přímá spojnice 8"/>
                    <p:cNvCxnSpPr/>
                    <p:nvPr/>
                  </p:nvCxnSpPr>
                  <p:spPr>
                    <a:xfrm flipH="1" flipV="1">
                      <a:off x="5865026" y="2564904"/>
                      <a:ext cx="9109" cy="550781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" name="Přímá spojnice 9"/>
                    <p:cNvCxnSpPr/>
                    <p:nvPr/>
                  </p:nvCxnSpPr>
                  <p:spPr>
                    <a:xfrm flipV="1">
                      <a:off x="5148064" y="2564904"/>
                      <a:ext cx="0" cy="550783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46" name="Rectangle 168"/>
                <p:cNvSpPr>
                  <a:spLocks noChangeArrowheads="1"/>
                </p:cNvSpPr>
                <p:nvPr/>
              </p:nvSpPr>
              <p:spPr bwMode="auto">
                <a:xfrm rot="1952762">
                  <a:off x="8345460" y="2815173"/>
                  <a:ext cx="339724" cy="2762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cs-CZ" sz="1200" b="1" dirty="0" smtClean="0">
                      <a:solidFill>
                        <a:srgbClr val="0000FF"/>
                      </a:solidFill>
                    </a:rPr>
                    <a:t> </a:t>
                  </a:r>
                  <a:r>
                    <a:rPr lang="en-US" sz="1200" b="1" dirty="0" smtClean="0"/>
                    <a:t>X</a:t>
                  </a:r>
                  <a:r>
                    <a:rPr lang="cs-CZ" sz="1200" b="1" dirty="0" smtClean="0">
                      <a:solidFill>
                        <a:srgbClr val="0000FF"/>
                      </a:solidFill>
                    </a:rPr>
                    <a:t> </a:t>
                  </a:r>
                  <a:endParaRPr lang="cs-CZ" sz="1200" b="1" dirty="0">
                    <a:solidFill>
                      <a:srgbClr val="0000FF"/>
                    </a:solidFill>
                  </a:endParaRPr>
                </a:p>
              </p:txBody>
            </p:sp>
          </p:grpSp>
          <p:grpSp>
            <p:nvGrpSpPr>
              <p:cNvPr id="20" name="Skupina 47"/>
              <p:cNvGrpSpPr/>
              <p:nvPr/>
            </p:nvGrpSpPr>
            <p:grpSpPr>
              <a:xfrm>
                <a:off x="2699792" y="1820390"/>
                <a:ext cx="814194" cy="3165715"/>
                <a:chOff x="6927969" y="1808676"/>
                <a:chExt cx="814194" cy="3165715"/>
              </a:xfrm>
            </p:grpSpPr>
            <p:sp>
              <p:nvSpPr>
                <p:cNvPr id="49" name="AutoShape 42"/>
                <p:cNvSpPr>
                  <a:spLocks noChangeArrowheads="1"/>
                </p:cNvSpPr>
                <p:nvPr/>
              </p:nvSpPr>
              <p:spPr bwMode="auto">
                <a:xfrm rot="19617509">
                  <a:off x="6927969" y="4745791"/>
                  <a:ext cx="228600" cy="228600"/>
                </a:xfrm>
                <a:prstGeom prst="flowChartSummingJunction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50" name="AutoShape 69"/>
                <p:cNvSpPr>
                  <a:spLocks noChangeArrowheads="1"/>
                </p:cNvSpPr>
                <p:nvPr/>
              </p:nvSpPr>
              <p:spPr bwMode="auto">
                <a:xfrm rot="19617509">
                  <a:off x="7513563" y="1808676"/>
                  <a:ext cx="228600" cy="228600"/>
                </a:xfrm>
                <a:prstGeom prst="flowChartSummingJunction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51" name="Volný tvar 50"/>
                <p:cNvSpPr/>
                <p:nvPr/>
              </p:nvSpPr>
              <p:spPr>
                <a:xfrm>
                  <a:off x="7007617" y="2036618"/>
                  <a:ext cx="598528" cy="2698171"/>
                </a:xfrm>
                <a:custGeom>
                  <a:avLst/>
                  <a:gdLst>
                    <a:gd name="connsiteX0" fmla="*/ 598528 w 598528"/>
                    <a:gd name="connsiteY0" fmla="*/ 0 h 2698171"/>
                    <a:gd name="connsiteX1" fmla="*/ 396648 w 598528"/>
                    <a:gd name="connsiteY1" fmla="*/ 433450 h 2698171"/>
                    <a:gd name="connsiteX2" fmla="*/ 372897 w 598528"/>
                    <a:gd name="connsiteY2" fmla="*/ 866899 h 2698171"/>
                    <a:gd name="connsiteX3" fmla="*/ 135391 w 598528"/>
                    <a:gd name="connsiteY3" fmla="*/ 1591294 h 2698171"/>
                    <a:gd name="connsiteX4" fmla="*/ 4762 w 598528"/>
                    <a:gd name="connsiteY4" fmla="*/ 2149434 h 2698171"/>
                    <a:gd name="connsiteX5" fmla="*/ 28513 w 598528"/>
                    <a:gd name="connsiteY5" fmla="*/ 2648198 h 2698171"/>
                    <a:gd name="connsiteX6" fmla="*/ 28513 w 598528"/>
                    <a:gd name="connsiteY6" fmla="*/ 2654135 h 26981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98528" h="2698171">
                      <a:moveTo>
                        <a:pt x="598528" y="0"/>
                      </a:moveTo>
                      <a:cubicBezTo>
                        <a:pt x="516390" y="144483"/>
                        <a:pt x="434253" y="288967"/>
                        <a:pt x="396648" y="433450"/>
                      </a:cubicBezTo>
                      <a:cubicBezTo>
                        <a:pt x="359043" y="577933"/>
                        <a:pt x="416440" y="673925"/>
                        <a:pt x="372897" y="866899"/>
                      </a:cubicBezTo>
                      <a:cubicBezTo>
                        <a:pt x="329354" y="1059873"/>
                        <a:pt x="196747" y="1377538"/>
                        <a:pt x="135391" y="1591294"/>
                      </a:cubicBezTo>
                      <a:cubicBezTo>
                        <a:pt x="74035" y="1805050"/>
                        <a:pt x="22575" y="1973283"/>
                        <a:pt x="4762" y="2149434"/>
                      </a:cubicBezTo>
                      <a:cubicBezTo>
                        <a:pt x="-13051" y="2325585"/>
                        <a:pt x="24554" y="2564081"/>
                        <a:pt x="28513" y="2648198"/>
                      </a:cubicBezTo>
                      <a:cubicBezTo>
                        <a:pt x="32471" y="2732315"/>
                        <a:pt x="30492" y="2693225"/>
                        <a:pt x="28513" y="2654135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52" name="TextovéPole 51"/>
              <p:cNvSpPr txBox="1"/>
              <p:nvPr/>
            </p:nvSpPr>
            <p:spPr>
              <a:xfrm>
                <a:off x="3149396" y="1426285"/>
                <a:ext cx="50058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600" b="1" dirty="0" smtClean="0">
                    <a:latin typeface="Arial" pitchFamily="34" charset="0"/>
                    <a:cs typeface="Arial" pitchFamily="34" charset="0"/>
                  </a:rPr>
                  <a:t>LD</a:t>
                </a:r>
                <a:endParaRPr lang="cs-CZ" sz="16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" name="Line 6"/>
              <p:cNvSpPr>
                <a:spLocks noChangeShapeType="1"/>
              </p:cNvSpPr>
              <p:nvPr/>
            </p:nvSpPr>
            <p:spPr bwMode="auto">
              <a:xfrm flipV="1">
                <a:off x="2978899" y="4871805"/>
                <a:ext cx="525897" cy="109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4" name="Line 6"/>
              <p:cNvSpPr>
                <a:spLocks noChangeShapeType="1"/>
              </p:cNvSpPr>
              <p:nvPr/>
            </p:nvSpPr>
            <p:spPr bwMode="auto">
              <a:xfrm>
                <a:off x="3504796" y="1934690"/>
                <a:ext cx="567561" cy="9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5" name="Volný tvar 54"/>
              <p:cNvSpPr/>
              <p:nvPr/>
            </p:nvSpPr>
            <p:spPr>
              <a:xfrm>
                <a:off x="3140015" y="2352090"/>
                <a:ext cx="4287328" cy="643928"/>
              </a:xfrm>
              <a:custGeom>
                <a:avLst/>
                <a:gdLst>
                  <a:gd name="connsiteX0" fmla="*/ 0 w 4287328"/>
                  <a:gd name="connsiteY0" fmla="*/ 598144 h 643928"/>
                  <a:gd name="connsiteX1" fmla="*/ 370936 w 4287328"/>
                  <a:gd name="connsiteY1" fmla="*/ 632650 h 643928"/>
                  <a:gd name="connsiteX2" fmla="*/ 948906 w 4287328"/>
                  <a:gd name="connsiteY2" fmla="*/ 425616 h 643928"/>
                  <a:gd name="connsiteX3" fmla="*/ 1664898 w 4287328"/>
                  <a:gd name="connsiteY3" fmla="*/ 71933 h 643928"/>
                  <a:gd name="connsiteX4" fmla="*/ 2337759 w 4287328"/>
                  <a:gd name="connsiteY4" fmla="*/ 123691 h 643928"/>
                  <a:gd name="connsiteX5" fmla="*/ 3114136 w 4287328"/>
                  <a:gd name="connsiteY5" fmla="*/ 132318 h 643928"/>
                  <a:gd name="connsiteX6" fmla="*/ 3743864 w 4287328"/>
                  <a:gd name="connsiteY6" fmla="*/ 2921 h 643928"/>
                  <a:gd name="connsiteX7" fmla="*/ 4287328 w 4287328"/>
                  <a:gd name="connsiteY7" fmla="*/ 54680 h 643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287328" h="643928">
                    <a:moveTo>
                      <a:pt x="0" y="598144"/>
                    </a:moveTo>
                    <a:cubicBezTo>
                      <a:pt x="106392" y="629774"/>
                      <a:pt x="212785" y="661405"/>
                      <a:pt x="370936" y="632650"/>
                    </a:cubicBezTo>
                    <a:cubicBezTo>
                      <a:pt x="529087" y="603895"/>
                      <a:pt x="733246" y="519069"/>
                      <a:pt x="948906" y="425616"/>
                    </a:cubicBezTo>
                    <a:cubicBezTo>
                      <a:pt x="1164566" y="332163"/>
                      <a:pt x="1433423" y="122254"/>
                      <a:pt x="1664898" y="71933"/>
                    </a:cubicBezTo>
                    <a:cubicBezTo>
                      <a:pt x="1896374" y="21612"/>
                      <a:pt x="2096219" y="113627"/>
                      <a:pt x="2337759" y="123691"/>
                    </a:cubicBezTo>
                    <a:cubicBezTo>
                      <a:pt x="2579299" y="133755"/>
                      <a:pt x="2879785" y="152446"/>
                      <a:pt x="3114136" y="132318"/>
                    </a:cubicBezTo>
                    <a:cubicBezTo>
                      <a:pt x="3348487" y="112190"/>
                      <a:pt x="3548332" y="15861"/>
                      <a:pt x="3743864" y="2921"/>
                    </a:cubicBezTo>
                    <a:cubicBezTo>
                      <a:pt x="3939396" y="-10019"/>
                      <a:pt x="4113362" y="22330"/>
                      <a:pt x="4287328" y="5468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6" name="Volný tvar 55"/>
              <p:cNvSpPr/>
              <p:nvPr/>
            </p:nvSpPr>
            <p:spPr>
              <a:xfrm>
                <a:off x="2794958" y="3584740"/>
                <a:ext cx="4313208" cy="830725"/>
              </a:xfrm>
              <a:custGeom>
                <a:avLst/>
                <a:gdLst>
                  <a:gd name="connsiteX0" fmla="*/ 0 w 4149306"/>
                  <a:gd name="connsiteY0" fmla="*/ 0 h 939020"/>
                  <a:gd name="connsiteX1" fmla="*/ 405442 w 4149306"/>
                  <a:gd name="connsiteY1" fmla="*/ 431321 h 939020"/>
                  <a:gd name="connsiteX2" fmla="*/ 1207698 w 4149306"/>
                  <a:gd name="connsiteY2" fmla="*/ 914400 h 939020"/>
                  <a:gd name="connsiteX3" fmla="*/ 1759789 w 4149306"/>
                  <a:gd name="connsiteY3" fmla="*/ 793630 h 939020"/>
                  <a:gd name="connsiteX4" fmla="*/ 2398144 w 4149306"/>
                  <a:gd name="connsiteY4" fmla="*/ 155276 h 939020"/>
                  <a:gd name="connsiteX5" fmla="*/ 3088257 w 4149306"/>
                  <a:gd name="connsiteY5" fmla="*/ 189781 h 939020"/>
                  <a:gd name="connsiteX6" fmla="*/ 3545457 w 4149306"/>
                  <a:gd name="connsiteY6" fmla="*/ 457200 h 939020"/>
                  <a:gd name="connsiteX7" fmla="*/ 4149306 w 4149306"/>
                  <a:gd name="connsiteY7" fmla="*/ 310551 h 939020"/>
                  <a:gd name="connsiteX0" fmla="*/ 0 w 4313208"/>
                  <a:gd name="connsiteY0" fmla="*/ 504180 h 830725"/>
                  <a:gd name="connsiteX1" fmla="*/ 569344 w 4313208"/>
                  <a:gd name="connsiteY1" fmla="*/ 323026 h 830725"/>
                  <a:gd name="connsiteX2" fmla="*/ 1371600 w 4313208"/>
                  <a:gd name="connsiteY2" fmla="*/ 806105 h 830725"/>
                  <a:gd name="connsiteX3" fmla="*/ 1923691 w 4313208"/>
                  <a:gd name="connsiteY3" fmla="*/ 685335 h 830725"/>
                  <a:gd name="connsiteX4" fmla="*/ 2562046 w 4313208"/>
                  <a:gd name="connsiteY4" fmla="*/ 46981 h 830725"/>
                  <a:gd name="connsiteX5" fmla="*/ 3252159 w 4313208"/>
                  <a:gd name="connsiteY5" fmla="*/ 81486 h 830725"/>
                  <a:gd name="connsiteX6" fmla="*/ 3709359 w 4313208"/>
                  <a:gd name="connsiteY6" fmla="*/ 348905 h 830725"/>
                  <a:gd name="connsiteX7" fmla="*/ 4313208 w 4313208"/>
                  <a:gd name="connsiteY7" fmla="*/ 202256 h 830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313208" h="830725">
                    <a:moveTo>
                      <a:pt x="0" y="504180"/>
                    </a:moveTo>
                    <a:cubicBezTo>
                      <a:pt x="102079" y="643640"/>
                      <a:pt x="340744" y="272705"/>
                      <a:pt x="569344" y="323026"/>
                    </a:cubicBezTo>
                    <a:cubicBezTo>
                      <a:pt x="797944" y="373347"/>
                      <a:pt x="1145876" y="745720"/>
                      <a:pt x="1371600" y="806105"/>
                    </a:cubicBezTo>
                    <a:cubicBezTo>
                      <a:pt x="1597324" y="866490"/>
                      <a:pt x="1725283" y="811856"/>
                      <a:pt x="1923691" y="685335"/>
                    </a:cubicBezTo>
                    <a:cubicBezTo>
                      <a:pt x="2122099" y="558814"/>
                      <a:pt x="2340635" y="147623"/>
                      <a:pt x="2562046" y="46981"/>
                    </a:cubicBezTo>
                    <a:cubicBezTo>
                      <a:pt x="2783457" y="-53661"/>
                      <a:pt x="3060940" y="31165"/>
                      <a:pt x="3252159" y="81486"/>
                    </a:cubicBezTo>
                    <a:cubicBezTo>
                      <a:pt x="3443378" y="131807"/>
                      <a:pt x="3532518" y="328777"/>
                      <a:pt x="3709359" y="348905"/>
                    </a:cubicBezTo>
                    <a:cubicBezTo>
                      <a:pt x="3886200" y="369033"/>
                      <a:pt x="4099704" y="285644"/>
                      <a:pt x="4313208" y="202256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9" name="Rectangle 168"/>
              <p:cNvSpPr>
                <a:spLocks noChangeArrowheads="1"/>
              </p:cNvSpPr>
              <p:nvPr/>
            </p:nvSpPr>
            <p:spPr bwMode="auto">
              <a:xfrm>
                <a:off x="4401273" y="1804887"/>
                <a:ext cx="339724" cy="2762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cs-CZ" sz="1200" b="1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sz="1200" b="1" dirty="0" smtClean="0"/>
                  <a:t>X</a:t>
                </a:r>
                <a:r>
                  <a:rPr lang="cs-CZ" sz="1200" b="1" dirty="0" smtClean="0">
                    <a:solidFill>
                      <a:srgbClr val="0000FF"/>
                    </a:solidFill>
                  </a:rPr>
                  <a:t> </a:t>
                </a:r>
                <a:endParaRPr lang="cs-CZ" sz="1200" b="1" dirty="0">
                  <a:solidFill>
                    <a:srgbClr val="0000FF"/>
                  </a:solidFill>
                </a:endParaRPr>
              </a:p>
            </p:txBody>
          </p:sp>
          <p:grpSp>
            <p:nvGrpSpPr>
              <p:cNvPr id="21" name="Skupina 99"/>
              <p:cNvGrpSpPr/>
              <p:nvPr/>
            </p:nvGrpSpPr>
            <p:grpSpPr>
              <a:xfrm>
                <a:off x="2024865" y="1820390"/>
                <a:ext cx="814194" cy="3165715"/>
                <a:chOff x="6927969" y="1808676"/>
                <a:chExt cx="814194" cy="3165715"/>
              </a:xfrm>
            </p:grpSpPr>
            <p:sp>
              <p:nvSpPr>
                <p:cNvPr id="101" name="AutoShape 42"/>
                <p:cNvSpPr>
                  <a:spLocks noChangeArrowheads="1"/>
                </p:cNvSpPr>
                <p:nvPr/>
              </p:nvSpPr>
              <p:spPr bwMode="auto">
                <a:xfrm rot="19617509">
                  <a:off x="6927969" y="4745791"/>
                  <a:ext cx="228600" cy="228600"/>
                </a:xfrm>
                <a:prstGeom prst="flowChartSummingJunction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2" name="AutoShape 69"/>
                <p:cNvSpPr>
                  <a:spLocks noChangeArrowheads="1"/>
                </p:cNvSpPr>
                <p:nvPr/>
              </p:nvSpPr>
              <p:spPr bwMode="auto">
                <a:xfrm rot="19617509">
                  <a:off x="7513563" y="1808676"/>
                  <a:ext cx="228600" cy="228600"/>
                </a:xfrm>
                <a:prstGeom prst="flowChartSummingJunction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3" name="Volný tvar 102"/>
                <p:cNvSpPr/>
                <p:nvPr/>
              </p:nvSpPr>
              <p:spPr>
                <a:xfrm>
                  <a:off x="7007617" y="2036618"/>
                  <a:ext cx="598528" cy="2698171"/>
                </a:xfrm>
                <a:custGeom>
                  <a:avLst/>
                  <a:gdLst>
                    <a:gd name="connsiteX0" fmla="*/ 598528 w 598528"/>
                    <a:gd name="connsiteY0" fmla="*/ 0 h 2698171"/>
                    <a:gd name="connsiteX1" fmla="*/ 396648 w 598528"/>
                    <a:gd name="connsiteY1" fmla="*/ 433450 h 2698171"/>
                    <a:gd name="connsiteX2" fmla="*/ 372897 w 598528"/>
                    <a:gd name="connsiteY2" fmla="*/ 866899 h 2698171"/>
                    <a:gd name="connsiteX3" fmla="*/ 135391 w 598528"/>
                    <a:gd name="connsiteY3" fmla="*/ 1591294 h 2698171"/>
                    <a:gd name="connsiteX4" fmla="*/ 4762 w 598528"/>
                    <a:gd name="connsiteY4" fmla="*/ 2149434 h 2698171"/>
                    <a:gd name="connsiteX5" fmla="*/ 28513 w 598528"/>
                    <a:gd name="connsiteY5" fmla="*/ 2648198 h 2698171"/>
                    <a:gd name="connsiteX6" fmla="*/ 28513 w 598528"/>
                    <a:gd name="connsiteY6" fmla="*/ 2654135 h 26981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98528" h="2698171">
                      <a:moveTo>
                        <a:pt x="598528" y="0"/>
                      </a:moveTo>
                      <a:cubicBezTo>
                        <a:pt x="516390" y="144483"/>
                        <a:pt x="434253" y="288967"/>
                        <a:pt x="396648" y="433450"/>
                      </a:cubicBezTo>
                      <a:cubicBezTo>
                        <a:pt x="359043" y="577933"/>
                        <a:pt x="416440" y="673925"/>
                        <a:pt x="372897" y="866899"/>
                      </a:cubicBezTo>
                      <a:cubicBezTo>
                        <a:pt x="329354" y="1059873"/>
                        <a:pt x="196747" y="1377538"/>
                        <a:pt x="135391" y="1591294"/>
                      </a:cubicBezTo>
                      <a:cubicBezTo>
                        <a:pt x="74035" y="1805050"/>
                        <a:pt x="22575" y="1973283"/>
                        <a:pt x="4762" y="2149434"/>
                      </a:cubicBezTo>
                      <a:cubicBezTo>
                        <a:pt x="-13051" y="2325585"/>
                        <a:pt x="24554" y="2564081"/>
                        <a:pt x="28513" y="2648198"/>
                      </a:cubicBezTo>
                      <a:cubicBezTo>
                        <a:pt x="32471" y="2732315"/>
                        <a:pt x="30492" y="2693225"/>
                        <a:pt x="28513" y="2654135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104" name="Line 6"/>
              <p:cNvSpPr>
                <a:spLocks noChangeShapeType="1"/>
              </p:cNvSpPr>
              <p:nvPr/>
            </p:nvSpPr>
            <p:spPr bwMode="auto">
              <a:xfrm>
                <a:off x="2826099" y="1928832"/>
                <a:ext cx="415450" cy="585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5" name="Line 6"/>
              <p:cNvSpPr>
                <a:spLocks noChangeShapeType="1"/>
              </p:cNvSpPr>
              <p:nvPr/>
            </p:nvSpPr>
            <p:spPr bwMode="auto">
              <a:xfrm>
                <a:off x="2240505" y="4859589"/>
                <a:ext cx="415450" cy="585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6" name="TextovéPole 105"/>
              <p:cNvSpPr txBox="1"/>
              <p:nvPr/>
            </p:nvSpPr>
            <p:spPr>
              <a:xfrm>
                <a:off x="2483768" y="1412776"/>
                <a:ext cx="50058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600" b="1" dirty="0" smtClean="0">
                    <a:latin typeface="Arial" pitchFamily="34" charset="0"/>
                    <a:cs typeface="Arial" pitchFamily="34" charset="0"/>
                  </a:rPr>
                  <a:t>LA</a:t>
                </a:r>
                <a:endParaRPr lang="cs-CZ" sz="1600" b="1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8" name="Přímá spojnice se šipkou 107"/>
              <p:cNvCxnSpPr/>
              <p:nvPr/>
            </p:nvCxnSpPr>
            <p:spPr>
              <a:xfrm flipH="1">
                <a:off x="1972306" y="3372246"/>
                <a:ext cx="358723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2" name="Skupina 110"/>
              <p:cNvGrpSpPr>
                <a:grpSpLocks noChangeAspect="1"/>
              </p:cNvGrpSpPr>
              <p:nvPr/>
            </p:nvGrpSpPr>
            <p:grpSpPr>
              <a:xfrm>
                <a:off x="4893493" y="2591954"/>
                <a:ext cx="291375" cy="246986"/>
                <a:chOff x="1335934" y="1407826"/>
                <a:chExt cx="614409" cy="520811"/>
              </a:xfrm>
            </p:grpSpPr>
            <p:pic>
              <p:nvPicPr>
                <p:cNvPr id="112" name="Picture 2" descr="D:\Učení\Materialy\!!situační značky\značky\mechanizovane kolove.jp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335934" y="1532967"/>
                  <a:ext cx="614409" cy="39567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</p:pic>
            <p:grpSp>
              <p:nvGrpSpPr>
                <p:cNvPr id="23" name="Skupina 112"/>
                <p:cNvGrpSpPr>
                  <a:grpSpLocks noChangeAspect="1"/>
                </p:cNvGrpSpPr>
                <p:nvPr/>
              </p:nvGrpSpPr>
              <p:grpSpPr>
                <a:xfrm>
                  <a:off x="1613547" y="1407826"/>
                  <a:ext cx="51014" cy="124988"/>
                  <a:chOff x="9828584" y="4075139"/>
                  <a:chExt cx="75777" cy="169277"/>
                </a:xfrm>
              </p:grpSpPr>
              <p:cxnSp>
                <p:nvCxnSpPr>
                  <p:cNvPr id="114" name="Přímá spojnice 113"/>
                  <p:cNvCxnSpPr/>
                  <p:nvPr/>
                </p:nvCxnSpPr>
                <p:spPr>
                  <a:xfrm>
                    <a:off x="9828584" y="4075139"/>
                    <a:ext cx="0" cy="169277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Přímá spojnice 114"/>
                  <p:cNvCxnSpPr/>
                  <p:nvPr/>
                </p:nvCxnSpPr>
                <p:spPr>
                  <a:xfrm>
                    <a:off x="9904361" y="4075139"/>
                    <a:ext cx="0" cy="169277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4" name="Skupina 115"/>
              <p:cNvGrpSpPr>
                <a:grpSpLocks noChangeAspect="1"/>
              </p:cNvGrpSpPr>
              <p:nvPr/>
            </p:nvGrpSpPr>
            <p:grpSpPr>
              <a:xfrm>
                <a:off x="4571135" y="3792241"/>
                <a:ext cx="291375" cy="246986"/>
                <a:chOff x="1335934" y="1407826"/>
                <a:chExt cx="614409" cy="520811"/>
              </a:xfrm>
            </p:grpSpPr>
            <p:pic>
              <p:nvPicPr>
                <p:cNvPr id="117" name="Picture 2" descr="D:\Učení\Materialy\!!situační značky\značky\mechanizovane kolove.jp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335934" y="1532967"/>
                  <a:ext cx="614409" cy="39567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</p:pic>
            <p:grpSp>
              <p:nvGrpSpPr>
                <p:cNvPr id="25" name="Skupina 117"/>
                <p:cNvGrpSpPr>
                  <a:grpSpLocks noChangeAspect="1"/>
                </p:cNvGrpSpPr>
                <p:nvPr/>
              </p:nvGrpSpPr>
              <p:grpSpPr>
                <a:xfrm>
                  <a:off x="1613547" y="1407826"/>
                  <a:ext cx="51014" cy="124988"/>
                  <a:chOff x="9828584" y="4075139"/>
                  <a:chExt cx="75777" cy="169277"/>
                </a:xfrm>
              </p:grpSpPr>
              <p:cxnSp>
                <p:nvCxnSpPr>
                  <p:cNvPr id="119" name="Přímá spojnice 118"/>
                  <p:cNvCxnSpPr/>
                  <p:nvPr/>
                </p:nvCxnSpPr>
                <p:spPr>
                  <a:xfrm>
                    <a:off x="9828584" y="4075139"/>
                    <a:ext cx="0" cy="169277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Přímá spojnice 119"/>
                  <p:cNvCxnSpPr/>
                  <p:nvPr/>
                </p:nvCxnSpPr>
                <p:spPr>
                  <a:xfrm>
                    <a:off x="9904361" y="4075139"/>
                    <a:ext cx="0" cy="169277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29" name="Volný tvar 128"/>
              <p:cNvSpPr/>
              <p:nvPr/>
            </p:nvSpPr>
            <p:spPr>
              <a:xfrm>
                <a:off x="107504" y="2276872"/>
                <a:ext cx="1671290" cy="2024724"/>
              </a:xfrm>
              <a:custGeom>
                <a:avLst/>
                <a:gdLst>
                  <a:gd name="connsiteX0" fmla="*/ 1181586 w 1598701"/>
                  <a:gd name="connsiteY0" fmla="*/ 176560 h 1435714"/>
                  <a:gd name="connsiteX1" fmla="*/ 594733 w 1598701"/>
                  <a:gd name="connsiteY1" fmla="*/ 26435 h 1435714"/>
                  <a:gd name="connsiteX2" fmla="*/ 417312 w 1598701"/>
                  <a:gd name="connsiteY2" fmla="*/ 654232 h 1435714"/>
                  <a:gd name="connsiteX3" fmla="*/ 21527 w 1598701"/>
                  <a:gd name="connsiteY3" fmla="*/ 1145551 h 1435714"/>
                  <a:gd name="connsiteX4" fmla="*/ 1140643 w 1598701"/>
                  <a:gd name="connsiteY4" fmla="*/ 1432154 h 1435714"/>
                  <a:gd name="connsiteX5" fmla="*/ 1550076 w 1598701"/>
                  <a:gd name="connsiteY5" fmla="*/ 954483 h 1435714"/>
                  <a:gd name="connsiteX6" fmla="*/ 1577371 w 1598701"/>
                  <a:gd name="connsiteY6" fmla="*/ 613289 h 1435714"/>
                  <a:gd name="connsiteX7" fmla="*/ 1427246 w 1598701"/>
                  <a:gd name="connsiteY7" fmla="*/ 340333 h 1435714"/>
                  <a:gd name="connsiteX8" fmla="*/ 1427246 w 1598701"/>
                  <a:gd name="connsiteY8" fmla="*/ 340333 h 1435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98701" h="1435714">
                    <a:moveTo>
                      <a:pt x="1181586" y="176560"/>
                    </a:moveTo>
                    <a:cubicBezTo>
                      <a:pt x="951849" y="61691"/>
                      <a:pt x="722112" y="-53177"/>
                      <a:pt x="594733" y="26435"/>
                    </a:cubicBezTo>
                    <a:cubicBezTo>
                      <a:pt x="467354" y="106047"/>
                      <a:pt x="512846" y="467713"/>
                      <a:pt x="417312" y="654232"/>
                    </a:cubicBezTo>
                    <a:cubicBezTo>
                      <a:pt x="321778" y="840751"/>
                      <a:pt x="-99028" y="1015897"/>
                      <a:pt x="21527" y="1145551"/>
                    </a:cubicBezTo>
                    <a:cubicBezTo>
                      <a:pt x="142082" y="1275205"/>
                      <a:pt x="885885" y="1463999"/>
                      <a:pt x="1140643" y="1432154"/>
                    </a:cubicBezTo>
                    <a:cubicBezTo>
                      <a:pt x="1395401" y="1400309"/>
                      <a:pt x="1477288" y="1090961"/>
                      <a:pt x="1550076" y="954483"/>
                    </a:cubicBezTo>
                    <a:cubicBezTo>
                      <a:pt x="1622864" y="818006"/>
                      <a:pt x="1597843" y="715647"/>
                      <a:pt x="1577371" y="613289"/>
                    </a:cubicBezTo>
                    <a:cubicBezTo>
                      <a:pt x="1556899" y="510931"/>
                      <a:pt x="1427246" y="340333"/>
                      <a:pt x="1427246" y="340333"/>
                    </a:cubicBezTo>
                    <a:lnTo>
                      <a:pt x="1427246" y="340333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FF"/>
                  </a:solidFill>
                  <a:latin typeface="Cambria" pitchFamily="18" charset="0"/>
                </a:endParaRPr>
              </a:p>
            </p:txBody>
          </p:sp>
          <p:sp>
            <p:nvSpPr>
              <p:cNvPr id="130" name="Rectangle 168"/>
              <p:cNvSpPr>
                <a:spLocks noChangeArrowheads="1"/>
              </p:cNvSpPr>
              <p:nvPr/>
            </p:nvSpPr>
            <p:spPr bwMode="auto">
              <a:xfrm rot="1952762">
                <a:off x="1367764" y="2525536"/>
                <a:ext cx="339724" cy="2762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cs-CZ" sz="1200" b="1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sz="1200" b="1" dirty="0" smtClean="0"/>
                  <a:t>X</a:t>
                </a:r>
                <a:r>
                  <a:rPr lang="cs-CZ" sz="1200" b="1" dirty="0" smtClean="0">
                    <a:solidFill>
                      <a:srgbClr val="0000FF"/>
                    </a:solidFill>
                  </a:rPr>
                  <a:t> </a:t>
                </a:r>
                <a:endParaRPr lang="cs-CZ" sz="1200" b="1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131" name="TextovéPole 130"/>
              <p:cNvSpPr txBox="1"/>
              <p:nvPr/>
            </p:nvSpPr>
            <p:spPr>
              <a:xfrm>
                <a:off x="377716" y="3661548"/>
                <a:ext cx="62692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600" b="1" dirty="0" smtClean="0">
                    <a:latin typeface="Arial" pitchFamily="34" charset="0"/>
                    <a:cs typeface="Arial" pitchFamily="34" charset="0"/>
                  </a:rPr>
                  <a:t>OBJ</a:t>
                </a:r>
                <a:endParaRPr lang="cs-CZ" sz="1600" b="1" dirty="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132" name="Picture 3"/>
              <p:cNvPicPr preferRelativeResize="0"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62731" y="3033840"/>
                <a:ext cx="462493" cy="504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3" name="Line 6"/>
              <p:cNvSpPr>
                <a:spLocks noChangeShapeType="1"/>
              </p:cNvSpPr>
              <p:nvPr/>
            </p:nvSpPr>
            <p:spPr bwMode="auto">
              <a:xfrm flipV="1">
                <a:off x="2195736" y="1914892"/>
                <a:ext cx="415766" cy="19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4" name="Rectangle 168"/>
              <p:cNvSpPr>
                <a:spLocks noChangeArrowheads="1"/>
              </p:cNvSpPr>
              <p:nvPr/>
            </p:nvSpPr>
            <p:spPr bwMode="auto">
              <a:xfrm>
                <a:off x="1335037" y="1793648"/>
                <a:ext cx="339724" cy="2762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cs-CZ" sz="1200" b="1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sz="1200" b="1" dirty="0" smtClean="0"/>
                  <a:t>X</a:t>
                </a:r>
                <a:r>
                  <a:rPr lang="cs-CZ" sz="1200" b="1" dirty="0" smtClean="0">
                    <a:solidFill>
                      <a:srgbClr val="0000FF"/>
                    </a:solidFill>
                  </a:rPr>
                  <a:t> </a:t>
                </a:r>
                <a:endParaRPr lang="cs-CZ" sz="1200" b="1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135" name="Line 6"/>
              <p:cNvSpPr>
                <a:spLocks noChangeShapeType="1"/>
              </p:cNvSpPr>
              <p:nvPr/>
            </p:nvSpPr>
            <p:spPr bwMode="auto">
              <a:xfrm>
                <a:off x="1691680" y="4869160"/>
                <a:ext cx="313626" cy="711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6" name="Rectangle 168"/>
              <p:cNvSpPr>
                <a:spLocks noChangeArrowheads="1"/>
              </p:cNvSpPr>
              <p:nvPr/>
            </p:nvSpPr>
            <p:spPr bwMode="auto">
              <a:xfrm>
                <a:off x="1069921" y="4738161"/>
                <a:ext cx="339724" cy="2762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cs-CZ" sz="1200" b="1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sz="1200" b="1" dirty="0" smtClean="0"/>
                  <a:t>X</a:t>
                </a:r>
                <a:r>
                  <a:rPr lang="cs-CZ" sz="1200" b="1" dirty="0" smtClean="0">
                    <a:solidFill>
                      <a:srgbClr val="0000FF"/>
                    </a:solidFill>
                  </a:rPr>
                  <a:t> </a:t>
                </a:r>
                <a:endParaRPr lang="cs-CZ" sz="1200" b="1" dirty="0">
                  <a:solidFill>
                    <a:srgbClr val="0000FF"/>
                  </a:solidFill>
                </a:endParaRPr>
              </a:p>
            </p:txBody>
          </p:sp>
          <p:grpSp>
            <p:nvGrpSpPr>
              <p:cNvPr id="26" name="Skupina 136"/>
              <p:cNvGrpSpPr/>
              <p:nvPr/>
            </p:nvGrpSpPr>
            <p:grpSpPr>
              <a:xfrm>
                <a:off x="4805956" y="1820390"/>
                <a:ext cx="814194" cy="3165715"/>
                <a:chOff x="6927969" y="1808676"/>
                <a:chExt cx="814194" cy="3165715"/>
              </a:xfrm>
            </p:grpSpPr>
            <p:sp>
              <p:nvSpPr>
                <p:cNvPr id="138" name="AutoShape 42"/>
                <p:cNvSpPr>
                  <a:spLocks noChangeArrowheads="1"/>
                </p:cNvSpPr>
                <p:nvPr/>
              </p:nvSpPr>
              <p:spPr bwMode="auto">
                <a:xfrm rot="19617509">
                  <a:off x="6927969" y="4745791"/>
                  <a:ext cx="228600" cy="228600"/>
                </a:xfrm>
                <a:prstGeom prst="flowChartSummingJunction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39" name="AutoShape 69"/>
                <p:cNvSpPr>
                  <a:spLocks noChangeArrowheads="1"/>
                </p:cNvSpPr>
                <p:nvPr/>
              </p:nvSpPr>
              <p:spPr bwMode="auto">
                <a:xfrm rot="19617509">
                  <a:off x="7513563" y="1808676"/>
                  <a:ext cx="228600" cy="228600"/>
                </a:xfrm>
                <a:prstGeom prst="flowChartSummingJunction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40" name="Volný tvar 139"/>
                <p:cNvSpPr/>
                <p:nvPr/>
              </p:nvSpPr>
              <p:spPr>
                <a:xfrm>
                  <a:off x="7007617" y="2036618"/>
                  <a:ext cx="598528" cy="2698171"/>
                </a:xfrm>
                <a:custGeom>
                  <a:avLst/>
                  <a:gdLst>
                    <a:gd name="connsiteX0" fmla="*/ 598528 w 598528"/>
                    <a:gd name="connsiteY0" fmla="*/ 0 h 2698171"/>
                    <a:gd name="connsiteX1" fmla="*/ 396648 w 598528"/>
                    <a:gd name="connsiteY1" fmla="*/ 433450 h 2698171"/>
                    <a:gd name="connsiteX2" fmla="*/ 372897 w 598528"/>
                    <a:gd name="connsiteY2" fmla="*/ 866899 h 2698171"/>
                    <a:gd name="connsiteX3" fmla="*/ 135391 w 598528"/>
                    <a:gd name="connsiteY3" fmla="*/ 1591294 h 2698171"/>
                    <a:gd name="connsiteX4" fmla="*/ 4762 w 598528"/>
                    <a:gd name="connsiteY4" fmla="*/ 2149434 h 2698171"/>
                    <a:gd name="connsiteX5" fmla="*/ 28513 w 598528"/>
                    <a:gd name="connsiteY5" fmla="*/ 2648198 h 2698171"/>
                    <a:gd name="connsiteX6" fmla="*/ 28513 w 598528"/>
                    <a:gd name="connsiteY6" fmla="*/ 2654135 h 26981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98528" h="2698171">
                      <a:moveTo>
                        <a:pt x="598528" y="0"/>
                      </a:moveTo>
                      <a:cubicBezTo>
                        <a:pt x="516390" y="144483"/>
                        <a:pt x="434253" y="288967"/>
                        <a:pt x="396648" y="433450"/>
                      </a:cubicBezTo>
                      <a:cubicBezTo>
                        <a:pt x="359043" y="577933"/>
                        <a:pt x="416440" y="673925"/>
                        <a:pt x="372897" y="866899"/>
                      </a:cubicBezTo>
                      <a:cubicBezTo>
                        <a:pt x="329354" y="1059873"/>
                        <a:pt x="196747" y="1377538"/>
                        <a:pt x="135391" y="1591294"/>
                      </a:cubicBezTo>
                      <a:cubicBezTo>
                        <a:pt x="74035" y="1805050"/>
                        <a:pt x="22575" y="1973283"/>
                        <a:pt x="4762" y="2149434"/>
                      </a:cubicBezTo>
                      <a:cubicBezTo>
                        <a:pt x="-13051" y="2325585"/>
                        <a:pt x="24554" y="2564081"/>
                        <a:pt x="28513" y="2648198"/>
                      </a:cubicBezTo>
                      <a:cubicBezTo>
                        <a:pt x="32471" y="2732315"/>
                        <a:pt x="30492" y="2693225"/>
                        <a:pt x="28513" y="2654135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145" name="TextovéPole 144"/>
              <p:cNvSpPr txBox="1"/>
              <p:nvPr/>
            </p:nvSpPr>
            <p:spPr>
              <a:xfrm>
                <a:off x="4067944" y="1412776"/>
                <a:ext cx="50058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600" b="1" dirty="0" smtClean="0">
                    <a:latin typeface="Arial" pitchFamily="34" charset="0"/>
                    <a:cs typeface="Arial" pitchFamily="34" charset="0"/>
                  </a:rPr>
                  <a:t>LD</a:t>
                </a:r>
                <a:endParaRPr lang="cs-CZ" sz="16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TextovéPole 145"/>
              <p:cNvSpPr txBox="1"/>
              <p:nvPr/>
            </p:nvSpPr>
            <p:spPr>
              <a:xfrm>
                <a:off x="5292080" y="1412776"/>
                <a:ext cx="50058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600" b="1" dirty="0" smtClean="0">
                    <a:latin typeface="Arial" pitchFamily="34" charset="0"/>
                    <a:cs typeface="Arial" pitchFamily="34" charset="0"/>
                  </a:rPr>
                  <a:t>LD</a:t>
                </a:r>
                <a:endParaRPr lang="cs-CZ" sz="1600" b="1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7" name="Skupina 149"/>
              <p:cNvGrpSpPr/>
              <p:nvPr/>
            </p:nvGrpSpPr>
            <p:grpSpPr>
              <a:xfrm rot="723352">
                <a:off x="1131748" y="2884965"/>
                <a:ext cx="400280" cy="886268"/>
                <a:chOff x="1249481" y="2814442"/>
                <a:chExt cx="400280" cy="886268"/>
              </a:xfrm>
            </p:grpSpPr>
            <p:sp>
              <p:nvSpPr>
                <p:cNvPr id="147" name="Line 6"/>
                <p:cNvSpPr>
                  <a:spLocks noChangeShapeType="1"/>
                </p:cNvSpPr>
                <p:nvPr/>
              </p:nvSpPr>
              <p:spPr bwMode="auto">
                <a:xfrm flipH="1" flipV="1">
                  <a:off x="1402931" y="2814442"/>
                  <a:ext cx="246830" cy="847106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48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1249481" y="2822135"/>
                  <a:ext cx="153450" cy="49319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49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1496311" y="3651391"/>
                  <a:ext cx="153450" cy="49319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28" name="Skupina 167"/>
              <p:cNvGrpSpPr/>
              <p:nvPr/>
            </p:nvGrpSpPr>
            <p:grpSpPr>
              <a:xfrm>
                <a:off x="3707904" y="1988840"/>
                <a:ext cx="291375" cy="246986"/>
                <a:chOff x="3658046" y="2033800"/>
                <a:chExt cx="291375" cy="246986"/>
              </a:xfrm>
            </p:grpSpPr>
            <p:pic>
              <p:nvPicPr>
                <p:cNvPr id="164" name="Picture 2" descr="D:\Učení\Materialy\!!situační značky\značky\mechanizovane kolove.jp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3658046" y="2093146"/>
                  <a:ext cx="291375" cy="1876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</p:pic>
            <p:cxnSp>
              <p:nvCxnSpPr>
                <p:cNvPr id="166" name="Přímá spojnice 165"/>
                <p:cNvCxnSpPr/>
                <p:nvPr/>
              </p:nvCxnSpPr>
              <p:spPr>
                <a:xfrm>
                  <a:off x="3803733" y="2033800"/>
                  <a:ext cx="0" cy="5927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" name="Skupina 168"/>
              <p:cNvGrpSpPr/>
              <p:nvPr/>
            </p:nvGrpSpPr>
            <p:grpSpPr>
              <a:xfrm>
                <a:off x="3611371" y="2514890"/>
                <a:ext cx="291375" cy="246986"/>
                <a:chOff x="3658046" y="2033800"/>
                <a:chExt cx="291375" cy="246986"/>
              </a:xfrm>
            </p:grpSpPr>
            <p:pic>
              <p:nvPicPr>
                <p:cNvPr id="170" name="Picture 2" descr="D:\Učení\Materialy\!!situační značky\značky\mechanizovane kolove.jp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3658046" y="2093146"/>
                  <a:ext cx="291375" cy="1876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</p:pic>
            <p:cxnSp>
              <p:nvCxnSpPr>
                <p:cNvPr id="171" name="Přímá spojnice 170"/>
                <p:cNvCxnSpPr/>
                <p:nvPr/>
              </p:nvCxnSpPr>
              <p:spPr>
                <a:xfrm>
                  <a:off x="3803733" y="2033800"/>
                  <a:ext cx="0" cy="5927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" name="Skupina 171"/>
              <p:cNvGrpSpPr/>
              <p:nvPr/>
            </p:nvGrpSpPr>
            <p:grpSpPr>
              <a:xfrm>
                <a:off x="3457794" y="3016056"/>
                <a:ext cx="291375" cy="246986"/>
                <a:chOff x="3658046" y="2033800"/>
                <a:chExt cx="291375" cy="246986"/>
              </a:xfrm>
            </p:grpSpPr>
            <p:pic>
              <p:nvPicPr>
                <p:cNvPr id="173" name="Picture 2" descr="D:\Učení\Materialy\!!situační značky\značky\mechanizovane kolove.jp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3658046" y="2093146"/>
                  <a:ext cx="291375" cy="1876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</p:pic>
            <p:cxnSp>
              <p:nvCxnSpPr>
                <p:cNvPr id="174" name="Přímá spojnice 173"/>
                <p:cNvCxnSpPr/>
                <p:nvPr/>
              </p:nvCxnSpPr>
              <p:spPr>
                <a:xfrm>
                  <a:off x="3803733" y="2033800"/>
                  <a:ext cx="0" cy="5927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Skupina 174"/>
              <p:cNvGrpSpPr/>
              <p:nvPr/>
            </p:nvGrpSpPr>
            <p:grpSpPr>
              <a:xfrm>
                <a:off x="3365973" y="3510460"/>
                <a:ext cx="291375" cy="246986"/>
                <a:chOff x="3658046" y="2033800"/>
                <a:chExt cx="291375" cy="246986"/>
              </a:xfrm>
            </p:grpSpPr>
            <p:pic>
              <p:nvPicPr>
                <p:cNvPr id="176" name="Picture 2" descr="D:\Učení\Materialy\!!situační značky\značky\mechanizovane kolove.jp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3658046" y="2093146"/>
                  <a:ext cx="291375" cy="1876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</p:pic>
            <p:cxnSp>
              <p:nvCxnSpPr>
                <p:cNvPr id="177" name="Přímá spojnice 176"/>
                <p:cNvCxnSpPr/>
                <p:nvPr/>
              </p:nvCxnSpPr>
              <p:spPr>
                <a:xfrm>
                  <a:off x="3803733" y="2033800"/>
                  <a:ext cx="0" cy="5927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" name="Skupina 177"/>
              <p:cNvGrpSpPr/>
              <p:nvPr/>
            </p:nvGrpSpPr>
            <p:grpSpPr>
              <a:xfrm>
                <a:off x="3232280" y="4000102"/>
                <a:ext cx="291375" cy="246986"/>
                <a:chOff x="3658046" y="2033800"/>
                <a:chExt cx="291375" cy="246986"/>
              </a:xfrm>
            </p:grpSpPr>
            <p:pic>
              <p:nvPicPr>
                <p:cNvPr id="179" name="Picture 2" descr="D:\Učení\Materialy\!!situační značky\značky\mechanizovane kolove.jp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3658046" y="2093146"/>
                  <a:ext cx="291375" cy="1876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</p:pic>
            <p:cxnSp>
              <p:nvCxnSpPr>
                <p:cNvPr id="180" name="Přímá spojnice 179"/>
                <p:cNvCxnSpPr/>
                <p:nvPr/>
              </p:nvCxnSpPr>
              <p:spPr>
                <a:xfrm>
                  <a:off x="3803733" y="2033800"/>
                  <a:ext cx="0" cy="5927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" name="Skupina 180"/>
              <p:cNvGrpSpPr/>
              <p:nvPr/>
            </p:nvGrpSpPr>
            <p:grpSpPr>
              <a:xfrm>
                <a:off x="3266448" y="4454968"/>
                <a:ext cx="291375" cy="246986"/>
                <a:chOff x="3658046" y="2033800"/>
                <a:chExt cx="291375" cy="246986"/>
              </a:xfrm>
            </p:grpSpPr>
            <p:pic>
              <p:nvPicPr>
                <p:cNvPr id="182" name="Picture 2" descr="D:\Učení\Materialy\!!situační značky\značky\mechanizovane kolove.jp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3658046" y="2093146"/>
                  <a:ext cx="291375" cy="1876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</p:pic>
            <p:cxnSp>
              <p:nvCxnSpPr>
                <p:cNvPr id="183" name="Přímá spojnice 182"/>
                <p:cNvCxnSpPr/>
                <p:nvPr/>
              </p:nvCxnSpPr>
              <p:spPr>
                <a:xfrm>
                  <a:off x="3803733" y="2033800"/>
                  <a:ext cx="0" cy="5927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" name="Skupina 140"/>
              <p:cNvGrpSpPr/>
              <p:nvPr/>
            </p:nvGrpSpPr>
            <p:grpSpPr>
              <a:xfrm>
                <a:off x="3563888" y="1772816"/>
                <a:ext cx="814194" cy="3165715"/>
                <a:chOff x="6927969" y="1808676"/>
                <a:chExt cx="814194" cy="3165715"/>
              </a:xfrm>
            </p:grpSpPr>
            <p:sp>
              <p:nvSpPr>
                <p:cNvPr id="144" name="AutoShape 42"/>
                <p:cNvSpPr>
                  <a:spLocks noChangeArrowheads="1"/>
                </p:cNvSpPr>
                <p:nvPr/>
              </p:nvSpPr>
              <p:spPr bwMode="auto">
                <a:xfrm rot="19617509">
                  <a:off x="6927969" y="4745791"/>
                  <a:ext cx="228600" cy="228600"/>
                </a:xfrm>
                <a:prstGeom prst="flowChartSummingJunction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52" name="AutoShape 69"/>
                <p:cNvSpPr>
                  <a:spLocks noChangeArrowheads="1"/>
                </p:cNvSpPr>
                <p:nvPr/>
              </p:nvSpPr>
              <p:spPr bwMode="auto">
                <a:xfrm rot="19617509">
                  <a:off x="7513563" y="1808676"/>
                  <a:ext cx="228600" cy="228600"/>
                </a:xfrm>
                <a:prstGeom prst="flowChartSummingJunction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55" name="Volný tvar 154"/>
                <p:cNvSpPr/>
                <p:nvPr/>
              </p:nvSpPr>
              <p:spPr>
                <a:xfrm>
                  <a:off x="7007617" y="2036618"/>
                  <a:ext cx="598528" cy="2698171"/>
                </a:xfrm>
                <a:custGeom>
                  <a:avLst/>
                  <a:gdLst>
                    <a:gd name="connsiteX0" fmla="*/ 598528 w 598528"/>
                    <a:gd name="connsiteY0" fmla="*/ 0 h 2698171"/>
                    <a:gd name="connsiteX1" fmla="*/ 396648 w 598528"/>
                    <a:gd name="connsiteY1" fmla="*/ 433450 h 2698171"/>
                    <a:gd name="connsiteX2" fmla="*/ 372897 w 598528"/>
                    <a:gd name="connsiteY2" fmla="*/ 866899 h 2698171"/>
                    <a:gd name="connsiteX3" fmla="*/ 135391 w 598528"/>
                    <a:gd name="connsiteY3" fmla="*/ 1591294 h 2698171"/>
                    <a:gd name="connsiteX4" fmla="*/ 4762 w 598528"/>
                    <a:gd name="connsiteY4" fmla="*/ 2149434 h 2698171"/>
                    <a:gd name="connsiteX5" fmla="*/ 28513 w 598528"/>
                    <a:gd name="connsiteY5" fmla="*/ 2648198 h 2698171"/>
                    <a:gd name="connsiteX6" fmla="*/ 28513 w 598528"/>
                    <a:gd name="connsiteY6" fmla="*/ 2654135 h 26981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98528" h="2698171">
                      <a:moveTo>
                        <a:pt x="598528" y="0"/>
                      </a:moveTo>
                      <a:cubicBezTo>
                        <a:pt x="516390" y="144483"/>
                        <a:pt x="434253" y="288967"/>
                        <a:pt x="396648" y="433450"/>
                      </a:cubicBezTo>
                      <a:cubicBezTo>
                        <a:pt x="359043" y="577933"/>
                        <a:pt x="416440" y="673925"/>
                        <a:pt x="372897" y="866899"/>
                      </a:cubicBezTo>
                      <a:cubicBezTo>
                        <a:pt x="329354" y="1059873"/>
                        <a:pt x="196747" y="1377538"/>
                        <a:pt x="135391" y="1591294"/>
                      </a:cubicBezTo>
                      <a:cubicBezTo>
                        <a:pt x="74035" y="1805050"/>
                        <a:pt x="22575" y="1973283"/>
                        <a:pt x="4762" y="2149434"/>
                      </a:cubicBezTo>
                      <a:cubicBezTo>
                        <a:pt x="-13051" y="2325585"/>
                        <a:pt x="24554" y="2564081"/>
                        <a:pt x="28513" y="2648198"/>
                      </a:cubicBezTo>
                      <a:cubicBezTo>
                        <a:pt x="32471" y="2732315"/>
                        <a:pt x="30492" y="2693225"/>
                        <a:pt x="28513" y="2654135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156" name="Line 6"/>
              <p:cNvSpPr>
                <a:spLocks noChangeShapeType="1"/>
              </p:cNvSpPr>
              <p:nvPr/>
            </p:nvSpPr>
            <p:spPr bwMode="auto">
              <a:xfrm flipV="1">
                <a:off x="4283968" y="4869160"/>
                <a:ext cx="525897" cy="109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7" name="Line 6"/>
              <p:cNvSpPr>
                <a:spLocks noChangeShapeType="1"/>
              </p:cNvSpPr>
              <p:nvPr/>
            </p:nvSpPr>
            <p:spPr bwMode="auto">
              <a:xfrm flipV="1">
                <a:off x="4716016" y="1916832"/>
                <a:ext cx="66991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cxnSp>
            <p:nvCxnSpPr>
              <p:cNvPr id="159" name="Přímá spojovací čára 158"/>
              <p:cNvCxnSpPr/>
              <p:nvPr/>
            </p:nvCxnSpPr>
            <p:spPr>
              <a:xfrm>
                <a:off x="1547664" y="5013176"/>
                <a:ext cx="0" cy="129614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0" name="AutoShape 69"/>
              <p:cNvSpPr>
                <a:spLocks noChangeArrowheads="1"/>
              </p:cNvSpPr>
              <p:nvPr/>
            </p:nvSpPr>
            <p:spPr bwMode="auto">
              <a:xfrm rot="19617509">
                <a:off x="1951541" y="1816653"/>
                <a:ext cx="228600" cy="228600"/>
              </a:xfrm>
              <a:prstGeom prst="flowChartSummingJunction">
                <a:avLst/>
              </a:prstGeom>
              <a:noFill/>
              <a:ln w="25400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1" name="Line 7"/>
              <p:cNvSpPr>
                <a:spLocks noChangeShapeType="1"/>
              </p:cNvSpPr>
              <p:nvPr/>
            </p:nvSpPr>
            <p:spPr bwMode="auto">
              <a:xfrm flipV="1">
                <a:off x="1619672" y="1916832"/>
                <a:ext cx="2880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" name="AutoShape 69"/>
              <p:cNvSpPr>
                <a:spLocks noChangeArrowheads="1"/>
              </p:cNvSpPr>
              <p:nvPr/>
            </p:nvSpPr>
            <p:spPr bwMode="auto">
              <a:xfrm rot="19617509">
                <a:off x="1447486" y="4768982"/>
                <a:ext cx="228600" cy="228600"/>
              </a:xfrm>
              <a:prstGeom prst="flowChartSummingJunction">
                <a:avLst/>
              </a:prstGeom>
              <a:noFill/>
              <a:ln w="25400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grpSp>
            <p:nvGrpSpPr>
              <p:cNvPr id="42" name="Skupina 192"/>
              <p:cNvGrpSpPr>
                <a:grpSpLocks noChangeAspect="1"/>
              </p:cNvGrpSpPr>
              <p:nvPr/>
            </p:nvGrpSpPr>
            <p:grpSpPr>
              <a:xfrm rot="600905">
                <a:off x="1804556" y="2048865"/>
                <a:ext cx="243000" cy="1319418"/>
                <a:chOff x="7812360" y="4005064"/>
                <a:chExt cx="432048" cy="2304256"/>
              </a:xfrm>
            </p:grpSpPr>
            <p:sp>
              <p:nvSpPr>
                <p:cNvPr id="185" name="Oblouk 184"/>
                <p:cNvSpPr/>
                <p:nvPr/>
              </p:nvSpPr>
              <p:spPr>
                <a:xfrm>
                  <a:off x="7812360" y="5157192"/>
                  <a:ext cx="432048" cy="288032"/>
                </a:xfrm>
                <a:prstGeom prst="arc">
                  <a:avLst>
                    <a:gd name="adj1" fmla="val 16200000"/>
                    <a:gd name="adj2" fmla="val 5539612"/>
                  </a:avLst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86" name="Oblouk 185"/>
                <p:cNvSpPr/>
                <p:nvPr/>
              </p:nvSpPr>
              <p:spPr>
                <a:xfrm>
                  <a:off x="7812360" y="5445224"/>
                  <a:ext cx="432048" cy="288032"/>
                </a:xfrm>
                <a:prstGeom prst="arc">
                  <a:avLst>
                    <a:gd name="adj1" fmla="val 16200000"/>
                    <a:gd name="adj2" fmla="val 5539612"/>
                  </a:avLst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87" name="Oblouk 186"/>
                <p:cNvSpPr/>
                <p:nvPr/>
              </p:nvSpPr>
              <p:spPr>
                <a:xfrm>
                  <a:off x="7812360" y="5733256"/>
                  <a:ext cx="432048" cy="288032"/>
                </a:xfrm>
                <a:prstGeom prst="arc">
                  <a:avLst>
                    <a:gd name="adj1" fmla="val 16200000"/>
                    <a:gd name="adj2" fmla="val 5539612"/>
                  </a:avLst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88" name="Oblouk 187"/>
                <p:cNvSpPr/>
                <p:nvPr/>
              </p:nvSpPr>
              <p:spPr>
                <a:xfrm>
                  <a:off x="7812360" y="4293096"/>
                  <a:ext cx="432048" cy="288032"/>
                </a:xfrm>
                <a:prstGeom prst="arc">
                  <a:avLst>
                    <a:gd name="adj1" fmla="val 16200000"/>
                    <a:gd name="adj2" fmla="val 5539612"/>
                  </a:avLst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89" name="Oblouk 188"/>
                <p:cNvSpPr/>
                <p:nvPr/>
              </p:nvSpPr>
              <p:spPr>
                <a:xfrm>
                  <a:off x="7812360" y="4581128"/>
                  <a:ext cx="432048" cy="288032"/>
                </a:xfrm>
                <a:prstGeom prst="arc">
                  <a:avLst>
                    <a:gd name="adj1" fmla="val 16200000"/>
                    <a:gd name="adj2" fmla="val 5539612"/>
                  </a:avLst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90" name="Oblouk 189"/>
                <p:cNvSpPr/>
                <p:nvPr/>
              </p:nvSpPr>
              <p:spPr>
                <a:xfrm>
                  <a:off x="7812360" y="4869160"/>
                  <a:ext cx="432048" cy="288032"/>
                </a:xfrm>
                <a:prstGeom prst="arc">
                  <a:avLst>
                    <a:gd name="adj1" fmla="val 16200000"/>
                    <a:gd name="adj2" fmla="val 5539612"/>
                  </a:avLst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91" name="Oblouk 190"/>
                <p:cNvSpPr/>
                <p:nvPr/>
              </p:nvSpPr>
              <p:spPr>
                <a:xfrm>
                  <a:off x="7812360" y="6021288"/>
                  <a:ext cx="432048" cy="288032"/>
                </a:xfrm>
                <a:prstGeom prst="arc">
                  <a:avLst>
                    <a:gd name="adj1" fmla="val 16200000"/>
                    <a:gd name="adj2" fmla="val 5539612"/>
                  </a:avLst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92" name="Oblouk 191"/>
                <p:cNvSpPr/>
                <p:nvPr/>
              </p:nvSpPr>
              <p:spPr>
                <a:xfrm>
                  <a:off x="7812360" y="4005064"/>
                  <a:ext cx="432048" cy="288032"/>
                </a:xfrm>
                <a:prstGeom prst="arc">
                  <a:avLst>
                    <a:gd name="adj1" fmla="val 16200000"/>
                    <a:gd name="adj2" fmla="val 5539612"/>
                  </a:avLst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43" name="Skupina 193"/>
              <p:cNvGrpSpPr>
                <a:grpSpLocks noChangeAspect="1"/>
              </p:cNvGrpSpPr>
              <p:nvPr/>
            </p:nvGrpSpPr>
            <p:grpSpPr>
              <a:xfrm rot="600905">
                <a:off x="1574638" y="3367208"/>
                <a:ext cx="243000" cy="1432365"/>
                <a:chOff x="7812360" y="4005064"/>
                <a:chExt cx="432048" cy="2304256"/>
              </a:xfrm>
            </p:grpSpPr>
            <p:sp>
              <p:nvSpPr>
                <p:cNvPr id="195" name="Oblouk 194"/>
                <p:cNvSpPr/>
                <p:nvPr/>
              </p:nvSpPr>
              <p:spPr>
                <a:xfrm>
                  <a:off x="7812360" y="5157192"/>
                  <a:ext cx="432048" cy="288032"/>
                </a:xfrm>
                <a:prstGeom prst="arc">
                  <a:avLst>
                    <a:gd name="adj1" fmla="val 16200000"/>
                    <a:gd name="adj2" fmla="val 5539612"/>
                  </a:avLst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96" name="Oblouk 195"/>
                <p:cNvSpPr/>
                <p:nvPr/>
              </p:nvSpPr>
              <p:spPr>
                <a:xfrm>
                  <a:off x="7812360" y="5445224"/>
                  <a:ext cx="432048" cy="288032"/>
                </a:xfrm>
                <a:prstGeom prst="arc">
                  <a:avLst>
                    <a:gd name="adj1" fmla="val 16200000"/>
                    <a:gd name="adj2" fmla="val 5539612"/>
                  </a:avLst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97" name="Oblouk 196"/>
                <p:cNvSpPr/>
                <p:nvPr/>
              </p:nvSpPr>
              <p:spPr>
                <a:xfrm>
                  <a:off x="7812360" y="5733256"/>
                  <a:ext cx="432048" cy="288032"/>
                </a:xfrm>
                <a:prstGeom prst="arc">
                  <a:avLst>
                    <a:gd name="adj1" fmla="val 16200000"/>
                    <a:gd name="adj2" fmla="val 5539612"/>
                  </a:avLst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98" name="Oblouk 197"/>
                <p:cNvSpPr/>
                <p:nvPr/>
              </p:nvSpPr>
              <p:spPr>
                <a:xfrm>
                  <a:off x="7812360" y="4293096"/>
                  <a:ext cx="432048" cy="288032"/>
                </a:xfrm>
                <a:prstGeom prst="arc">
                  <a:avLst>
                    <a:gd name="adj1" fmla="val 16200000"/>
                    <a:gd name="adj2" fmla="val 5539612"/>
                  </a:avLst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99" name="Oblouk 198"/>
                <p:cNvSpPr/>
                <p:nvPr/>
              </p:nvSpPr>
              <p:spPr>
                <a:xfrm>
                  <a:off x="7812360" y="4581128"/>
                  <a:ext cx="432048" cy="288032"/>
                </a:xfrm>
                <a:prstGeom prst="arc">
                  <a:avLst>
                    <a:gd name="adj1" fmla="val 16200000"/>
                    <a:gd name="adj2" fmla="val 5539612"/>
                  </a:avLst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00" name="Oblouk 199"/>
                <p:cNvSpPr/>
                <p:nvPr/>
              </p:nvSpPr>
              <p:spPr>
                <a:xfrm>
                  <a:off x="7812360" y="4869160"/>
                  <a:ext cx="432048" cy="288032"/>
                </a:xfrm>
                <a:prstGeom prst="arc">
                  <a:avLst>
                    <a:gd name="adj1" fmla="val 16200000"/>
                    <a:gd name="adj2" fmla="val 5539612"/>
                  </a:avLst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01" name="Oblouk 200"/>
                <p:cNvSpPr/>
                <p:nvPr/>
              </p:nvSpPr>
              <p:spPr>
                <a:xfrm>
                  <a:off x="7812360" y="6021288"/>
                  <a:ext cx="432048" cy="288032"/>
                </a:xfrm>
                <a:prstGeom prst="arc">
                  <a:avLst>
                    <a:gd name="adj1" fmla="val 16200000"/>
                    <a:gd name="adj2" fmla="val 5539612"/>
                  </a:avLst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02" name="Oblouk 201"/>
                <p:cNvSpPr/>
                <p:nvPr/>
              </p:nvSpPr>
              <p:spPr>
                <a:xfrm>
                  <a:off x="7812360" y="4005064"/>
                  <a:ext cx="432048" cy="288032"/>
                </a:xfrm>
                <a:prstGeom prst="arc">
                  <a:avLst>
                    <a:gd name="adj1" fmla="val 16200000"/>
                    <a:gd name="adj2" fmla="val 5539612"/>
                  </a:avLst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203" name="TextovéPole 202"/>
              <p:cNvSpPr txBox="1"/>
              <p:nvPr/>
            </p:nvSpPr>
            <p:spPr>
              <a:xfrm>
                <a:off x="1691680" y="1412776"/>
                <a:ext cx="72008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6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FLET</a:t>
                </a:r>
                <a:endParaRPr lang="cs-CZ" sz="16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05" name="Přímá spojovací čára 204"/>
              <p:cNvCxnSpPr>
                <a:stCxn id="2" idx="4"/>
              </p:cNvCxnSpPr>
              <p:nvPr/>
            </p:nvCxnSpPr>
            <p:spPr>
              <a:xfrm>
                <a:off x="8373501" y="3823756"/>
                <a:ext cx="14923" cy="248556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Přímá spojovací šipka 209"/>
              <p:cNvCxnSpPr/>
              <p:nvPr/>
            </p:nvCxnSpPr>
            <p:spPr>
              <a:xfrm>
                <a:off x="1547664" y="6237312"/>
                <a:ext cx="684076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2" name="TextovéPole 211"/>
              <p:cNvSpPr txBox="1"/>
              <p:nvPr/>
            </p:nvSpPr>
            <p:spPr>
              <a:xfrm>
                <a:off x="4644008" y="6237312"/>
                <a:ext cx="129614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b="1" dirty="0" smtClean="0">
                    <a:latin typeface="Arial" pitchFamily="34" charset="0"/>
                    <a:cs typeface="Arial" pitchFamily="34" charset="0"/>
                  </a:rPr>
                  <a:t>20 – 40 km</a:t>
                </a:r>
                <a:endParaRPr lang="cs-CZ" sz="1400" b="1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7" name="Skupina 215"/>
              <p:cNvGrpSpPr/>
              <p:nvPr/>
            </p:nvGrpSpPr>
            <p:grpSpPr>
              <a:xfrm>
                <a:off x="2915816" y="1916832"/>
                <a:ext cx="288031" cy="324016"/>
                <a:chOff x="467544" y="5229200"/>
                <a:chExt cx="288031" cy="324016"/>
              </a:xfrm>
            </p:grpSpPr>
            <p:pic>
              <p:nvPicPr>
                <p:cNvPr id="214" name="Picture 2" descr="D:\Učení\Materialy\!!situační značky\značky\mechanizovane kolove.jp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67545" y="5373216"/>
                  <a:ext cx="279508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</p:pic>
            <p:sp>
              <p:nvSpPr>
                <p:cNvPr id="215" name="TextovéPole 214"/>
                <p:cNvSpPr txBox="1"/>
                <p:nvPr/>
              </p:nvSpPr>
              <p:spPr>
                <a:xfrm rot="10800000" flipH="1">
                  <a:off x="467544" y="5229200"/>
                  <a:ext cx="288031" cy="2462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cs-CZ" sz="1600" b="1" dirty="0" smtClean="0"/>
                    <a:t>…</a:t>
                  </a:r>
                  <a:endParaRPr lang="cs-CZ" sz="1600" b="1" dirty="0"/>
                </a:p>
              </p:txBody>
            </p:sp>
          </p:grpSp>
          <p:grpSp>
            <p:nvGrpSpPr>
              <p:cNvPr id="48" name="Skupina 216"/>
              <p:cNvGrpSpPr/>
              <p:nvPr/>
            </p:nvGrpSpPr>
            <p:grpSpPr>
              <a:xfrm>
                <a:off x="2699792" y="2348880"/>
                <a:ext cx="288031" cy="324016"/>
                <a:chOff x="467544" y="5229200"/>
                <a:chExt cx="288031" cy="324016"/>
              </a:xfrm>
            </p:grpSpPr>
            <p:pic>
              <p:nvPicPr>
                <p:cNvPr id="218" name="Picture 2" descr="D:\Učení\Materialy\!!situační značky\značky\mechanizovane kolove.jp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67545" y="5373216"/>
                  <a:ext cx="279508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</p:pic>
            <p:sp>
              <p:nvSpPr>
                <p:cNvPr id="219" name="TextovéPole 218"/>
                <p:cNvSpPr txBox="1"/>
                <p:nvPr/>
              </p:nvSpPr>
              <p:spPr>
                <a:xfrm rot="10800000" flipH="1">
                  <a:off x="467544" y="5229200"/>
                  <a:ext cx="288031" cy="2462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cs-CZ" sz="1600" b="1" dirty="0" smtClean="0"/>
                    <a:t>…</a:t>
                  </a:r>
                  <a:endParaRPr lang="cs-CZ" sz="1600" b="1" dirty="0"/>
                </a:p>
              </p:txBody>
            </p:sp>
          </p:grpSp>
          <p:grpSp>
            <p:nvGrpSpPr>
              <p:cNvPr id="57" name="Skupina 219"/>
              <p:cNvGrpSpPr/>
              <p:nvPr/>
            </p:nvGrpSpPr>
            <p:grpSpPr>
              <a:xfrm>
                <a:off x="2627784" y="2708920"/>
                <a:ext cx="288031" cy="324016"/>
                <a:chOff x="467544" y="5229200"/>
                <a:chExt cx="288031" cy="324016"/>
              </a:xfrm>
            </p:grpSpPr>
            <p:pic>
              <p:nvPicPr>
                <p:cNvPr id="221" name="Picture 2" descr="D:\Učení\Materialy\!!situační značky\značky\mechanizovane kolove.jp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67545" y="5373216"/>
                  <a:ext cx="279508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</p:pic>
            <p:sp>
              <p:nvSpPr>
                <p:cNvPr id="222" name="TextovéPole 221"/>
                <p:cNvSpPr txBox="1"/>
                <p:nvPr/>
              </p:nvSpPr>
              <p:spPr>
                <a:xfrm rot="10800000" flipH="1">
                  <a:off x="467544" y="5229200"/>
                  <a:ext cx="288031" cy="2462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cs-CZ" sz="1600" b="1" dirty="0" smtClean="0"/>
                    <a:t>…</a:t>
                  </a:r>
                  <a:endParaRPr lang="cs-CZ" sz="1600" b="1" dirty="0"/>
                </a:p>
              </p:txBody>
            </p:sp>
          </p:grpSp>
          <p:grpSp>
            <p:nvGrpSpPr>
              <p:cNvPr id="58" name="Skupina 222"/>
              <p:cNvGrpSpPr/>
              <p:nvPr/>
            </p:nvGrpSpPr>
            <p:grpSpPr>
              <a:xfrm>
                <a:off x="2267744" y="4509120"/>
                <a:ext cx="288031" cy="324016"/>
                <a:chOff x="467544" y="5229200"/>
                <a:chExt cx="288031" cy="324016"/>
              </a:xfrm>
            </p:grpSpPr>
            <p:pic>
              <p:nvPicPr>
                <p:cNvPr id="224" name="Picture 2" descr="D:\Učení\Materialy\!!situační značky\značky\mechanizovane kolove.jp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67545" y="5373216"/>
                  <a:ext cx="279508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</p:pic>
            <p:sp>
              <p:nvSpPr>
                <p:cNvPr id="225" name="TextovéPole 224"/>
                <p:cNvSpPr txBox="1"/>
                <p:nvPr/>
              </p:nvSpPr>
              <p:spPr>
                <a:xfrm rot="10800000" flipH="1">
                  <a:off x="467544" y="5229200"/>
                  <a:ext cx="288031" cy="2462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cs-CZ" sz="1600" b="1" dirty="0" smtClean="0"/>
                    <a:t>…</a:t>
                  </a:r>
                  <a:endParaRPr lang="cs-CZ" sz="1600" b="1" dirty="0"/>
                </a:p>
              </p:txBody>
            </p:sp>
          </p:grpSp>
          <p:grpSp>
            <p:nvGrpSpPr>
              <p:cNvPr id="59" name="Skupina 225"/>
              <p:cNvGrpSpPr/>
              <p:nvPr/>
            </p:nvGrpSpPr>
            <p:grpSpPr>
              <a:xfrm>
                <a:off x="2267744" y="4149080"/>
                <a:ext cx="288031" cy="324016"/>
                <a:chOff x="467544" y="5229200"/>
                <a:chExt cx="288031" cy="324016"/>
              </a:xfrm>
            </p:grpSpPr>
            <p:pic>
              <p:nvPicPr>
                <p:cNvPr id="227" name="Picture 2" descr="D:\Učení\Materialy\!!situační značky\značky\mechanizovane kolove.jp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67545" y="5373216"/>
                  <a:ext cx="279508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</p:pic>
            <p:sp>
              <p:nvSpPr>
                <p:cNvPr id="228" name="TextovéPole 227"/>
                <p:cNvSpPr txBox="1"/>
                <p:nvPr/>
              </p:nvSpPr>
              <p:spPr>
                <a:xfrm rot="10800000" flipH="1">
                  <a:off x="467544" y="5229200"/>
                  <a:ext cx="288031" cy="2462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cs-CZ" sz="1600" b="1" dirty="0" smtClean="0"/>
                    <a:t>…</a:t>
                  </a:r>
                  <a:endParaRPr lang="cs-CZ" sz="1600" b="1" dirty="0"/>
                </a:p>
              </p:txBody>
            </p:sp>
          </p:grpSp>
          <p:grpSp>
            <p:nvGrpSpPr>
              <p:cNvPr id="60" name="Skupina 228"/>
              <p:cNvGrpSpPr/>
              <p:nvPr/>
            </p:nvGrpSpPr>
            <p:grpSpPr>
              <a:xfrm>
                <a:off x="2339752" y="3789040"/>
                <a:ext cx="288031" cy="324016"/>
                <a:chOff x="467544" y="5229200"/>
                <a:chExt cx="288031" cy="324016"/>
              </a:xfrm>
            </p:grpSpPr>
            <p:pic>
              <p:nvPicPr>
                <p:cNvPr id="230" name="Picture 2" descr="D:\Učení\Materialy\!!situační značky\značky\mechanizovane kolove.jp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67545" y="5373216"/>
                  <a:ext cx="279508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</p:pic>
            <p:sp>
              <p:nvSpPr>
                <p:cNvPr id="231" name="TextovéPole 230"/>
                <p:cNvSpPr txBox="1"/>
                <p:nvPr/>
              </p:nvSpPr>
              <p:spPr>
                <a:xfrm rot="10800000" flipH="1">
                  <a:off x="467544" y="5229200"/>
                  <a:ext cx="288031" cy="2462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cs-CZ" sz="1600" b="1" dirty="0" smtClean="0"/>
                    <a:t>…</a:t>
                  </a:r>
                  <a:endParaRPr lang="cs-CZ" sz="1600" b="1" dirty="0"/>
                </a:p>
              </p:txBody>
            </p:sp>
          </p:grpSp>
          <p:grpSp>
            <p:nvGrpSpPr>
              <p:cNvPr id="61" name="Skupina 231"/>
              <p:cNvGrpSpPr/>
              <p:nvPr/>
            </p:nvGrpSpPr>
            <p:grpSpPr>
              <a:xfrm>
                <a:off x="2411760" y="3429000"/>
                <a:ext cx="288031" cy="324016"/>
                <a:chOff x="467544" y="5229200"/>
                <a:chExt cx="288031" cy="324016"/>
              </a:xfrm>
            </p:grpSpPr>
            <p:pic>
              <p:nvPicPr>
                <p:cNvPr id="233" name="Picture 2" descr="D:\Učení\Materialy\!!situační značky\značky\mechanizovane kolove.jp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67545" y="5373216"/>
                  <a:ext cx="279508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</p:pic>
            <p:sp>
              <p:nvSpPr>
                <p:cNvPr id="234" name="TextovéPole 233"/>
                <p:cNvSpPr txBox="1"/>
                <p:nvPr/>
              </p:nvSpPr>
              <p:spPr>
                <a:xfrm rot="10800000" flipH="1">
                  <a:off x="467544" y="5229200"/>
                  <a:ext cx="288031" cy="2462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cs-CZ" sz="1600" b="1" dirty="0" smtClean="0"/>
                    <a:t>…</a:t>
                  </a:r>
                  <a:endParaRPr lang="cs-CZ" sz="1600" b="1" dirty="0"/>
                </a:p>
              </p:txBody>
            </p:sp>
          </p:grpSp>
          <p:grpSp>
            <p:nvGrpSpPr>
              <p:cNvPr id="62" name="Skupina 234"/>
              <p:cNvGrpSpPr/>
              <p:nvPr/>
            </p:nvGrpSpPr>
            <p:grpSpPr>
              <a:xfrm>
                <a:off x="2483768" y="3068960"/>
                <a:ext cx="288031" cy="324016"/>
                <a:chOff x="467544" y="5229200"/>
                <a:chExt cx="288031" cy="324016"/>
              </a:xfrm>
            </p:grpSpPr>
            <p:pic>
              <p:nvPicPr>
                <p:cNvPr id="236" name="Picture 2" descr="D:\Učení\Materialy\!!situační značky\značky\mechanizovane kolove.jp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67545" y="5373216"/>
                  <a:ext cx="279508" cy="180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</p:pic>
            <p:sp>
              <p:nvSpPr>
                <p:cNvPr id="237" name="TextovéPole 236"/>
                <p:cNvSpPr txBox="1"/>
                <p:nvPr/>
              </p:nvSpPr>
              <p:spPr>
                <a:xfrm rot="10800000" flipH="1">
                  <a:off x="467544" y="5229200"/>
                  <a:ext cx="288031" cy="2462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cs-CZ" sz="1600" b="1" dirty="0" smtClean="0"/>
                    <a:t>…</a:t>
                  </a:r>
                  <a:endParaRPr lang="cs-CZ" sz="1600" b="1" dirty="0"/>
                </a:p>
              </p:txBody>
            </p:sp>
          </p:grpSp>
          <p:cxnSp>
            <p:nvCxnSpPr>
              <p:cNvPr id="241" name="Přímá spojovací čára 240"/>
              <p:cNvCxnSpPr/>
              <p:nvPr/>
            </p:nvCxnSpPr>
            <p:spPr>
              <a:xfrm>
                <a:off x="2843808" y="5013176"/>
                <a:ext cx="0" cy="5040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Přímá spojovací čára 241"/>
              <p:cNvCxnSpPr/>
              <p:nvPr/>
            </p:nvCxnSpPr>
            <p:spPr>
              <a:xfrm>
                <a:off x="3707904" y="4941168"/>
                <a:ext cx="0" cy="7920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Přímá spojovací čára 242"/>
              <p:cNvCxnSpPr/>
              <p:nvPr/>
            </p:nvCxnSpPr>
            <p:spPr>
              <a:xfrm>
                <a:off x="4932040" y="5013176"/>
                <a:ext cx="0" cy="100811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3" name="Skupina 256"/>
              <p:cNvGrpSpPr/>
              <p:nvPr/>
            </p:nvGrpSpPr>
            <p:grpSpPr>
              <a:xfrm rot="16200000">
                <a:off x="4770553" y="4224029"/>
                <a:ext cx="216024" cy="276999"/>
                <a:chOff x="7740352" y="5589240"/>
                <a:chExt cx="216024" cy="276999"/>
              </a:xfrm>
            </p:grpSpPr>
            <p:sp>
              <p:nvSpPr>
                <p:cNvPr id="253" name="TextovéPole 252"/>
                <p:cNvSpPr txBox="1"/>
                <p:nvPr/>
              </p:nvSpPr>
              <p:spPr>
                <a:xfrm>
                  <a:off x="7740352" y="5589240"/>
                  <a:ext cx="216024" cy="27699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0" rIns="0" bIns="0" rtlCol="0">
                  <a:spAutoFit/>
                </a:bodyPr>
                <a:lstStyle/>
                <a:p>
                  <a:endParaRPr lang="cs-CZ" dirty="0"/>
                </a:p>
              </p:txBody>
            </p:sp>
            <p:grpSp>
              <p:nvGrpSpPr>
                <p:cNvPr id="64" name="Skupina 253"/>
                <p:cNvGrpSpPr>
                  <a:grpSpLocks noChangeAspect="1"/>
                </p:cNvGrpSpPr>
                <p:nvPr/>
              </p:nvGrpSpPr>
              <p:grpSpPr>
                <a:xfrm>
                  <a:off x="7812360" y="5675256"/>
                  <a:ext cx="51014" cy="124988"/>
                  <a:chOff x="9828584" y="4075139"/>
                  <a:chExt cx="75777" cy="169277"/>
                </a:xfrm>
              </p:grpSpPr>
              <p:cxnSp>
                <p:nvCxnSpPr>
                  <p:cNvPr id="255" name="Přímá spojnice 209"/>
                  <p:cNvCxnSpPr/>
                  <p:nvPr/>
                </p:nvCxnSpPr>
                <p:spPr>
                  <a:xfrm>
                    <a:off x="9828584" y="4075139"/>
                    <a:ext cx="0" cy="16927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6" name="Přímá spojnice 210"/>
                  <p:cNvCxnSpPr/>
                  <p:nvPr/>
                </p:nvCxnSpPr>
                <p:spPr>
                  <a:xfrm>
                    <a:off x="9904361" y="4075139"/>
                    <a:ext cx="0" cy="16927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67" name="Skupina 257"/>
              <p:cNvGrpSpPr/>
              <p:nvPr/>
            </p:nvGrpSpPr>
            <p:grpSpPr>
              <a:xfrm rot="17482141">
                <a:off x="4890520" y="3542528"/>
                <a:ext cx="216024" cy="276999"/>
                <a:chOff x="7740352" y="5589240"/>
                <a:chExt cx="216024" cy="276999"/>
              </a:xfrm>
            </p:grpSpPr>
            <p:sp>
              <p:nvSpPr>
                <p:cNvPr id="259" name="TextovéPole 258"/>
                <p:cNvSpPr txBox="1"/>
                <p:nvPr/>
              </p:nvSpPr>
              <p:spPr>
                <a:xfrm>
                  <a:off x="7740352" y="5589240"/>
                  <a:ext cx="216024" cy="27699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0" rIns="0" bIns="0" rtlCol="0">
                  <a:spAutoFit/>
                </a:bodyPr>
                <a:lstStyle/>
                <a:p>
                  <a:endParaRPr lang="cs-CZ" dirty="0"/>
                </a:p>
              </p:txBody>
            </p:sp>
            <p:grpSp>
              <p:nvGrpSpPr>
                <p:cNvPr id="68" name="Skupina 253"/>
                <p:cNvGrpSpPr>
                  <a:grpSpLocks noChangeAspect="1"/>
                </p:cNvGrpSpPr>
                <p:nvPr/>
              </p:nvGrpSpPr>
              <p:grpSpPr>
                <a:xfrm>
                  <a:off x="7812360" y="5675256"/>
                  <a:ext cx="51014" cy="124988"/>
                  <a:chOff x="9828584" y="4075139"/>
                  <a:chExt cx="75777" cy="169277"/>
                </a:xfrm>
              </p:grpSpPr>
              <p:cxnSp>
                <p:nvCxnSpPr>
                  <p:cNvPr id="261" name="Přímá spojnice 209"/>
                  <p:cNvCxnSpPr/>
                  <p:nvPr/>
                </p:nvCxnSpPr>
                <p:spPr>
                  <a:xfrm>
                    <a:off x="9828584" y="4075139"/>
                    <a:ext cx="0" cy="16927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2" name="Přímá spojnice 210"/>
                  <p:cNvCxnSpPr/>
                  <p:nvPr/>
                </p:nvCxnSpPr>
                <p:spPr>
                  <a:xfrm>
                    <a:off x="9904361" y="4075139"/>
                    <a:ext cx="0" cy="16927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69" name="Skupina 262"/>
              <p:cNvGrpSpPr/>
              <p:nvPr/>
            </p:nvGrpSpPr>
            <p:grpSpPr>
              <a:xfrm rot="17368634">
                <a:off x="5062623" y="3006463"/>
                <a:ext cx="216024" cy="276999"/>
                <a:chOff x="7740352" y="5589240"/>
                <a:chExt cx="216024" cy="276999"/>
              </a:xfrm>
            </p:grpSpPr>
            <p:sp>
              <p:nvSpPr>
                <p:cNvPr id="264" name="TextovéPole 263"/>
                <p:cNvSpPr txBox="1"/>
                <p:nvPr/>
              </p:nvSpPr>
              <p:spPr>
                <a:xfrm>
                  <a:off x="7740352" y="5589240"/>
                  <a:ext cx="216024" cy="27699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0" rIns="0" bIns="0" rtlCol="0">
                  <a:spAutoFit/>
                </a:bodyPr>
                <a:lstStyle/>
                <a:p>
                  <a:endParaRPr lang="cs-CZ" dirty="0"/>
                </a:p>
              </p:txBody>
            </p:sp>
            <p:grpSp>
              <p:nvGrpSpPr>
                <p:cNvPr id="72" name="Skupina 253"/>
                <p:cNvGrpSpPr>
                  <a:grpSpLocks noChangeAspect="1"/>
                </p:cNvGrpSpPr>
                <p:nvPr/>
              </p:nvGrpSpPr>
              <p:grpSpPr>
                <a:xfrm>
                  <a:off x="7812360" y="5675256"/>
                  <a:ext cx="51014" cy="124988"/>
                  <a:chOff x="9828584" y="4075139"/>
                  <a:chExt cx="75777" cy="169277"/>
                </a:xfrm>
              </p:grpSpPr>
              <p:cxnSp>
                <p:nvCxnSpPr>
                  <p:cNvPr id="266" name="Přímá spojnice 209"/>
                  <p:cNvCxnSpPr/>
                  <p:nvPr/>
                </p:nvCxnSpPr>
                <p:spPr>
                  <a:xfrm>
                    <a:off x="9828584" y="4075139"/>
                    <a:ext cx="0" cy="16927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7" name="Přímá spojnice 210"/>
                  <p:cNvCxnSpPr/>
                  <p:nvPr/>
                </p:nvCxnSpPr>
                <p:spPr>
                  <a:xfrm>
                    <a:off x="9904361" y="4075139"/>
                    <a:ext cx="0" cy="16927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74" name="Skupina 267"/>
              <p:cNvGrpSpPr/>
              <p:nvPr/>
            </p:nvGrpSpPr>
            <p:grpSpPr>
              <a:xfrm rot="17570907">
                <a:off x="5209624" y="2147672"/>
                <a:ext cx="216024" cy="276999"/>
                <a:chOff x="7740352" y="5589240"/>
                <a:chExt cx="216024" cy="276999"/>
              </a:xfrm>
            </p:grpSpPr>
            <p:sp>
              <p:nvSpPr>
                <p:cNvPr id="269" name="TextovéPole 268"/>
                <p:cNvSpPr txBox="1"/>
                <p:nvPr/>
              </p:nvSpPr>
              <p:spPr>
                <a:xfrm>
                  <a:off x="7740352" y="5589240"/>
                  <a:ext cx="216024" cy="27699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0" rIns="0" bIns="0" rtlCol="0">
                  <a:spAutoFit/>
                </a:bodyPr>
                <a:lstStyle/>
                <a:p>
                  <a:endParaRPr lang="cs-CZ" dirty="0"/>
                </a:p>
              </p:txBody>
            </p:sp>
            <p:grpSp>
              <p:nvGrpSpPr>
                <p:cNvPr id="75" name="Skupina 253"/>
                <p:cNvGrpSpPr>
                  <a:grpSpLocks noChangeAspect="1"/>
                </p:cNvGrpSpPr>
                <p:nvPr/>
              </p:nvGrpSpPr>
              <p:grpSpPr>
                <a:xfrm>
                  <a:off x="7812360" y="5675256"/>
                  <a:ext cx="51014" cy="124988"/>
                  <a:chOff x="9828584" y="4075139"/>
                  <a:chExt cx="75777" cy="169277"/>
                </a:xfrm>
              </p:grpSpPr>
              <p:cxnSp>
                <p:nvCxnSpPr>
                  <p:cNvPr id="271" name="Přímá spojnice 209"/>
                  <p:cNvCxnSpPr/>
                  <p:nvPr/>
                </p:nvCxnSpPr>
                <p:spPr>
                  <a:xfrm>
                    <a:off x="9828584" y="4075139"/>
                    <a:ext cx="0" cy="16927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2" name="Přímá spojnice 210"/>
                  <p:cNvCxnSpPr/>
                  <p:nvPr/>
                </p:nvCxnSpPr>
                <p:spPr>
                  <a:xfrm>
                    <a:off x="9904361" y="4075139"/>
                    <a:ext cx="0" cy="16927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76" name="Skupina 272"/>
              <p:cNvGrpSpPr/>
              <p:nvPr/>
            </p:nvGrpSpPr>
            <p:grpSpPr>
              <a:xfrm rot="16812655">
                <a:off x="3899362" y="2269225"/>
                <a:ext cx="216024" cy="276999"/>
                <a:chOff x="7740352" y="5589240"/>
                <a:chExt cx="216024" cy="276999"/>
              </a:xfrm>
            </p:grpSpPr>
            <p:sp>
              <p:nvSpPr>
                <p:cNvPr id="274" name="TextovéPole 273"/>
                <p:cNvSpPr txBox="1"/>
                <p:nvPr/>
              </p:nvSpPr>
              <p:spPr>
                <a:xfrm>
                  <a:off x="7740352" y="5589240"/>
                  <a:ext cx="216024" cy="27699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0" rIns="0" bIns="0" rtlCol="0">
                  <a:spAutoFit/>
                </a:bodyPr>
                <a:lstStyle/>
                <a:p>
                  <a:endParaRPr lang="cs-CZ" dirty="0"/>
                </a:p>
              </p:txBody>
            </p:sp>
            <p:cxnSp>
              <p:nvCxnSpPr>
                <p:cNvPr id="276" name="Přímá spojnice 209"/>
                <p:cNvCxnSpPr/>
                <p:nvPr/>
              </p:nvCxnSpPr>
              <p:spPr>
                <a:xfrm>
                  <a:off x="7812360" y="5675256"/>
                  <a:ext cx="0" cy="1249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8" name="Skupina 282"/>
              <p:cNvGrpSpPr/>
              <p:nvPr/>
            </p:nvGrpSpPr>
            <p:grpSpPr>
              <a:xfrm rot="16812655">
                <a:off x="3827354" y="2917298"/>
                <a:ext cx="216024" cy="276999"/>
                <a:chOff x="7740352" y="5589240"/>
                <a:chExt cx="216024" cy="276999"/>
              </a:xfrm>
            </p:grpSpPr>
            <p:sp>
              <p:nvSpPr>
                <p:cNvPr id="284" name="TextovéPole 283"/>
                <p:cNvSpPr txBox="1"/>
                <p:nvPr/>
              </p:nvSpPr>
              <p:spPr>
                <a:xfrm>
                  <a:off x="7740352" y="5589240"/>
                  <a:ext cx="216024" cy="27699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0" rIns="0" bIns="0" rtlCol="0">
                  <a:spAutoFit/>
                </a:bodyPr>
                <a:lstStyle/>
                <a:p>
                  <a:endParaRPr lang="cs-CZ" dirty="0"/>
                </a:p>
              </p:txBody>
            </p:sp>
            <p:cxnSp>
              <p:nvCxnSpPr>
                <p:cNvPr id="285" name="Přímá spojnice 209"/>
                <p:cNvCxnSpPr/>
                <p:nvPr/>
              </p:nvCxnSpPr>
              <p:spPr>
                <a:xfrm>
                  <a:off x="7812360" y="5675256"/>
                  <a:ext cx="0" cy="1249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1" name="Skupina 285"/>
              <p:cNvGrpSpPr/>
              <p:nvPr/>
            </p:nvGrpSpPr>
            <p:grpSpPr>
              <a:xfrm rot="16812655">
                <a:off x="3539321" y="3781394"/>
                <a:ext cx="216024" cy="276999"/>
                <a:chOff x="7740352" y="5589240"/>
                <a:chExt cx="216024" cy="276999"/>
              </a:xfrm>
            </p:grpSpPr>
            <p:sp>
              <p:nvSpPr>
                <p:cNvPr id="287" name="TextovéPole 286"/>
                <p:cNvSpPr txBox="1"/>
                <p:nvPr/>
              </p:nvSpPr>
              <p:spPr>
                <a:xfrm>
                  <a:off x="7740352" y="5589240"/>
                  <a:ext cx="216024" cy="27699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0" rIns="0" bIns="0" rtlCol="0">
                  <a:spAutoFit/>
                </a:bodyPr>
                <a:lstStyle/>
                <a:p>
                  <a:endParaRPr lang="cs-CZ" dirty="0"/>
                </a:p>
              </p:txBody>
            </p:sp>
            <p:cxnSp>
              <p:nvCxnSpPr>
                <p:cNvPr id="288" name="Přímá spojnice 209"/>
                <p:cNvCxnSpPr/>
                <p:nvPr/>
              </p:nvCxnSpPr>
              <p:spPr>
                <a:xfrm>
                  <a:off x="7812360" y="5675256"/>
                  <a:ext cx="0" cy="1249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2" name="TextovéPole 291"/>
              <p:cNvSpPr txBox="1"/>
              <p:nvPr/>
            </p:nvSpPr>
            <p:spPr>
              <a:xfrm rot="6248186">
                <a:off x="3151678" y="2249228"/>
                <a:ext cx="230832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cs-CZ" sz="2400" dirty="0" smtClean="0"/>
                  <a:t>...</a:t>
                </a:r>
                <a:endParaRPr lang="cs-CZ" sz="2400" dirty="0"/>
              </a:p>
            </p:txBody>
          </p:sp>
          <p:sp>
            <p:nvSpPr>
              <p:cNvPr id="293" name="TextovéPole 292"/>
              <p:cNvSpPr txBox="1"/>
              <p:nvPr/>
            </p:nvSpPr>
            <p:spPr>
              <a:xfrm rot="5144359">
                <a:off x="2777107" y="4165238"/>
                <a:ext cx="230832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cs-CZ" sz="2400" dirty="0" smtClean="0"/>
                  <a:t>...</a:t>
                </a:r>
                <a:endParaRPr lang="cs-CZ" sz="2400" dirty="0"/>
              </a:p>
            </p:txBody>
          </p:sp>
          <p:sp>
            <p:nvSpPr>
              <p:cNvPr id="294" name="TextovéPole 293"/>
              <p:cNvSpPr txBox="1"/>
              <p:nvPr/>
            </p:nvSpPr>
            <p:spPr>
              <a:xfrm rot="6763353">
                <a:off x="2943307" y="3206099"/>
                <a:ext cx="230832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cs-CZ" sz="2400" dirty="0" smtClean="0"/>
                  <a:t>...</a:t>
                </a:r>
                <a:endParaRPr lang="cs-CZ" sz="2400" dirty="0"/>
              </a:p>
            </p:txBody>
          </p:sp>
          <p:cxnSp>
            <p:nvCxnSpPr>
              <p:cNvPr id="296" name="Přímá spojovací šipka 295"/>
              <p:cNvCxnSpPr/>
              <p:nvPr/>
            </p:nvCxnSpPr>
            <p:spPr>
              <a:xfrm>
                <a:off x="1547664" y="5949280"/>
                <a:ext cx="3384376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7" name="TextovéPole 296"/>
              <p:cNvSpPr txBox="1"/>
              <p:nvPr/>
            </p:nvSpPr>
            <p:spPr>
              <a:xfrm>
                <a:off x="2483768" y="5949280"/>
                <a:ext cx="129614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b="1" dirty="0" smtClean="0">
                    <a:latin typeface="Arial" pitchFamily="34" charset="0"/>
                    <a:cs typeface="Arial" pitchFamily="34" charset="0"/>
                  </a:rPr>
                  <a:t>15 – 20 km</a:t>
                </a:r>
                <a:endParaRPr lang="cs-CZ" sz="14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8" name="TextovéPole 297"/>
              <p:cNvSpPr txBox="1"/>
              <p:nvPr/>
            </p:nvSpPr>
            <p:spPr>
              <a:xfrm>
                <a:off x="7812360" y="2060848"/>
                <a:ext cx="100811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1400" b="1" dirty="0" err="1" smtClean="0">
                    <a:latin typeface="Arial" pitchFamily="34" charset="0"/>
                    <a:cs typeface="Arial" pitchFamily="34" charset="0"/>
                  </a:rPr>
                  <a:t>Initial</a:t>
                </a:r>
                <a:r>
                  <a:rPr lang="cs-CZ" sz="1400" b="1" dirty="0" smtClean="0">
                    <a:latin typeface="Arial" pitchFamily="34" charset="0"/>
                    <a:cs typeface="Arial" pitchFamily="34" charset="0"/>
                  </a:rPr>
                  <a:t> Area</a:t>
                </a:r>
                <a:endParaRPr lang="cs-CZ" sz="1400" b="1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07" name="Přímá spojovací šipka 306"/>
              <p:cNvCxnSpPr/>
              <p:nvPr/>
            </p:nvCxnSpPr>
            <p:spPr>
              <a:xfrm>
                <a:off x="1547664" y="5661248"/>
                <a:ext cx="216024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9" name="TextovéPole 308"/>
              <p:cNvSpPr txBox="1"/>
              <p:nvPr/>
            </p:nvSpPr>
            <p:spPr>
              <a:xfrm>
                <a:off x="2267744" y="5661248"/>
                <a:ext cx="93610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b="1" dirty="0" smtClean="0">
                    <a:latin typeface="Arial" pitchFamily="34" charset="0"/>
                    <a:cs typeface="Arial" pitchFamily="34" charset="0"/>
                  </a:rPr>
                  <a:t>4 – 6 km</a:t>
                </a:r>
                <a:endParaRPr lang="cs-CZ" sz="1400" b="1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11" name="Přímá spojovací šipka 310"/>
              <p:cNvCxnSpPr/>
              <p:nvPr/>
            </p:nvCxnSpPr>
            <p:spPr>
              <a:xfrm>
                <a:off x="1547664" y="5373216"/>
                <a:ext cx="1296144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4" name="TextovéPole 313"/>
              <p:cNvSpPr txBox="1"/>
              <p:nvPr/>
            </p:nvSpPr>
            <p:spPr>
              <a:xfrm>
                <a:off x="1763688" y="5373216"/>
                <a:ext cx="93610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b="1" dirty="0" smtClean="0">
                    <a:latin typeface="Arial" pitchFamily="34" charset="0"/>
                    <a:cs typeface="Arial" pitchFamily="34" charset="0"/>
                  </a:rPr>
                  <a:t>2 – 3 km</a:t>
                </a:r>
                <a:endParaRPr lang="cs-CZ" sz="1400" b="1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83" name="Skupina 245"/>
              <p:cNvGrpSpPr/>
              <p:nvPr/>
            </p:nvGrpSpPr>
            <p:grpSpPr>
              <a:xfrm>
                <a:off x="5796136" y="2564904"/>
                <a:ext cx="1418299" cy="803962"/>
                <a:chOff x="5796136" y="2348880"/>
                <a:chExt cx="1418299" cy="803962"/>
              </a:xfrm>
            </p:grpSpPr>
            <p:grpSp>
              <p:nvGrpSpPr>
                <p:cNvPr id="84" name="Skupina 316"/>
                <p:cNvGrpSpPr/>
                <p:nvPr/>
              </p:nvGrpSpPr>
              <p:grpSpPr>
                <a:xfrm>
                  <a:off x="5850529" y="2455544"/>
                  <a:ext cx="1363906" cy="684005"/>
                  <a:chOff x="5850529" y="2455544"/>
                  <a:chExt cx="1363906" cy="684005"/>
                </a:xfrm>
              </p:grpSpPr>
              <p:sp>
                <p:nvSpPr>
                  <p:cNvPr id="65" name="Šipka doleva 64"/>
                  <p:cNvSpPr/>
                  <p:nvPr/>
                </p:nvSpPr>
                <p:spPr>
                  <a:xfrm>
                    <a:off x="5850529" y="2455544"/>
                    <a:ext cx="1363906" cy="684005"/>
                  </a:xfrm>
                  <a:prstGeom prst="leftArrow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grpSp>
                <p:nvGrpSpPr>
                  <p:cNvPr id="87" name="Skupina 66"/>
                  <p:cNvGrpSpPr>
                    <a:grpSpLocks noChangeAspect="1"/>
                  </p:cNvGrpSpPr>
                  <p:nvPr/>
                </p:nvGrpSpPr>
                <p:grpSpPr>
                  <a:xfrm>
                    <a:off x="6241107" y="2656101"/>
                    <a:ext cx="291375" cy="246986"/>
                    <a:chOff x="1335934" y="1407826"/>
                    <a:chExt cx="614409" cy="520811"/>
                  </a:xfrm>
                </p:grpSpPr>
                <p:pic>
                  <p:nvPicPr>
                    <p:cNvPr id="73" name="Picture 2" descr="D:\Učení\Materialy\!!situační značky\značky\mechanizovane kolove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1335934" y="1532967"/>
                      <a:ext cx="614409" cy="39567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</a:ln>
                  </p:spPr>
                </p:pic>
                <p:grpSp>
                  <p:nvGrpSpPr>
                    <p:cNvPr id="88" name="Skupina 68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1613547" y="1407826"/>
                      <a:ext cx="51014" cy="124988"/>
                      <a:chOff x="9828584" y="4075139"/>
                      <a:chExt cx="75777" cy="169277"/>
                    </a:xfrm>
                  </p:grpSpPr>
                  <p:cxnSp>
                    <p:nvCxnSpPr>
                      <p:cNvPr id="70" name="Přímá spojnice 69"/>
                      <p:cNvCxnSpPr/>
                      <p:nvPr/>
                    </p:nvCxnSpPr>
                    <p:spPr>
                      <a:xfrm>
                        <a:off x="9828584" y="4075139"/>
                        <a:ext cx="0" cy="169277"/>
                      </a:xfrm>
                      <a:prstGeom prst="line">
                        <a:avLst/>
                      </a:prstGeom>
                      <a:ln w="95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1" name="Přímá spojnice 70"/>
                      <p:cNvCxnSpPr/>
                      <p:nvPr/>
                    </p:nvCxnSpPr>
                    <p:spPr>
                      <a:xfrm>
                        <a:off x="9904361" y="4075139"/>
                        <a:ext cx="0" cy="169277"/>
                      </a:xfrm>
                      <a:prstGeom prst="line">
                        <a:avLst/>
                      </a:prstGeom>
                      <a:ln w="95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90" name="Skupina 80"/>
                  <p:cNvGrpSpPr>
                    <a:grpSpLocks noChangeAspect="1"/>
                  </p:cNvGrpSpPr>
                  <p:nvPr/>
                </p:nvGrpSpPr>
                <p:grpSpPr>
                  <a:xfrm>
                    <a:off x="6707090" y="2659671"/>
                    <a:ext cx="300527" cy="252000"/>
                    <a:chOff x="4135762" y="1374282"/>
                    <a:chExt cx="612000" cy="513181"/>
                  </a:xfrm>
                </p:grpSpPr>
                <p:pic>
                  <p:nvPicPr>
                    <p:cNvPr id="82" name="Picture 4" descr="D:\Učení\Materialy\!!situační značky\značky\mechanizované výsadkové s org pr přepr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4135762" y="1491463"/>
                      <a:ext cx="612000" cy="39600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</a:ln>
                  </p:spPr>
                </p:pic>
                <p:grpSp>
                  <p:nvGrpSpPr>
                    <p:cNvPr id="91" name="Skupina 83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4416255" y="1374282"/>
                      <a:ext cx="51014" cy="124988"/>
                      <a:chOff x="9828584" y="4075139"/>
                      <a:chExt cx="75777" cy="169277"/>
                    </a:xfrm>
                  </p:grpSpPr>
                  <p:cxnSp>
                    <p:nvCxnSpPr>
                      <p:cNvPr id="85" name="Přímá spojnice 84"/>
                      <p:cNvCxnSpPr/>
                      <p:nvPr/>
                    </p:nvCxnSpPr>
                    <p:spPr>
                      <a:xfrm>
                        <a:off x="9828584" y="4075139"/>
                        <a:ext cx="0" cy="169277"/>
                      </a:xfrm>
                      <a:prstGeom prst="line">
                        <a:avLst/>
                      </a:prstGeom>
                      <a:ln w="95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6" name="Přímá spojnice 85"/>
                      <p:cNvCxnSpPr/>
                      <p:nvPr/>
                    </p:nvCxnSpPr>
                    <p:spPr>
                      <a:xfrm>
                        <a:off x="9904361" y="4075139"/>
                        <a:ext cx="0" cy="169277"/>
                      </a:xfrm>
                      <a:prstGeom prst="line">
                        <a:avLst/>
                      </a:prstGeom>
                      <a:ln w="95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  <p:grpSp>
              <p:nvGrpSpPr>
                <p:cNvPr id="93" name="Skupina 238"/>
                <p:cNvGrpSpPr/>
                <p:nvPr/>
              </p:nvGrpSpPr>
              <p:grpSpPr>
                <a:xfrm>
                  <a:off x="5796136" y="2924944"/>
                  <a:ext cx="192783" cy="227898"/>
                  <a:chOff x="4297938" y="2825741"/>
                  <a:chExt cx="192783" cy="227898"/>
                </a:xfrm>
              </p:grpSpPr>
              <p:sp>
                <p:nvSpPr>
                  <p:cNvPr id="2055" name="Freeform 7"/>
                  <p:cNvSpPr>
                    <a:spLocks/>
                  </p:cNvSpPr>
                  <p:nvPr/>
                </p:nvSpPr>
                <p:spPr bwMode="auto">
                  <a:xfrm rot="10800000">
                    <a:off x="4303526" y="2825741"/>
                    <a:ext cx="187195" cy="224067"/>
                  </a:xfrm>
                  <a:custGeom>
                    <a:avLst/>
                    <a:gdLst/>
                    <a:ahLst/>
                    <a:cxnLst>
                      <a:cxn ang="0">
                        <a:pos x="0" y="117"/>
                      </a:cxn>
                      <a:cxn ang="0">
                        <a:pos x="88" y="64"/>
                      </a:cxn>
                      <a:cxn ang="0">
                        <a:pos x="16" y="70"/>
                      </a:cxn>
                      <a:cxn ang="0">
                        <a:pos x="134" y="0"/>
                      </a:cxn>
                    </a:cxnLst>
                    <a:rect l="0" t="0" r="r" b="b"/>
                    <a:pathLst>
                      <a:path w="134" h="117">
                        <a:moveTo>
                          <a:pt x="0" y="117"/>
                        </a:moveTo>
                        <a:lnTo>
                          <a:pt x="88" y="64"/>
                        </a:lnTo>
                        <a:lnTo>
                          <a:pt x="16" y="70"/>
                        </a:lnTo>
                        <a:lnTo>
                          <a:pt x="134" y="0"/>
                        </a:lnTo>
                      </a:path>
                    </a:pathLst>
                  </a:custGeom>
                  <a:noFill/>
                  <a:ln w="25400" cap="flat">
                    <a:solidFill>
                      <a:srgbClr val="231F2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056" name="Freeform 8"/>
                  <p:cNvSpPr>
                    <a:spLocks/>
                  </p:cNvSpPr>
                  <p:nvPr/>
                </p:nvSpPr>
                <p:spPr bwMode="auto">
                  <a:xfrm rot="10800000">
                    <a:off x="4297938" y="2980865"/>
                    <a:ext cx="58673" cy="72774"/>
                  </a:xfrm>
                  <a:custGeom>
                    <a:avLst/>
                    <a:gdLst/>
                    <a:ahLst/>
                    <a:cxnLst>
                      <a:cxn ang="0">
                        <a:pos x="0" y="2"/>
                      </a:cxn>
                      <a:cxn ang="0">
                        <a:pos x="42" y="0"/>
                      </a:cxn>
                      <a:cxn ang="0">
                        <a:pos x="26" y="38"/>
                      </a:cxn>
                    </a:cxnLst>
                    <a:rect l="0" t="0" r="r" b="b"/>
                    <a:pathLst>
                      <a:path w="42" h="38">
                        <a:moveTo>
                          <a:pt x="0" y="2"/>
                        </a:moveTo>
                        <a:lnTo>
                          <a:pt x="42" y="0"/>
                        </a:lnTo>
                        <a:lnTo>
                          <a:pt x="26" y="38"/>
                        </a:lnTo>
                      </a:path>
                    </a:pathLst>
                  </a:custGeom>
                  <a:noFill/>
                  <a:ln w="25400" cap="flat">
                    <a:solidFill>
                      <a:srgbClr val="231F2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94" name="Skupina 239"/>
                <p:cNvGrpSpPr/>
                <p:nvPr/>
              </p:nvGrpSpPr>
              <p:grpSpPr>
                <a:xfrm flipV="1">
                  <a:off x="5796136" y="2348880"/>
                  <a:ext cx="192783" cy="288032"/>
                  <a:chOff x="4297938" y="2825741"/>
                  <a:chExt cx="192783" cy="227898"/>
                </a:xfrm>
              </p:grpSpPr>
              <p:sp>
                <p:nvSpPr>
                  <p:cNvPr id="244" name="Freeform 7"/>
                  <p:cNvSpPr>
                    <a:spLocks/>
                  </p:cNvSpPr>
                  <p:nvPr/>
                </p:nvSpPr>
                <p:spPr bwMode="auto">
                  <a:xfrm rot="10800000">
                    <a:off x="4303526" y="2825741"/>
                    <a:ext cx="187195" cy="224067"/>
                  </a:xfrm>
                  <a:custGeom>
                    <a:avLst/>
                    <a:gdLst/>
                    <a:ahLst/>
                    <a:cxnLst>
                      <a:cxn ang="0">
                        <a:pos x="0" y="117"/>
                      </a:cxn>
                      <a:cxn ang="0">
                        <a:pos x="88" y="64"/>
                      </a:cxn>
                      <a:cxn ang="0">
                        <a:pos x="16" y="70"/>
                      </a:cxn>
                      <a:cxn ang="0">
                        <a:pos x="134" y="0"/>
                      </a:cxn>
                    </a:cxnLst>
                    <a:rect l="0" t="0" r="r" b="b"/>
                    <a:pathLst>
                      <a:path w="134" h="117">
                        <a:moveTo>
                          <a:pt x="0" y="117"/>
                        </a:moveTo>
                        <a:lnTo>
                          <a:pt x="88" y="64"/>
                        </a:lnTo>
                        <a:lnTo>
                          <a:pt x="16" y="70"/>
                        </a:lnTo>
                        <a:lnTo>
                          <a:pt x="134" y="0"/>
                        </a:lnTo>
                      </a:path>
                    </a:pathLst>
                  </a:custGeom>
                  <a:noFill/>
                  <a:ln w="25400" cap="flat">
                    <a:solidFill>
                      <a:srgbClr val="231F2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45" name="Freeform 8"/>
                  <p:cNvSpPr>
                    <a:spLocks/>
                  </p:cNvSpPr>
                  <p:nvPr/>
                </p:nvSpPr>
                <p:spPr bwMode="auto">
                  <a:xfrm rot="10800000">
                    <a:off x="4297938" y="2980865"/>
                    <a:ext cx="58673" cy="72774"/>
                  </a:xfrm>
                  <a:custGeom>
                    <a:avLst/>
                    <a:gdLst/>
                    <a:ahLst/>
                    <a:cxnLst>
                      <a:cxn ang="0">
                        <a:pos x="0" y="2"/>
                      </a:cxn>
                      <a:cxn ang="0">
                        <a:pos x="42" y="0"/>
                      </a:cxn>
                      <a:cxn ang="0">
                        <a:pos x="26" y="38"/>
                      </a:cxn>
                    </a:cxnLst>
                    <a:rect l="0" t="0" r="r" b="b"/>
                    <a:pathLst>
                      <a:path w="42" h="38">
                        <a:moveTo>
                          <a:pt x="0" y="2"/>
                        </a:moveTo>
                        <a:lnTo>
                          <a:pt x="42" y="0"/>
                        </a:lnTo>
                        <a:lnTo>
                          <a:pt x="26" y="38"/>
                        </a:lnTo>
                      </a:path>
                    </a:pathLst>
                  </a:custGeom>
                  <a:noFill/>
                  <a:ln w="25400" cap="flat">
                    <a:solidFill>
                      <a:srgbClr val="231F2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/>
                  </a:p>
                </p:txBody>
              </p:sp>
            </p:grpSp>
          </p:grpSp>
          <p:grpSp>
            <p:nvGrpSpPr>
              <p:cNvPr id="98" name="Skupina 251"/>
              <p:cNvGrpSpPr/>
              <p:nvPr/>
            </p:nvGrpSpPr>
            <p:grpSpPr>
              <a:xfrm>
                <a:off x="5436096" y="4005064"/>
                <a:ext cx="1396770" cy="720080"/>
                <a:chOff x="5436096" y="4005064"/>
                <a:chExt cx="1396770" cy="720080"/>
              </a:xfrm>
            </p:grpSpPr>
            <p:grpSp>
              <p:nvGrpSpPr>
                <p:cNvPr id="99" name="Skupina 315"/>
                <p:cNvGrpSpPr/>
                <p:nvPr/>
              </p:nvGrpSpPr>
              <p:grpSpPr>
                <a:xfrm>
                  <a:off x="5508104" y="4005064"/>
                  <a:ext cx="1324762" cy="682772"/>
                  <a:chOff x="5153447" y="3826348"/>
                  <a:chExt cx="1324762" cy="682772"/>
                </a:xfrm>
              </p:grpSpPr>
              <p:sp>
                <p:nvSpPr>
                  <p:cNvPr id="66" name="Šipka doleva 65"/>
                  <p:cNvSpPr/>
                  <p:nvPr/>
                </p:nvSpPr>
                <p:spPr>
                  <a:xfrm>
                    <a:off x="5153447" y="3826348"/>
                    <a:ext cx="1324762" cy="682772"/>
                  </a:xfrm>
                  <a:prstGeom prst="leftArrow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grpSp>
                <p:nvGrpSpPr>
                  <p:cNvPr id="100" name="Skupina 75"/>
                  <p:cNvGrpSpPr>
                    <a:grpSpLocks noChangeAspect="1"/>
                  </p:cNvGrpSpPr>
                  <p:nvPr/>
                </p:nvGrpSpPr>
                <p:grpSpPr>
                  <a:xfrm>
                    <a:off x="5519368" y="4044241"/>
                    <a:ext cx="291375" cy="246986"/>
                    <a:chOff x="1335934" y="1407826"/>
                    <a:chExt cx="614409" cy="520811"/>
                  </a:xfrm>
                </p:grpSpPr>
                <p:pic>
                  <p:nvPicPr>
                    <p:cNvPr id="77" name="Picture 2" descr="D:\Učení\Materialy\!!situační značky\značky\mechanizovane kolove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1335934" y="1532967"/>
                      <a:ext cx="614409" cy="39567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</a:ln>
                  </p:spPr>
                </p:pic>
                <p:grpSp>
                  <p:nvGrpSpPr>
                    <p:cNvPr id="107" name="Skupina 77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1613547" y="1407826"/>
                      <a:ext cx="51014" cy="124988"/>
                      <a:chOff x="9828584" y="4075139"/>
                      <a:chExt cx="75777" cy="169277"/>
                    </a:xfrm>
                  </p:grpSpPr>
                  <p:cxnSp>
                    <p:nvCxnSpPr>
                      <p:cNvPr id="79" name="Přímá spojnice 78"/>
                      <p:cNvCxnSpPr/>
                      <p:nvPr/>
                    </p:nvCxnSpPr>
                    <p:spPr>
                      <a:xfrm>
                        <a:off x="9828584" y="4075139"/>
                        <a:ext cx="0" cy="169277"/>
                      </a:xfrm>
                      <a:prstGeom prst="line">
                        <a:avLst/>
                      </a:prstGeom>
                      <a:ln w="95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0" name="Přímá spojnice 79"/>
                      <p:cNvCxnSpPr/>
                      <p:nvPr/>
                    </p:nvCxnSpPr>
                    <p:spPr>
                      <a:xfrm>
                        <a:off x="9904361" y="4075139"/>
                        <a:ext cx="0" cy="169277"/>
                      </a:xfrm>
                      <a:prstGeom prst="line">
                        <a:avLst/>
                      </a:prstGeom>
                      <a:ln w="95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109" name="Skupina 89"/>
                  <p:cNvGrpSpPr>
                    <a:grpSpLocks noChangeAspect="1"/>
                  </p:cNvGrpSpPr>
                  <p:nvPr/>
                </p:nvGrpSpPr>
                <p:grpSpPr>
                  <a:xfrm>
                    <a:off x="5911602" y="4039227"/>
                    <a:ext cx="299873" cy="252000"/>
                    <a:chOff x="5531849" y="1365494"/>
                    <a:chExt cx="612000" cy="514298"/>
                  </a:xfrm>
                </p:grpSpPr>
                <p:grpSp>
                  <p:nvGrpSpPr>
                    <p:cNvPr id="110" name="Skupina 90"/>
                    <p:cNvGrpSpPr/>
                    <p:nvPr/>
                  </p:nvGrpSpPr>
                  <p:grpSpPr>
                    <a:xfrm>
                      <a:off x="5531849" y="1365494"/>
                      <a:ext cx="612000" cy="514298"/>
                      <a:chOff x="5531849" y="1365494"/>
                      <a:chExt cx="612000" cy="514298"/>
                    </a:xfrm>
                  </p:grpSpPr>
                  <p:pic>
                    <p:nvPicPr>
                      <p:cNvPr id="97" name="Picture 4" descr="D:\Učení\Materialy\!!situační značky\pěší.jpg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5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1849" y="1485941"/>
                        <a:ext cx="612000" cy="393851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</a:ln>
                    </p:spPr>
                  </p:pic>
                  <p:grpSp>
                    <p:nvGrpSpPr>
                      <p:cNvPr id="111" name="Skupina 93"/>
                      <p:cNvGrpSpPr>
                        <a:grpSpLocks noChangeAspect="1"/>
                      </p:cNvGrpSpPr>
                      <p:nvPr/>
                    </p:nvGrpSpPr>
                    <p:grpSpPr>
                      <a:xfrm>
                        <a:off x="5814012" y="1365494"/>
                        <a:ext cx="51014" cy="124988"/>
                        <a:chOff x="9828584" y="4075139"/>
                        <a:chExt cx="75777" cy="169277"/>
                      </a:xfrm>
                    </p:grpSpPr>
                    <p:cxnSp>
                      <p:nvCxnSpPr>
                        <p:cNvPr id="95" name="Přímá spojnice 94"/>
                        <p:cNvCxnSpPr/>
                        <p:nvPr/>
                      </p:nvCxnSpPr>
                      <p:spPr>
                        <a:xfrm>
                          <a:off x="9828584" y="4075139"/>
                          <a:ext cx="0" cy="169277"/>
                        </a:xfrm>
                        <a:prstGeom prst="line">
                          <a:avLst/>
                        </a:prstGeom>
                        <a:ln w="95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6" name="Přímá spojnice 95"/>
                        <p:cNvCxnSpPr/>
                        <p:nvPr/>
                      </p:nvCxnSpPr>
                      <p:spPr>
                        <a:xfrm>
                          <a:off x="9904361" y="4075139"/>
                          <a:ext cx="0" cy="169277"/>
                        </a:xfrm>
                        <a:prstGeom prst="line">
                          <a:avLst/>
                        </a:prstGeom>
                        <a:ln w="95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cxnSp>
                  <p:nvCxnSpPr>
                    <p:cNvPr id="92" name="Přímá spojnice 91"/>
                    <p:cNvCxnSpPr/>
                    <p:nvPr/>
                  </p:nvCxnSpPr>
                  <p:spPr>
                    <a:xfrm>
                      <a:off x="5839519" y="1501877"/>
                      <a:ext cx="0" cy="370805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13" name="Skupina 247"/>
                <p:cNvGrpSpPr/>
                <p:nvPr/>
              </p:nvGrpSpPr>
              <p:grpSpPr>
                <a:xfrm>
                  <a:off x="5436096" y="4005064"/>
                  <a:ext cx="192783" cy="227897"/>
                  <a:chOff x="4297938" y="2364201"/>
                  <a:chExt cx="192783" cy="227897"/>
                </a:xfrm>
              </p:grpSpPr>
              <p:sp>
                <p:nvSpPr>
                  <p:cNvPr id="2057" name="Freeform 9"/>
                  <p:cNvSpPr>
                    <a:spLocks/>
                  </p:cNvSpPr>
                  <p:nvPr/>
                </p:nvSpPr>
                <p:spPr bwMode="auto">
                  <a:xfrm rot="10800000">
                    <a:off x="4303526" y="2371861"/>
                    <a:ext cx="187195" cy="22023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88" y="51"/>
                      </a:cxn>
                      <a:cxn ang="0">
                        <a:pos x="16" y="47"/>
                      </a:cxn>
                      <a:cxn ang="0">
                        <a:pos x="134" y="115"/>
                      </a:cxn>
                    </a:cxnLst>
                    <a:rect l="0" t="0" r="r" b="b"/>
                    <a:pathLst>
                      <a:path w="134" h="115">
                        <a:moveTo>
                          <a:pt x="0" y="0"/>
                        </a:moveTo>
                        <a:lnTo>
                          <a:pt x="88" y="51"/>
                        </a:lnTo>
                        <a:lnTo>
                          <a:pt x="16" y="47"/>
                        </a:lnTo>
                        <a:lnTo>
                          <a:pt x="134" y="115"/>
                        </a:lnTo>
                      </a:path>
                    </a:pathLst>
                  </a:custGeom>
                  <a:noFill/>
                  <a:ln w="25400" cap="flat">
                    <a:solidFill>
                      <a:srgbClr val="231F2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058" name="Freeform 10"/>
                  <p:cNvSpPr>
                    <a:spLocks/>
                  </p:cNvSpPr>
                  <p:nvPr/>
                </p:nvSpPr>
                <p:spPr bwMode="auto">
                  <a:xfrm rot="10800000">
                    <a:off x="4297938" y="2364201"/>
                    <a:ext cx="58673" cy="72774"/>
                  </a:xfrm>
                  <a:custGeom>
                    <a:avLst/>
                    <a:gdLst/>
                    <a:ahLst/>
                    <a:cxnLst>
                      <a:cxn ang="0">
                        <a:pos x="0" y="34"/>
                      </a:cxn>
                      <a:cxn ang="0">
                        <a:pos x="42" y="38"/>
                      </a:cxn>
                      <a:cxn ang="0">
                        <a:pos x="26" y="0"/>
                      </a:cxn>
                    </a:cxnLst>
                    <a:rect l="0" t="0" r="r" b="b"/>
                    <a:pathLst>
                      <a:path w="42" h="38">
                        <a:moveTo>
                          <a:pt x="0" y="34"/>
                        </a:moveTo>
                        <a:lnTo>
                          <a:pt x="42" y="38"/>
                        </a:lnTo>
                        <a:lnTo>
                          <a:pt x="26" y="0"/>
                        </a:lnTo>
                      </a:path>
                    </a:pathLst>
                  </a:custGeom>
                  <a:noFill/>
                  <a:ln w="25400" cap="flat">
                    <a:solidFill>
                      <a:srgbClr val="231F2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116" name="Skupina 248"/>
                <p:cNvGrpSpPr/>
                <p:nvPr/>
              </p:nvGrpSpPr>
              <p:grpSpPr>
                <a:xfrm flipV="1">
                  <a:off x="5436096" y="4437112"/>
                  <a:ext cx="192783" cy="288032"/>
                  <a:chOff x="4297938" y="2364201"/>
                  <a:chExt cx="192783" cy="227897"/>
                </a:xfrm>
              </p:grpSpPr>
              <p:sp>
                <p:nvSpPr>
                  <p:cNvPr id="250" name="Freeform 9"/>
                  <p:cNvSpPr>
                    <a:spLocks/>
                  </p:cNvSpPr>
                  <p:nvPr/>
                </p:nvSpPr>
                <p:spPr bwMode="auto">
                  <a:xfrm rot="10800000">
                    <a:off x="4303526" y="2371861"/>
                    <a:ext cx="187195" cy="22023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88" y="51"/>
                      </a:cxn>
                      <a:cxn ang="0">
                        <a:pos x="16" y="47"/>
                      </a:cxn>
                      <a:cxn ang="0">
                        <a:pos x="134" y="115"/>
                      </a:cxn>
                    </a:cxnLst>
                    <a:rect l="0" t="0" r="r" b="b"/>
                    <a:pathLst>
                      <a:path w="134" h="115">
                        <a:moveTo>
                          <a:pt x="0" y="0"/>
                        </a:moveTo>
                        <a:lnTo>
                          <a:pt x="88" y="51"/>
                        </a:lnTo>
                        <a:lnTo>
                          <a:pt x="16" y="47"/>
                        </a:lnTo>
                        <a:lnTo>
                          <a:pt x="134" y="115"/>
                        </a:lnTo>
                      </a:path>
                    </a:pathLst>
                  </a:custGeom>
                  <a:noFill/>
                  <a:ln w="25400" cap="flat">
                    <a:solidFill>
                      <a:srgbClr val="231F2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51" name="Freeform 10"/>
                  <p:cNvSpPr>
                    <a:spLocks/>
                  </p:cNvSpPr>
                  <p:nvPr/>
                </p:nvSpPr>
                <p:spPr bwMode="auto">
                  <a:xfrm rot="10800000">
                    <a:off x="4297938" y="2364201"/>
                    <a:ext cx="58673" cy="72774"/>
                  </a:xfrm>
                  <a:custGeom>
                    <a:avLst/>
                    <a:gdLst/>
                    <a:ahLst/>
                    <a:cxnLst>
                      <a:cxn ang="0">
                        <a:pos x="0" y="34"/>
                      </a:cxn>
                      <a:cxn ang="0">
                        <a:pos x="42" y="38"/>
                      </a:cxn>
                      <a:cxn ang="0">
                        <a:pos x="26" y="0"/>
                      </a:cxn>
                    </a:cxnLst>
                    <a:rect l="0" t="0" r="r" b="b"/>
                    <a:pathLst>
                      <a:path w="42" h="38">
                        <a:moveTo>
                          <a:pt x="0" y="34"/>
                        </a:moveTo>
                        <a:lnTo>
                          <a:pt x="42" y="38"/>
                        </a:lnTo>
                        <a:lnTo>
                          <a:pt x="26" y="0"/>
                        </a:lnTo>
                      </a:path>
                    </a:pathLst>
                  </a:custGeom>
                  <a:noFill/>
                  <a:ln w="25400" cap="flat">
                    <a:solidFill>
                      <a:srgbClr val="231F2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/>
                  </a:p>
                </p:txBody>
              </p:sp>
            </p:grpSp>
          </p:grpSp>
        </p:grpSp>
        <p:sp>
          <p:nvSpPr>
            <p:cNvPr id="15" name="TextovéPole 14"/>
            <p:cNvSpPr txBox="1"/>
            <p:nvPr/>
          </p:nvSpPr>
          <p:spPr>
            <a:xfrm>
              <a:off x="6012160" y="1619508"/>
              <a:ext cx="2372788" cy="36933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cs-CZ" i="1" dirty="0" smtClean="0"/>
                <a:t>Děl. přikrytí přesunu</a:t>
              </a:r>
              <a:endParaRPr lang="cs-CZ" i="1" dirty="0"/>
            </a:p>
          </p:txBody>
        </p:sp>
        <p:sp>
          <p:nvSpPr>
            <p:cNvPr id="247" name="TextovéPole 246"/>
            <p:cNvSpPr txBox="1"/>
            <p:nvPr/>
          </p:nvSpPr>
          <p:spPr>
            <a:xfrm>
              <a:off x="3206323" y="1619508"/>
              <a:ext cx="2805837" cy="36933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i="1" dirty="0" smtClean="0"/>
                <a:t>Dělostřelecká příprava</a:t>
              </a:r>
              <a:endParaRPr lang="cs-CZ" i="1" dirty="0"/>
            </a:p>
          </p:txBody>
        </p:sp>
        <p:sp>
          <p:nvSpPr>
            <p:cNvPr id="275" name="TextovéPole 274"/>
            <p:cNvSpPr txBox="1"/>
            <p:nvPr/>
          </p:nvSpPr>
          <p:spPr>
            <a:xfrm>
              <a:off x="1986497" y="982469"/>
              <a:ext cx="1217351" cy="64633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i="1" dirty="0" smtClean="0"/>
                <a:t>Palebná zteč</a:t>
              </a:r>
              <a:endParaRPr lang="cs-CZ" i="1" dirty="0"/>
            </a:p>
          </p:txBody>
        </p:sp>
        <p:sp>
          <p:nvSpPr>
            <p:cNvPr id="277" name="TextovéPole 276"/>
            <p:cNvSpPr txBox="1"/>
            <p:nvPr/>
          </p:nvSpPr>
          <p:spPr>
            <a:xfrm>
              <a:off x="-36512" y="982469"/>
              <a:ext cx="2088232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i="1" dirty="0" smtClean="0"/>
                <a:t>Děl. doprovod </a:t>
              </a:r>
              <a:br>
                <a:rPr lang="cs-CZ" i="1" dirty="0" smtClean="0"/>
              </a:br>
              <a:r>
                <a:rPr lang="cs-CZ" i="1" dirty="0" smtClean="0"/>
                <a:t>v hloubce obrany</a:t>
              </a:r>
              <a:endParaRPr lang="cs-CZ" i="1" dirty="0"/>
            </a:p>
          </p:txBody>
        </p:sp>
        <p:sp>
          <p:nvSpPr>
            <p:cNvPr id="278" name="TextovéPole 277"/>
            <p:cNvSpPr txBox="1"/>
            <p:nvPr/>
          </p:nvSpPr>
          <p:spPr>
            <a:xfrm>
              <a:off x="1" y="1619508"/>
              <a:ext cx="3203848" cy="36933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i="1" dirty="0" smtClean="0"/>
                <a:t>Dělostřelecký doprovod</a:t>
              </a:r>
              <a:endParaRPr lang="cs-CZ" i="1" dirty="0"/>
            </a:p>
          </p:txBody>
        </p:sp>
      </p:grpSp>
      <p:sp>
        <p:nvSpPr>
          <p:cNvPr id="17" name="Obdélník 16"/>
          <p:cNvSpPr/>
          <p:nvPr/>
        </p:nvSpPr>
        <p:spPr>
          <a:xfrm>
            <a:off x="395536" y="260648"/>
            <a:ext cx="82642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>
                <a:latin typeface="+mj-lt"/>
              </a:rPr>
              <a:t>Období (palebné) dělostřelecké podpory útoku</a:t>
            </a:r>
          </a:p>
        </p:txBody>
      </p:sp>
    </p:spTree>
    <p:extLst>
      <p:ext uri="{BB962C8B-B14F-4D97-AF65-F5344CB8AC3E}">
        <p14:creationId xmlns:p14="http://schemas.microsoft.com/office/powerpoint/2010/main" val="186574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342"/>
          <p:cNvGrpSpPr/>
          <p:nvPr/>
        </p:nvGrpSpPr>
        <p:grpSpPr>
          <a:xfrm>
            <a:off x="179512" y="2996952"/>
            <a:ext cx="462493" cy="720080"/>
            <a:chOff x="251520" y="3068960"/>
            <a:chExt cx="462493" cy="720080"/>
          </a:xfrm>
        </p:grpSpPr>
        <p:pic>
          <p:nvPicPr>
            <p:cNvPr id="132" name="Picture 3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3068960"/>
              <a:ext cx="462493" cy="50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38" name="Přímá spojovací čára 337"/>
            <p:cNvCxnSpPr>
              <a:stCxn id="132" idx="1"/>
            </p:cNvCxnSpPr>
            <p:nvPr/>
          </p:nvCxnSpPr>
          <p:spPr>
            <a:xfrm>
              <a:off x="251520" y="3320960"/>
              <a:ext cx="0" cy="4680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Obdélník 5"/>
          <p:cNvSpPr/>
          <p:nvPr/>
        </p:nvSpPr>
        <p:spPr>
          <a:xfrm>
            <a:off x="3805311" y="4803989"/>
            <a:ext cx="212830" cy="40441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glow rad="101600">
              <a:schemeClr val="tx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7" name="Obdélník 556"/>
          <p:cNvSpPr/>
          <p:nvPr/>
        </p:nvSpPr>
        <p:spPr>
          <a:xfrm>
            <a:off x="3874227" y="4811024"/>
            <a:ext cx="212830" cy="40441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glow rad="101600">
              <a:schemeClr val="tx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" name="Skupina 376"/>
          <p:cNvGrpSpPr/>
          <p:nvPr/>
        </p:nvGrpSpPr>
        <p:grpSpPr>
          <a:xfrm>
            <a:off x="7673380" y="3284984"/>
            <a:ext cx="1291108" cy="1045420"/>
            <a:chOff x="7452320" y="2780928"/>
            <a:chExt cx="1291108" cy="1045420"/>
          </a:xfrm>
        </p:grpSpPr>
        <p:sp>
          <p:nvSpPr>
            <p:cNvPr id="378" name="Volný tvar 377"/>
            <p:cNvSpPr/>
            <p:nvPr/>
          </p:nvSpPr>
          <p:spPr>
            <a:xfrm>
              <a:off x="7452320" y="2780928"/>
              <a:ext cx="1291108" cy="1045420"/>
            </a:xfrm>
            <a:custGeom>
              <a:avLst/>
              <a:gdLst>
                <a:gd name="connsiteX0" fmla="*/ 1181586 w 1598701"/>
                <a:gd name="connsiteY0" fmla="*/ 176560 h 1435714"/>
                <a:gd name="connsiteX1" fmla="*/ 594733 w 1598701"/>
                <a:gd name="connsiteY1" fmla="*/ 26435 h 1435714"/>
                <a:gd name="connsiteX2" fmla="*/ 417312 w 1598701"/>
                <a:gd name="connsiteY2" fmla="*/ 654232 h 1435714"/>
                <a:gd name="connsiteX3" fmla="*/ 21527 w 1598701"/>
                <a:gd name="connsiteY3" fmla="*/ 1145551 h 1435714"/>
                <a:gd name="connsiteX4" fmla="*/ 1140643 w 1598701"/>
                <a:gd name="connsiteY4" fmla="*/ 1432154 h 1435714"/>
                <a:gd name="connsiteX5" fmla="*/ 1550076 w 1598701"/>
                <a:gd name="connsiteY5" fmla="*/ 954483 h 1435714"/>
                <a:gd name="connsiteX6" fmla="*/ 1577371 w 1598701"/>
                <a:gd name="connsiteY6" fmla="*/ 613289 h 1435714"/>
                <a:gd name="connsiteX7" fmla="*/ 1427246 w 1598701"/>
                <a:gd name="connsiteY7" fmla="*/ 340333 h 1435714"/>
                <a:gd name="connsiteX8" fmla="*/ 1427246 w 1598701"/>
                <a:gd name="connsiteY8" fmla="*/ 340333 h 1435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98701" h="1435714">
                  <a:moveTo>
                    <a:pt x="1181586" y="176560"/>
                  </a:moveTo>
                  <a:cubicBezTo>
                    <a:pt x="951849" y="61691"/>
                    <a:pt x="722112" y="-53177"/>
                    <a:pt x="594733" y="26435"/>
                  </a:cubicBezTo>
                  <a:cubicBezTo>
                    <a:pt x="467354" y="106047"/>
                    <a:pt x="512846" y="467713"/>
                    <a:pt x="417312" y="654232"/>
                  </a:cubicBezTo>
                  <a:cubicBezTo>
                    <a:pt x="321778" y="840751"/>
                    <a:pt x="-99028" y="1015897"/>
                    <a:pt x="21527" y="1145551"/>
                  </a:cubicBezTo>
                  <a:cubicBezTo>
                    <a:pt x="142082" y="1275205"/>
                    <a:pt x="885885" y="1463999"/>
                    <a:pt x="1140643" y="1432154"/>
                  </a:cubicBezTo>
                  <a:cubicBezTo>
                    <a:pt x="1395401" y="1400309"/>
                    <a:pt x="1477288" y="1090961"/>
                    <a:pt x="1550076" y="954483"/>
                  </a:cubicBezTo>
                  <a:cubicBezTo>
                    <a:pt x="1622864" y="818006"/>
                    <a:pt x="1597843" y="715647"/>
                    <a:pt x="1577371" y="613289"/>
                  </a:cubicBezTo>
                  <a:cubicBezTo>
                    <a:pt x="1556899" y="510931"/>
                    <a:pt x="1427246" y="340333"/>
                    <a:pt x="1427246" y="340333"/>
                  </a:cubicBezTo>
                  <a:lnTo>
                    <a:pt x="1427246" y="340333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FF"/>
                </a:solidFill>
                <a:latin typeface="Cambria" pitchFamily="18" charset="0"/>
              </a:endParaRPr>
            </a:p>
          </p:txBody>
        </p:sp>
        <p:grpSp>
          <p:nvGrpSpPr>
            <p:cNvPr id="4" name="Skupina 378"/>
            <p:cNvGrpSpPr/>
            <p:nvPr/>
          </p:nvGrpSpPr>
          <p:grpSpPr>
            <a:xfrm>
              <a:off x="7785836" y="3277248"/>
              <a:ext cx="637532" cy="315367"/>
              <a:chOff x="3422287" y="2441539"/>
              <a:chExt cx="637532" cy="315367"/>
            </a:xfrm>
          </p:grpSpPr>
          <p:sp>
            <p:nvSpPr>
              <p:cNvPr id="389" name="TextovéPole 388"/>
              <p:cNvSpPr txBox="1"/>
              <p:nvPr/>
            </p:nvSpPr>
            <p:spPr>
              <a:xfrm>
                <a:off x="3422287" y="2479907"/>
                <a:ext cx="40861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dirty="0" smtClean="0">
                    <a:latin typeface="Arial" pitchFamily="34" charset="0"/>
                    <a:cs typeface="Arial" pitchFamily="34" charset="0"/>
                  </a:rPr>
                  <a:t>4</a:t>
                </a:r>
                <a:endParaRPr lang="cs-CZ" sz="1200" dirty="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390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668507" y="2441539"/>
                <a:ext cx="391312" cy="252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</p:grpSp>
        <p:grpSp>
          <p:nvGrpSpPr>
            <p:cNvPr id="5" name="Skupina 379"/>
            <p:cNvGrpSpPr>
              <a:grpSpLocks noChangeAspect="1"/>
            </p:cNvGrpSpPr>
            <p:nvPr/>
          </p:nvGrpSpPr>
          <p:grpSpPr>
            <a:xfrm>
              <a:off x="8148622" y="3157257"/>
              <a:ext cx="158179" cy="119991"/>
              <a:chOff x="5148064" y="2564904"/>
              <a:chExt cx="726071" cy="550783"/>
            </a:xfrm>
          </p:grpSpPr>
          <p:grpSp>
            <p:nvGrpSpPr>
              <p:cNvPr id="7" name="Skupina 5"/>
              <p:cNvGrpSpPr/>
              <p:nvPr/>
            </p:nvGrpSpPr>
            <p:grpSpPr>
              <a:xfrm>
                <a:off x="5322433" y="2677425"/>
                <a:ext cx="360040" cy="373517"/>
                <a:chOff x="4402225" y="2361587"/>
                <a:chExt cx="426013" cy="432000"/>
              </a:xfrm>
            </p:grpSpPr>
            <p:cxnSp>
              <p:nvCxnSpPr>
                <p:cNvPr id="387" name="Přímá spojnice 10"/>
                <p:cNvCxnSpPr/>
                <p:nvPr/>
              </p:nvCxnSpPr>
              <p:spPr>
                <a:xfrm>
                  <a:off x="4402225" y="2376986"/>
                  <a:ext cx="426013" cy="41660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8" name="Přímá spojnice 11"/>
                <p:cNvCxnSpPr/>
                <p:nvPr/>
              </p:nvCxnSpPr>
              <p:spPr>
                <a:xfrm flipV="1">
                  <a:off x="4402225" y="2361587"/>
                  <a:ext cx="426013" cy="432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Skupina 6"/>
              <p:cNvGrpSpPr>
                <a:grpSpLocks noChangeAspect="1"/>
              </p:cNvGrpSpPr>
              <p:nvPr/>
            </p:nvGrpSpPr>
            <p:grpSpPr>
              <a:xfrm>
                <a:off x="5148064" y="2564904"/>
                <a:ext cx="726071" cy="550783"/>
                <a:chOff x="5148064" y="2564904"/>
                <a:chExt cx="726071" cy="550783"/>
              </a:xfrm>
            </p:grpSpPr>
            <p:cxnSp>
              <p:nvCxnSpPr>
                <p:cNvPr id="384" name="Přímá spojnice 7"/>
                <p:cNvCxnSpPr/>
                <p:nvPr/>
              </p:nvCxnSpPr>
              <p:spPr>
                <a:xfrm>
                  <a:off x="5148064" y="2564904"/>
                  <a:ext cx="71713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5" name="Přímá spojnice 8"/>
                <p:cNvCxnSpPr/>
                <p:nvPr/>
              </p:nvCxnSpPr>
              <p:spPr>
                <a:xfrm flipH="1" flipV="1">
                  <a:off x="5865026" y="2564904"/>
                  <a:ext cx="9109" cy="55078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6" name="Přímá spojnice 9"/>
                <p:cNvCxnSpPr/>
                <p:nvPr/>
              </p:nvCxnSpPr>
              <p:spPr>
                <a:xfrm flipV="1">
                  <a:off x="5148064" y="2564904"/>
                  <a:ext cx="0" cy="55078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81" name="Rectangle 168"/>
            <p:cNvSpPr>
              <a:spLocks noChangeArrowheads="1"/>
            </p:cNvSpPr>
            <p:nvPr/>
          </p:nvSpPr>
          <p:spPr bwMode="auto">
            <a:xfrm rot="1952762">
              <a:off x="8345460" y="2815173"/>
              <a:ext cx="339724" cy="276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cs-CZ" sz="1200" b="1" dirty="0" smtClean="0">
                  <a:solidFill>
                    <a:srgbClr val="0000FF"/>
                  </a:solidFill>
                </a:rPr>
                <a:t> </a:t>
              </a:r>
              <a:r>
                <a:rPr lang="en-US" sz="1200" b="1" dirty="0" smtClean="0"/>
                <a:t>X</a:t>
              </a:r>
              <a:r>
                <a:rPr lang="cs-CZ" sz="1200" b="1" dirty="0" smtClean="0">
                  <a:solidFill>
                    <a:srgbClr val="0000FF"/>
                  </a:solidFill>
                </a:rPr>
                <a:t> </a:t>
              </a:r>
              <a:endParaRPr lang="cs-CZ" sz="12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0" name="Skupina 34"/>
          <p:cNvGrpSpPr/>
          <p:nvPr/>
        </p:nvGrpSpPr>
        <p:grpSpPr>
          <a:xfrm>
            <a:off x="6920856" y="1808676"/>
            <a:ext cx="821307" cy="3983565"/>
            <a:chOff x="6920856" y="1808676"/>
            <a:chExt cx="821307" cy="3935351"/>
          </a:xfrm>
        </p:grpSpPr>
        <p:sp>
          <p:nvSpPr>
            <p:cNvPr id="29" name="AutoShape 42"/>
            <p:cNvSpPr>
              <a:spLocks noChangeArrowheads="1"/>
            </p:cNvSpPr>
            <p:nvPr/>
          </p:nvSpPr>
          <p:spPr bwMode="auto">
            <a:xfrm rot="19617509">
              <a:off x="6920856" y="5515427"/>
              <a:ext cx="228600" cy="228600"/>
            </a:xfrm>
            <a:prstGeom prst="flowChartSummingJunction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" name="AutoShape 69"/>
            <p:cNvSpPr>
              <a:spLocks noChangeArrowheads="1"/>
            </p:cNvSpPr>
            <p:nvPr/>
          </p:nvSpPr>
          <p:spPr bwMode="auto">
            <a:xfrm rot="19617509">
              <a:off x="7513563" y="1808676"/>
              <a:ext cx="228600" cy="228600"/>
            </a:xfrm>
            <a:prstGeom prst="flowChartSummingJunction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4" name="Volný tvar 33"/>
            <p:cNvSpPr/>
            <p:nvPr/>
          </p:nvSpPr>
          <p:spPr>
            <a:xfrm>
              <a:off x="7007617" y="2036617"/>
              <a:ext cx="598528" cy="3435728"/>
            </a:xfrm>
            <a:custGeom>
              <a:avLst/>
              <a:gdLst>
                <a:gd name="connsiteX0" fmla="*/ 598528 w 598528"/>
                <a:gd name="connsiteY0" fmla="*/ 0 h 2698171"/>
                <a:gd name="connsiteX1" fmla="*/ 396648 w 598528"/>
                <a:gd name="connsiteY1" fmla="*/ 433450 h 2698171"/>
                <a:gd name="connsiteX2" fmla="*/ 372897 w 598528"/>
                <a:gd name="connsiteY2" fmla="*/ 866899 h 2698171"/>
                <a:gd name="connsiteX3" fmla="*/ 135391 w 598528"/>
                <a:gd name="connsiteY3" fmla="*/ 1591294 h 2698171"/>
                <a:gd name="connsiteX4" fmla="*/ 4762 w 598528"/>
                <a:gd name="connsiteY4" fmla="*/ 2149434 h 2698171"/>
                <a:gd name="connsiteX5" fmla="*/ 28513 w 598528"/>
                <a:gd name="connsiteY5" fmla="*/ 2648198 h 2698171"/>
                <a:gd name="connsiteX6" fmla="*/ 28513 w 598528"/>
                <a:gd name="connsiteY6" fmla="*/ 2654135 h 2698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8528" h="2698171">
                  <a:moveTo>
                    <a:pt x="598528" y="0"/>
                  </a:moveTo>
                  <a:cubicBezTo>
                    <a:pt x="516390" y="144483"/>
                    <a:pt x="434253" y="288967"/>
                    <a:pt x="396648" y="433450"/>
                  </a:cubicBezTo>
                  <a:cubicBezTo>
                    <a:pt x="359043" y="577933"/>
                    <a:pt x="416440" y="673925"/>
                    <a:pt x="372897" y="866899"/>
                  </a:cubicBezTo>
                  <a:cubicBezTo>
                    <a:pt x="329354" y="1059873"/>
                    <a:pt x="196747" y="1377538"/>
                    <a:pt x="135391" y="1591294"/>
                  </a:cubicBezTo>
                  <a:cubicBezTo>
                    <a:pt x="74035" y="1805050"/>
                    <a:pt x="22575" y="1973283"/>
                    <a:pt x="4762" y="2149434"/>
                  </a:cubicBezTo>
                  <a:cubicBezTo>
                    <a:pt x="-13051" y="2325585"/>
                    <a:pt x="24554" y="2564081"/>
                    <a:pt x="28513" y="2648198"/>
                  </a:cubicBezTo>
                  <a:cubicBezTo>
                    <a:pt x="32471" y="2732315"/>
                    <a:pt x="30492" y="2693225"/>
                    <a:pt x="28513" y="2654135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6" name="TextovéPole 35"/>
          <p:cNvSpPr txBox="1"/>
          <p:nvPr/>
        </p:nvSpPr>
        <p:spPr>
          <a:xfrm>
            <a:off x="7380312" y="1412776"/>
            <a:ext cx="500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Arial" pitchFamily="34" charset="0"/>
                <a:cs typeface="Arial" pitchFamily="34" charset="0"/>
              </a:rPr>
              <a:t>LD</a:t>
            </a:r>
            <a:endParaRPr lang="cs-CZ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179512" y="5661248"/>
            <a:ext cx="602376" cy="488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" name="Line 7"/>
          <p:cNvSpPr>
            <a:spLocks noChangeShapeType="1"/>
          </p:cNvSpPr>
          <p:nvPr/>
        </p:nvSpPr>
        <p:spPr bwMode="auto">
          <a:xfrm flipV="1">
            <a:off x="5076056" y="5661248"/>
            <a:ext cx="1834792" cy="1171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1" name="Rectangle 168"/>
          <p:cNvSpPr>
            <a:spLocks noChangeArrowheads="1"/>
          </p:cNvSpPr>
          <p:nvPr/>
        </p:nvSpPr>
        <p:spPr bwMode="auto">
          <a:xfrm>
            <a:off x="3923928" y="5517232"/>
            <a:ext cx="339724" cy="27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r>
              <a:rPr lang="en-US" sz="1200" b="1" dirty="0" smtClean="0"/>
              <a:t>X</a:t>
            </a:r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endParaRPr lang="cs-CZ" sz="1200" b="1" dirty="0">
              <a:solidFill>
                <a:srgbClr val="0000FF"/>
              </a:solidFill>
            </a:endParaRPr>
          </a:p>
        </p:txBody>
      </p:sp>
      <p:sp>
        <p:nvSpPr>
          <p:cNvPr id="44" name="Line 7"/>
          <p:cNvSpPr>
            <a:spLocks noChangeShapeType="1"/>
          </p:cNvSpPr>
          <p:nvPr/>
        </p:nvSpPr>
        <p:spPr bwMode="auto">
          <a:xfrm>
            <a:off x="5620052" y="1914893"/>
            <a:ext cx="185232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5" name="Line 7"/>
          <p:cNvSpPr>
            <a:spLocks noChangeShapeType="1"/>
          </p:cNvSpPr>
          <p:nvPr/>
        </p:nvSpPr>
        <p:spPr bwMode="auto">
          <a:xfrm>
            <a:off x="323528" y="1916832"/>
            <a:ext cx="1001696" cy="614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3" name="Line 6"/>
          <p:cNvSpPr>
            <a:spLocks noChangeShapeType="1"/>
          </p:cNvSpPr>
          <p:nvPr/>
        </p:nvSpPr>
        <p:spPr bwMode="auto">
          <a:xfrm flipV="1">
            <a:off x="2915816" y="5661247"/>
            <a:ext cx="1008112" cy="109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4" name="Line 6"/>
          <p:cNvSpPr>
            <a:spLocks noChangeShapeType="1"/>
          </p:cNvSpPr>
          <p:nvPr/>
        </p:nvSpPr>
        <p:spPr bwMode="auto">
          <a:xfrm>
            <a:off x="3635896" y="1916832"/>
            <a:ext cx="783585" cy="93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5" name="Volný tvar 54"/>
          <p:cNvSpPr/>
          <p:nvPr/>
        </p:nvSpPr>
        <p:spPr>
          <a:xfrm>
            <a:off x="3275856" y="2352090"/>
            <a:ext cx="4104456" cy="643928"/>
          </a:xfrm>
          <a:custGeom>
            <a:avLst/>
            <a:gdLst>
              <a:gd name="connsiteX0" fmla="*/ 0 w 4287328"/>
              <a:gd name="connsiteY0" fmla="*/ 598144 h 643928"/>
              <a:gd name="connsiteX1" fmla="*/ 370936 w 4287328"/>
              <a:gd name="connsiteY1" fmla="*/ 632650 h 643928"/>
              <a:gd name="connsiteX2" fmla="*/ 948906 w 4287328"/>
              <a:gd name="connsiteY2" fmla="*/ 425616 h 643928"/>
              <a:gd name="connsiteX3" fmla="*/ 1664898 w 4287328"/>
              <a:gd name="connsiteY3" fmla="*/ 71933 h 643928"/>
              <a:gd name="connsiteX4" fmla="*/ 2337759 w 4287328"/>
              <a:gd name="connsiteY4" fmla="*/ 123691 h 643928"/>
              <a:gd name="connsiteX5" fmla="*/ 3114136 w 4287328"/>
              <a:gd name="connsiteY5" fmla="*/ 132318 h 643928"/>
              <a:gd name="connsiteX6" fmla="*/ 3743864 w 4287328"/>
              <a:gd name="connsiteY6" fmla="*/ 2921 h 643928"/>
              <a:gd name="connsiteX7" fmla="*/ 4287328 w 4287328"/>
              <a:gd name="connsiteY7" fmla="*/ 54680 h 643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87328" h="643928">
                <a:moveTo>
                  <a:pt x="0" y="598144"/>
                </a:moveTo>
                <a:cubicBezTo>
                  <a:pt x="106392" y="629774"/>
                  <a:pt x="212785" y="661405"/>
                  <a:pt x="370936" y="632650"/>
                </a:cubicBezTo>
                <a:cubicBezTo>
                  <a:pt x="529087" y="603895"/>
                  <a:pt x="733246" y="519069"/>
                  <a:pt x="948906" y="425616"/>
                </a:cubicBezTo>
                <a:cubicBezTo>
                  <a:pt x="1164566" y="332163"/>
                  <a:pt x="1433423" y="122254"/>
                  <a:pt x="1664898" y="71933"/>
                </a:cubicBezTo>
                <a:cubicBezTo>
                  <a:pt x="1896374" y="21612"/>
                  <a:pt x="2096219" y="113627"/>
                  <a:pt x="2337759" y="123691"/>
                </a:cubicBezTo>
                <a:cubicBezTo>
                  <a:pt x="2579299" y="133755"/>
                  <a:pt x="2879785" y="152446"/>
                  <a:pt x="3114136" y="132318"/>
                </a:cubicBezTo>
                <a:cubicBezTo>
                  <a:pt x="3348487" y="112190"/>
                  <a:pt x="3548332" y="15861"/>
                  <a:pt x="3743864" y="2921"/>
                </a:cubicBezTo>
                <a:cubicBezTo>
                  <a:pt x="3939396" y="-10019"/>
                  <a:pt x="4113362" y="22330"/>
                  <a:pt x="4287328" y="54680"/>
                </a:cubicBezTo>
              </a:path>
            </a:pathLst>
          </a:custGeom>
          <a:noFill/>
          <a:ln w="158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Volný tvar 55"/>
          <p:cNvSpPr/>
          <p:nvPr/>
        </p:nvSpPr>
        <p:spPr>
          <a:xfrm>
            <a:off x="3059832" y="3584740"/>
            <a:ext cx="4048334" cy="830725"/>
          </a:xfrm>
          <a:custGeom>
            <a:avLst/>
            <a:gdLst>
              <a:gd name="connsiteX0" fmla="*/ 0 w 4149306"/>
              <a:gd name="connsiteY0" fmla="*/ 0 h 939020"/>
              <a:gd name="connsiteX1" fmla="*/ 405442 w 4149306"/>
              <a:gd name="connsiteY1" fmla="*/ 431321 h 939020"/>
              <a:gd name="connsiteX2" fmla="*/ 1207698 w 4149306"/>
              <a:gd name="connsiteY2" fmla="*/ 914400 h 939020"/>
              <a:gd name="connsiteX3" fmla="*/ 1759789 w 4149306"/>
              <a:gd name="connsiteY3" fmla="*/ 793630 h 939020"/>
              <a:gd name="connsiteX4" fmla="*/ 2398144 w 4149306"/>
              <a:gd name="connsiteY4" fmla="*/ 155276 h 939020"/>
              <a:gd name="connsiteX5" fmla="*/ 3088257 w 4149306"/>
              <a:gd name="connsiteY5" fmla="*/ 189781 h 939020"/>
              <a:gd name="connsiteX6" fmla="*/ 3545457 w 4149306"/>
              <a:gd name="connsiteY6" fmla="*/ 457200 h 939020"/>
              <a:gd name="connsiteX7" fmla="*/ 4149306 w 4149306"/>
              <a:gd name="connsiteY7" fmla="*/ 310551 h 939020"/>
              <a:gd name="connsiteX0" fmla="*/ 0 w 4313208"/>
              <a:gd name="connsiteY0" fmla="*/ 504180 h 830725"/>
              <a:gd name="connsiteX1" fmla="*/ 569344 w 4313208"/>
              <a:gd name="connsiteY1" fmla="*/ 323026 h 830725"/>
              <a:gd name="connsiteX2" fmla="*/ 1371600 w 4313208"/>
              <a:gd name="connsiteY2" fmla="*/ 806105 h 830725"/>
              <a:gd name="connsiteX3" fmla="*/ 1923691 w 4313208"/>
              <a:gd name="connsiteY3" fmla="*/ 685335 h 830725"/>
              <a:gd name="connsiteX4" fmla="*/ 2562046 w 4313208"/>
              <a:gd name="connsiteY4" fmla="*/ 46981 h 830725"/>
              <a:gd name="connsiteX5" fmla="*/ 3252159 w 4313208"/>
              <a:gd name="connsiteY5" fmla="*/ 81486 h 830725"/>
              <a:gd name="connsiteX6" fmla="*/ 3709359 w 4313208"/>
              <a:gd name="connsiteY6" fmla="*/ 348905 h 830725"/>
              <a:gd name="connsiteX7" fmla="*/ 4313208 w 4313208"/>
              <a:gd name="connsiteY7" fmla="*/ 202256 h 830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13208" h="830725">
                <a:moveTo>
                  <a:pt x="0" y="504180"/>
                </a:moveTo>
                <a:cubicBezTo>
                  <a:pt x="102079" y="643640"/>
                  <a:pt x="340744" y="272705"/>
                  <a:pt x="569344" y="323026"/>
                </a:cubicBezTo>
                <a:cubicBezTo>
                  <a:pt x="797944" y="373347"/>
                  <a:pt x="1145876" y="745720"/>
                  <a:pt x="1371600" y="806105"/>
                </a:cubicBezTo>
                <a:cubicBezTo>
                  <a:pt x="1597324" y="866490"/>
                  <a:pt x="1725283" y="811856"/>
                  <a:pt x="1923691" y="685335"/>
                </a:cubicBezTo>
                <a:cubicBezTo>
                  <a:pt x="2122099" y="558814"/>
                  <a:pt x="2340635" y="147623"/>
                  <a:pt x="2562046" y="46981"/>
                </a:cubicBezTo>
                <a:cubicBezTo>
                  <a:pt x="2783457" y="-53661"/>
                  <a:pt x="3060940" y="31165"/>
                  <a:pt x="3252159" y="81486"/>
                </a:cubicBezTo>
                <a:cubicBezTo>
                  <a:pt x="3443378" y="131807"/>
                  <a:pt x="3532518" y="328777"/>
                  <a:pt x="3709359" y="348905"/>
                </a:cubicBezTo>
                <a:cubicBezTo>
                  <a:pt x="3886200" y="369033"/>
                  <a:pt x="4099704" y="285644"/>
                  <a:pt x="4313208" y="202256"/>
                </a:cubicBezTo>
              </a:path>
            </a:pathLst>
          </a:custGeom>
          <a:noFill/>
          <a:ln w="158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Rectangle 168"/>
          <p:cNvSpPr>
            <a:spLocks noChangeArrowheads="1"/>
          </p:cNvSpPr>
          <p:nvPr/>
        </p:nvSpPr>
        <p:spPr bwMode="auto">
          <a:xfrm>
            <a:off x="4401273" y="1804887"/>
            <a:ext cx="339724" cy="27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r>
              <a:rPr lang="en-US" sz="1200" b="1" dirty="0" smtClean="0"/>
              <a:t>X</a:t>
            </a:r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endParaRPr lang="cs-CZ" sz="1200" b="1" dirty="0">
              <a:solidFill>
                <a:srgbClr val="0000FF"/>
              </a:solidFill>
            </a:endParaRPr>
          </a:p>
        </p:txBody>
      </p:sp>
      <p:grpSp>
        <p:nvGrpSpPr>
          <p:cNvPr id="12" name="Skupina 99"/>
          <p:cNvGrpSpPr/>
          <p:nvPr/>
        </p:nvGrpSpPr>
        <p:grpSpPr>
          <a:xfrm>
            <a:off x="2699792" y="1816653"/>
            <a:ext cx="848500" cy="3985974"/>
            <a:chOff x="6927969" y="988417"/>
            <a:chExt cx="848500" cy="3985974"/>
          </a:xfrm>
        </p:grpSpPr>
        <p:sp>
          <p:nvSpPr>
            <p:cNvPr id="101" name="AutoShape 42"/>
            <p:cNvSpPr>
              <a:spLocks noChangeArrowheads="1"/>
            </p:cNvSpPr>
            <p:nvPr/>
          </p:nvSpPr>
          <p:spPr bwMode="auto">
            <a:xfrm rot="19617509">
              <a:off x="6927969" y="4745791"/>
              <a:ext cx="228600" cy="228600"/>
            </a:xfrm>
            <a:prstGeom prst="flowChartSummingJunction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" name="AutoShape 69"/>
            <p:cNvSpPr>
              <a:spLocks noChangeArrowheads="1"/>
            </p:cNvSpPr>
            <p:nvPr/>
          </p:nvSpPr>
          <p:spPr bwMode="auto">
            <a:xfrm rot="19617509">
              <a:off x="7547869" y="988417"/>
              <a:ext cx="228600" cy="228600"/>
            </a:xfrm>
            <a:prstGeom prst="flowChartSummingJunction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" name="Volný tvar 102"/>
            <p:cNvSpPr/>
            <p:nvPr/>
          </p:nvSpPr>
          <p:spPr>
            <a:xfrm>
              <a:off x="7007617" y="1232612"/>
              <a:ext cx="598528" cy="3502177"/>
            </a:xfrm>
            <a:custGeom>
              <a:avLst/>
              <a:gdLst>
                <a:gd name="connsiteX0" fmla="*/ 598528 w 598528"/>
                <a:gd name="connsiteY0" fmla="*/ 0 h 2698171"/>
                <a:gd name="connsiteX1" fmla="*/ 396648 w 598528"/>
                <a:gd name="connsiteY1" fmla="*/ 433450 h 2698171"/>
                <a:gd name="connsiteX2" fmla="*/ 372897 w 598528"/>
                <a:gd name="connsiteY2" fmla="*/ 866899 h 2698171"/>
                <a:gd name="connsiteX3" fmla="*/ 135391 w 598528"/>
                <a:gd name="connsiteY3" fmla="*/ 1591294 h 2698171"/>
                <a:gd name="connsiteX4" fmla="*/ 4762 w 598528"/>
                <a:gd name="connsiteY4" fmla="*/ 2149434 h 2698171"/>
                <a:gd name="connsiteX5" fmla="*/ 28513 w 598528"/>
                <a:gd name="connsiteY5" fmla="*/ 2648198 h 2698171"/>
                <a:gd name="connsiteX6" fmla="*/ 28513 w 598528"/>
                <a:gd name="connsiteY6" fmla="*/ 2654135 h 2698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8528" h="2698171">
                  <a:moveTo>
                    <a:pt x="598528" y="0"/>
                  </a:moveTo>
                  <a:cubicBezTo>
                    <a:pt x="516390" y="144483"/>
                    <a:pt x="434253" y="288967"/>
                    <a:pt x="396648" y="433450"/>
                  </a:cubicBezTo>
                  <a:cubicBezTo>
                    <a:pt x="359043" y="577933"/>
                    <a:pt x="416440" y="673925"/>
                    <a:pt x="372897" y="866899"/>
                  </a:cubicBezTo>
                  <a:cubicBezTo>
                    <a:pt x="329354" y="1059873"/>
                    <a:pt x="196747" y="1377538"/>
                    <a:pt x="135391" y="1591294"/>
                  </a:cubicBezTo>
                  <a:cubicBezTo>
                    <a:pt x="74035" y="1805050"/>
                    <a:pt x="22575" y="1973283"/>
                    <a:pt x="4762" y="2149434"/>
                  </a:cubicBezTo>
                  <a:cubicBezTo>
                    <a:pt x="-13051" y="2325585"/>
                    <a:pt x="24554" y="2564081"/>
                    <a:pt x="28513" y="2648198"/>
                  </a:cubicBezTo>
                  <a:cubicBezTo>
                    <a:pt x="32471" y="2732315"/>
                    <a:pt x="30492" y="2693225"/>
                    <a:pt x="28513" y="2654135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06" name="TextovéPole 105"/>
          <p:cNvSpPr txBox="1"/>
          <p:nvPr/>
        </p:nvSpPr>
        <p:spPr>
          <a:xfrm>
            <a:off x="3275856" y="1412776"/>
            <a:ext cx="500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Arial" pitchFamily="34" charset="0"/>
                <a:cs typeface="Arial" pitchFamily="34" charset="0"/>
              </a:rPr>
              <a:t>LA</a:t>
            </a:r>
            <a:endParaRPr lang="cs-CZ" sz="1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8" name="Přímá spojnice se šipkou 107"/>
          <p:cNvCxnSpPr/>
          <p:nvPr/>
        </p:nvCxnSpPr>
        <p:spPr>
          <a:xfrm flipH="1">
            <a:off x="2627784" y="3789040"/>
            <a:ext cx="35872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Line 6"/>
          <p:cNvSpPr>
            <a:spLocks noChangeShapeType="1"/>
          </p:cNvSpPr>
          <p:nvPr/>
        </p:nvSpPr>
        <p:spPr bwMode="auto">
          <a:xfrm flipV="1">
            <a:off x="2915816" y="1916832"/>
            <a:ext cx="415766" cy="194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4" name="Rectangle 168"/>
          <p:cNvSpPr>
            <a:spLocks noChangeArrowheads="1"/>
          </p:cNvSpPr>
          <p:nvPr/>
        </p:nvSpPr>
        <p:spPr bwMode="auto">
          <a:xfrm>
            <a:off x="1335037" y="1793648"/>
            <a:ext cx="339724" cy="27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r>
              <a:rPr lang="en-US" sz="1200" b="1" dirty="0" smtClean="0"/>
              <a:t>X</a:t>
            </a:r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endParaRPr lang="cs-CZ" sz="1200" b="1" dirty="0">
              <a:solidFill>
                <a:srgbClr val="0000FF"/>
              </a:solidFill>
            </a:endParaRPr>
          </a:p>
        </p:txBody>
      </p:sp>
      <p:sp>
        <p:nvSpPr>
          <p:cNvPr id="135" name="Line 6"/>
          <p:cNvSpPr>
            <a:spLocks noChangeShapeType="1"/>
          </p:cNvSpPr>
          <p:nvPr/>
        </p:nvSpPr>
        <p:spPr bwMode="auto">
          <a:xfrm>
            <a:off x="2339752" y="5661248"/>
            <a:ext cx="313626" cy="711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6" name="Rectangle 168"/>
          <p:cNvSpPr>
            <a:spLocks noChangeArrowheads="1"/>
          </p:cNvSpPr>
          <p:nvPr/>
        </p:nvSpPr>
        <p:spPr bwMode="auto">
          <a:xfrm>
            <a:off x="1979712" y="5517232"/>
            <a:ext cx="339724" cy="27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r>
              <a:rPr lang="en-US" sz="1200" b="1" dirty="0" smtClean="0"/>
              <a:t>X</a:t>
            </a:r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endParaRPr lang="cs-CZ" sz="1200" b="1" dirty="0">
              <a:solidFill>
                <a:srgbClr val="0000FF"/>
              </a:solidFill>
            </a:endParaRPr>
          </a:p>
        </p:txBody>
      </p:sp>
      <p:grpSp>
        <p:nvGrpSpPr>
          <p:cNvPr id="13" name="Skupina 136"/>
          <p:cNvGrpSpPr/>
          <p:nvPr/>
        </p:nvGrpSpPr>
        <p:grpSpPr>
          <a:xfrm>
            <a:off x="4831861" y="1820390"/>
            <a:ext cx="788289" cy="3969278"/>
            <a:chOff x="6953874" y="1808676"/>
            <a:chExt cx="788289" cy="3969278"/>
          </a:xfrm>
        </p:grpSpPr>
        <p:sp>
          <p:nvSpPr>
            <p:cNvPr id="138" name="AutoShape 42"/>
            <p:cNvSpPr>
              <a:spLocks noChangeArrowheads="1"/>
            </p:cNvSpPr>
            <p:nvPr/>
          </p:nvSpPr>
          <p:spPr bwMode="auto">
            <a:xfrm rot="19617509">
              <a:off x="6953874" y="5549354"/>
              <a:ext cx="228600" cy="228600"/>
            </a:xfrm>
            <a:prstGeom prst="flowChartSummingJunction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9" name="AutoShape 69"/>
            <p:cNvSpPr>
              <a:spLocks noChangeArrowheads="1"/>
            </p:cNvSpPr>
            <p:nvPr/>
          </p:nvSpPr>
          <p:spPr bwMode="auto">
            <a:xfrm rot="19617509">
              <a:off x="7513563" y="1808676"/>
              <a:ext cx="228600" cy="228600"/>
            </a:xfrm>
            <a:prstGeom prst="flowChartSummingJunction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0" name="Volný tvar 139"/>
            <p:cNvSpPr/>
            <p:nvPr/>
          </p:nvSpPr>
          <p:spPr>
            <a:xfrm>
              <a:off x="7007617" y="2036618"/>
              <a:ext cx="598528" cy="3468900"/>
            </a:xfrm>
            <a:custGeom>
              <a:avLst/>
              <a:gdLst>
                <a:gd name="connsiteX0" fmla="*/ 598528 w 598528"/>
                <a:gd name="connsiteY0" fmla="*/ 0 h 2698171"/>
                <a:gd name="connsiteX1" fmla="*/ 396648 w 598528"/>
                <a:gd name="connsiteY1" fmla="*/ 433450 h 2698171"/>
                <a:gd name="connsiteX2" fmla="*/ 372897 w 598528"/>
                <a:gd name="connsiteY2" fmla="*/ 866899 h 2698171"/>
                <a:gd name="connsiteX3" fmla="*/ 135391 w 598528"/>
                <a:gd name="connsiteY3" fmla="*/ 1591294 h 2698171"/>
                <a:gd name="connsiteX4" fmla="*/ 4762 w 598528"/>
                <a:gd name="connsiteY4" fmla="*/ 2149434 h 2698171"/>
                <a:gd name="connsiteX5" fmla="*/ 28513 w 598528"/>
                <a:gd name="connsiteY5" fmla="*/ 2648198 h 2698171"/>
                <a:gd name="connsiteX6" fmla="*/ 28513 w 598528"/>
                <a:gd name="connsiteY6" fmla="*/ 2654135 h 2698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8528" h="2698171">
                  <a:moveTo>
                    <a:pt x="598528" y="0"/>
                  </a:moveTo>
                  <a:cubicBezTo>
                    <a:pt x="516390" y="144483"/>
                    <a:pt x="434253" y="288967"/>
                    <a:pt x="396648" y="433450"/>
                  </a:cubicBezTo>
                  <a:cubicBezTo>
                    <a:pt x="359043" y="577933"/>
                    <a:pt x="416440" y="673925"/>
                    <a:pt x="372897" y="866899"/>
                  </a:cubicBezTo>
                  <a:cubicBezTo>
                    <a:pt x="329354" y="1059873"/>
                    <a:pt x="196747" y="1377538"/>
                    <a:pt x="135391" y="1591294"/>
                  </a:cubicBezTo>
                  <a:cubicBezTo>
                    <a:pt x="74035" y="1805050"/>
                    <a:pt x="22575" y="1973283"/>
                    <a:pt x="4762" y="2149434"/>
                  </a:cubicBezTo>
                  <a:cubicBezTo>
                    <a:pt x="-13051" y="2325585"/>
                    <a:pt x="24554" y="2564081"/>
                    <a:pt x="28513" y="2648198"/>
                  </a:cubicBezTo>
                  <a:cubicBezTo>
                    <a:pt x="32471" y="2732315"/>
                    <a:pt x="30492" y="2693225"/>
                    <a:pt x="28513" y="2654135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46" name="TextovéPole 145"/>
          <p:cNvSpPr txBox="1"/>
          <p:nvPr/>
        </p:nvSpPr>
        <p:spPr>
          <a:xfrm>
            <a:off x="5292080" y="1412776"/>
            <a:ext cx="500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Arial" pitchFamily="34" charset="0"/>
                <a:cs typeface="Arial" pitchFamily="34" charset="0"/>
              </a:rPr>
              <a:t>LD</a:t>
            </a:r>
            <a:endParaRPr lang="cs-CZ" sz="16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Skupina 149"/>
          <p:cNvGrpSpPr/>
          <p:nvPr/>
        </p:nvGrpSpPr>
        <p:grpSpPr>
          <a:xfrm rot="1282938">
            <a:off x="1407418" y="2247332"/>
            <a:ext cx="400280" cy="886268"/>
            <a:chOff x="1249481" y="2814442"/>
            <a:chExt cx="400280" cy="886268"/>
          </a:xfrm>
        </p:grpSpPr>
        <p:sp>
          <p:nvSpPr>
            <p:cNvPr id="147" name="Line 6"/>
            <p:cNvSpPr>
              <a:spLocks noChangeShapeType="1"/>
            </p:cNvSpPr>
            <p:nvPr/>
          </p:nvSpPr>
          <p:spPr bwMode="auto">
            <a:xfrm flipH="1" flipV="1">
              <a:off x="1402931" y="2814442"/>
              <a:ext cx="246830" cy="84710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8" name="Line 6"/>
            <p:cNvSpPr>
              <a:spLocks noChangeShapeType="1"/>
            </p:cNvSpPr>
            <p:nvPr/>
          </p:nvSpPr>
          <p:spPr bwMode="auto">
            <a:xfrm flipV="1">
              <a:off x="1249481" y="2822135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9" name="Line 6"/>
            <p:cNvSpPr>
              <a:spLocks noChangeShapeType="1"/>
            </p:cNvSpPr>
            <p:nvPr/>
          </p:nvSpPr>
          <p:spPr bwMode="auto">
            <a:xfrm flipV="1">
              <a:off x="1496311" y="3651391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56" name="Line 6"/>
          <p:cNvSpPr>
            <a:spLocks noChangeShapeType="1"/>
          </p:cNvSpPr>
          <p:nvPr/>
        </p:nvSpPr>
        <p:spPr bwMode="auto">
          <a:xfrm flipV="1">
            <a:off x="4283968" y="5661248"/>
            <a:ext cx="525897" cy="109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7" name="Line 6"/>
          <p:cNvSpPr>
            <a:spLocks noChangeShapeType="1"/>
          </p:cNvSpPr>
          <p:nvPr/>
        </p:nvSpPr>
        <p:spPr bwMode="auto">
          <a:xfrm flipV="1">
            <a:off x="4716016" y="1916832"/>
            <a:ext cx="6699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0" name="AutoShape 69"/>
          <p:cNvSpPr>
            <a:spLocks noChangeArrowheads="1"/>
          </p:cNvSpPr>
          <p:nvPr/>
        </p:nvSpPr>
        <p:spPr bwMode="auto">
          <a:xfrm rot="19617509">
            <a:off x="2599613" y="1888661"/>
            <a:ext cx="228600" cy="228600"/>
          </a:xfrm>
          <a:prstGeom prst="flowChartSummingJunction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1" name="Line 7"/>
          <p:cNvSpPr>
            <a:spLocks noChangeShapeType="1"/>
          </p:cNvSpPr>
          <p:nvPr/>
        </p:nvSpPr>
        <p:spPr bwMode="auto">
          <a:xfrm flipV="1">
            <a:off x="1619672" y="1916832"/>
            <a:ext cx="10081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2" name="AutoShape 69"/>
          <p:cNvSpPr>
            <a:spLocks noChangeArrowheads="1"/>
          </p:cNvSpPr>
          <p:nvPr/>
        </p:nvSpPr>
        <p:spPr bwMode="auto">
          <a:xfrm rot="19617509">
            <a:off x="2095557" y="4696972"/>
            <a:ext cx="228600" cy="228600"/>
          </a:xfrm>
          <a:prstGeom prst="flowChartSummingJunction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5" name="Skupina 192"/>
          <p:cNvGrpSpPr>
            <a:grpSpLocks noChangeAspect="1"/>
          </p:cNvGrpSpPr>
          <p:nvPr/>
        </p:nvGrpSpPr>
        <p:grpSpPr>
          <a:xfrm rot="600905">
            <a:off x="2442272" y="2118121"/>
            <a:ext cx="243000" cy="1200305"/>
            <a:chOff x="7812360" y="4005064"/>
            <a:chExt cx="432048" cy="2304256"/>
          </a:xfrm>
        </p:grpSpPr>
        <p:sp>
          <p:nvSpPr>
            <p:cNvPr id="185" name="Oblouk 184"/>
            <p:cNvSpPr/>
            <p:nvPr/>
          </p:nvSpPr>
          <p:spPr>
            <a:xfrm>
              <a:off x="7812360" y="5157192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6" name="Oblouk 185"/>
            <p:cNvSpPr/>
            <p:nvPr/>
          </p:nvSpPr>
          <p:spPr>
            <a:xfrm>
              <a:off x="7812360" y="5445224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7" name="Oblouk 186"/>
            <p:cNvSpPr/>
            <p:nvPr/>
          </p:nvSpPr>
          <p:spPr>
            <a:xfrm>
              <a:off x="7812360" y="5733256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8" name="Oblouk 187"/>
            <p:cNvSpPr/>
            <p:nvPr/>
          </p:nvSpPr>
          <p:spPr>
            <a:xfrm>
              <a:off x="7812360" y="4293096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9" name="Oblouk 188"/>
            <p:cNvSpPr/>
            <p:nvPr/>
          </p:nvSpPr>
          <p:spPr>
            <a:xfrm>
              <a:off x="7812360" y="4581128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0" name="Oblouk 189"/>
            <p:cNvSpPr/>
            <p:nvPr/>
          </p:nvSpPr>
          <p:spPr>
            <a:xfrm>
              <a:off x="7812360" y="4869160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1" name="Oblouk 190"/>
            <p:cNvSpPr/>
            <p:nvPr/>
          </p:nvSpPr>
          <p:spPr>
            <a:xfrm>
              <a:off x="7812360" y="6021288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2" name="Oblouk 191"/>
            <p:cNvSpPr/>
            <p:nvPr/>
          </p:nvSpPr>
          <p:spPr>
            <a:xfrm>
              <a:off x="7812360" y="4005064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6" name="Skupina 193"/>
          <p:cNvGrpSpPr>
            <a:grpSpLocks noChangeAspect="1"/>
          </p:cNvGrpSpPr>
          <p:nvPr/>
        </p:nvGrpSpPr>
        <p:grpSpPr>
          <a:xfrm rot="600905">
            <a:off x="2246426" y="3295201"/>
            <a:ext cx="243000" cy="1432365"/>
            <a:chOff x="7812360" y="4005064"/>
            <a:chExt cx="432048" cy="2304256"/>
          </a:xfrm>
        </p:grpSpPr>
        <p:sp>
          <p:nvSpPr>
            <p:cNvPr id="195" name="Oblouk 194"/>
            <p:cNvSpPr/>
            <p:nvPr/>
          </p:nvSpPr>
          <p:spPr>
            <a:xfrm>
              <a:off x="7812360" y="5157192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6" name="Oblouk 195"/>
            <p:cNvSpPr/>
            <p:nvPr/>
          </p:nvSpPr>
          <p:spPr>
            <a:xfrm>
              <a:off x="7812360" y="5445224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7" name="Oblouk 196"/>
            <p:cNvSpPr/>
            <p:nvPr/>
          </p:nvSpPr>
          <p:spPr>
            <a:xfrm>
              <a:off x="7812360" y="5733256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8" name="Oblouk 197"/>
            <p:cNvSpPr/>
            <p:nvPr/>
          </p:nvSpPr>
          <p:spPr>
            <a:xfrm>
              <a:off x="7812360" y="4293096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9" name="Oblouk 198"/>
            <p:cNvSpPr/>
            <p:nvPr/>
          </p:nvSpPr>
          <p:spPr>
            <a:xfrm>
              <a:off x="7812360" y="4581128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0" name="Oblouk 199"/>
            <p:cNvSpPr/>
            <p:nvPr/>
          </p:nvSpPr>
          <p:spPr>
            <a:xfrm>
              <a:off x="7812360" y="4869160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1" name="Oblouk 200"/>
            <p:cNvSpPr/>
            <p:nvPr/>
          </p:nvSpPr>
          <p:spPr>
            <a:xfrm>
              <a:off x="7812360" y="6021288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2" name="Oblouk 201"/>
            <p:cNvSpPr/>
            <p:nvPr/>
          </p:nvSpPr>
          <p:spPr>
            <a:xfrm>
              <a:off x="7812360" y="4005064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03" name="TextovéPole 202"/>
          <p:cNvSpPr txBox="1"/>
          <p:nvPr/>
        </p:nvSpPr>
        <p:spPr>
          <a:xfrm>
            <a:off x="2411760" y="1412776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FLET</a:t>
            </a:r>
            <a:endParaRPr lang="cs-CZ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Skupina 256"/>
          <p:cNvGrpSpPr/>
          <p:nvPr/>
        </p:nvGrpSpPr>
        <p:grpSpPr>
          <a:xfrm rot="16200000">
            <a:off x="4818512" y="4478632"/>
            <a:ext cx="216024" cy="276999"/>
            <a:chOff x="7740352" y="5589240"/>
            <a:chExt cx="216024" cy="276999"/>
          </a:xfrm>
        </p:grpSpPr>
        <p:sp>
          <p:nvSpPr>
            <p:cNvPr id="253" name="TextovéPole 252"/>
            <p:cNvSpPr txBox="1"/>
            <p:nvPr/>
          </p:nvSpPr>
          <p:spPr>
            <a:xfrm>
              <a:off x="7740352" y="5589240"/>
              <a:ext cx="21602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 lang="cs-CZ" dirty="0"/>
            </a:p>
          </p:txBody>
        </p:sp>
        <p:grpSp>
          <p:nvGrpSpPr>
            <p:cNvPr id="18" name="Skupina 253"/>
            <p:cNvGrpSpPr>
              <a:grpSpLocks noChangeAspect="1"/>
            </p:cNvGrpSpPr>
            <p:nvPr/>
          </p:nvGrpSpPr>
          <p:grpSpPr>
            <a:xfrm>
              <a:off x="7812360" y="5675256"/>
              <a:ext cx="51014" cy="124988"/>
              <a:chOff x="9828584" y="4075139"/>
              <a:chExt cx="75777" cy="169277"/>
            </a:xfrm>
          </p:grpSpPr>
          <p:cxnSp>
            <p:nvCxnSpPr>
              <p:cNvPr id="255" name="Přímá spojnice 209"/>
              <p:cNvCxnSpPr/>
              <p:nvPr/>
            </p:nvCxnSpPr>
            <p:spPr>
              <a:xfrm>
                <a:off x="9828584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Přímá spojnice 210"/>
              <p:cNvCxnSpPr/>
              <p:nvPr/>
            </p:nvCxnSpPr>
            <p:spPr>
              <a:xfrm>
                <a:off x="9904361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" name="Skupina 257"/>
          <p:cNvGrpSpPr/>
          <p:nvPr/>
        </p:nvGrpSpPr>
        <p:grpSpPr>
          <a:xfrm rot="17482141">
            <a:off x="4992363" y="3585568"/>
            <a:ext cx="216024" cy="276999"/>
            <a:chOff x="7740352" y="5589240"/>
            <a:chExt cx="216024" cy="276999"/>
          </a:xfrm>
        </p:grpSpPr>
        <p:sp>
          <p:nvSpPr>
            <p:cNvPr id="259" name="TextovéPole 258"/>
            <p:cNvSpPr txBox="1"/>
            <p:nvPr/>
          </p:nvSpPr>
          <p:spPr>
            <a:xfrm>
              <a:off x="7740352" y="5589240"/>
              <a:ext cx="21602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 lang="cs-CZ" dirty="0"/>
            </a:p>
          </p:txBody>
        </p:sp>
        <p:grpSp>
          <p:nvGrpSpPr>
            <p:cNvPr id="20" name="Skupina 253"/>
            <p:cNvGrpSpPr>
              <a:grpSpLocks noChangeAspect="1"/>
            </p:cNvGrpSpPr>
            <p:nvPr/>
          </p:nvGrpSpPr>
          <p:grpSpPr>
            <a:xfrm>
              <a:off x="7812360" y="5675256"/>
              <a:ext cx="51014" cy="124988"/>
              <a:chOff x="9828584" y="4075139"/>
              <a:chExt cx="75777" cy="169277"/>
            </a:xfrm>
          </p:grpSpPr>
          <p:cxnSp>
            <p:nvCxnSpPr>
              <p:cNvPr id="261" name="Přímá spojnice 209"/>
              <p:cNvCxnSpPr/>
              <p:nvPr/>
            </p:nvCxnSpPr>
            <p:spPr>
              <a:xfrm>
                <a:off x="9828584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Přímá spojnice 210"/>
              <p:cNvCxnSpPr/>
              <p:nvPr/>
            </p:nvCxnSpPr>
            <p:spPr>
              <a:xfrm>
                <a:off x="9904361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Skupina 262"/>
          <p:cNvGrpSpPr/>
          <p:nvPr/>
        </p:nvGrpSpPr>
        <p:grpSpPr>
          <a:xfrm rot="17368634">
            <a:off x="5134632" y="3006463"/>
            <a:ext cx="216024" cy="276999"/>
            <a:chOff x="7740352" y="5589240"/>
            <a:chExt cx="216024" cy="276999"/>
          </a:xfrm>
        </p:grpSpPr>
        <p:sp>
          <p:nvSpPr>
            <p:cNvPr id="264" name="TextovéPole 263"/>
            <p:cNvSpPr txBox="1"/>
            <p:nvPr/>
          </p:nvSpPr>
          <p:spPr>
            <a:xfrm>
              <a:off x="7740352" y="5589240"/>
              <a:ext cx="21602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 lang="cs-CZ" dirty="0"/>
            </a:p>
          </p:txBody>
        </p:sp>
        <p:grpSp>
          <p:nvGrpSpPr>
            <p:cNvPr id="22" name="Skupina 253"/>
            <p:cNvGrpSpPr>
              <a:grpSpLocks noChangeAspect="1"/>
            </p:cNvGrpSpPr>
            <p:nvPr/>
          </p:nvGrpSpPr>
          <p:grpSpPr>
            <a:xfrm>
              <a:off x="7812360" y="5675256"/>
              <a:ext cx="51014" cy="124988"/>
              <a:chOff x="9828584" y="4075139"/>
              <a:chExt cx="75777" cy="169277"/>
            </a:xfrm>
          </p:grpSpPr>
          <p:cxnSp>
            <p:nvCxnSpPr>
              <p:cNvPr id="266" name="Přímá spojnice 209"/>
              <p:cNvCxnSpPr/>
              <p:nvPr/>
            </p:nvCxnSpPr>
            <p:spPr>
              <a:xfrm>
                <a:off x="9828584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Přímá spojnice 210"/>
              <p:cNvCxnSpPr/>
              <p:nvPr/>
            </p:nvCxnSpPr>
            <p:spPr>
              <a:xfrm>
                <a:off x="9904361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" name="Skupina 267"/>
          <p:cNvGrpSpPr/>
          <p:nvPr/>
        </p:nvGrpSpPr>
        <p:grpSpPr>
          <a:xfrm rot="17570907">
            <a:off x="5281632" y="2147672"/>
            <a:ext cx="216024" cy="276999"/>
            <a:chOff x="7740352" y="5589240"/>
            <a:chExt cx="216024" cy="276999"/>
          </a:xfrm>
        </p:grpSpPr>
        <p:sp>
          <p:nvSpPr>
            <p:cNvPr id="269" name="TextovéPole 268"/>
            <p:cNvSpPr txBox="1"/>
            <p:nvPr/>
          </p:nvSpPr>
          <p:spPr>
            <a:xfrm>
              <a:off x="7740352" y="5589240"/>
              <a:ext cx="21602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 lang="cs-CZ" dirty="0"/>
            </a:p>
          </p:txBody>
        </p:sp>
        <p:grpSp>
          <p:nvGrpSpPr>
            <p:cNvPr id="24" name="Skupina 253"/>
            <p:cNvGrpSpPr>
              <a:grpSpLocks noChangeAspect="1"/>
            </p:cNvGrpSpPr>
            <p:nvPr/>
          </p:nvGrpSpPr>
          <p:grpSpPr>
            <a:xfrm>
              <a:off x="7812360" y="5675256"/>
              <a:ext cx="51014" cy="124988"/>
              <a:chOff x="9828584" y="4075139"/>
              <a:chExt cx="75777" cy="169277"/>
            </a:xfrm>
          </p:grpSpPr>
          <p:cxnSp>
            <p:nvCxnSpPr>
              <p:cNvPr id="271" name="Přímá spojnice 209"/>
              <p:cNvCxnSpPr/>
              <p:nvPr/>
            </p:nvCxnSpPr>
            <p:spPr>
              <a:xfrm>
                <a:off x="9828584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Přímá spojnice 210"/>
              <p:cNvCxnSpPr/>
              <p:nvPr/>
            </p:nvCxnSpPr>
            <p:spPr>
              <a:xfrm>
                <a:off x="9904361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15" name="Obdélník 314"/>
          <p:cNvSpPr/>
          <p:nvPr/>
        </p:nvSpPr>
        <p:spPr>
          <a:xfrm>
            <a:off x="179513" y="116632"/>
            <a:ext cx="8750822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b="1" u="sng" dirty="0" smtClean="0"/>
              <a:t>Dělostřelecké přikrytí přesunu</a:t>
            </a:r>
          </a:p>
          <a:p>
            <a:r>
              <a:rPr lang="cs-CZ" b="1" dirty="0" smtClean="0"/>
              <a:t>Od</a:t>
            </a:r>
            <a:r>
              <a:rPr lang="cs-CZ" dirty="0" smtClean="0"/>
              <a:t> zahájení přesunu </a:t>
            </a:r>
            <a:r>
              <a:rPr lang="cs-CZ" b="1" dirty="0" smtClean="0"/>
              <a:t>do</a:t>
            </a:r>
            <a:r>
              <a:rPr lang="cs-CZ" dirty="0" smtClean="0"/>
              <a:t> zahájení palebné přípravy. </a:t>
            </a:r>
            <a:r>
              <a:rPr lang="cs-CZ" b="1" dirty="0" smtClean="0"/>
              <a:t>Úkolem je</a:t>
            </a:r>
            <a:r>
              <a:rPr lang="cs-CZ" dirty="0" smtClean="0"/>
              <a:t> boj s dělostřelectvem, ničení MV, prostředků </a:t>
            </a:r>
            <a:r>
              <a:rPr lang="cs-CZ" dirty="0" err="1" smtClean="0"/>
              <a:t>Pz</a:t>
            </a:r>
            <a:r>
              <a:rPr lang="cs-CZ" dirty="0" smtClean="0"/>
              <a:t> a EB aj. důležitých cílů. Plní především </a:t>
            </a:r>
            <a:r>
              <a:rPr lang="cs-CZ" dirty="0" err="1" smtClean="0"/>
              <a:t>dělvo</a:t>
            </a:r>
            <a:r>
              <a:rPr lang="cs-CZ" dirty="0" smtClean="0"/>
              <a:t> určené k všeobecné </a:t>
            </a:r>
            <a:r>
              <a:rPr lang="cs-CZ" dirty="0"/>
              <a:t>palebné </a:t>
            </a:r>
            <a:r>
              <a:rPr lang="cs-CZ" dirty="0" smtClean="0"/>
              <a:t>podpoře. </a:t>
            </a:r>
            <a:endParaRPr lang="cs-CZ" dirty="0"/>
          </a:p>
        </p:txBody>
      </p:sp>
      <p:grpSp>
        <p:nvGrpSpPr>
          <p:cNvPr id="25" name="Skupina 212"/>
          <p:cNvGrpSpPr/>
          <p:nvPr/>
        </p:nvGrpSpPr>
        <p:grpSpPr>
          <a:xfrm>
            <a:off x="5902410" y="1988839"/>
            <a:ext cx="973846" cy="705051"/>
            <a:chOff x="5148064" y="2996952"/>
            <a:chExt cx="1075874" cy="684005"/>
          </a:xfrm>
        </p:grpSpPr>
        <p:sp>
          <p:nvSpPr>
            <p:cNvPr id="216" name="Šipka doleva 215"/>
            <p:cNvSpPr/>
            <p:nvPr/>
          </p:nvSpPr>
          <p:spPr>
            <a:xfrm>
              <a:off x="5148064" y="2996952"/>
              <a:ext cx="1075874" cy="684005"/>
            </a:xfrm>
            <a:prstGeom prst="lef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26" name="Skupina 66"/>
            <p:cNvGrpSpPr>
              <a:grpSpLocks noChangeAspect="1"/>
            </p:cNvGrpSpPr>
            <p:nvPr/>
          </p:nvGrpSpPr>
          <p:grpSpPr>
            <a:xfrm>
              <a:off x="5580112" y="3212976"/>
              <a:ext cx="291375" cy="246986"/>
              <a:chOff x="1335934" y="1407826"/>
              <a:chExt cx="614409" cy="520811"/>
            </a:xfrm>
          </p:grpSpPr>
          <p:pic>
            <p:nvPicPr>
              <p:cNvPr id="220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335934" y="1532967"/>
                <a:ext cx="614409" cy="39567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grpSp>
            <p:nvGrpSpPr>
              <p:cNvPr id="27" name="Skupina 68"/>
              <p:cNvGrpSpPr>
                <a:grpSpLocks noChangeAspect="1"/>
              </p:cNvGrpSpPr>
              <p:nvPr/>
            </p:nvGrpSpPr>
            <p:grpSpPr>
              <a:xfrm>
                <a:off x="1613547" y="1407826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257" name="Přímá spojnice 69"/>
                <p:cNvCxnSpPr/>
                <p:nvPr/>
              </p:nvCxnSpPr>
              <p:spPr>
                <a:xfrm>
                  <a:off x="9828584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Přímá spojnice 70"/>
                <p:cNvCxnSpPr/>
                <p:nvPr/>
              </p:nvCxnSpPr>
              <p:spPr>
                <a:xfrm>
                  <a:off x="9904361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8" name="Skupina 149"/>
          <p:cNvGrpSpPr/>
          <p:nvPr/>
        </p:nvGrpSpPr>
        <p:grpSpPr>
          <a:xfrm rot="1883080">
            <a:off x="1173094" y="3612409"/>
            <a:ext cx="400280" cy="886268"/>
            <a:chOff x="1249481" y="2814442"/>
            <a:chExt cx="400280" cy="886268"/>
          </a:xfrm>
        </p:grpSpPr>
        <p:sp>
          <p:nvSpPr>
            <p:cNvPr id="263" name="Line 6"/>
            <p:cNvSpPr>
              <a:spLocks noChangeShapeType="1"/>
            </p:cNvSpPr>
            <p:nvPr/>
          </p:nvSpPr>
          <p:spPr bwMode="auto">
            <a:xfrm flipH="1" flipV="1">
              <a:off x="1402931" y="2814442"/>
              <a:ext cx="246830" cy="84710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65" name="Line 6"/>
            <p:cNvSpPr>
              <a:spLocks noChangeShapeType="1"/>
            </p:cNvSpPr>
            <p:nvPr/>
          </p:nvSpPr>
          <p:spPr bwMode="auto">
            <a:xfrm flipV="1">
              <a:off x="1249481" y="2822135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68" name="Line 6"/>
            <p:cNvSpPr>
              <a:spLocks noChangeShapeType="1"/>
            </p:cNvSpPr>
            <p:nvPr/>
          </p:nvSpPr>
          <p:spPr bwMode="auto">
            <a:xfrm flipV="1">
              <a:off x="1496311" y="3651391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0" name="Skupina 272"/>
          <p:cNvGrpSpPr/>
          <p:nvPr/>
        </p:nvGrpSpPr>
        <p:grpSpPr>
          <a:xfrm>
            <a:off x="5772766" y="3861048"/>
            <a:ext cx="959474" cy="700418"/>
            <a:chOff x="5148064" y="2996952"/>
            <a:chExt cx="1075874" cy="684005"/>
          </a:xfrm>
        </p:grpSpPr>
        <p:sp>
          <p:nvSpPr>
            <p:cNvPr id="275" name="Šipka doleva 274"/>
            <p:cNvSpPr/>
            <p:nvPr/>
          </p:nvSpPr>
          <p:spPr>
            <a:xfrm>
              <a:off x="5148064" y="2996952"/>
              <a:ext cx="1075874" cy="684005"/>
            </a:xfrm>
            <a:prstGeom prst="lef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32" name="Skupina 66"/>
            <p:cNvGrpSpPr>
              <a:grpSpLocks noChangeAspect="1"/>
            </p:cNvGrpSpPr>
            <p:nvPr/>
          </p:nvGrpSpPr>
          <p:grpSpPr>
            <a:xfrm>
              <a:off x="5580112" y="3212977"/>
              <a:ext cx="291375" cy="252898"/>
              <a:chOff x="1335934" y="1407826"/>
              <a:chExt cx="614409" cy="533277"/>
            </a:xfrm>
          </p:grpSpPr>
          <p:pic>
            <p:nvPicPr>
              <p:cNvPr id="278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335934" y="1545434"/>
                <a:ext cx="614409" cy="39566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grpSp>
            <p:nvGrpSpPr>
              <p:cNvPr id="33" name="Skupina 68"/>
              <p:cNvGrpSpPr>
                <a:grpSpLocks noChangeAspect="1"/>
              </p:cNvGrpSpPr>
              <p:nvPr/>
            </p:nvGrpSpPr>
            <p:grpSpPr>
              <a:xfrm>
                <a:off x="1613547" y="1407826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280" name="Přímá spojnice 69"/>
                <p:cNvCxnSpPr/>
                <p:nvPr/>
              </p:nvCxnSpPr>
              <p:spPr>
                <a:xfrm>
                  <a:off x="9828584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1" name="Přímá spojnice 70"/>
                <p:cNvCxnSpPr/>
                <p:nvPr/>
              </p:nvCxnSpPr>
              <p:spPr>
                <a:xfrm>
                  <a:off x="9904361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5" name="Skupina 193"/>
          <p:cNvGrpSpPr>
            <a:grpSpLocks noChangeAspect="1"/>
          </p:cNvGrpSpPr>
          <p:nvPr/>
        </p:nvGrpSpPr>
        <p:grpSpPr>
          <a:xfrm rot="1558683">
            <a:off x="1682107" y="4863569"/>
            <a:ext cx="282793" cy="1336649"/>
            <a:chOff x="7812360" y="4005064"/>
            <a:chExt cx="432048" cy="2304256"/>
          </a:xfrm>
        </p:grpSpPr>
        <p:sp>
          <p:nvSpPr>
            <p:cNvPr id="286" name="Oblouk 285"/>
            <p:cNvSpPr/>
            <p:nvPr/>
          </p:nvSpPr>
          <p:spPr>
            <a:xfrm>
              <a:off x="7812360" y="5157192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9" name="Oblouk 288"/>
            <p:cNvSpPr/>
            <p:nvPr/>
          </p:nvSpPr>
          <p:spPr>
            <a:xfrm>
              <a:off x="7812360" y="5445224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0" name="Oblouk 289"/>
            <p:cNvSpPr/>
            <p:nvPr/>
          </p:nvSpPr>
          <p:spPr>
            <a:xfrm>
              <a:off x="7812360" y="5733256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1" name="Oblouk 290"/>
            <p:cNvSpPr/>
            <p:nvPr/>
          </p:nvSpPr>
          <p:spPr>
            <a:xfrm>
              <a:off x="7812360" y="4293096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5" name="Oblouk 294"/>
            <p:cNvSpPr/>
            <p:nvPr/>
          </p:nvSpPr>
          <p:spPr>
            <a:xfrm>
              <a:off x="7812360" y="4581128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9" name="Oblouk 298"/>
            <p:cNvSpPr/>
            <p:nvPr/>
          </p:nvSpPr>
          <p:spPr>
            <a:xfrm>
              <a:off x="7812360" y="4869160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0" name="Oblouk 299"/>
            <p:cNvSpPr/>
            <p:nvPr/>
          </p:nvSpPr>
          <p:spPr>
            <a:xfrm>
              <a:off x="7812360" y="6021288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1" name="Oblouk 300"/>
            <p:cNvSpPr/>
            <p:nvPr/>
          </p:nvSpPr>
          <p:spPr>
            <a:xfrm>
              <a:off x="7812360" y="4005064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02" name="Line 7"/>
          <p:cNvSpPr>
            <a:spLocks noChangeShapeType="1"/>
          </p:cNvSpPr>
          <p:nvPr/>
        </p:nvSpPr>
        <p:spPr bwMode="auto">
          <a:xfrm>
            <a:off x="1979712" y="2060848"/>
            <a:ext cx="641656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3" name="AutoShape 69"/>
          <p:cNvSpPr>
            <a:spLocks noChangeArrowheads="1"/>
          </p:cNvSpPr>
          <p:nvPr/>
        </p:nvSpPr>
        <p:spPr bwMode="auto">
          <a:xfrm rot="19617509">
            <a:off x="1735516" y="1960668"/>
            <a:ext cx="228600" cy="228600"/>
          </a:xfrm>
          <a:prstGeom prst="flowChartSummingJunction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4" name="AutoShape 69"/>
          <p:cNvSpPr>
            <a:spLocks noChangeArrowheads="1"/>
          </p:cNvSpPr>
          <p:nvPr/>
        </p:nvSpPr>
        <p:spPr bwMode="auto">
          <a:xfrm rot="19617509">
            <a:off x="1231459" y="4696972"/>
            <a:ext cx="228600" cy="228600"/>
          </a:xfrm>
          <a:prstGeom prst="flowChartSummingJunction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5" name="Line 7"/>
          <p:cNvSpPr>
            <a:spLocks noChangeShapeType="1"/>
          </p:cNvSpPr>
          <p:nvPr/>
        </p:nvSpPr>
        <p:spPr bwMode="auto">
          <a:xfrm>
            <a:off x="1475656" y="4797152"/>
            <a:ext cx="641656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6" name="Line 7"/>
          <p:cNvSpPr>
            <a:spLocks noChangeShapeType="1"/>
          </p:cNvSpPr>
          <p:nvPr/>
        </p:nvSpPr>
        <p:spPr bwMode="auto">
          <a:xfrm>
            <a:off x="1115616" y="2060848"/>
            <a:ext cx="641656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8" name="Line 7"/>
          <p:cNvSpPr>
            <a:spLocks noChangeShapeType="1"/>
          </p:cNvSpPr>
          <p:nvPr/>
        </p:nvSpPr>
        <p:spPr bwMode="auto">
          <a:xfrm>
            <a:off x="899592" y="4797152"/>
            <a:ext cx="353624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37" name="Skupina 309"/>
          <p:cNvGrpSpPr>
            <a:grpSpLocks noChangeAspect="1"/>
          </p:cNvGrpSpPr>
          <p:nvPr/>
        </p:nvGrpSpPr>
        <p:grpSpPr>
          <a:xfrm>
            <a:off x="971600" y="1988840"/>
            <a:ext cx="51014" cy="124988"/>
            <a:chOff x="9828584" y="4075139"/>
            <a:chExt cx="75777" cy="169277"/>
          </a:xfrm>
        </p:grpSpPr>
        <p:cxnSp>
          <p:nvCxnSpPr>
            <p:cNvPr id="312" name="Přímá spojnice 191"/>
            <p:cNvCxnSpPr/>
            <p:nvPr/>
          </p:nvCxnSpPr>
          <p:spPr>
            <a:xfrm>
              <a:off x="9828584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Přímá spojnice 192"/>
            <p:cNvCxnSpPr/>
            <p:nvPr/>
          </p:nvCxnSpPr>
          <p:spPr>
            <a:xfrm>
              <a:off x="9904361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Skupina 315"/>
          <p:cNvGrpSpPr>
            <a:grpSpLocks noChangeAspect="1"/>
          </p:cNvGrpSpPr>
          <p:nvPr/>
        </p:nvGrpSpPr>
        <p:grpSpPr>
          <a:xfrm>
            <a:off x="755576" y="4725144"/>
            <a:ext cx="51014" cy="124988"/>
            <a:chOff x="9828584" y="4075139"/>
            <a:chExt cx="75777" cy="169277"/>
          </a:xfrm>
        </p:grpSpPr>
        <p:cxnSp>
          <p:nvCxnSpPr>
            <p:cNvPr id="317" name="Přímá spojnice 191"/>
            <p:cNvCxnSpPr/>
            <p:nvPr/>
          </p:nvCxnSpPr>
          <p:spPr>
            <a:xfrm>
              <a:off x="9828584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Přímá spojnice 192"/>
            <p:cNvCxnSpPr/>
            <p:nvPr/>
          </p:nvCxnSpPr>
          <p:spPr>
            <a:xfrm>
              <a:off x="9904361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9" name="Line 7"/>
          <p:cNvSpPr>
            <a:spLocks noChangeShapeType="1"/>
          </p:cNvSpPr>
          <p:nvPr/>
        </p:nvSpPr>
        <p:spPr bwMode="auto">
          <a:xfrm>
            <a:off x="251520" y="2060848"/>
            <a:ext cx="641656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21" name="Volný tvar 320"/>
          <p:cNvSpPr/>
          <p:nvPr/>
        </p:nvSpPr>
        <p:spPr>
          <a:xfrm>
            <a:off x="1400175" y="2190750"/>
            <a:ext cx="557212" cy="2514600"/>
          </a:xfrm>
          <a:custGeom>
            <a:avLst/>
            <a:gdLst>
              <a:gd name="connsiteX0" fmla="*/ 447675 w 557212"/>
              <a:gd name="connsiteY0" fmla="*/ 0 h 2514600"/>
              <a:gd name="connsiteX1" fmla="*/ 542925 w 557212"/>
              <a:gd name="connsiteY1" fmla="*/ 542925 h 2514600"/>
              <a:gd name="connsiteX2" fmla="*/ 361950 w 557212"/>
              <a:gd name="connsiteY2" fmla="*/ 923925 h 2514600"/>
              <a:gd name="connsiteX3" fmla="*/ 200025 w 557212"/>
              <a:gd name="connsiteY3" fmla="*/ 1809750 h 2514600"/>
              <a:gd name="connsiteX4" fmla="*/ 0 w 557212"/>
              <a:gd name="connsiteY4" fmla="*/ 2514600 h 251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7212" h="2514600">
                <a:moveTo>
                  <a:pt x="447675" y="0"/>
                </a:moveTo>
                <a:cubicBezTo>
                  <a:pt x="502443" y="194469"/>
                  <a:pt x="557212" y="388938"/>
                  <a:pt x="542925" y="542925"/>
                </a:cubicBezTo>
                <a:cubicBezTo>
                  <a:pt x="528638" y="696912"/>
                  <a:pt x="419100" y="712788"/>
                  <a:pt x="361950" y="923925"/>
                </a:cubicBezTo>
                <a:cubicBezTo>
                  <a:pt x="304800" y="1135062"/>
                  <a:pt x="260350" y="1544638"/>
                  <a:pt x="200025" y="1809750"/>
                </a:cubicBezTo>
                <a:cubicBezTo>
                  <a:pt x="139700" y="2074863"/>
                  <a:pt x="69850" y="2294731"/>
                  <a:pt x="0" y="251460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2" name="TextovéPole 321"/>
          <p:cNvSpPr txBox="1"/>
          <p:nvPr/>
        </p:nvSpPr>
        <p:spPr>
          <a:xfrm>
            <a:off x="1475656" y="1412776"/>
            <a:ext cx="756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FEBA</a:t>
            </a:r>
            <a:endParaRPr lang="cs-CZ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2" name="Skupina 322"/>
          <p:cNvGrpSpPr/>
          <p:nvPr/>
        </p:nvGrpSpPr>
        <p:grpSpPr>
          <a:xfrm>
            <a:off x="899592" y="3717032"/>
            <a:ext cx="396000" cy="471002"/>
            <a:chOff x="1127520" y="4273425"/>
            <a:chExt cx="396000" cy="471002"/>
          </a:xfrm>
        </p:grpSpPr>
        <p:cxnSp>
          <p:nvCxnSpPr>
            <p:cNvPr id="324" name="Přímá spojnice 150"/>
            <p:cNvCxnSpPr/>
            <p:nvPr/>
          </p:nvCxnSpPr>
          <p:spPr>
            <a:xfrm>
              <a:off x="1325520" y="4273425"/>
              <a:ext cx="0" cy="1459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25" name="Picture 2"/>
            <p:cNvPicPr preferRelativeResize="0"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7520" y="4348427"/>
              <a:ext cx="396000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3" name="Skupina 325"/>
          <p:cNvGrpSpPr/>
          <p:nvPr/>
        </p:nvGrpSpPr>
        <p:grpSpPr>
          <a:xfrm>
            <a:off x="1187624" y="2420888"/>
            <a:ext cx="396000" cy="471002"/>
            <a:chOff x="1127520" y="4273425"/>
            <a:chExt cx="396000" cy="471002"/>
          </a:xfrm>
        </p:grpSpPr>
        <p:cxnSp>
          <p:nvCxnSpPr>
            <p:cNvPr id="327" name="Přímá spojnice 150"/>
            <p:cNvCxnSpPr/>
            <p:nvPr/>
          </p:nvCxnSpPr>
          <p:spPr>
            <a:xfrm>
              <a:off x="1325520" y="4273425"/>
              <a:ext cx="0" cy="1459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28" name="Picture 2"/>
            <p:cNvPicPr preferRelativeResize="0"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7520" y="4348427"/>
              <a:ext cx="396000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6" name="Skupina 328"/>
          <p:cNvGrpSpPr/>
          <p:nvPr/>
        </p:nvGrpSpPr>
        <p:grpSpPr>
          <a:xfrm>
            <a:off x="323528" y="5085184"/>
            <a:ext cx="396000" cy="471002"/>
            <a:chOff x="1127520" y="4273425"/>
            <a:chExt cx="396000" cy="471002"/>
          </a:xfrm>
        </p:grpSpPr>
        <p:cxnSp>
          <p:nvCxnSpPr>
            <p:cNvPr id="330" name="Přímá spojnice 150"/>
            <p:cNvCxnSpPr/>
            <p:nvPr/>
          </p:nvCxnSpPr>
          <p:spPr>
            <a:xfrm>
              <a:off x="1325520" y="4273425"/>
              <a:ext cx="0" cy="1459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1" name="Picture 2"/>
            <p:cNvPicPr preferRelativeResize="0"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7520" y="4348427"/>
              <a:ext cx="396000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7" name="Skupina 149"/>
          <p:cNvGrpSpPr/>
          <p:nvPr/>
        </p:nvGrpSpPr>
        <p:grpSpPr>
          <a:xfrm rot="2678917">
            <a:off x="669038" y="5052569"/>
            <a:ext cx="400280" cy="886268"/>
            <a:chOff x="1249481" y="2814442"/>
            <a:chExt cx="400280" cy="886268"/>
          </a:xfrm>
        </p:grpSpPr>
        <p:sp>
          <p:nvSpPr>
            <p:cNvPr id="333" name="Line 6"/>
            <p:cNvSpPr>
              <a:spLocks noChangeShapeType="1"/>
            </p:cNvSpPr>
            <p:nvPr/>
          </p:nvSpPr>
          <p:spPr bwMode="auto">
            <a:xfrm flipH="1" flipV="1">
              <a:off x="1402931" y="2814442"/>
              <a:ext cx="246830" cy="84710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4" name="Line 6"/>
            <p:cNvSpPr>
              <a:spLocks noChangeShapeType="1"/>
            </p:cNvSpPr>
            <p:nvPr/>
          </p:nvSpPr>
          <p:spPr bwMode="auto">
            <a:xfrm flipV="1">
              <a:off x="1249481" y="2822135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5" name="Line 6"/>
            <p:cNvSpPr>
              <a:spLocks noChangeShapeType="1"/>
            </p:cNvSpPr>
            <p:nvPr/>
          </p:nvSpPr>
          <p:spPr bwMode="auto">
            <a:xfrm flipV="1">
              <a:off x="1496311" y="3651391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36" name="Line 6"/>
          <p:cNvSpPr>
            <a:spLocks noChangeShapeType="1"/>
          </p:cNvSpPr>
          <p:nvPr/>
        </p:nvSpPr>
        <p:spPr bwMode="auto">
          <a:xfrm>
            <a:off x="1043608" y="5661248"/>
            <a:ext cx="674384" cy="488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39" name="Line 7"/>
          <p:cNvSpPr>
            <a:spLocks noChangeShapeType="1"/>
          </p:cNvSpPr>
          <p:nvPr/>
        </p:nvSpPr>
        <p:spPr bwMode="auto">
          <a:xfrm>
            <a:off x="1043608" y="3429000"/>
            <a:ext cx="641656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cxnSp>
        <p:nvCxnSpPr>
          <p:cNvPr id="341" name="Přímá spojnice 191"/>
          <p:cNvCxnSpPr/>
          <p:nvPr/>
        </p:nvCxnSpPr>
        <p:spPr>
          <a:xfrm>
            <a:off x="971600" y="3356992"/>
            <a:ext cx="0" cy="1249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Skupina 344"/>
          <p:cNvGrpSpPr/>
          <p:nvPr/>
        </p:nvGrpSpPr>
        <p:grpSpPr>
          <a:xfrm>
            <a:off x="7092280" y="2733162"/>
            <a:ext cx="4929730" cy="2561342"/>
            <a:chOff x="5052559" y="3826348"/>
            <a:chExt cx="7364904" cy="682772"/>
          </a:xfrm>
          <a:solidFill>
            <a:schemeClr val="bg1"/>
          </a:solidFill>
        </p:grpSpPr>
        <p:cxnSp>
          <p:nvCxnSpPr>
            <p:cNvPr id="358" name="Přímá spojnice 79"/>
            <p:cNvCxnSpPr/>
            <p:nvPr/>
          </p:nvCxnSpPr>
          <p:spPr>
            <a:xfrm>
              <a:off x="12417463" y="4044235"/>
              <a:ext cx="0" cy="59273"/>
            </a:xfrm>
            <a:prstGeom prst="lin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6" name="Šipka doleva 345"/>
            <p:cNvSpPr/>
            <p:nvPr/>
          </p:nvSpPr>
          <p:spPr>
            <a:xfrm>
              <a:off x="5052559" y="3826348"/>
              <a:ext cx="1324762" cy="682772"/>
            </a:xfrm>
            <a:prstGeom prst="leftArrow">
              <a:avLst>
                <a:gd name="adj1" fmla="val 50000"/>
                <a:gd name="adj2" fmla="val 5739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72" name="Line 7"/>
          <p:cNvSpPr>
            <a:spLocks noChangeShapeType="1"/>
          </p:cNvSpPr>
          <p:nvPr/>
        </p:nvSpPr>
        <p:spPr bwMode="auto">
          <a:xfrm flipV="1">
            <a:off x="2051720" y="3635510"/>
            <a:ext cx="3063446" cy="951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73" name="Line 7"/>
          <p:cNvSpPr>
            <a:spLocks noChangeShapeType="1"/>
          </p:cNvSpPr>
          <p:nvPr/>
        </p:nvSpPr>
        <p:spPr bwMode="auto">
          <a:xfrm flipV="1">
            <a:off x="323528" y="3645024"/>
            <a:ext cx="10081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49" name="Skupina 373"/>
          <p:cNvGrpSpPr>
            <a:grpSpLocks noChangeAspect="1"/>
          </p:cNvGrpSpPr>
          <p:nvPr/>
        </p:nvGrpSpPr>
        <p:grpSpPr>
          <a:xfrm>
            <a:off x="1763688" y="3573016"/>
            <a:ext cx="51014" cy="124988"/>
            <a:chOff x="9828584" y="4075139"/>
            <a:chExt cx="75777" cy="169277"/>
          </a:xfrm>
        </p:grpSpPr>
        <p:cxnSp>
          <p:nvCxnSpPr>
            <p:cNvPr id="375" name="Přímá spojnice 191"/>
            <p:cNvCxnSpPr/>
            <p:nvPr/>
          </p:nvCxnSpPr>
          <p:spPr>
            <a:xfrm>
              <a:off x="9828584" y="4075139"/>
              <a:ext cx="0" cy="1692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Přímá spojnice 192"/>
            <p:cNvCxnSpPr/>
            <p:nvPr/>
          </p:nvCxnSpPr>
          <p:spPr>
            <a:xfrm>
              <a:off x="9904361" y="4075139"/>
              <a:ext cx="0" cy="1692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1" name="Volný tvar 390"/>
          <p:cNvSpPr/>
          <p:nvPr/>
        </p:nvSpPr>
        <p:spPr>
          <a:xfrm>
            <a:off x="866775" y="4943475"/>
            <a:ext cx="447675" cy="1362075"/>
          </a:xfrm>
          <a:custGeom>
            <a:avLst/>
            <a:gdLst>
              <a:gd name="connsiteX0" fmla="*/ 447675 w 447675"/>
              <a:gd name="connsiteY0" fmla="*/ 0 h 1362075"/>
              <a:gd name="connsiteX1" fmla="*/ 400050 w 447675"/>
              <a:gd name="connsiteY1" fmla="*/ 390525 h 1362075"/>
              <a:gd name="connsiteX2" fmla="*/ 161925 w 447675"/>
              <a:gd name="connsiteY2" fmla="*/ 561975 h 1362075"/>
              <a:gd name="connsiteX3" fmla="*/ 0 w 447675"/>
              <a:gd name="connsiteY3" fmla="*/ 1362075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675" h="1362075">
                <a:moveTo>
                  <a:pt x="447675" y="0"/>
                </a:moveTo>
                <a:cubicBezTo>
                  <a:pt x="447675" y="148431"/>
                  <a:pt x="447675" y="296863"/>
                  <a:pt x="400050" y="390525"/>
                </a:cubicBezTo>
                <a:cubicBezTo>
                  <a:pt x="352425" y="484188"/>
                  <a:pt x="228600" y="400050"/>
                  <a:pt x="161925" y="561975"/>
                </a:cubicBezTo>
                <a:cubicBezTo>
                  <a:pt x="95250" y="723900"/>
                  <a:pt x="47625" y="1042987"/>
                  <a:pt x="0" y="1362075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50" name="Group 403"/>
          <p:cNvGrpSpPr>
            <a:grpSpLocks noChangeAspect="1"/>
          </p:cNvGrpSpPr>
          <p:nvPr/>
        </p:nvGrpSpPr>
        <p:grpSpPr bwMode="auto">
          <a:xfrm>
            <a:off x="2195736" y="2636912"/>
            <a:ext cx="275847" cy="288000"/>
            <a:chOff x="1489" y="3216"/>
            <a:chExt cx="227" cy="237"/>
          </a:xfrm>
        </p:grpSpPr>
        <p:sp>
          <p:nvSpPr>
            <p:cNvPr id="398" name="Freeform 409"/>
            <p:cNvSpPr>
              <a:spLocks/>
            </p:cNvSpPr>
            <p:nvPr/>
          </p:nvSpPr>
          <p:spPr bwMode="auto">
            <a:xfrm>
              <a:off x="1541" y="3216"/>
              <a:ext cx="34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" y="10"/>
                </a:cxn>
                <a:cxn ang="0">
                  <a:pos x="5" y="5"/>
                </a:cxn>
                <a:cxn ang="0">
                  <a:pos x="11" y="1"/>
                </a:cxn>
                <a:cxn ang="0">
                  <a:pos x="17" y="0"/>
                </a:cxn>
                <a:cxn ang="0">
                  <a:pos x="24" y="1"/>
                </a:cxn>
                <a:cxn ang="0">
                  <a:pos x="29" y="5"/>
                </a:cxn>
                <a:cxn ang="0">
                  <a:pos x="34" y="10"/>
                </a:cxn>
                <a:cxn ang="0">
                  <a:pos x="34" y="17"/>
                </a:cxn>
                <a:cxn ang="0">
                  <a:pos x="34" y="23"/>
                </a:cxn>
                <a:cxn ang="0">
                  <a:pos x="29" y="28"/>
                </a:cxn>
                <a:cxn ang="0">
                  <a:pos x="24" y="31"/>
                </a:cxn>
                <a:cxn ang="0">
                  <a:pos x="17" y="33"/>
                </a:cxn>
                <a:cxn ang="0">
                  <a:pos x="11" y="31"/>
                </a:cxn>
                <a:cxn ang="0">
                  <a:pos x="5" y="28"/>
                </a:cxn>
                <a:cxn ang="0">
                  <a:pos x="1" y="23"/>
                </a:cxn>
                <a:cxn ang="0">
                  <a:pos x="0" y="17"/>
                </a:cxn>
              </a:cxnLst>
              <a:rect l="0" t="0" r="r" b="b"/>
              <a:pathLst>
                <a:path w="34" h="33">
                  <a:moveTo>
                    <a:pt x="0" y="17"/>
                  </a:moveTo>
                  <a:lnTo>
                    <a:pt x="1" y="10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7" y="0"/>
                  </a:lnTo>
                  <a:lnTo>
                    <a:pt x="24" y="1"/>
                  </a:lnTo>
                  <a:lnTo>
                    <a:pt x="29" y="5"/>
                  </a:lnTo>
                  <a:lnTo>
                    <a:pt x="34" y="10"/>
                  </a:lnTo>
                  <a:lnTo>
                    <a:pt x="34" y="17"/>
                  </a:lnTo>
                  <a:lnTo>
                    <a:pt x="34" y="23"/>
                  </a:lnTo>
                  <a:lnTo>
                    <a:pt x="29" y="28"/>
                  </a:lnTo>
                  <a:lnTo>
                    <a:pt x="24" y="31"/>
                  </a:lnTo>
                  <a:lnTo>
                    <a:pt x="17" y="33"/>
                  </a:lnTo>
                  <a:lnTo>
                    <a:pt x="11" y="31"/>
                  </a:lnTo>
                  <a:lnTo>
                    <a:pt x="5" y="28"/>
                  </a:lnTo>
                  <a:lnTo>
                    <a:pt x="1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9" name="Freeform 410"/>
            <p:cNvSpPr>
              <a:spLocks/>
            </p:cNvSpPr>
            <p:nvPr/>
          </p:nvSpPr>
          <p:spPr bwMode="auto">
            <a:xfrm>
              <a:off x="1602" y="3216"/>
              <a:ext cx="34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" y="10"/>
                </a:cxn>
                <a:cxn ang="0">
                  <a:pos x="5" y="5"/>
                </a:cxn>
                <a:cxn ang="0">
                  <a:pos x="10" y="1"/>
                </a:cxn>
                <a:cxn ang="0">
                  <a:pos x="16" y="0"/>
                </a:cxn>
                <a:cxn ang="0">
                  <a:pos x="23" y="1"/>
                </a:cxn>
                <a:cxn ang="0">
                  <a:pos x="29" y="5"/>
                </a:cxn>
                <a:cxn ang="0">
                  <a:pos x="32" y="10"/>
                </a:cxn>
                <a:cxn ang="0">
                  <a:pos x="34" y="17"/>
                </a:cxn>
                <a:cxn ang="0">
                  <a:pos x="32" y="23"/>
                </a:cxn>
                <a:cxn ang="0">
                  <a:pos x="29" y="28"/>
                </a:cxn>
                <a:cxn ang="0">
                  <a:pos x="23" y="31"/>
                </a:cxn>
                <a:cxn ang="0">
                  <a:pos x="16" y="33"/>
                </a:cxn>
                <a:cxn ang="0">
                  <a:pos x="10" y="31"/>
                </a:cxn>
                <a:cxn ang="0">
                  <a:pos x="5" y="28"/>
                </a:cxn>
                <a:cxn ang="0">
                  <a:pos x="1" y="23"/>
                </a:cxn>
                <a:cxn ang="0">
                  <a:pos x="0" y="17"/>
                </a:cxn>
              </a:cxnLst>
              <a:rect l="0" t="0" r="r" b="b"/>
              <a:pathLst>
                <a:path w="34" h="33">
                  <a:moveTo>
                    <a:pt x="0" y="17"/>
                  </a:moveTo>
                  <a:lnTo>
                    <a:pt x="1" y="10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9" y="5"/>
                  </a:lnTo>
                  <a:lnTo>
                    <a:pt x="32" y="10"/>
                  </a:lnTo>
                  <a:lnTo>
                    <a:pt x="34" y="17"/>
                  </a:lnTo>
                  <a:lnTo>
                    <a:pt x="32" y="23"/>
                  </a:lnTo>
                  <a:lnTo>
                    <a:pt x="29" y="28"/>
                  </a:lnTo>
                  <a:lnTo>
                    <a:pt x="23" y="31"/>
                  </a:lnTo>
                  <a:lnTo>
                    <a:pt x="16" y="33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1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00" name="Freeform 411"/>
            <p:cNvSpPr>
              <a:spLocks/>
            </p:cNvSpPr>
            <p:nvPr/>
          </p:nvSpPr>
          <p:spPr bwMode="auto">
            <a:xfrm>
              <a:off x="1661" y="3216"/>
              <a:ext cx="35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11" y="1"/>
                </a:cxn>
                <a:cxn ang="0">
                  <a:pos x="18" y="0"/>
                </a:cxn>
                <a:cxn ang="0">
                  <a:pos x="24" y="1"/>
                </a:cxn>
                <a:cxn ang="0">
                  <a:pos x="30" y="5"/>
                </a:cxn>
                <a:cxn ang="0">
                  <a:pos x="34" y="10"/>
                </a:cxn>
                <a:cxn ang="0">
                  <a:pos x="35" y="17"/>
                </a:cxn>
                <a:cxn ang="0">
                  <a:pos x="34" y="23"/>
                </a:cxn>
                <a:cxn ang="0">
                  <a:pos x="30" y="28"/>
                </a:cxn>
                <a:cxn ang="0">
                  <a:pos x="24" y="31"/>
                </a:cxn>
                <a:cxn ang="0">
                  <a:pos x="18" y="33"/>
                </a:cxn>
                <a:cxn ang="0">
                  <a:pos x="11" y="31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0" y="17"/>
                </a:cxn>
              </a:cxnLst>
              <a:rect l="0" t="0" r="r" b="b"/>
              <a:pathLst>
                <a:path w="35" h="33">
                  <a:moveTo>
                    <a:pt x="0" y="17"/>
                  </a:moveTo>
                  <a:lnTo>
                    <a:pt x="2" y="10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8" y="0"/>
                  </a:lnTo>
                  <a:lnTo>
                    <a:pt x="24" y="1"/>
                  </a:lnTo>
                  <a:lnTo>
                    <a:pt x="30" y="5"/>
                  </a:lnTo>
                  <a:lnTo>
                    <a:pt x="34" y="10"/>
                  </a:lnTo>
                  <a:lnTo>
                    <a:pt x="35" y="17"/>
                  </a:lnTo>
                  <a:lnTo>
                    <a:pt x="34" y="23"/>
                  </a:lnTo>
                  <a:lnTo>
                    <a:pt x="30" y="28"/>
                  </a:lnTo>
                  <a:lnTo>
                    <a:pt x="24" y="31"/>
                  </a:lnTo>
                  <a:lnTo>
                    <a:pt x="18" y="33"/>
                  </a:lnTo>
                  <a:lnTo>
                    <a:pt x="11" y="31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01" name="Line 412"/>
            <p:cNvSpPr>
              <a:spLocks noChangeShapeType="1"/>
            </p:cNvSpPr>
            <p:nvPr/>
          </p:nvSpPr>
          <p:spPr bwMode="auto">
            <a:xfrm>
              <a:off x="1523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02" name="Line 413"/>
            <p:cNvSpPr>
              <a:spLocks noChangeShapeType="1"/>
            </p:cNvSpPr>
            <p:nvPr/>
          </p:nvSpPr>
          <p:spPr bwMode="auto">
            <a:xfrm>
              <a:off x="1555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03" name="Line 414"/>
            <p:cNvSpPr>
              <a:spLocks noChangeShapeType="1"/>
            </p:cNvSpPr>
            <p:nvPr/>
          </p:nvSpPr>
          <p:spPr bwMode="auto">
            <a:xfrm>
              <a:off x="1587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04" name="Line 415"/>
            <p:cNvSpPr>
              <a:spLocks noChangeShapeType="1"/>
            </p:cNvSpPr>
            <p:nvPr/>
          </p:nvSpPr>
          <p:spPr bwMode="auto">
            <a:xfrm>
              <a:off x="1619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05" name="Line 416"/>
            <p:cNvSpPr>
              <a:spLocks noChangeShapeType="1"/>
            </p:cNvSpPr>
            <p:nvPr/>
          </p:nvSpPr>
          <p:spPr bwMode="auto">
            <a:xfrm>
              <a:off x="1651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06" name="Line 417"/>
            <p:cNvSpPr>
              <a:spLocks noChangeShapeType="1"/>
            </p:cNvSpPr>
            <p:nvPr/>
          </p:nvSpPr>
          <p:spPr bwMode="auto">
            <a:xfrm>
              <a:off x="1683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07" name="Line 418"/>
            <p:cNvSpPr>
              <a:spLocks noChangeShapeType="1"/>
            </p:cNvSpPr>
            <p:nvPr/>
          </p:nvSpPr>
          <p:spPr bwMode="auto">
            <a:xfrm>
              <a:off x="1489" y="3407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08" name="Line 419"/>
            <p:cNvSpPr>
              <a:spLocks noChangeShapeType="1"/>
            </p:cNvSpPr>
            <p:nvPr/>
          </p:nvSpPr>
          <p:spPr bwMode="auto">
            <a:xfrm>
              <a:off x="1506" y="3380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09" name="Line 420"/>
            <p:cNvSpPr>
              <a:spLocks noChangeShapeType="1"/>
            </p:cNvSpPr>
            <p:nvPr/>
          </p:nvSpPr>
          <p:spPr bwMode="auto">
            <a:xfrm>
              <a:off x="1522" y="3353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0" name="Line 421"/>
            <p:cNvSpPr>
              <a:spLocks noChangeShapeType="1"/>
            </p:cNvSpPr>
            <p:nvPr/>
          </p:nvSpPr>
          <p:spPr bwMode="auto">
            <a:xfrm>
              <a:off x="1539" y="3326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1" name="Line 422"/>
            <p:cNvSpPr>
              <a:spLocks noChangeShapeType="1"/>
            </p:cNvSpPr>
            <p:nvPr/>
          </p:nvSpPr>
          <p:spPr bwMode="auto">
            <a:xfrm>
              <a:off x="1556" y="3298"/>
              <a:ext cx="18" cy="1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2" name="Line 423"/>
            <p:cNvSpPr>
              <a:spLocks noChangeShapeType="1"/>
            </p:cNvSpPr>
            <p:nvPr/>
          </p:nvSpPr>
          <p:spPr bwMode="auto">
            <a:xfrm>
              <a:off x="1572" y="3272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3" name="Line 424"/>
            <p:cNvSpPr>
              <a:spLocks noChangeShapeType="1"/>
            </p:cNvSpPr>
            <p:nvPr/>
          </p:nvSpPr>
          <p:spPr bwMode="auto">
            <a:xfrm flipH="1">
              <a:off x="1697" y="3407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4" name="Line 425"/>
            <p:cNvSpPr>
              <a:spLocks noChangeShapeType="1"/>
            </p:cNvSpPr>
            <p:nvPr/>
          </p:nvSpPr>
          <p:spPr bwMode="auto">
            <a:xfrm flipH="1">
              <a:off x="1680" y="3380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5" name="Line 426"/>
            <p:cNvSpPr>
              <a:spLocks noChangeShapeType="1"/>
            </p:cNvSpPr>
            <p:nvPr/>
          </p:nvSpPr>
          <p:spPr bwMode="auto">
            <a:xfrm flipH="1">
              <a:off x="1664" y="3353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6" name="Line 427"/>
            <p:cNvSpPr>
              <a:spLocks noChangeShapeType="1"/>
            </p:cNvSpPr>
            <p:nvPr/>
          </p:nvSpPr>
          <p:spPr bwMode="auto">
            <a:xfrm flipH="1">
              <a:off x="1647" y="3326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7" name="Line 428"/>
            <p:cNvSpPr>
              <a:spLocks noChangeShapeType="1"/>
            </p:cNvSpPr>
            <p:nvPr/>
          </p:nvSpPr>
          <p:spPr bwMode="auto">
            <a:xfrm flipH="1">
              <a:off x="1630" y="3298"/>
              <a:ext cx="19" cy="1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8" name="Line 429"/>
            <p:cNvSpPr>
              <a:spLocks noChangeShapeType="1"/>
            </p:cNvSpPr>
            <p:nvPr/>
          </p:nvSpPr>
          <p:spPr bwMode="auto">
            <a:xfrm flipH="1">
              <a:off x="1613" y="3272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9" name="Freeform 430"/>
            <p:cNvSpPr>
              <a:spLocks/>
            </p:cNvSpPr>
            <p:nvPr/>
          </p:nvSpPr>
          <p:spPr bwMode="auto">
            <a:xfrm>
              <a:off x="1500" y="3268"/>
              <a:ext cx="205" cy="163"/>
            </a:xfrm>
            <a:custGeom>
              <a:avLst/>
              <a:gdLst/>
              <a:ahLst/>
              <a:cxnLst>
                <a:cxn ang="0">
                  <a:pos x="3696" y="0"/>
                </a:cxn>
                <a:cxn ang="0">
                  <a:pos x="0" y="5892"/>
                </a:cxn>
                <a:cxn ang="0">
                  <a:pos x="7396" y="5892"/>
                </a:cxn>
                <a:cxn ang="0">
                  <a:pos x="3696" y="0"/>
                </a:cxn>
              </a:cxnLst>
              <a:rect l="0" t="0" r="r" b="b"/>
              <a:pathLst>
                <a:path w="7396" h="5892">
                  <a:moveTo>
                    <a:pt x="3696" y="0"/>
                  </a:moveTo>
                  <a:lnTo>
                    <a:pt x="0" y="5892"/>
                  </a:lnTo>
                  <a:lnTo>
                    <a:pt x="7396" y="5892"/>
                  </a:lnTo>
                  <a:lnTo>
                    <a:pt x="3696" y="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51" name="Group 403"/>
          <p:cNvGrpSpPr>
            <a:grpSpLocks noChangeAspect="1"/>
          </p:cNvGrpSpPr>
          <p:nvPr/>
        </p:nvGrpSpPr>
        <p:grpSpPr bwMode="auto">
          <a:xfrm>
            <a:off x="1979712" y="4005064"/>
            <a:ext cx="275847" cy="288000"/>
            <a:chOff x="1489" y="3216"/>
            <a:chExt cx="227" cy="237"/>
          </a:xfrm>
        </p:grpSpPr>
        <p:sp>
          <p:nvSpPr>
            <p:cNvPr id="421" name="Freeform 409"/>
            <p:cNvSpPr>
              <a:spLocks/>
            </p:cNvSpPr>
            <p:nvPr/>
          </p:nvSpPr>
          <p:spPr bwMode="auto">
            <a:xfrm>
              <a:off x="1541" y="3216"/>
              <a:ext cx="34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" y="10"/>
                </a:cxn>
                <a:cxn ang="0">
                  <a:pos x="5" y="5"/>
                </a:cxn>
                <a:cxn ang="0">
                  <a:pos x="11" y="1"/>
                </a:cxn>
                <a:cxn ang="0">
                  <a:pos x="17" y="0"/>
                </a:cxn>
                <a:cxn ang="0">
                  <a:pos x="24" y="1"/>
                </a:cxn>
                <a:cxn ang="0">
                  <a:pos x="29" y="5"/>
                </a:cxn>
                <a:cxn ang="0">
                  <a:pos x="34" y="10"/>
                </a:cxn>
                <a:cxn ang="0">
                  <a:pos x="34" y="17"/>
                </a:cxn>
                <a:cxn ang="0">
                  <a:pos x="34" y="23"/>
                </a:cxn>
                <a:cxn ang="0">
                  <a:pos x="29" y="28"/>
                </a:cxn>
                <a:cxn ang="0">
                  <a:pos x="24" y="31"/>
                </a:cxn>
                <a:cxn ang="0">
                  <a:pos x="17" y="33"/>
                </a:cxn>
                <a:cxn ang="0">
                  <a:pos x="11" y="31"/>
                </a:cxn>
                <a:cxn ang="0">
                  <a:pos x="5" y="28"/>
                </a:cxn>
                <a:cxn ang="0">
                  <a:pos x="1" y="23"/>
                </a:cxn>
                <a:cxn ang="0">
                  <a:pos x="0" y="17"/>
                </a:cxn>
              </a:cxnLst>
              <a:rect l="0" t="0" r="r" b="b"/>
              <a:pathLst>
                <a:path w="34" h="33">
                  <a:moveTo>
                    <a:pt x="0" y="17"/>
                  </a:moveTo>
                  <a:lnTo>
                    <a:pt x="1" y="10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7" y="0"/>
                  </a:lnTo>
                  <a:lnTo>
                    <a:pt x="24" y="1"/>
                  </a:lnTo>
                  <a:lnTo>
                    <a:pt x="29" y="5"/>
                  </a:lnTo>
                  <a:lnTo>
                    <a:pt x="34" y="10"/>
                  </a:lnTo>
                  <a:lnTo>
                    <a:pt x="34" y="17"/>
                  </a:lnTo>
                  <a:lnTo>
                    <a:pt x="34" y="23"/>
                  </a:lnTo>
                  <a:lnTo>
                    <a:pt x="29" y="28"/>
                  </a:lnTo>
                  <a:lnTo>
                    <a:pt x="24" y="31"/>
                  </a:lnTo>
                  <a:lnTo>
                    <a:pt x="17" y="33"/>
                  </a:lnTo>
                  <a:lnTo>
                    <a:pt x="11" y="31"/>
                  </a:lnTo>
                  <a:lnTo>
                    <a:pt x="5" y="28"/>
                  </a:lnTo>
                  <a:lnTo>
                    <a:pt x="1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2" name="Freeform 410"/>
            <p:cNvSpPr>
              <a:spLocks/>
            </p:cNvSpPr>
            <p:nvPr/>
          </p:nvSpPr>
          <p:spPr bwMode="auto">
            <a:xfrm>
              <a:off x="1602" y="3216"/>
              <a:ext cx="34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" y="10"/>
                </a:cxn>
                <a:cxn ang="0">
                  <a:pos x="5" y="5"/>
                </a:cxn>
                <a:cxn ang="0">
                  <a:pos x="10" y="1"/>
                </a:cxn>
                <a:cxn ang="0">
                  <a:pos x="16" y="0"/>
                </a:cxn>
                <a:cxn ang="0">
                  <a:pos x="23" y="1"/>
                </a:cxn>
                <a:cxn ang="0">
                  <a:pos x="29" y="5"/>
                </a:cxn>
                <a:cxn ang="0">
                  <a:pos x="32" y="10"/>
                </a:cxn>
                <a:cxn ang="0">
                  <a:pos x="34" y="17"/>
                </a:cxn>
                <a:cxn ang="0">
                  <a:pos x="32" y="23"/>
                </a:cxn>
                <a:cxn ang="0">
                  <a:pos x="29" y="28"/>
                </a:cxn>
                <a:cxn ang="0">
                  <a:pos x="23" y="31"/>
                </a:cxn>
                <a:cxn ang="0">
                  <a:pos x="16" y="33"/>
                </a:cxn>
                <a:cxn ang="0">
                  <a:pos x="10" y="31"/>
                </a:cxn>
                <a:cxn ang="0">
                  <a:pos x="5" y="28"/>
                </a:cxn>
                <a:cxn ang="0">
                  <a:pos x="1" y="23"/>
                </a:cxn>
                <a:cxn ang="0">
                  <a:pos x="0" y="17"/>
                </a:cxn>
              </a:cxnLst>
              <a:rect l="0" t="0" r="r" b="b"/>
              <a:pathLst>
                <a:path w="34" h="33">
                  <a:moveTo>
                    <a:pt x="0" y="17"/>
                  </a:moveTo>
                  <a:lnTo>
                    <a:pt x="1" y="10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9" y="5"/>
                  </a:lnTo>
                  <a:lnTo>
                    <a:pt x="32" y="10"/>
                  </a:lnTo>
                  <a:lnTo>
                    <a:pt x="34" y="17"/>
                  </a:lnTo>
                  <a:lnTo>
                    <a:pt x="32" y="23"/>
                  </a:lnTo>
                  <a:lnTo>
                    <a:pt x="29" y="28"/>
                  </a:lnTo>
                  <a:lnTo>
                    <a:pt x="23" y="31"/>
                  </a:lnTo>
                  <a:lnTo>
                    <a:pt x="16" y="33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1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3" name="Freeform 411"/>
            <p:cNvSpPr>
              <a:spLocks/>
            </p:cNvSpPr>
            <p:nvPr/>
          </p:nvSpPr>
          <p:spPr bwMode="auto">
            <a:xfrm>
              <a:off x="1661" y="3216"/>
              <a:ext cx="35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11" y="1"/>
                </a:cxn>
                <a:cxn ang="0">
                  <a:pos x="18" y="0"/>
                </a:cxn>
                <a:cxn ang="0">
                  <a:pos x="24" y="1"/>
                </a:cxn>
                <a:cxn ang="0">
                  <a:pos x="30" y="5"/>
                </a:cxn>
                <a:cxn ang="0">
                  <a:pos x="34" y="10"/>
                </a:cxn>
                <a:cxn ang="0">
                  <a:pos x="35" y="17"/>
                </a:cxn>
                <a:cxn ang="0">
                  <a:pos x="34" y="23"/>
                </a:cxn>
                <a:cxn ang="0">
                  <a:pos x="30" y="28"/>
                </a:cxn>
                <a:cxn ang="0">
                  <a:pos x="24" y="31"/>
                </a:cxn>
                <a:cxn ang="0">
                  <a:pos x="18" y="33"/>
                </a:cxn>
                <a:cxn ang="0">
                  <a:pos x="11" y="31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0" y="17"/>
                </a:cxn>
              </a:cxnLst>
              <a:rect l="0" t="0" r="r" b="b"/>
              <a:pathLst>
                <a:path w="35" h="33">
                  <a:moveTo>
                    <a:pt x="0" y="17"/>
                  </a:moveTo>
                  <a:lnTo>
                    <a:pt x="2" y="10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8" y="0"/>
                  </a:lnTo>
                  <a:lnTo>
                    <a:pt x="24" y="1"/>
                  </a:lnTo>
                  <a:lnTo>
                    <a:pt x="30" y="5"/>
                  </a:lnTo>
                  <a:lnTo>
                    <a:pt x="34" y="10"/>
                  </a:lnTo>
                  <a:lnTo>
                    <a:pt x="35" y="17"/>
                  </a:lnTo>
                  <a:lnTo>
                    <a:pt x="34" y="23"/>
                  </a:lnTo>
                  <a:lnTo>
                    <a:pt x="30" y="28"/>
                  </a:lnTo>
                  <a:lnTo>
                    <a:pt x="24" y="31"/>
                  </a:lnTo>
                  <a:lnTo>
                    <a:pt x="18" y="33"/>
                  </a:lnTo>
                  <a:lnTo>
                    <a:pt x="11" y="31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4" name="Line 412"/>
            <p:cNvSpPr>
              <a:spLocks noChangeShapeType="1"/>
            </p:cNvSpPr>
            <p:nvPr/>
          </p:nvSpPr>
          <p:spPr bwMode="auto">
            <a:xfrm>
              <a:off x="1523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5" name="Line 413"/>
            <p:cNvSpPr>
              <a:spLocks noChangeShapeType="1"/>
            </p:cNvSpPr>
            <p:nvPr/>
          </p:nvSpPr>
          <p:spPr bwMode="auto">
            <a:xfrm>
              <a:off x="1555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6" name="Line 414"/>
            <p:cNvSpPr>
              <a:spLocks noChangeShapeType="1"/>
            </p:cNvSpPr>
            <p:nvPr/>
          </p:nvSpPr>
          <p:spPr bwMode="auto">
            <a:xfrm>
              <a:off x="1587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7" name="Line 415"/>
            <p:cNvSpPr>
              <a:spLocks noChangeShapeType="1"/>
            </p:cNvSpPr>
            <p:nvPr/>
          </p:nvSpPr>
          <p:spPr bwMode="auto">
            <a:xfrm>
              <a:off x="1619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8" name="Line 416"/>
            <p:cNvSpPr>
              <a:spLocks noChangeShapeType="1"/>
            </p:cNvSpPr>
            <p:nvPr/>
          </p:nvSpPr>
          <p:spPr bwMode="auto">
            <a:xfrm>
              <a:off x="1651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9" name="Line 417"/>
            <p:cNvSpPr>
              <a:spLocks noChangeShapeType="1"/>
            </p:cNvSpPr>
            <p:nvPr/>
          </p:nvSpPr>
          <p:spPr bwMode="auto">
            <a:xfrm>
              <a:off x="1683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0" name="Line 418"/>
            <p:cNvSpPr>
              <a:spLocks noChangeShapeType="1"/>
            </p:cNvSpPr>
            <p:nvPr/>
          </p:nvSpPr>
          <p:spPr bwMode="auto">
            <a:xfrm>
              <a:off x="1489" y="3407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1" name="Line 419"/>
            <p:cNvSpPr>
              <a:spLocks noChangeShapeType="1"/>
            </p:cNvSpPr>
            <p:nvPr/>
          </p:nvSpPr>
          <p:spPr bwMode="auto">
            <a:xfrm>
              <a:off x="1506" y="3380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2" name="Line 420"/>
            <p:cNvSpPr>
              <a:spLocks noChangeShapeType="1"/>
            </p:cNvSpPr>
            <p:nvPr/>
          </p:nvSpPr>
          <p:spPr bwMode="auto">
            <a:xfrm>
              <a:off x="1522" y="3353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3" name="Line 421"/>
            <p:cNvSpPr>
              <a:spLocks noChangeShapeType="1"/>
            </p:cNvSpPr>
            <p:nvPr/>
          </p:nvSpPr>
          <p:spPr bwMode="auto">
            <a:xfrm>
              <a:off x="1539" y="3326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4" name="Line 422"/>
            <p:cNvSpPr>
              <a:spLocks noChangeShapeType="1"/>
            </p:cNvSpPr>
            <p:nvPr/>
          </p:nvSpPr>
          <p:spPr bwMode="auto">
            <a:xfrm>
              <a:off x="1556" y="3298"/>
              <a:ext cx="18" cy="1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5" name="Line 423"/>
            <p:cNvSpPr>
              <a:spLocks noChangeShapeType="1"/>
            </p:cNvSpPr>
            <p:nvPr/>
          </p:nvSpPr>
          <p:spPr bwMode="auto">
            <a:xfrm>
              <a:off x="1572" y="3272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6" name="Line 424"/>
            <p:cNvSpPr>
              <a:spLocks noChangeShapeType="1"/>
            </p:cNvSpPr>
            <p:nvPr/>
          </p:nvSpPr>
          <p:spPr bwMode="auto">
            <a:xfrm flipH="1">
              <a:off x="1697" y="3407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7" name="Line 425"/>
            <p:cNvSpPr>
              <a:spLocks noChangeShapeType="1"/>
            </p:cNvSpPr>
            <p:nvPr/>
          </p:nvSpPr>
          <p:spPr bwMode="auto">
            <a:xfrm flipH="1">
              <a:off x="1680" y="3380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8" name="Line 426"/>
            <p:cNvSpPr>
              <a:spLocks noChangeShapeType="1"/>
            </p:cNvSpPr>
            <p:nvPr/>
          </p:nvSpPr>
          <p:spPr bwMode="auto">
            <a:xfrm flipH="1">
              <a:off x="1664" y="3353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9" name="Line 427"/>
            <p:cNvSpPr>
              <a:spLocks noChangeShapeType="1"/>
            </p:cNvSpPr>
            <p:nvPr/>
          </p:nvSpPr>
          <p:spPr bwMode="auto">
            <a:xfrm flipH="1">
              <a:off x="1647" y="3326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40" name="Line 428"/>
            <p:cNvSpPr>
              <a:spLocks noChangeShapeType="1"/>
            </p:cNvSpPr>
            <p:nvPr/>
          </p:nvSpPr>
          <p:spPr bwMode="auto">
            <a:xfrm flipH="1">
              <a:off x="1630" y="3298"/>
              <a:ext cx="19" cy="1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41" name="Line 429"/>
            <p:cNvSpPr>
              <a:spLocks noChangeShapeType="1"/>
            </p:cNvSpPr>
            <p:nvPr/>
          </p:nvSpPr>
          <p:spPr bwMode="auto">
            <a:xfrm flipH="1">
              <a:off x="1613" y="3272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42" name="Freeform 430"/>
            <p:cNvSpPr>
              <a:spLocks/>
            </p:cNvSpPr>
            <p:nvPr/>
          </p:nvSpPr>
          <p:spPr bwMode="auto">
            <a:xfrm>
              <a:off x="1500" y="3268"/>
              <a:ext cx="205" cy="163"/>
            </a:xfrm>
            <a:custGeom>
              <a:avLst/>
              <a:gdLst/>
              <a:ahLst/>
              <a:cxnLst>
                <a:cxn ang="0">
                  <a:pos x="3696" y="0"/>
                </a:cxn>
                <a:cxn ang="0">
                  <a:pos x="0" y="5892"/>
                </a:cxn>
                <a:cxn ang="0">
                  <a:pos x="7396" y="5892"/>
                </a:cxn>
                <a:cxn ang="0">
                  <a:pos x="3696" y="0"/>
                </a:cxn>
              </a:cxnLst>
              <a:rect l="0" t="0" r="r" b="b"/>
              <a:pathLst>
                <a:path w="7396" h="5892">
                  <a:moveTo>
                    <a:pt x="3696" y="0"/>
                  </a:moveTo>
                  <a:lnTo>
                    <a:pt x="0" y="5892"/>
                  </a:lnTo>
                  <a:lnTo>
                    <a:pt x="7396" y="5892"/>
                  </a:lnTo>
                  <a:lnTo>
                    <a:pt x="3696" y="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52" name="Group 403"/>
          <p:cNvGrpSpPr>
            <a:grpSpLocks noChangeAspect="1"/>
          </p:cNvGrpSpPr>
          <p:nvPr/>
        </p:nvGrpSpPr>
        <p:grpSpPr bwMode="auto">
          <a:xfrm>
            <a:off x="1619672" y="5085184"/>
            <a:ext cx="275847" cy="288000"/>
            <a:chOff x="1489" y="3216"/>
            <a:chExt cx="227" cy="237"/>
          </a:xfrm>
        </p:grpSpPr>
        <p:sp>
          <p:nvSpPr>
            <p:cNvPr id="444" name="Freeform 409"/>
            <p:cNvSpPr>
              <a:spLocks/>
            </p:cNvSpPr>
            <p:nvPr/>
          </p:nvSpPr>
          <p:spPr bwMode="auto">
            <a:xfrm>
              <a:off x="1541" y="3216"/>
              <a:ext cx="34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" y="10"/>
                </a:cxn>
                <a:cxn ang="0">
                  <a:pos x="5" y="5"/>
                </a:cxn>
                <a:cxn ang="0">
                  <a:pos x="11" y="1"/>
                </a:cxn>
                <a:cxn ang="0">
                  <a:pos x="17" y="0"/>
                </a:cxn>
                <a:cxn ang="0">
                  <a:pos x="24" y="1"/>
                </a:cxn>
                <a:cxn ang="0">
                  <a:pos x="29" y="5"/>
                </a:cxn>
                <a:cxn ang="0">
                  <a:pos x="34" y="10"/>
                </a:cxn>
                <a:cxn ang="0">
                  <a:pos x="34" y="17"/>
                </a:cxn>
                <a:cxn ang="0">
                  <a:pos x="34" y="23"/>
                </a:cxn>
                <a:cxn ang="0">
                  <a:pos x="29" y="28"/>
                </a:cxn>
                <a:cxn ang="0">
                  <a:pos x="24" y="31"/>
                </a:cxn>
                <a:cxn ang="0">
                  <a:pos x="17" y="33"/>
                </a:cxn>
                <a:cxn ang="0">
                  <a:pos x="11" y="31"/>
                </a:cxn>
                <a:cxn ang="0">
                  <a:pos x="5" y="28"/>
                </a:cxn>
                <a:cxn ang="0">
                  <a:pos x="1" y="23"/>
                </a:cxn>
                <a:cxn ang="0">
                  <a:pos x="0" y="17"/>
                </a:cxn>
              </a:cxnLst>
              <a:rect l="0" t="0" r="r" b="b"/>
              <a:pathLst>
                <a:path w="34" h="33">
                  <a:moveTo>
                    <a:pt x="0" y="17"/>
                  </a:moveTo>
                  <a:lnTo>
                    <a:pt x="1" y="10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7" y="0"/>
                  </a:lnTo>
                  <a:lnTo>
                    <a:pt x="24" y="1"/>
                  </a:lnTo>
                  <a:lnTo>
                    <a:pt x="29" y="5"/>
                  </a:lnTo>
                  <a:lnTo>
                    <a:pt x="34" y="10"/>
                  </a:lnTo>
                  <a:lnTo>
                    <a:pt x="34" y="17"/>
                  </a:lnTo>
                  <a:lnTo>
                    <a:pt x="34" y="23"/>
                  </a:lnTo>
                  <a:lnTo>
                    <a:pt x="29" y="28"/>
                  </a:lnTo>
                  <a:lnTo>
                    <a:pt x="24" y="31"/>
                  </a:lnTo>
                  <a:lnTo>
                    <a:pt x="17" y="33"/>
                  </a:lnTo>
                  <a:lnTo>
                    <a:pt x="11" y="31"/>
                  </a:lnTo>
                  <a:lnTo>
                    <a:pt x="5" y="28"/>
                  </a:lnTo>
                  <a:lnTo>
                    <a:pt x="1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45" name="Freeform 410"/>
            <p:cNvSpPr>
              <a:spLocks/>
            </p:cNvSpPr>
            <p:nvPr/>
          </p:nvSpPr>
          <p:spPr bwMode="auto">
            <a:xfrm>
              <a:off x="1602" y="3216"/>
              <a:ext cx="34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" y="10"/>
                </a:cxn>
                <a:cxn ang="0">
                  <a:pos x="5" y="5"/>
                </a:cxn>
                <a:cxn ang="0">
                  <a:pos x="10" y="1"/>
                </a:cxn>
                <a:cxn ang="0">
                  <a:pos x="16" y="0"/>
                </a:cxn>
                <a:cxn ang="0">
                  <a:pos x="23" y="1"/>
                </a:cxn>
                <a:cxn ang="0">
                  <a:pos x="29" y="5"/>
                </a:cxn>
                <a:cxn ang="0">
                  <a:pos x="32" y="10"/>
                </a:cxn>
                <a:cxn ang="0">
                  <a:pos x="34" y="17"/>
                </a:cxn>
                <a:cxn ang="0">
                  <a:pos x="32" y="23"/>
                </a:cxn>
                <a:cxn ang="0">
                  <a:pos x="29" y="28"/>
                </a:cxn>
                <a:cxn ang="0">
                  <a:pos x="23" y="31"/>
                </a:cxn>
                <a:cxn ang="0">
                  <a:pos x="16" y="33"/>
                </a:cxn>
                <a:cxn ang="0">
                  <a:pos x="10" y="31"/>
                </a:cxn>
                <a:cxn ang="0">
                  <a:pos x="5" y="28"/>
                </a:cxn>
                <a:cxn ang="0">
                  <a:pos x="1" y="23"/>
                </a:cxn>
                <a:cxn ang="0">
                  <a:pos x="0" y="17"/>
                </a:cxn>
              </a:cxnLst>
              <a:rect l="0" t="0" r="r" b="b"/>
              <a:pathLst>
                <a:path w="34" h="33">
                  <a:moveTo>
                    <a:pt x="0" y="17"/>
                  </a:moveTo>
                  <a:lnTo>
                    <a:pt x="1" y="10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9" y="5"/>
                  </a:lnTo>
                  <a:lnTo>
                    <a:pt x="32" y="10"/>
                  </a:lnTo>
                  <a:lnTo>
                    <a:pt x="34" y="17"/>
                  </a:lnTo>
                  <a:lnTo>
                    <a:pt x="32" y="23"/>
                  </a:lnTo>
                  <a:lnTo>
                    <a:pt x="29" y="28"/>
                  </a:lnTo>
                  <a:lnTo>
                    <a:pt x="23" y="31"/>
                  </a:lnTo>
                  <a:lnTo>
                    <a:pt x="16" y="33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1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46" name="Freeform 411"/>
            <p:cNvSpPr>
              <a:spLocks/>
            </p:cNvSpPr>
            <p:nvPr/>
          </p:nvSpPr>
          <p:spPr bwMode="auto">
            <a:xfrm>
              <a:off x="1661" y="3216"/>
              <a:ext cx="35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11" y="1"/>
                </a:cxn>
                <a:cxn ang="0">
                  <a:pos x="18" y="0"/>
                </a:cxn>
                <a:cxn ang="0">
                  <a:pos x="24" y="1"/>
                </a:cxn>
                <a:cxn ang="0">
                  <a:pos x="30" y="5"/>
                </a:cxn>
                <a:cxn ang="0">
                  <a:pos x="34" y="10"/>
                </a:cxn>
                <a:cxn ang="0">
                  <a:pos x="35" y="17"/>
                </a:cxn>
                <a:cxn ang="0">
                  <a:pos x="34" y="23"/>
                </a:cxn>
                <a:cxn ang="0">
                  <a:pos x="30" y="28"/>
                </a:cxn>
                <a:cxn ang="0">
                  <a:pos x="24" y="31"/>
                </a:cxn>
                <a:cxn ang="0">
                  <a:pos x="18" y="33"/>
                </a:cxn>
                <a:cxn ang="0">
                  <a:pos x="11" y="31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0" y="17"/>
                </a:cxn>
              </a:cxnLst>
              <a:rect l="0" t="0" r="r" b="b"/>
              <a:pathLst>
                <a:path w="35" h="33">
                  <a:moveTo>
                    <a:pt x="0" y="17"/>
                  </a:moveTo>
                  <a:lnTo>
                    <a:pt x="2" y="10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8" y="0"/>
                  </a:lnTo>
                  <a:lnTo>
                    <a:pt x="24" y="1"/>
                  </a:lnTo>
                  <a:lnTo>
                    <a:pt x="30" y="5"/>
                  </a:lnTo>
                  <a:lnTo>
                    <a:pt x="34" y="10"/>
                  </a:lnTo>
                  <a:lnTo>
                    <a:pt x="35" y="17"/>
                  </a:lnTo>
                  <a:lnTo>
                    <a:pt x="34" y="23"/>
                  </a:lnTo>
                  <a:lnTo>
                    <a:pt x="30" y="28"/>
                  </a:lnTo>
                  <a:lnTo>
                    <a:pt x="24" y="31"/>
                  </a:lnTo>
                  <a:lnTo>
                    <a:pt x="18" y="33"/>
                  </a:lnTo>
                  <a:lnTo>
                    <a:pt x="11" y="31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47" name="Line 412"/>
            <p:cNvSpPr>
              <a:spLocks noChangeShapeType="1"/>
            </p:cNvSpPr>
            <p:nvPr/>
          </p:nvSpPr>
          <p:spPr bwMode="auto">
            <a:xfrm>
              <a:off x="1523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48" name="Line 413"/>
            <p:cNvSpPr>
              <a:spLocks noChangeShapeType="1"/>
            </p:cNvSpPr>
            <p:nvPr/>
          </p:nvSpPr>
          <p:spPr bwMode="auto">
            <a:xfrm>
              <a:off x="1555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49" name="Line 414"/>
            <p:cNvSpPr>
              <a:spLocks noChangeShapeType="1"/>
            </p:cNvSpPr>
            <p:nvPr/>
          </p:nvSpPr>
          <p:spPr bwMode="auto">
            <a:xfrm>
              <a:off x="1587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50" name="Line 415"/>
            <p:cNvSpPr>
              <a:spLocks noChangeShapeType="1"/>
            </p:cNvSpPr>
            <p:nvPr/>
          </p:nvSpPr>
          <p:spPr bwMode="auto">
            <a:xfrm>
              <a:off x="1619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51" name="Line 416"/>
            <p:cNvSpPr>
              <a:spLocks noChangeShapeType="1"/>
            </p:cNvSpPr>
            <p:nvPr/>
          </p:nvSpPr>
          <p:spPr bwMode="auto">
            <a:xfrm>
              <a:off x="1651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52" name="Line 417"/>
            <p:cNvSpPr>
              <a:spLocks noChangeShapeType="1"/>
            </p:cNvSpPr>
            <p:nvPr/>
          </p:nvSpPr>
          <p:spPr bwMode="auto">
            <a:xfrm>
              <a:off x="1683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53" name="Line 418"/>
            <p:cNvSpPr>
              <a:spLocks noChangeShapeType="1"/>
            </p:cNvSpPr>
            <p:nvPr/>
          </p:nvSpPr>
          <p:spPr bwMode="auto">
            <a:xfrm>
              <a:off x="1489" y="3407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54" name="Line 419"/>
            <p:cNvSpPr>
              <a:spLocks noChangeShapeType="1"/>
            </p:cNvSpPr>
            <p:nvPr/>
          </p:nvSpPr>
          <p:spPr bwMode="auto">
            <a:xfrm>
              <a:off x="1506" y="3380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55" name="Line 420"/>
            <p:cNvSpPr>
              <a:spLocks noChangeShapeType="1"/>
            </p:cNvSpPr>
            <p:nvPr/>
          </p:nvSpPr>
          <p:spPr bwMode="auto">
            <a:xfrm>
              <a:off x="1522" y="3353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56" name="Line 421"/>
            <p:cNvSpPr>
              <a:spLocks noChangeShapeType="1"/>
            </p:cNvSpPr>
            <p:nvPr/>
          </p:nvSpPr>
          <p:spPr bwMode="auto">
            <a:xfrm>
              <a:off x="1539" y="3326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57" name="Line 422"/>
            <p:cNvSpPr>
              <a:spLocks noChangeShapeType="1"/>
            </p:cNvSpPr>
            <p:nvPr/>
          </p:nvSpPr>
          <p:spPr bwMode="auto">
            <a:xfrm>
              <a:off x="1556" y="3298"/>
              <a:ext cx="18" cy="1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58" name="Line 423"/>
            <p:cNvSpPr>
              <a:spLocks noChangeShapeType="1"/>
            </p:cNvSpPr>
            <p:nvPr/>
          </p:nvSpPr>
          <p:spPr bwMode="auto">
            <a:xfrm>
              <a:off x="1572" y="3272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59" name="Line 424"/>
            <p:cNvSpPr>
              <a:spLocks noChangeShapeType="1"/>
            </p:cNvSpPr>
            <p:nvPr/>
          </p:nvSpPr>
          <p:spPr bwMode="auto">
            <a:xfrm flipH="1">
              <a:off x="1697" y="3407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0" name="Line 425"/>
            <p:cNvSpPr>
              <a:spLocks noChangeShapeType="1"/>
            </p:cNvSpPr>
            <p:nvPr/>
          </p:nvSpPr>
          <p:spPr bwMode="auto">
            <a:xfrm flipH="1">
              <a:off x="1680" y="3380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" name="Line 426"/>
            <p:cNvSpPr>
              <a:spLocks noChangeShapeType="1"/>
            </p:cNvSpPr>
            <p:nvPr/>
          </p:nvSpPr>
          <p:spPr bwMode="auto">
            <a:xfrm flipH="1">
              <a:off x="1664" y="3353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2" name="Line 427"/>
            <p:cNvSpPr>
              <a:spLocks noChangeShapeType="1"/>
            </p:cNvSpPr>
            <p:nvPr/>
          </p:nvSpPr>
          <p:spPr bwMode="auto">
            <a:xfrm flipH="1">
              <a:off x="1647" y="3326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3" name="Line 428"/>
            <p:cNvSpPr>
              <a:spLocks noChangeShapeType="1"/>
            </p:cNvSpPr>
            <p:nvPr/>
          </p:nvSpPr>
          <p:spPr bwMode="auto">
            <a:xfrm flipH="1">
              <a:off x="1630" y="3298"/>
              <a:ext cx="19" cy="1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4" name="Line 429"/>
            <p:cNvSpPr>
              <a:spLocks noChangeShapeType="1"/>
            </p:cNvSpPr>
            <p:nvPr/>
          </p:nvSpPr>
          <p:spPr bwMode="auto">
            <a:xfrm flipH="1">
              <a:off x="1613" y="3272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5" name="Freeform 430"/>
            <p:cNvSpPr>
              <a:spLocks/>
            </p:cNvSpPr>
            <p:nvPr/>
          </p:nvSpPr>
          <p:spPr bwMode="auto">
            <a:xfrm>
              <a:off x="1500" y="3268"/>
              <a:ext cx="205" cy="163"/>
            </a:xfrm>
            <a:custGeom>
              <a:avLst/>
              <a:gdLst/>
              <a:ahLst/>
              <a:cxnLst>
                <a:cxn ang="0">
                  <a:pos x="3696" y="0"/>
                </a:cxn>
                <a:cxn ang="0">
                  <a:pos x="0" y="5892"/>
                </a:cxn>
                <a:cxn ang="0">
                  <a:pos x="7396" y="5892"/>
                </a:cxn>
                <a:cxn ang="0">
                  <a:pos x="3696" y="0"/>
                </a:cxn>
              </a:cxnLst>
              <a:rect l="0" t="0" r="r" b="b"/>
              <a:pathLst>
                <a:path w="7396" h="5892">
                  <a:moveTo>
                    <a:pt x="3696" y="0"/>
                  </a:moveTo>
                  <a:lnTo>
                    <a:pt x="0" y="5892"/>
                  </a:lnTo>
                  <a:lnTo>
                    <a:pt x="7396" y="5892"/>
                  </a:lnTo>
                  <a:lnTo>
                    <a:pt x="3696" y="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cxnSp>
        <p:nvCxnSpPr>
          <p:cNvPr id="476" name="Přímá spojovací čára 475"/>
          <p:cNvCxnSpPr/>
          <p:nvPr/>
        </p:nvCxnSpPr>
        <p:spPr>
          <a:xfrm>
            <a:off x="1475656" y="2132856"/>
            <a:ext cx="0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Přímá spojovací čára 477"/>
          <p:cNvCxnSpPr/>
          <p:nvPr/>
        </p:nvCxnSpPr>
        <p:spPr>
          <a:xfrm>
            <a:off x="1403648" y="3140968"/>
            <a:ext cx="0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Přímá spojovací čára 479"/>
          <p:cNvCxnSpPr/>
          <p:nvPr/>
        </p:nvCxnSpPr>
        <p:spPr>
          <a:xfrm>
            <a:off x="1043608" y="4293096"/>
            <a:ext cx="0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1895918" y="2288658"/>
            <a:ext cx="347588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4" name="TextovéPole 483"/>
          <p:cNvSpPr txBox="1"/>
          <p:nvPr/>
        </p:nvSpPr>
        <p:spPr>
          <a:xfrm>
            <a:off x="1907704" y="1988840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b="1" dirty="0" smtClean="0">
                <a:latin typeface="Arial" pitchFamily="34" charset="0"/>
                <a:cs typeface="Arial" pitchFamily="34" charset="0"/>
              </a:rPr>
              <a:t>ENY</a:t>
            </a:r>
            <a:endParaRPr lang="cs-CZ" sz="9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7" name="Skupina 487"/>
          <p:cNvGrpSpPr/>
          <p:nvPr/>
        </p:nvGrpSpPr>
        <p:grpSpPr>
          <a:xfrm>
            <a:off x="1763688" y="2996952"/>
            <a:ext cx="648072" cy="570954"/>
            <a:chOff x="1691680" y="3016870"/>
            <a:chExt cx="648072" cy="570954"/>
          </a:xfrm>
        </p:grpSpPr>
        <p:pic>
          <p:nvPicPr>
            <p:cNvPr id="485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6550515">
              <a:off x="1731985" y="3100664"/>
              <a:ext cx="347588" cy="18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6" name="TextovéPole 485"/>
            <p:cNvSpPr txBox="1"/>
            <p:nvPr/>
          </p:nvSpPr>
          <p:spPr>
            <a:xfrm>
              <a:off x="1691680" y="3356992"/>
              <a:ext cx="6480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900" b="1" dirty="0" smtClean="0">
                  <a:latin typeface="Arial" pitchFamily="34" charset="0"/>
                  <a:cs typeface="Arial" pitchFamily="34" charset="0"/>
                </a:rPr>
                <a:t>ENY</a:t>
              </a:r>
              <a:endParaRPr lang="cs-CZ" sz="9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8" name="Skupina 488"/>
          <p:cNvGrpSpPr/>
          <p:nvPr/>
        </p:nvGrpSpPr>
        <p:grpSpPr>
          <a:xfrm>
            <a:off x="1547664" y="3861048"/>
            <a:ext cx="648072" cy="570954"/>
            <a:chOff x="1691680" y="3016870"/>
            <a:chExt cx="648072" cy="570954"/>
          </a:xfrm>
        </p:grpSpPr>
        <p:pic>
          <p:nvPicPr>
            <p:cNvPr id="490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6550515">
              <a:off x="1731985" y="3100664"/>
              <a:ext cx="347588" cy="18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91" name="TextovéPole 490"/>
            <p:cNvSpPr txBox="1"/>
            <p:nvPr/>
          </p:nvSpPr>
          <p:spPr>
            <a:xfrm>
              <a:off x="1691680" y="3356992"/>
              <a:ext cx="6480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900" b="1" dirty="0" smtClean="0">
                  <a:latin typeface="Arial" pitchFamily="34" charset="0"/>
                  <a:cs typeface="Arial" pitchFamily="34" charset="0"/>
                </a:rPr>
                <a:t>ENY</a:t>
              </a:r>
              <a:endParaRPr lang="cs-CZ" sz="9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9" name="Skupina 491"/>
          <p:cNvGrpSpPr/>
          <p:nvPr/>
        </p:nvGrpSpPr>
        <p:grpSpPr>
          <a:xfrm>
            <a:off x="1259632" y="5085184"/>
            <a:ext cx="648072" cy="570954"/>
            <a:chOff x="1691680" y="3016870"/>
            <a:chExt cx="648072" cy="570954"/>
          </a:xfrm>
        </p:grpSpPr>
        <p:pic>
          <p:nvPicPr>
            <p:cNvPr id="493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6550515">
              <a:off x="1731985" y="3100664"/>
              <a:ext cx="347588" cy="18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94" name="TextovéPole 493"/>
            <p:cNvSpPr txBox="1"/>
            <p:nvPr/>
          </p:nvSpPr>
          <p:spPr>
            <a:xfrm>
              <a:off x="1691680" y="3356992"/>
              <a:ext cx="6480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900" b="1" dirty="0" smtClean="0">
                  <a:latin typeface="Arial" pitchFamily="34" charset="0"/>
                  <a:cs typeface="Arial" pitchFamily="34" charset="0"/>
                </a:rPr>
                <a:t>ENY</a:t>
              </a:r>
              <a:endParaRPr lang="cs-CZ" sz="900" b="1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400000">
            <a:off x="1285634" y="4665180"/>
            <a:ext cx="668286" cy="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5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6327523">
            <a:off x="1841339" y="2716538"/>
            <a:ext cx="668286" cy="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0" name="Skupina 467"/>
          <p:cNvGrpSpPr/>
          <p:nvPr/>
        </p:nvGrpSpPr>
        <p:grpSpPr>
          <a:xfrm>
            <a:off x="-1043583" y="4592879"/>
            <a:ext cx="5624242" cy="2044068"/>
            <a:chOff x="1828079" y="3949083"/>
            <a:chExt cx="5624242" cy="2044068"/>
          </a:xfrm>
        </p:grpSpPr>
        <p:sp>
          <p:nvSpPr>
            <p:cNvPr id="473" name="Volný tvar 472"/>
            <p:cNvSpPr/>
            <p:nvPr/>
          </p:nvSpPr>
          <p:spPr>
            <a:xfrm>
              <a:off x="6330481" y="3949083"/>
              <a:ext cx="905815" cy="747902"/>
            </a:xfrm>
            <a:custGeom>
              <a:avLst/>
              <a:gdLst>
                <a:gd name="connsiteX0" fmla="*/ 1181586 w 1598701"/>
                <a:gd name="connsiteY0" fmla="*/ 176560 h 1435714"/>
                <a:gd name="connsiteX1" fmla="*/ 594733 w 1598701"/>
                <a:gd name="connsiteY1" fmla="*/ 26435 h 1435714"/>
                <a:gd name="connsiteX2" fmla="*/ 417312 w 1598701"/>
                <a:gd name="connsiteY2" fmla="*/ 654232 h 1435714"/>
                <a:gd name="connsiteX3" fmla="*/ 21527 w 1598701"/>
                <a:gd name="connsiteY3" fmla="*/ 1145551 h 1435714"/>
                <a:gd name="connsiteX4" fmla="*/ 1140643 w 1598701"/>
                <a:gd name="connsiteY4" fmla="*/ 1432154 h 1435714"/>
                <a:gd name="connsiteX5" fmla="*/ 1550076 w 1598701"/>
                <a:gd name="connsiteY5" fmla="*/ 954483 h 1435714"/>
                <a:gd name="connsiteX6" fmla="*/ 1577371 w 1598701"/>
                <a:gd name="connsiteY6" fmla="*/ 613289 h 1435714"/>
                <a:gd name="connsiteX7" fmla="*/ 1427246 w 1598701"/>
                <a:gd name="connsiteY7" fmla="*/ 340333 h 1435714"/>
                <a:gd name="connsiteX8" fmla="*/ 1427246 w 1598701"/>
                <a:gd name="connsiteY8" fmla="*/ 340333 h 1435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98701" h="1435714">
                  <a:moveTo>
                    <a:pt x="1181586" y="176560"/>
                  </a:moveTo>
                  <a:cubicBezTo>
                    <a:pt x="951849" y="61691"/>
                    <a:pt x="722112" y="-53177"/>
                    <a:pt x="594733" y="26435"/>
                  </a:cubicBezTo>
                  <a:cubicBezTo>
                    <a:pt x="467354" y="106047"/>
                    <a:pt x="512846" y="467713"/>
                    <a:pt x="417312" y="654232"/>
                  </a:cubicBezTo>
                  <a:cubicBezTo>
                    <a:pt x="321778" y="840751"/>
                    <a:pt x="-99028" y="1015897"/>
                    <a:pt x="21527" y="1145551"/>
                  </a:cubicBezTo>
                  <a:cubicBezTo>
                    <a:pt x="142082" y="1275205"/>
                    <a:pt x="885885" y="1463999"/>
                    <a:pt x="1140643" y="1432154"/>
                  </a:cubicBezTo>
                  <a:cubicBezTo>
                    <a:pt x="1395401" y="1400309"/>
                    <a:pt x="1477288" y="1090961"/>
                    <a:pt x="1550076" y="954483"/>
                  </a:cubicBezTo>
                  <a:cubicBezTo>
                    <a:pt x="1622864" y="818006"/>
                    <a:pt x="1597843" y="715647"/>
                    <a:pt x="1577371" y="613289"/>
                  </a:cubicBezTo>
                  <a:cubicBezTo>
                    <a:pt x="1556899" y="510931"/>
                    <a:pt x="1427246" y="340333"/>
                    <a:pt x="1427246" y="340333"/>
                  </a:cubicBezTo>
                  <a:lnTo>
                    <a:pt x="1427246" y="340333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cs-CZ">
                <a:solidFill>
                  <a:srgbClr val="0000FF"/>
                </a:solidFill>
                <a:latin typeface="Cambria" pitchFamily="18" charset="0"/>
              </a:endParaRPr>
            </a:p>
          </p:txBody>
        </p:sp>
        <p:grpSp>
          <p:nvGrpSpPr>
            <p:cNvPr id="61" name="Skupina 93"/>
            <p:cNvGrpSpPr/>
            <p:nvPr/>
          </p:nvGrpSpPr>
          <p:grpSpPr>
            <a:xfrm>
              <a:off x="1828079" y="5543950"/>
              <a:ext cx="387907" cy="449201"/>
              <a:chOff x="-5987427" y="4032835"/>
              <a:chExt cx="593999" cy="539081"/>
            </a:xfrm>
          </p:grpSpPr>
          <p:cxnSp>
            <p:nvCxnSpPr>
              <p:cNvPr id="477" name="Přímá spojnice 58"/>
              <p:cNvCxnSpPr/>
              <p:nvPr/>
            </p:nvCxnSpPr>
            <p:spPr>
              <a:xfrm>
                <a:off x="-5690428" y="4032835"/>
                <a:ext cx="0" cy="25093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79" name="Picture 2" descr="D:\Učení\Materialy\!!situační značky\značky\samohybní dělomrdi.jpg"/>
              <p:cNvPicPr>
                <a:picLocks noChangeAspect="1" noChangeArrowheads="1"/>
              </p:cNvPicPr>
              <p:nvPr/>
            </p:nvPicPr>
            <p:blipFill>
              <a:blip r:embed="rId8" cstate="print"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-5987427" y="4175916"/>
                <a:ext cx="593999" cy="3960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</p:pic>
        </p:grpSp>
        <p:sp>
          <p:nvSpPr>
            <p:cNvPr id="475" name="TextovéPole 474"/>
            <p:cNvSpPr txBox="1"/>
            <p:nvPr/>
          </p:nvSpPr>
          <p:spPr>
            <a:xfrm>
              <a:off x="6865301" y="3989540"/>
              <a:ext cx="5870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b="1" dirty="0" smtClean="0"/>
                <a:t>DPPP</a:t>
              </a:r>
              <a:endParaRPr lang="cs-CZ" sz="1400" b="1" dirty="0"/>
            </a:p>
          </p:txBody>
        </p:sp>
      </p:grpSp>
      <p:grpSp>
        <p:nvGrpSpPr>
          <p:cNvPr id="62" name="Skupina 93"/>
          <p:cNvGrpSpPr/>
          <p:nvPr/>
        </p:nvGrpSpPr>
        <p:grpSpPr>
          <a:xfrm>
            <a:off x="7640477" y="5038545"/>
            <a:ext cx="387907" cy="406679"/>
            <a:chOff x="4856648" y="2349319"/>
            <a:chExt cx="593999" cy="488050"/>
          </a:xfrm>
        </p:grpSpPr>
        <p:cxnSp>
          <p:nvCxnSpPr>
            <p:cNvPr id="506" name="Přímá spojnice 58"/>
            <p:cNvCxnSpPr/>
            <p:nvPr/>
          </p:nvCxnSpPr>
          <p:spPr>
            <a:xfrm>
              <a:off x="5163116" y="2349319"/>
              <a:ext cx="0" cy="1583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07" name="Picture 2" descr="D:\Učení\Materialy\!!situační značky\značky\samohybní dělomrdi.jpg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856648" y="2441369"/>
              <a:ext cx="593999" cy="39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</p:pic>
      </p:grpSp>
      <p:grpSp>
        <p:nvGrpSpPr>
          <p:cNvPr id="63" name="Skupina 93"/>
          <p:cNvGrpSpPr/>
          <p:nvPr/>
        </p:nvGrpSpPr>
        <p:grpSpPr>
          <a:xfrm>
            <a:off x="8216541" y="5038545"/>
            <a:ext cx="387907" cy="406679"/>
            <a:chOff x="4856648" y="2349319"/>
            <a:chExt cx="593999" cy="488050"/>
          </a:xfrm>
        </p:grpSpPr>
        <p:cxnSp>
          <p:nvCxnSpPr>
            <p:cNvPr id="532" name="Přímá spojnice 58"/>
            <p:cNvCxnSpPr/>
            <p:nvPr/>
          </p:nvCxnSpPr>
          <p:spPr>
            <a:xfrm>
              <a:off x="5163116" y="2349319"/>
              <a:ext cx="0" cy="1583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33" name="Picture 2" descr="D:\Učení\Materialy\!!situační značky\značky\samohybní dělomrdi.jpg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856648" y="2441369"/>
              <a:ext cx="593999" cy="39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</p:pic>
      </p:grpSp>
      <p:grpSp>
        <p:nvGrpSpPr>
          <p:cNvPr id="64" name="Skupina 93"/>
          <p:cNvGrpSpPr/>
          <p:nvPr/>
        </p:nvGrpSpPr>
        <p:grpSpPr>
          <a:xfrm>
            <a:off x="8748464" y="5038545"/>
            <a:ext cx="387907" cy="406679"/>
            <a:chOff x="4856648" y="2349319"/>
            <a:chExt cx="593999" cy="488050"/>
          </a:xfrm>
        </p:grpSpPr>
        <p:cxnSp>
          <p:nvCxnSpPr>
            <p:cNvPr id="535" name="Přímá spojnice 58"/>
            <p:cNvCxnSpPr/>
            <p:nvPr/>
          </p:nvCxnSpPr>
          <p:spPr>
            <a:xfrm>
              <a:off x="5163116" y="2349319"/>
              <a:ext cx="0" cy="1583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36" name="Picture 2" descr="D:\Učení\Materialy\!!situační značky\značky\samohybní dělomrdi.jpg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856648" y="2441369"/>
              <a:ext cx="593999" cy="39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</p:pic>
      </p:grpSp>
      <p:grpSp>
        <p:nvGrpSpPr>
          <p:cNvPr id="65" name="Skupina 537"/>
          <p:cNvGrpSpPr/>
          <p:nvPr/>
        </p:nvGrpSpPr>
        <p:grpSpPr>
          <a:xfrm>
            <a:off x="3911726" y="2878882"/>
            <a:ext cx="1056311" cy="970231"/>
            <a:chOff x="5465092" y="2492896"/>
            <a:chExt cx="1439930" cy="1045420"/>
          </a:xfrm>
        </p:grpSpPr>
        <p:sp>
          <p:nvSpPr>
            <p:cNvPr id="539" name="Volný tvar 538"/>
            <p:cNvSpPr/>
            <p:nvPr/>
          </p:nvSpPr>
          <p:spPr>
            <a:xfrm>
              <a:off x="5465092" y="2492896"/>
              <a:ext cx="1291109" cy="1045420"/>
            </a:xfrm>
            <a:custGeom>
              <a:avLst/>
              <a:gdLst>
                <a:gd name="connsiteX0" fmla="*/ 1181586 w 1598701"/>
                <a:gd name="connsiteY0" fmla="*/ 176560 h 1435714"/>
                <a:gd name="connsiteX1" fmla="*/ 594733 w 1598701"/>
                <a:gd name="connsiteY1" fmla="*/ 26435 h 1435714"/>
                <a:gd name="connsiteX2" fmla="*/ 417312 w 1598701"/>
                <a:gd name="connsiteY2" fmla="*/ 654232 h 1435714"/>
                <a:gd name="connsiteX3" fmla="*/ 21527 w 1598701"/>
                <a:gd name="connsiteY3" fmla="*/ 1145551 h 1435714"/>
                <a:gd name="connsiteX4" fmla="*/ 1140643 w 1598701"/>
                <a:gd name="connsiteY4" fmla="*/ 1432154 h 1435714"/>
                <a:gd name="connsiteX5" fmla="*/ 1550076 w 1598701"/>
                <a:gd name="connsiteY5" fmla="*/ 954483 h 1435714"/>
                <a:gd name="connsiteX6" fmla="*/ 1577371 w 1598701"/>
                <a:gd name="connsiteY6" fmla="*/ 613289 h 1435714"/>
                <a:gd name="connsiteX7" fmla="*/ 1427246 w 1598701"/>
                <a:gd name="connsiteY7" fmla="*/ 340333 h 1435714"/>
                <a:gd name="connsiteX8" fmla="*/ 1427246 w 1598701"/>
                <a:gd name="connsiteY8" fmla="*/ 340333 h 1435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98701" h="1435714">
                  <a:moveTo>
                    <a:pt x="1181586" y="176560"/>
                  </a:moveTo>
                  <a:cubicBezTo>
                    <a:pt x="951849" y="61691"/>
                    <a:pt x="722112" y="-53177"/>
                    <a:pt x="594733" y="26435"/>
                  </a:cubicBezTo>
                  <a:cubicBezTo>
                    <a:pt x="467354" y="106047"/>
                    <a:pt x="512846" y="467713"/>
                    <a:pt x="417312" y="654232"/>
                  </a:cubicBezTo>
                  <a:cubicBezTo>
                    <a:pt x="321778" y="840751"/>
                    <a:pt x="-99028" y="1015897"/>
                    <a:pt x="21527" y="1145551"/>
                  </a:cubicBezTo>
                  <a:cubicBezTo>
                    <a:pt x="142082" y="1275205"/>
                    <a:pt x="885885" y="1463999"/>
                    <a:pt x="1140643" y="1432154"/>
                  </a:cubicBezTo>
                  <a:cubicBezTo>
                    <a:pt x="1395401" y="1400309"/>
                    <a:pt x="1477288" y="1090961"/>
                    <a:pt x="1550076" y="954483"/>
                  </a:cubicBezTo>
                  <a:cubicBezTo>
                    <a:pt x="1622864" y="818006"/>
                    <a:pt x="1597843" y="715647"/>
                    <a:pt x="1577371" y="613289"/>
                  </a:cubicBezTo>
                  <a:cubicBezTo>
                    <a:pt x="1556899" y="510931"/>
                    <a:pt x="1427246" y="340333"/>
                    <a:pt x="1427246" y="340333"/>
                  </a:cubicBezTo>
                  <a:lnTo>
                    <a:pt x="1427246" y="340333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FF"/>
                </a:solidFill>
                <a:latin typeface="Cambria" pitchFamily="18" charset="0"/>
              </a:endParaRPr>
            </a:p>
          </p:txBody>
        </p:sp>
        <p:sp>
          <p:nvSpPr>
            <p:cNvPr id="541" name="TextovéPole 540"/>
            <p:cNvSpPr txBox="1"/>
            <p:nvPr/>
          </p:nvSpPr>
          <p:spPr>
            <a:xfrm>
              <a:off x="6220645" y="2545159"/>
              <a:ext cx="684377" cy="3126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b="1" dirty="0" smtClean="0"/>
                <a:t>HPPP</a:t>
              </a:r>
              <a:endParaRPr lang="cs-CZ" sz="1400" b="1" dirty="0"/>
            </a:p>
          </p:txBody>
        </p:sp>
      </p:grpSp>
      <p:grpSp>
        <p:nvGrpSpPr>
          <p:cNvPr id="66" name="Skupina 3"/>
          <p:cNvGrpSpPr/>
          <p:nvPr/>
        </p:nvGrpSpPr>
        <p:grpSpPr>
          <a:xfrm>
            <a:off x="-1954212" y="4853948"/>
            <a:ext cx="1309448" cy="1203643"/>
            <a:chOff x="-2556792" y="4814981"/>
            <a:chExt cx="1309448" cy="1203643"/>
          </a:xfrm>
        </p:grpSpPr>
        <p:pic>
          <p:nvPicPr>
            <p:cNvPr id="537" name="Picture 4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-2556792" y="4814981"/>
              <a:ext cx="1309448" cy="12036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67" name="Skupina 93"/>
            <p:cNvGrpSpPr/>
            <p:nvPr/>
          </p:nvGrpSpPr>
          <p:grpSpPr>
            <a:xfrm>
              <a:off x="-2104260" y="5218965"/>
              <a:ext cx="387907" cy="406679"/>
              <a:chOff x="4856648" y="2349319"/>
              <a:chExt cx="593999" cy="488050"/>
            </a:xfrm>
          </p:grpSpPr>
          <p:cxnSp>
            <p:nvCxnSpPr>
              <p:cNvPr id="547" name="Přímá spojnice 58"/>
              <p:cNvCxnSpPr/>
              <p:nvPr/>
            </p:nvCxnSpPr>
            <p:spPr>
              <a:xfrm>
                <a:off x="5163116" y="2349319"/>
                <a:ext cx="0" cy="1583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548" name="Picture 2" descr="D:\Učení\Materialy\!!situační značky\značky\samohybní dělomrdi.jpg"/>
              <p:cNvPicPr>
                <a:picLocks noChangeAspect="1" noChangeArrowheads="1"/>
              </p:cNvPicPr>
              <p:nvPr/>
            </p:nvPicPr>
            <p:blipFill>
              <a:blip r:embed="rId8" cstate="print"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4856648" y="2441369"/>
                <a:ext cx="593999" cy="3960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  <a:effectLst>
                <a:glow rad="317500">
                  <a:schemeClr val="tx1">
                    <a:alpha val="40000"/>
                  </a:schemeClr>
                </a:glow>
              </a:effectLst>
            </p:spPr>
          </p:pic>
        </p:grpSp>
      </p:grpSp>
      <p:sp>
        <p:nvSpPr>
          <p:cNvPr id="550" name="TextovéPole 549"/>
          <p:cNvSpPr txBox="1"/>
          <p:nvPr/>
        </p:nvSpPr>
        <p:spPr>
          <a:xfrm>
            <a:off x="4883591" y="5793458"/>
            <a:ext cx="2722554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b="1" i="1" dirty="0" smtClean="0"/>
              <a:t>Dělostřelecké přikrytí přesunu</a:t>
            </a:r>
            <a:endParaRPr lang="cs-CZ" b="1" i="1" dirty="0"/>
          </a:p>
        </p:txBody>
      </p:sp>
      <p:grpSp>
        <p:nvGrpSpPr>
          <p:cNvPr id="68" name="Skupina 550"/>
          <p:cNvGrpSpPr/>
          <p:nvPr/>
        </p:nvGrpSpPr>
        <p:grpSpPr>
          <a:xfrm>
            <a:off x="-3420888" y="5047381"/>
            <a:ext cx="172608" cy="270875"/>
            <a:chOff x="5508104" y="5846464"/>
            <a:chExt cx="365921" cy="350364"/>
          </a:xfrm>
        </p:grpSpPr>
        <p:cxnSp>
          <p:nvCxnSpPr>
            <p:cNvPr id="552" name="Přímá spojnice 551"/>
            <p:cNvCxnSpPr/>
            <p:nvPr/>
          </p:nvCxnSpPr>
          <p:spPr>
            <a:xfrm>
              <a:off x="5508104" y="6021646"/>
              <a:ext cx="36592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3" name="Přímá spojnice 552"/>
            <p:cNvCxnSpPr/>
            <p:nvPr/>
          </p:nvCxnSpPr>
          <p:spPr>
            <a:xfrm flipV="1">
              <a:off x="5711617" y="5846464"/>
              <a:ext cx="0" cy="35036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Přímá spojnice 8"/>
          <p:cNvCxnSpPr/>
          <p:nvPr/>
        </p:nvCxnSpPr>
        <p:spPr>
          <a:xfrm flipV="1">
            <a:off x="7812360" y="4787224"/>
            <a:ext cx="1152128" cy="38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>
            <a:stCxn id="344" idx="2"/>
          </p:cNvCxnSpPr>
          <p:nvPr/>
        </p:nvCxnSpPr>
        <p:spPr>
          <a:xfrm>
            <a:off x="8397392" y="4653136"/>
            <a:ext cx="0" cy="27588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8" name="Přímá spojnice 557"/>
          <p:cNvCxnSpPr/>
          <p:nvPr/>
        </p:nvCxnSpPr>
        <p:spPr>
          <a:xfrm>
            <a:off x="7812360" y="4797096"/>
            <a:ext cx="1" cy="14401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9" name="Přímá spojnice 558"/>
          <p:cNvCxnSpPr/>
          <p:nvPr/>
        </p:nvCxnSpPr>
        <p:spPr>
          <a:xfrm>
            <a:off x="8964487" y="4797152"/>
            <a:ext cx="1" cy="14401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D:\ZVK_MK\Škola\Taktické značky_v1.1\znacky_v1.2\delostrelecky_radar\delostrelecky_radar_friendly_4.png"/>
          <p:cNvPicPr>
            <a:picLocks noChangeAspect="1" noChangeArrowheads="1"/>
          </p:cNvPicPr>
          <p:nvPr/>
        </p:nvPicPr>
        <p:blipFill>
          <a:blip r:embed="rId10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2147" y="3660106"/>
            <a:ext cx="478458" cy="41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0" name="Picture 2" descr="D:\ZVK_MK\Škola\Taktické značky_v1.1\znacky_v1.2\delostrelecky_pruzkum\delostrelecky_pruzkum_friendly_5.png"/>
          <p:cNvPicPr>
            <a:picLocks noChangeAspect="1" noChangeArrowheads="1"/>
          </p:cNvPicPr>
          <p:nvPr/>
        </p:nvPicPr>
        <p:blipFill>
          <a:blip r:embed="rId1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0940" y="2420888"/>
            <a:ext cx="430412" cy="35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1" name="Picture 2" descr="D:\ZVK_MK\Škola\Taktické značky_v1.1\znacky_v1.2\delostrelecky_pruzkum\delostrelecky_pruzkum_friendly_5.png"/>
          <p:cNvPicPr>
            <a:picLocks noChangeAspect="1" noChangeArrowheads="1"/>
          </p:cNvPicPr>
          <p:nvPr/>
        </p:nvPicPr>
        <p:blipFill>
          <a:blip r:embed="rId1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477062"/>
            <a:ext cx="430412" cy="334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9" name="Skupina 339"/>
          <p:cNvGrpSpPr/>
          <p:nvPr/>
        </p:nvGrpSpPr>
        <p:grpSpPr>
          <a:xfrm>
            <a:off x="8100392" y="4135717"/>
            <a:ext cx="593999" cy="517419"/>
            <a:chOff x="1363200" y="2598266"/>
            <a:chExt cx="593999" cy="517419"/>
          </a:xfrm>
        </p:grpSpPr>
        <p:grpSp>
          <p:nvGrpSpPr>
            <p:cNvPr id="70" name="Skupina 358"/>
            <p:cNvGrpSpPr/>
            <p:nvPr/>
          </p:nvGrpSpPr>
          <p:grpSpPr>
            <a:xfrm>
              <a:off x="1628858" y="2598266"/>
              <a:ext cx="66676" cy="158322"/>
              <a:chOff x="9828584" y="4075139"/>
              <a:chExt cx="75777" cy="169277"/>
            </a:xfrm>
          </p:grpSpPr>
          <p:cxnSp>
            <p:nvCxnSpPr>
              <p:cNvPr id="394" name="Přímá spojnice 393"/>
              <p:cNvCxnSpPr/>
              <p:nvPr/>
            </p:nvCxnSpPr>
            <p:spPr>
              <a:xfrm>
                <a:off x="9828584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5" name="Přímá spojnice 394"/>
              <p:cNvCxnSpPr/>
              <p:nvPr/>
            </p:nvCxnSpPr>
            <p:spPr>
              <a:xfrm>
                <a:off x="9904361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44" name="Picture 2" descr="D:\Učení\Materialy\!!situační značky\značky\samohybní dělomrdi.jpg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1363200" y="2719685"/>
              <a:ext cx="593999" cy="39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</p:pic>
      </p:grpSp>
      <p:grpSp>
        <p:nvGrpSpPr>
          <p:cNvPr id="71" name="Skupina 1"/>
          <p:cNvGrpSpPr/>
          <p:nvPr/>
        </p:nvGrpSpPr>
        <p:grpSpPr>
          <a:xfrm>
            <a:off x="251520" y="4153605"/>
            <a:ext cx="425632" cy="643549"/>
            <a:chOff x="251520" y="4153605"/>
            <a:chExt cx="425632" cy="643549"/>
          </a:xfrm>
        </p:grpSpPr>
        <p:sp>
          <p:nvSpPr>
            <p:cNvPr id="320" name="Line 7"/>
            <p:cNvSpPr>
              <a:spLocks noChangeShapeType="1"/>
            </p:cNvSpPr>
            <p:nvPr/>
          </p:nvSpPr>
          <p:spPr bwMode="auto">
            <a:xfrm>
              <a:off x="251520" y="4797152"/>
              <a:ext cx="425632" cy="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cxnSp>
          <p:nvCxnSpPr>
            <p:cNvPr id="296" name="Přímá spojnice 58"/>
            <p:cNvCxnSpPr/>
            <p:nvPr/>
          </p:nvCxnSpPr>
          <p:spPr>
            <a:xfrm>
              <a:off x="440835" y="4153605"/>
              <a:ext cx="0" cy="1053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2" name="Skupina 553"/>
            <p:cNvGrpSpPr/>
            <p:nvPr/>
          </p:nvGrpSpPr>
          <p:grpSpPr>
            <a:xfrm>
              <a:off x="251520" y="4221088"/>
              <a:ext cx="371475" cy="371475"/>
              <a:chOff x="1115616" y="2420888"/>
              <a:chExt cx="371475" cy="371475"/>
            </a:xfrm>
          </p:grpSpPr>
          <p:pic>
            <p:nvPicPr>
              <p:cNvPr id="555" name="Picture 4"/>
              <p:cNvPicPr>
                <a:picLocks noChangeAspect="1" noChangeArrowheads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5616" y="2420888"/>
                <a:ext cx="371475" cy="371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56" name="Ovál 555"/>
              <p:cNvSpPr/>
              <p:nvPr/>
            </p:nvSpPr>
            <p:spPr>
              <a:xfrm>
                <a:off x="1285921" y="259119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6574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000"/>
                                        <p:tgtEl>
                                          <p:spTgt spid="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0.01041 L -0.4276 -0.0333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90" y="-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7.40741E-7 L -0.4342 -0.15116 " pathEditMode="relative" rAng="0" ptsTypes="AA">
                                      <p:cBhvr>
                                        <p:cTn id="25" dur="4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19" y="-7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8148E-6 L -0.37014 -0.09445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07" y="-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741E-7 L -0.36719 -0.25949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5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68" y="-12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5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Obdélník 336"/>
          <p:cNvSpPr/>
          <p:nvPr/>
        </p:nvSpPr>
        <p:spPr>
          <a:xfrm>
            <a:off x="251520" y="116632"/>
            <a:ext cx="8563916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b="1" u="sng" dirty="0" smtClean="0"/>
              <a:t>Dělostřelecká příprava</a:t>
            </a:r>
          </a:p>
          <a:p>
            <a:r>
              <a:rPr lang="cs-CZ" b="1" dirty="0" smtClean="0"/>
              <a:t>Zahajuje se </a:t>
            </a:r>
            <a:r>
              <a:rPr lang="cs-CZ" dirty="0" smtClean="0"/>
              <a:t>v určeném čase (na signál)</a:t>
            </a:r>
            <a:r>
              <a:rPr lang="cs-CZ" b="1" dirty="0" smtClean="0"/>
              <a:t>, od</a:t>
            </a:r>
            <a:r>
              <a:rPr lang="cs-CZ" dirty="0" smtClean="0"/>
              <a:t> LD </a:t>
            </a:r>
            <a:r>
              <a:rPr lang="cs-CZ" dirty="0" err="1" smtClean="0"/>
              <a:t>Bn</a:t>
            </a:r>
            <a:r>
              <a:rPr lang="cs-CZ" dirty="0" smtClean="0"/>
              <a:t> </a:t>
            </a:r>
            <a:r>
              <a:rPr lang="cs-CZ" b="1" dirty="0" smtClean="0"/>
              <a:t>do</a:t>
            </a:r>
            <a:r>
              <a:rPr lang="cs-CZ" dirty="0" smtClean="0"/>
              <a:t> LA. </a:t>
            </a:r>
            <a:r>
              <a:rPr lang="cs-CZ" b="1" dirty="0" smtClean="0"/>
              <a:t>Úkolem je</a:t>
            </a:r>
            <a:r>
              <a:rPr lang="cs-CZ" dirty="0" smtClean="0"/>
              <a:t> ničit a umlčovat </a:t>
            </a:r>
            <a:r>
              <a:rPr lang="cs-CZ" dirty="0" smtClean="0"/>
              <a:t>nepřítele </a:t>
            </a:r>
            <a:r>
              <a:rPr lang="cs-CZ" dirty="0" smtClean="0"/>
              <a:t>do hloubky útvarů 1.sledu s důrazem na přední okraj a úsek průlomu. 3-5-ti min plánované </a:t>
            </a:r>
            <a:r>
              <a:rPr lang="cs-CZ" dirty="0" err="1" smtClean="0"/>
              <a:t>pal.přepady</a:t>
            </a:r>
            <a:r>
              <a:rPr lang="cs-CZ" dirty="0" smtClean="0"/>
              <a:t>. Udržuje </a:t>
            </a:r>
            <a:r>
              <a:rPr lang="cs-CZ" dirty="0"/>
              <a:t>se hotovostní </a:t>
            </a:r>
            <a:r>
              <a:rPr lang="cs-CZ" dirty="0" err="1" smtClean="0"/>
              <a:t>pal.systém</a:t>
            </a:r>
            <a:r>
              <a:rPr lang="cs-CZ" dirty="0" smtClean="0"/>
              <a:t>. </a:t>
            </a:r>
            <a:endParaRPr lang="cs-CZ" dirty="0"/>
          </a:p>
        </p:txBody>
      </p:sp>
      <p:grpSp>
        <p:nvGrpSpPr>
          <p:cNvPr id="2" name="Skupina 34"/>
          <p:cNvGrpSpPr/>
          <p:nvPr/>
        </p:nvGrpSpPr>
        <p:grpSpPr>
          <a:xfrm>
            <a:off x="6920856" y="1808676"/>
            <a:ext cx="821307" cy="3983565"/>
            <a:chOff x="6920856" y="1808676"/>
            <a:chExt cx="821307" cy="3935351"/>
          </a:xfrm>
        </p:grpSpPr>
        <p:sp>
          <p:nvSpPr>
            <p:cNvPr id="29" name="AutoShape 42"/>
            <p:cNvSpPr>
              <a:spLocks noChangeArrowheads="1"/>
            </p:cNvSpPr>
            <p:nvPr/>
          </p:nvSpPr>
          <p:spPr bwMode="auto">
            <a:xfrm rot="19617509">
              <a:off x="6920856" y="5515427"/>
              <a:ext cx="228600" cy="228600"/>
            </a:xfrm>
            <a:prstGeom prst="flowChartSummingJunction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" name="AutoShape 69"/>
            <p:cNvSpPr>
              <a:spLocks noChangeArrowheads="1"/>
            </p:cNvSpPr>
            <p:nvPr/>
          </p:nvSpPr>
          <p:spPr bwMode="auto">
            <a:xfrm rot="19617509">
              <a:off x="7513563" y="1808676"/>
              <a:ext cx="228600" cy="228600"/>
            </a:xfrm>
            <a:prstGeom prst="flowChartSummingJunction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4" name="Volný tvar 33"/>
            <p:cNvSpPr/>
            <p:nvPr/>
          </p:nvSpPr>
          <p:spPr>
            <a:xfrm>
              <a:off x="7007617" y="2036617"/>
              <a:ext cx="598528" cy="3435728"/>
            </a:xfrm>
            <a:custGeom>
              <a:avLst/>
              <a:gdLst>
                <a:gd name="connsiteX0" fmla="*/ 598528 w 598528"/>
                <a:gd name="connsiteY0" fmla="*/ 0 h 2698171"/>
                <a:gd name="connsiteX1" fmla="*/ 396648 w 598528"/>
                <a:gd name="connsiteY1" fmla="*/ 433450 h 2698171"/>
                <a:gd name="connsiteX2" fmla="*/ 372897 w 598528"/>
                <a:gd name="connsiteY2" fmla="*/ 866899 h 2698171"/>
                <a:gd name="connsiteX3" fmla="*/ 135391 w 598528"/>
                <a:gd name="connsiteY3" fmla="*/ 1591294 h 2698171"/>
                <a:gd name="connsiteX4" fmla="*/ 4762 w 598528"/>
                <a:gd name="connsiteY4" fmla="*/ 2149434 h 2698171"/>
                <a:gd name="connsiteX5" fmla="*/ 28513 w 598528"/>
                <a:gd name="connsiteY5" fmla="*/ 2648198 h 2698171"/>
                <a:gd name="connsiteX6" fmla="*/ 28513 w 598528"/>
                <a:gd name="connsiteY6" fmla="*/ 2654135 h 2698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8528" h="2698171">
                  <a:moveTo>
                    <a:pt x="598528" y="0"/>
                  </a:moveTo>
                  <a:cubicBezTo>
                    <a:pt x="516390" y="144483"/>
                    <a:pt x="434253" y="288967"/>
                    <a:pt x="396648" y="433450"/>
                  </a:cubicBezTo>
                  <a:cubicBezTo>
                    <a:pt x="359043" y="577933"/>
                    <a:pt x="416440" y="673925"/>
                    <a:pt x="372897" y="866899"/>
                  </a:cubicBezTo>
                  <a:cubicBezTo>
                    <a:pt x="329354" y="1059873"/>
                    <a:pt x="196747" y="1377538"/>
                    <a:pt x="135391" y="1591294"/>
                  </a:cubicBezTo>
                  <a:cubicBezTo>
                    <a:pt x="74035" y="1805050"/>
                    <a:pt x="22575" y="1973283"/>
                    <a:pt x="4762" y="2149434"/>
                  </a:cubicBezTo>
                  <a:cubicBezTo>
                    <a:pt x="-13051" y="2325585"/>
                    <a:pt x="24554" y="2564081"/>
                    <a:pt x="28513" y="2648198"/>
                  </a:cubicBezTo>
                  <a:cubicBezTo>
                    <a:pt x="32471" y="2732315"/>
                    <a:pt x="30492" y="2693225"/>
                    <a:pt x="28513" y="2654135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6" name="TextovéPole 35"/>
          <p:cNvSpPr txBox="1"/>
          <p:nvPr/>
        </p:nvSpPr>
        <p:spPr>
          <a:xfrm>
            <a:off x="7380312" y="1412776"/>
            <a:ext cx="500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Arial" pitchFamily="34" charset="0"/>
                <a:cs typeface="Arial" pitchFamily="34" charset="0"/>
              </a:rPr>
              <a:t>LD</a:t>
            </a:r>
            <a:endParaRPr lang="cs-CZ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179512" y="5661248"/>
            <a:ext cx="602376" cy="488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" name="Line 7"/>
          <p:cNvSpPr>
            <a:spLocks noChangeShapeType="1"/>
          </p:cNvSpPr>
          <p:nvPr/>
        </p:nvSpPr>
        <p:spPr bwMode="auto">
          <a:xfrm flipV="1">
            <a:off x="5076056" y="5661248"/>
            <a:ext cx="1834792" cy="1171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1" name="Rectangle 168"/>
          <p:cNvSpPr>
            <a:spLocks noChangeArrowheads="1"/>
          </p:cNvSpPr>
          <p:nvPr/>
        </p:nvSpPr>
        <p:spPr bwMode="auto">
          <a:xfrm>
            <a:off x="3923928" y="5517232"/>
            <a:ext cx="339724" cy="27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r>
              <a:rPr lang="en-US" sz="1200" b="1" dirty="0" smtClean="0"/>
              <a:t>X</a:t>
            </a:r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endParaRPr lang="cs-CZ" sz="1200" b="1" dirty="0">
              <a:solidFill>
                <a:srgbClr val="0000FF"/>
              </a:solidFill>
            </a:endParaRPr>
          </a:p>
        </p:txBody>
      </p:sp>
      <p:sp>
        <p:nvSpPr>
          <p:cNvPr id="44" name="Line 7"/>
          <p:cNvSpPr>
            <a:spLocks noChangeShapeType="1"/>
          </p:cNvSpPr>
          <p:nvPr/>
        </p:nvSpPr>
        <p:spPr bwMode="auto">
          <a:xfrm>
            <a:off x="5620052" y="1914893"/>
            <a:ext cx="185232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5" name="Line 7"/>
          <p:cNvSpPr>
            <a:spLocks noChangeShapeType="1"/>
          </p:cNvSpPr>
          <p:nvPr/>
        </p:nvSpPr>
        <p:spPr bwMode="auto">
          <a:xfrm>
            <a:off x="323528" y="1916832"/>
            <a:ext cx="1001696" cy="614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3" name="Line 6"/>
          <p:cNvSpPr>
            <a:spLocks noChangeShapeType="1"/>
          </p:cNvSpPr>
          <p:nvPr/>
        </p:nvSpPr>
        <p:spPr bwMode="auto">
          <a:xfrm flipV="1">
            <a:off x="2915816" y="5661247"/>
            <a:ext cx="1008112" cy="109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4" name="Line 6"/>
          <p:cNvSpPr>
            <a:spLocks noChangeShapeType="1"/>
          </p:cNvSpPr>
          <p:nvPr/>
        </p:nvSpPr>
        <p:spPr bwMode="auto">
          <a:xfrm>
            <a:off x="3635896" y="1916832"/>
            <a:ext cx="783585" cy="93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5" name="Volný tvar 54"/>
          <p:cNvSpPr/>
          <p:nvPr/>
        </p:nvSpPr>
        <p:spPr>
          <a:xfrm>
            <a:off x="3275856" y="2352090"/>
            <a:ext cx="4104456" cy="643928"/>
          </a:xfrm>
          <a:custGeom>
            <a:avLst/>
            <a:gdLst>
              <a:gd name="connsiteX0" fmla="*/ 0 w 4287328"/>
              <a:gd name="connsiteY0" fmla="*/ 598144 h 643928"/>
              <a:gd name="connsiteX1" fmla="*/ 370936 w 4287328"/>
              <a:gd name="connsiteY1" fmla="*/ 632650 h 643928"/>
              <a:gd name="connsiteX2" fmla="*/ 948906 w 4287328"/>
              <a:gd name="connsiteY2" fmla="*/ 425616 h 643928"/>
              <a:gd name="connsiteX3" fmla="*/ 1664898 w 4287328"/>
              <a:gd name="connsiteY3" fmla="*/ 71933 h 643928"/>
              <a:gd name="connsiteX4" fmla="*/ 2337759 w 4287328"/>
              <a:gd name="connsiteY4" fmla="*/ 123691 h 643928"/>
              <a:gd name="connsiteX5" fmla="*/ 3114136 w 4287328"/>
              <a:gd name="connsiteY5" fmla="*/ 132318 h 643928"/>
              <a:gd name="connsiteX6" fmla="*/ 3743864 w 4287328"/>
              <a:gd name="connsiteY6" fmla="*/ 2921 h 643928"/>
              <a:gd name="connsiteX7" fmla="*/ 4287328 w 4287328"/>
              <a:gd name="connsiteY7" fmla="*/ 54680 h 643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87328" h="643928">
                <a:moveTo>
                  <a:pt x="0" y="598144"/>
                </a:moveTo>
                <a:cubicBezTo>
                  <a:pt x="106392" y="629774"/>
                  <a:pt x="212785" y="661405"/>
                  <a:pt x="370936" y="632650"/>
                </a:cubicBezTo>
                <a:cubicBezTo>
                  <a:pt x="529087" y="603895"/>
                  <a:pt x="733246" y="519069"/>
                  <a:pt x="948906" y="425616"/>
                </a:cubicBezTo>
                <a:cubicBezTo>
                  <a:pt x="1164566" y="332163"/>
                  <a:pt x="1433423" y="122254"/>
                  <a:pt x="1664898" y="71933"/>
                </a:cubicBezTo>
                <a:cubicBezTo>
                  <a:pt x="1896374" y="21612"/>
                  <a:pt x="2096219" y="113627"/>
                  <a:pt x="2337759" y="123691"/>
                </a:cubicBezTo>
                <a:cubicBezTo>
                  <a:pt x="2579299" y="133755"/>
                  <a:pt x="2879785" y="152446"/>
                  <a:pt x="3114136" y="132318"/>
                </a:cubicBezTo>
                <a:cubicBezTo>
                  <a:pt x="3348487" y="112190"/>
                  <a:pt x="3548332" y="15861"/>
                  <a:pt x="3743864" y="2921"/>
                </a:cubicBezTo>
                <a:cubicBezTo>
                  <a:pt x="3939396" y="-10019"/>
                  <a:pt x="4113362" y="22330"/>
                  <a:pt x="4287328" y="54680"/>
                </a:cubicBezTo>
              </a:path>
            </a:pathLst>
          </a:custGeom>
          <a:noFill/>
          <a:ln w="158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Volný tvar 55"/>
          <p:cNvSpPr/>
          <p:nvPr/>
        </p:nvSpPr>
        <p:spPr>
          <a:xfrm>
            <a:off x="3059832" y="3584740"/>
            <a:ext cx="4048334" cy="830725"/>
          </a:xfrm>
          <a:custGeom>
            <a:avLst/>
            <a:gdLst>
              <a:gd name="connsiteX0" fmla="*/ 0 w 4149306"/>
              <a:gd name="connsiteY0" fmla="*/ 0 h 939020"/>
              <a:gd name="connsiteX1" fmla="*/ 405442 w 4149306"/>
              <a:gd name="connsiteY1" fmla="*/ 431321 h 939020"/>
              <a:gd name="connsiteX2" fmla="*/ 1207698 w 4149306"/>
              <a:gd name="connsiteY2" fmla="*/ 914400 h 939020"/>
              <a:gd name="connsiteX3" fmla="*/ 1759789 w 4149306"/>
              <a:gd name="connsiteY3" fmla="*/ 793630 h 939020"/>
              <a:gd name="connsiteX4" fmla="*/ 2398144 w 4149306"/>
              <a:gd name="connsiteY4" fmla="*/ 155276 h 939020"/>
              <a:gd name="connsiteX5" fmla="*/ 3088257 w 4149306"/>
              <a:gd name="connsiteY5" fmla="*/ 189781 h 939020"/>
              <a:gd name="connsiteX6" fmla="*/ 3545457 w 4149306"/>
              <a:gd name="connsiteY6" fmla="*/ 457200 h 939020"/>
              <a:gd name="connsiteX7" fmla="*/ 4149306 w 4149306"/>
              <a:gd name="connsiteY7" fmla="*/ 310551 h 939020"/>
              <a:gd name="connsiteX0" fmla="*/ 0 w 4313208"/>
              <a:gd name="connsiteY0" fmla="*/ 504180 h 830725"/>
              <a:gd name="connsiteX1" fmla="*/ 569344 w 4313208"/>
              <a:gd name="connsiteY1" fmla="*/ 323026 h 830725"/>
              <a:gd name="connsiteX2" fmla="*/ 1371600 w 4313208"/>
              <a:gd name="connsiteY2" fmla="*/ 806105 h 830725"/>
              <a:gd name="connsiteX3" fmla="*/ 1923691 w 4313208"/>
              <a:gd name="connsiteY3" fmla="*/ 685335 h 830725"/>
              <a:gd name="connsiteX4" fmla="*/ 2562046 w 4313208"/>
              <a:gd name="connsiteY4" fmla="*/ 46981 h 830725"/>
              <a:gd name="connsiteX5" fmla="*/ 3252159 w 4313208"/>
              <a:gd name="connsiteY5" fmla="*/ 81486 h 830725"/>
              <a:gd name="connsiteX6" fmla="*/ 3709359 w 4313208"/>
              <a:gd name="connsiteY6" fmla="*/ 348905 h 830725"/>
              <a:gd name="connsiteX7" fmla="*/ 4313208 w 4313208"/>
              <a:gd name="connsiteY7" fmla="*/ 202256 h 830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13208" h="830725">
                <a:moveTo>
                  <a:pt x="0" y="504180"/>
                </a:moveTo>
                <a:cubicBezTo>
                  <a:pt x="102079" y="643640"/>
                  <a:pt x="340744" y="272705"/>
                  <a:pt x="569344" y="323026"/>
                </a:cubicBezTo>
                <a:cubicBezTo>
                  <a:pt x="797944" y="373347"/>
                  <a:pt x="1145876" y="745720"/>
                  <a:pt x="1371600" y="806105"/>
                </a:cubicBezTo>
                <a:cubicBezTo>
                  <a:pt x="1597324" y="866490"/>
                  <a:pt x="1725283" y="811856"/>
                  <a:pt x="1923691" y="685335"/>
                </a:cubicBezTo>
                <a:cubicBezTo>
                  <a:pt x="2122099" y="558814"/>
                  <a:pt x="2340635" y="147623"/>
                  <a:pt x="2562046" y="46981"/>
                </a:cubicBezTo>
                <a:cubicBezTo>
                  <a:pt x="2783457" y="-53661"/>
                  <a:pt x="3060940" y="31165"/>
                  <a:pt x="3252159" y="81486"/>
                </a:cubicBezTo>
                <a:cubicBezTo>
                  <a:pt x="3443378" y="131807"/>
                  <a:pt x="3532518" y="328777"/>
                  <a:pt x="3709359" y="348905"/>
                </a:cubicBezTo>
                <a:cubicBezTo>
                  <a:pt x="3886200" y="369033"/>
                  <a:pt x="4099704" y="285644"/>
                  <a:pt x="4313208" y="202256"/>
                </a:cubicBezTo>
              </a:path>
            </a:pathLst>
          </a:custGeom>
          <a:noFill/>
          <a:ln w="158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Rectangle 168"/>
          <p:cNvSpPr>
            <a:spLocks noChangeArrowheads="1"/>
          </p:cNvSpPr>
          <p:nvPr/>
        </p:nvSpPr>
        <p:spPr bwMode="auto">
          <a:xfrm>
            <a:off x="4401273" y="1804887"/>
            <a:ext cx="339724" cy="27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r>
              <a:rPr lang="en-US" sz="1200" b="1" dirty="0" smtClean="0"/>
              <a:t>X</a:t>
            </a:r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endParaRPr lang="cs-CZ" sz="1200" b="1" dirty="0">
              <a:solidFill>
                <a:srgbClr val="0000FF"/>
              </a:solidFill>
            </a:endParaRPr>
          </a:p>
        </p:txBody>
      </p:sp>
      <p:grpSp>
        <p:nvGrpSpPr>
          <p:cNvPr id="3" name="Skupina 99"/>
          <p:cNvGrpSpPr/>
          <p:nvPr/>
        </p:nvGrpSpPr>
        <p:grpSpPr>
          <a:xfrm>
            <a:off x="2699792" y="1816653"/>
            <a:ext cx="848500" cy="3985974"/>
            <a:chOff x="6927969" y="988417"/>
            <a:chExt cx="848500" cy="3985974"/>
          </a:xfrm>
        </p:grpSpPr>
        <p:sp>
          <p:nvSpPr>
            <p:cNvPr id="101" name="AutoShape 42"/>
            <p:cNvSpPr>
              <a:spLocks noChangeArrowheads="1"/>
            </p:cNvSpPr>
            <p:nvPr/>
          </p:nvSpPr>
          <p:spPr bwMode="auto">
            <a:xfrm rot="19617509">
              <a:off x="6927969" y="4745791"/>
              <a:ext cx="228600" cy="228600"/>
            </a:xfrm>
            <a:prstGeom prst="flowChartSummingJunction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" name="AutoShape 69"/>
            <p:cNvSpPr>
              <a:spLocks noChangeArrowheads="1"/>
            </p:cNvSpPr>
            <p:nvPr/>
          </p:nvSpPr>
          <p:spPr bwMode="auto">
            <a:xfrm rot="19617509">
              <a:off x="7547869" y="988417"/>
              <a:ext cx="228600" cy="228600"/>
            </a:xfrm>
            <a:prstGeom prst="flowChartSummingJunction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" name="Volný tvar 102"/>
            <p:cNvSpPr/>
            <p:nvPr/>
          </p:nvSpPr>
          <p:spPr>
            <a:xfrm>
              <a:off x="7007617" y="1232612"/>
              <a:ext cx="598528" cy="3502177"/>
            </a:xfrm>
            <a:custGeom>
              <a:avLst/>
              <a:gdLst>
                <a:gd name="connsiteX0" fmla="*/ 598528 w 598528"/>
                <a:gd name="connsiteY0" fmla="*/ 0 h 2698171"/>
                <a:gd name="connsiteX1" fmla="*/ 396648 w 598528"/>
                <a:gd name="connsiteY1" fmla="*/ 433450 h 2698171"/>
                <a:gd name="connsiteX2" fmla="*/ 372897 w 598528"/>
                <a:gd name="connsiteY2" fmla="*/ 866899 h 2698171"/>
                <a:gd name="connsiteX3" fmla="*/ 135391 w 598528"/>
                <a:gd name="connsiteY3" fmla="*/ 1591294 h 2698171"/>
                <a:gd name="connsiteX4" fmla="*/ 4762 w 598528"/>
                <a:gd name="connsiteY4" fmla="*/ 2149434 h 2698171"/>
                <a:gd name="connsiteX5" fmla="*/ 28513 w 598528"/>
                <a:gd name="connsiteY5" fmla="*/ 2648198 h 2698171"/>
                <a:gd name="connsiteX6" fmla="*/ 28513 w 598528"/>
                <a:gd name="connsiteY6" fmla="*/ 2654135 h 2698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8528" h="2698171">
                  <a:moveTo>
                    <a:pt x="598528" y="0"/>
                  </a:moveTo>
                  <a:cubicBezTo>
                    <a:pt x="516390" y="144483"/>
                    <a:pt x="434253" y="288967"/>
                    <a:pt x="396648" y="433450"/>
                  </a:cubicBezTo>
                  <a:cubicBezTo>
                    <a:pt x="359043" y="577933"/>
                    <a:pt x="416440" y="673925"/>
                    <a:pt x="372897" y="866899"/>
                  </a:cubicBezTo>
                  <a:cubicBezTo>
                    <a:pt x="329354" y="1059873"/>
                    <a:pt x="196747" y="1377538"/>
                    <a:pt x="135391" y="1591294"/>
                  </a:cubicBezTo>
                  <a:cubicBezTo>
                    <a:pt x="74035" y="1805050"/>
                    <a:pt x="22575" y="1973283"/>
                    <a:pt x="4762" y="2149434"/>
                  </a:cubicBezTo>
                  <a:cubicBezTo>
                    <a:pt x="-13051" y="2325585"/>
                    <a:pt x="24554" y="2564081"/>
                    <a:pt x="28513" y="2648198"/>
                  </a:cubicBezTo>
                  <a:cubicBezTo>
                    <a:pt x="32471" y="2732315"/>
                    <a:pt x="30492" y="2693225"/>
                    <a:pt x="28513" y="2654135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06" name="TextovéPole 105"/>
          <p:cNvSpPr txBox="1"/>
          <p:nvPr/>
        </p:nvSpPr>
        <p:spPr>
          <a:xfrm>
            <a:off x="3275856" y="1412776"/>
            <a:ext cx="500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Arial" pitchFamily="34" charset="0"/>
                <a:cs typeface="Arial" pitchFamily="34" charset="0"/>
              </a:rPr>
              <a:t>LA</a:t>
            </a:r>
            <a:endParaRPr lang="cs-CZ" sz="1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8" name="Přímá spojnice se šipkou 107"/>
          <p:cNvCxnSpPr/>
          <p:nvPr/>
        </p:nvCxnSpPr>
        <p:spPr>
          <a:xfrm flipH="1">
            <a:off x="2627784" y="3789040"/>
            <a:ext cx="35872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Line 6"/>
          <p:cNvSpPr>
            <a:spLocks noChangeShapeType="1"/>
          </p:cNvSpPr>
          <p:nvPr/>
        </p:nvSpPr>
        <p:spPr bwMode="auto">
          <a:xfrm flipV="1">
            <a:off x="2915816" y="1916832"/>
            <a:ext cx="415766" cy="194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4" name="Rectangle 168"/>
          <p:cNvSpPr>
            <a:spLocks noChangeArrowheads="1"/>
          </p:cNvSpPr>
          <p:nvPr/>
        </p:nvSpPr>
        <p:spPr bwMode="auto">
          <a:xfrm>
            <a:off x="1335037" y="1793648"/>
            <a:ext cx="339724" cy="27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r>
              <a:rPr lang="en-US" sz="1200" b="1" dirty="0" smtClean="0"/>
              <a:t>X</a:t>
            </a:r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endParaRPr lang="cs-CZ" sz="1200" b="1" dirty="0">
              <a:solidFill>
                <a:srgbClr val="0000FF"/>
              </a:solidFill>
            </a:endParaRPr>
          </a:p>
        </p:txBody>
      </p:sp>
      <p:sp>
        <p:nvSpPr>
          <p:cNvPr id="135" name="Line 6"/>
          <p:cNvSpPr>
            <a:spLocks noChangeShapeType="1"/>
          </p:cNvSpPr>
          <p:nvPr/>
        </p:nvSpPr>
        <p:spPr bwMode="auto">
          <a:xfrm>
            <a:off x="2339752" y="5661248"/>
            <a:ext cx="313626" cy="711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6" name="Rectangle 168"/>
          <p:cNvSpPr>
            <a:spLocks noChangeArrowheads="1"/>
          </p:cNvSpPr>
          <p:nvPr/>
        </p:nvSpPr>
        <p:spPr bwMode="auto">
          <a:xfrm>
            <a:off x="1979712" y="5517232"/>
            <a:ext cx="339724" cy="27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r>
              <a:rPr lang="en-US" sz="1200" b="1" dirty="0" smtClean="0"/>
              <a:t>X</a:t>
            </a:r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endParaRPr lang="cs-CZ" sz="1200" b="1" dirty="0">
              <a:solidFill>
                <a:srgbClr val="0000FF"/>
              </a:solidFill>
            </a:endParaRPr>
          </a:p>
        </p:txBody>
      </p:sp>
      <p:grpSp>
        <p:nvGrpSpPr>
          <p:cNvPr id="4" name="Skupina 136"/>
          <p:cNvGrpSpPr/>
          <p:nvPr/>
        </p:nvGrpSpPr>
        <p:grpSpPr>
          <a:xfrm>
            <a:off x="4831861" y="1820390"/>
            <a:ext cx="788289" cy="3969278"/>
            <a:chOff x="6953874" y="1808676"/>
            <a:chExt cx="788289" cy="3969278"/>
          </a:xfrm>
        </p:grpSpPr>
        <p:sp>
          <p:nvSpPr>
            <p:cNvPr id="138" name="AutoShape 42"/>
            <p:cNvSpPr>
              <a:spLocks noChangeArrowheads="1"/>
            </p:cNvSpPr>
            <p:nvPr/>
          </p:nvSpPr>
          <p:spPr bwMode="auto">
            <a:xfrm rot="19617509">
              <a:off x="6953874" y="5549354"/>
              <a:ext cx="228600" cy="228600"/>
            </a:xfrm>
            <a:prstGeom prst="flowChartSummingJunction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9" name="AutoShape 69"/>
            <p:cNvSpPr>
              <a:spLocks noChangeArrowheads="1"/>
            </p:cNvSpPr>
            <p:nvPr/>
          </p:nvSpPr>
          <p:spPr bwMode="auto">
            <a:xfrm rot="19617509">
              <a:off x="7513563" y="1808676"/>
              <a:ext cx="228600" cy="228600"/>
            </a:xfrm>
            <a:prstGeom prst="flowChartSummingJunction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0" name="Volný tvar 139"/>
            <p:cNvSpPr/>
            <p:nvPr/>
          </p:nvSpPr>
          <p:spPr>
            <a:xfrm>
              <a:off x="7007617" y="2036618"/>
              <a:ext cx="598528" cy="3468900"/>
            </a:xfrm>
            <a:custGeom>
              <a:avLst/>
              <a:gdLst>
                <a:gd name="connsiteX0" fmla="*/ 598528 w 598528"/>
                <a:gd name="connsiteY0" fmla="*/ 0 h 2698171"/>
                <a:gd name="connsiteX1" fmla="*/ 396648 w 598528"/>
                <a:gd name="connsiteY1" fmla="*/ 433450 h 2698171"/>
                <a:gd name="connsiteX2" fmla="*/ 372897 w 598528"/>
                <a:gd name="connsiteY2" fmla="*/ 866899 h 2698171"/>
                <a:gd name="connsiteX3" fmla="*/ 135391 w 598528"/>
                <a:gd name="connsiteY3" fmla="*/ 1591294 h 2698171"/>
                <a:gd name="connsiteX4" fmla="*/ 4762 w 598528"/>
                <a:gd name="connsiteY4" fmla="*/ 2149434 h 2698171"/>
                <a:gd name="connsiteX5" fmla="*/ 28513 w 598528"/>
                <a:gd name="connsiteY5" fmla="*/ 2648198 h 2698171"/>
                <a:gd name="connsiteX6" fmla="*/ 28513 w 598528"/>
                <a:gd name="connsiteY6" fmla="*/ 2654135 h 2698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8528" h="2698171">
                  <a:moveTo>
                    <a:pt x="598528" y="0"/>
                  </a:moveTo>
                  <a:cubicBezTo>
                    <a:pt x="516390" y="144483"/>
                    <a:pt x="434253" y="288967"/>
                    <a:pt x="396648" y="433450"/>
                  </a:cubicBezTo>
                  <a:cubicBezTo>
                    <a:pt x="359043" y="577933"/>
                    <a:pt x="416440" y="673925"/>
                    <a:pt x="372897" y="866899"/>
                  </a:cubicBezTo>
                  <a:cubicBezTo>
                    <a:pt x="329354" y="1059873"/>
                    <a:pt x="196747" y="1377538"/>
                    <a:pt x="135391" y="1591294"/>
                  </a:cubicBezTo>
                  <a:cubicBezTo>
                    <a:pt x="74035" y="1805050"/>
                    <a:pt x="22575" y="1973283"/>
                    <a:pt x="4762" y="2149434"/>
                  </a:cubicBezTo>
                  <a:cubicBezTo>
                    <a:pt x="-13051" y="2325585"/>
                    <a:pt x="24554" y="2564081"/>
                    <a:pt x="28513" y="2648198"/>
                  </a:cubicBezTo>
                  <a:cubicBezTo>
                    <a:pt x="32471" y="2732315"/>
                    <a:pt x="30492" y="2693225"/>
                    <a:pt x="28513" y="2654135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46" name="TextovéPole 145"/>
          <p:cNvSpPr txBox="1"/>
          <p:nvPr/>
        </p:nvSpPr>
        <p:spPr>
          <a:xfrm>
            <a:off x="5292080" y="1412776"/>
            <a:ext cx="500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Arial" pitchFamily="34" charset="0"/>
                <a:cs typeface="Arial" pitchFamily="34" charset="0"/>
              </a:rPr>
              <a:t>LD</a:t>
            </a:r>
            <a:endParaRPr lang="cs-CZ" sz="16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Skupina 149"/>
          <p:cNvGrpSpPr/>
          <p:nvPr/>
        </p:nvGrpSpPr>
        <p:grpSpPr>
          <a:xfrm rot="1282938">
            <a:off x="1407418" y="2247332"/>
            <a:ext cx="400280" cy="886268"/>
            <a:chOff x="1249481" y="2814442"/>
            <a:chExt cx="400280" cy="886268"/>
          </a:xfrm>
        </p:grpSpPr>
        <p:sp>
          <p:nvSpPr>
            <p:cNvPr id="147" name="Line 6"/>
            <p:cNvSpPr>
              <a:spLocks noChangeShapeType="1"/>
            </p:cNvSpPr>
            <p:nvPr/>
          </p:nvSpPr>
          <p:spPr bwMode="auto">
            <a:xfrm flipH="1" flipV="1">
              <a:off x="1402931" y="2814442"/>
              <a:ext cx="246830" cy="84710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8" name="Line 6"/>
            <p:cNvSpPr>
              <a:spLocks noChangeShapeType="1"/>
            </p:cNvSpPr>
            <p:nvPr/>
          </p:nvSpPr>
          <p:spPr bwMode="auto">
            <a:xfrm flipV="1">
              <a:off x="1249481" y="2822135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9" name="Line 6"/>
            <p:cNvSpPr>
              <a:spLocks noChangeShapeType="1"/>
            </p:cNvSpPr>
            <p:nvPr/>
          </p:nvSpPr>
          <p:spPr bwMode="auto">
            <a:xfrm flipV="1">
              <a:off x="1496311" y="3651391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6" name="Skupina 168"/>
          <p:cNvGrpSpPr/>
          <p:nvPr/>
        </p:nvGrpSpPr>
        <p:grpSpPr>
          <a:xfrm>
            <a:off x="3128497" y="5229200"/>
            <a:ext cx="291375" cy="246986"/>
            <a:chOff x="3658046" y="2033800"/>
            <a:chExt cx="291375" cy="246986"/>
          </a:xfrm>
        </p:grpSpPr>
        <p:pic>
          <p:nvPicPr>
            <p:cNvPr id="170" name="Picture 2" descr="D:\Učení\Materialy\!!situační značky\značky\mechanizovane kolov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58046" y="2093146"/>
              <a:ext cx="291375" cy="18764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</p:pic>
        <p:cxnSp>
          <p:nvCxnSpPr>
            <p:cNvPr id="171" name="Přímá spojnice 170"/>
            <p:cNvCxnSpPr/>
            <p:nvPr/>
          </p:nvCxnSpPr>
          <p:spPr>
            <a:xfrm>
              <a:off x="3803733" y="2033800"/>
              <a:ext cx="0" cy="5927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Skupina 171"/>
          <p:cNvGrpSpPr/>
          <p:nvPr/>
        </p:nvGrpSpPr>
        <p:grpSpPr>
          <a:xfrm>
            <a:off x="3848577" y="2204864"/>
            <a:ext cx="291375" cy="246986"/>
            <a:chOff x="3658046" y="2033800"/>
            <a:chExt cx="291375" cy="246986"/>
          </a:xfrm>
        </p:grpSpPr>
        <p:pic>
          <p:nvPicPr>
            <p:cNvPr id="173" name="Picture 2" descr="D:\Učení\Materialy\!!situační značky\značky\mechanizovane kolov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58046" y="2093146"/>
              <a:ext cx="291375" cy="18764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</p:pic>
        <p:cxnSp>
          <p:nvCxnSpPr>
            <p:cNvPr id="174" name="Přímá spojnice 173"/>
            <p:cNvCxnSpPr/>
            <p:nvPr/>
          </p:nvCxnSpPr>
          <p:spPr>
            <a:xfrm>
              <a:off x="3803733" y="2033800"/>
              <a:ext cx="0" cy="5927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Skupina 174"/>
          <p:cNvGrpSpPr/>
          <p:nvPr/>
        </p:nvGrpSpPr>
        <p:grpSpPr>
          <a:xfrm>
            <a:off x="3848577" y="2564904"/>
            <a:ext cx="291375" cy="246986"/>
            <a:chOff x="3658046" y="2033800"/>
            <a:chExt cx="291375" cy="246986"/>
          </a:xfrm>
        </p:grpSpPr>
        <p:pic>
          <p:nvPicPr>
            <p:cNvPr id="176" name="Picture 2" descr="D:\Učení\Materialy\!!situační značky\značky\mechanizovane kolov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58046" y="2093146"/>
              <a:ext cx="291375" cy="18764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</p:pic>
        <p:cxnSp>
          <p:nvCxnSpPr>
            <p:cNvPr id="177" name="Přímá spojnice 176"/>
            <p:cNvCxnSpPr/>
            <p:nvPr/>
          </p:nvCxnSpPr>
          <p:spPr>
            <a:xfrm>
              <a:off x="3803733" y="2033800"/>
              <a:ext cx="0" cy="5927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Skupina 177"/>
          <p:cNvGrpSpPr/>
          <p:nvPr/>
        </p:nvGrpSpPr>
        <p:grpSpPr>
          <a:xfrm>
            <a:off x="3347864" y="3212976"/>
            <a:ext cx="291375" cy="246986"/>
            <a:chOff x="3658046" y="2033800"/>
            <a:chExt cx="291375" cy="246986"/>
          </a:xfrm>
        </p:grpSpPr>
        <p:pic>
          <p:nvPicPr>
            <p:cNvPr id="179" name="Picture 2" descr="D:\Učení\Materialy\!!situační značky\značky\mechanizovane kolov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58046" y="2093146"/>
              <a:ext cx="291375" cy="18764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</p:pic>
        <p:cxnSp>
          <p:nvCxnSpPr>
            <p:cNvPr id="180" name="Přímá spojnice 179"/>
            <p:cNvCxnSpPr/>
            <p:nvPr/>
          </p:nvCxnSpPr>
          <p:spPr>
            <a:xfrm>
              <a:off x="3803733" y="2033800"/>
              <a:ext cx="0" cy="5927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80"/>
          <p:cNvGrpSpPr/>
          <p:nvPr/>
        </p:nvGrpSpPr>
        <p:grpSpPr>
          <a:xfrm>
            <a:off x="3200505" y="4293096"/>
            <a:ext cx="291375" cy="246986"/>
            <a:chOff x="3658046" y="2033800"/>
            <a:chExt cx="291375" cy="246986"/>
          </a:xfrm>
        </p:grpSpPr>
        <p:pic>
          <p:nvPicPr>
            <p:cNvPr id="182" name="Picture 2" descr="D:\Učení\Materialy\!!situační značky\značky\mechanizovane kolov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58046" y="2093146"/>
              <a:ext cx="291375" cy="18764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</p:pic>
        <p:cxnSp>
          <p:nvCxnSpPr>
            <p:cNvPr id="183" name="Přímá spojnice 182"/>
            <p:cNvCxnSpPr/>
            <p:nvPr/>
          </p:nvCxnSpPr>
          <p:spPr>
            <a:xfrm>
              <a:off x="3803733" y="2033800"/>
              <a:ext cx="0" cy="5927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" name="Line 6"/>
          <p:cNvSpPr>
            <a:spLocks noChangeShapeType="1"/>
          </p:cNvSpPr>
          <p:nvPr/>
        </p:nvSpPr>
        <p:spPr bwMode="auto">
          <a:xfrm flipV="1">
            <a:off x="4283968" y="5661248"/>
            <a:ext cx="525897" cy="109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7" name="Line 6"/>
          <p:cNvSpPr>
            <a:spLocks noChangeShapeType="1"/>
          </p:cNvSpPr>
          <p:nvPr/>
        </p:nvSpPr>
        <p:spPr bwMode="auto">
          <a:xfrm flipV="1">
            <a:off x="4716016" y="1916832"/>
            <a:ext cx="6699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0" name="AutoShape 69"/>
          <p:cNvSpPr>
            <a:spLocks noChangeArrowheads="1"/>
          </p:cNvSpPr>
          <p:nvPr/>
        </p:nvSpPr>
        <p:spPr bwMode="auto">
          <a:xfrm rot="19617509">
            <a:off x="2599613" y="1888661"/>
            <a:ext cx="228600" cy="228600"/>
          </a:xfrm>
          <a:prstGeom prst="flowChartSummingJunction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1" name="Line 7"/>
          <p:cNvSpPr>
            <a:spLocks noChangeShapeType="1"/>
          </p:cNvSpPr>
          <p:nvPr/>
        </p:nvSpPr>
        <p:spPr bwMode="auto">
          <a:xfrm flipV="1">
            <a:off x="1619672" y="1916832"/>
            <a:ext cx="10081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2" name="AutoShape 69"/>
          <p:cNvSpPr>
            <a:spLocks noChangeArrowheads="1"/>
          </p:cNvSpPr>
          <p:nvPr/>
        </p:nvSpPr>
        <p:spPr bwMode="auto">
          <a:xfrm rot="19617509">
            <a:off x="2095557" y="4696972"/>
            <a:ext cx="228600" cy="228600"/>
          </a:xfrm>
          <a:prstGeom prst="flowChartSummingJunction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2" name="Skupina 192"/>
          <p:cNvGrpSpPr>
            <a:grpSpLocks noChangeAspect="1"/>
          </p:cNvGrpSpPr>
          <p:nvPr/>
        </p:nvGrpSpPr>
        <p:grpSpPr>
          <a:xfrm rot="600905">
            <a:off x="2442272" y="2118121"/>
            <a:ext cx="243000" cy="1200305"/>
            <a:chOff x="7812360" y="4005064"/>
            <a:chExt cx="432048" cy="2304256"/>
          </a:xfrm>
        </p:grpSpPr>
        <p:sp>
          <p:nvSpPr>
            <p:cNvPr id="185" name="Oblouk 184"/>
            <p:cNvSpPr/>
            <p:nvPr/>
          </p:nvSpPr>
          <p:spPr>
            <a:xfrm>
              <a:off x="7812360" y="5157192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6" name="Oblouk 185"/>
            <p:cNvSpPr/>
            <p:nvPr/>
          </p:nvSpPr>
          <p:spPr>
            <a:xfrm>
              <a:off x="7812360" y="5445224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7" name="Oblouk 186"/>
            <p:cNvSpPr/>
            <p:nvPr/>
          </p:nvSpPr>
          <p:spPr>
            <a:xfrm>
              <a:off x="7812360" y="5733256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8" name="Oblouk 187"/>
            <p:cNvSpPr/>
            <p:nvPr/>
          </p:nvSpPr>
          <p:spPr>
            <a:xfrm>
              <a:off x="7812360" y="4293096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9" name="Oblouk 188"/>
            <p:cNvSpPr/>
            <p:nvPr/>
          </p:nvSpPr>
          <p:spPr>
            <a:xfrm>
              <a:off x="7812360" y="4581128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0" name="Oblouk 189"/>
            <p:cNvSpPr/>
            <p:nvPr/>
          </p:nvSpPr>
          <p:spPr>
            <a:xfrm>
              <a:off x="7812360" y="4869160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1" name="Oblouk 190"/>
            <p:cNvSpPr/>
            <p:nvPr/>
          </p:nvSpPr>
          <p:spPr>
            <a:xfrm>
              <a:off x="7812360" y="6021288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2" name="Oblouk 191"/>
            <p:cNvSpPr/>
            <p:nvPr/>
          </p:nvSpPr>
          <p:spPr>
            <a:xfrm>
              <a:off x="7812360" y="4005064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3" name="Skupina 193"/>
          <p:cNvGrpSpPr>
            <a:grpSpLocks noChangeAspect="1"/>
          </p:cNvGrpSpPr>
          <p:nvPr/>
        </p:nvGrpSpPr>
        <p:grpSpPr>
          <a:xfrm rot="600905">
            <a:off x="2246426" y="3295201"/>
            <a:ext cx="243000" cy="1432365"/>
            <a:chOff x="7812360" y="4005064"/>
            <a:chExt cx="432048" cy="2304256"/>
          </a:xfrm>
        </p:grpSpPr>
        <p:sp>
          <p:nvSpPr>
            <p:cNvPr id="195" name="Oblouk 194"/>
            <p:cNvSpPr/>
            <p:nvPr/>
          </p:nvSpPr>
          <p:spPr>
            <a:xfrm>
              <a:off x="7812360" y="5157192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6" name="Oblouk 195"/>
            <p:cNvSpPr/>
            <p:nvPr/>
          </p:nvSpPr>
          <p:spPr>
            <a:xfrm>
              <a:off x="7812360" y="5445224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7" name="Oblouk 196"/>
            <p:cNvSpPr/>
            <p:nvPr/>
          </p:nvSpPr>
          <p:spPr>
            <a:xfrm>
              <a:off x="7812360" y="5733256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8" name="Oblouk 197"/>
            <p:cNvSpPr/>
            <p:nvPr/>
          </p:nvSpPr>
          <p:spPr>
            <a:xfrm>
              <a:off x="7812360" y="4293096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9" name="Oblouk 198"/>
            <p:cNvSpPr/>
            <p:nvPr/>
          </p:nvSpPr>
          <p:spPr>
            <a:xfrm>
              <a:off x="7812360" y="4581128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0" name="Oblouk 199"/>
            <p:cNvSpPr/>
            <p:nvPr/>
          </p:nvSpPr>
          <p:spPr>
            <a:xfrm>
              <a:off x="7812360" y="4869160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1" name="Oblouk 200"/>
            <p:cNvSpPr/>
            <p:nvPr/>
          </p:nvSpPr>
          <p:spPr>
            <a:xfrm>
              <a:off x="7812360" y="6021288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2" name="Oblouk 201"/>
            <p:cNvSpPr/>
            <p:nvPr/>
          </p:nvSpPr>
          <p:spPr>
            <a:xfrm>
              <a:off x="7812360" y="4005064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03" name="TextovéPole 202"/>
          <p:cNvSpPr txBox="1"/>
          <p:nvPr/>
        </p:nvSpPr>
        <p:spPr>
          <a:xfrm>
            <a:off x="2411760" y="1412776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FLET</a:t>
            </a:r>
            <a:endParaRPr lang="cs-CZ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Skupina 256"/>
          <p:cNvGrpSpPr/>
          <p:nvPr/>
        </p:nvGrpSpPr>
        <p:grpSpPr>
          <a:xfrm rot="16200000">
            <a:off x="4818512" y="4478632"/>
            <a:ext cx="216024" cy="276999"/>
            <a:chOff x="7740352" y="5589240"/>
            <a:chExt cx="216024" cy="276999"/>
          </a:xfrm>
        </p:grpSpPr>
        <p:sp>
          <p:nvSpPr>
            <p:cNvPr id="253" name="TextovéPole 252"/>
            <p:cNvSpPr txBox="1"/>
            <p:nvPr/>
          </p:nvSpPr>
          <p:spPr>
            <a:xfrm>
              <a:off x="7740352" y="5589240"/>
              <a:ext cx="21602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 lang="cs-CZ" dirty="0"/>
            </a:p>
          </p:txBody>
        </p:sp>
        <p:grpSp>
          <p:nvGrpSpPr>
            <p:cNvPr id="17" name="Skupina 253"/>
            <p:cNvGrpSpPr>
              <a:grpSpLocks noChangeAspect="1"/>
            </p:cNvGrpSpPr>
            <p:nvPr/>
          </p:nvGrpSpPr>
          <p:grpSpPr>
            <a:xfrm>
              <a:off x="7812360" y="5675256"/>
              <a:ext cx="51014" cy="124988"/>
              <a:chOff x="9828584" y="4075139"/>
              <a:chExt cx="75777" cy="169277"/>
            </a:xfrm>
          </p:grpSpPr>
          <p:cxnSp>
            <p:nvCxnSpPr>
              <p:cNvPr id="255" name="Přímá spojnice 209"/>
              <p:cNvCxnSpPr/>
              <p:nvPr/>
            </p:nvCxnSpPr>
            <p:spPr>
              <a:xfrm>
                <a:off x="9828584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Přímá spojnice 210"/>
              <p:cNvCxnSpPr/>
              <p:nvPr/>
            </p:nvCxnSpPr>
            <p:spPr>
              <a:xfrm>
                <a:off x="9904361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" name="Skupina 257"/>
          <p:cNvGrpSpPr/>
          <p:nvPr/>
        </p:nvGrpSpPr>
        <p:grpSpPr>
          <a:xfrm rot="17482141">
            <a:off x="4992363" y="3585568"/>
            <a:ext cx="216024" cy="276999"/>
            <a:chOff x="7740352" y="5589240"/>
            <a:chExt cx="216024" cy="276999"/>
          </a:xfrm>
        </p:grpSpPr>
        <p:sp>
          <p:nvSpPr>
            <p:cNvPr id="259" name="TextovéPole 258"/>
            <p:cNvSpPr txBox="1"/>
            <p:nvPr/>
          </p:nvSpPr>
          <p:spPr>
            <a:xfrm>
              <a:off x="7740352" y="5589240"/>
              <a:ext cx="21602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 lang="cs-CZ" dirty="0"/>
            </a:p>
          </p:txBody>
        </p:sp>
        <p:grpSp>
          <p:nvGrpSpPr>
            <p:cNvPr id="19" name="Skupina 253"/>
            <p:cNvGrpSpPr>
              <a:grpSpLocks noChangeAspect="1"/>
            </p:cNvGrpSpPr>
            <p:nvPr/>
          </p:nvGrpSpPr>
          <p:grpSpPr>
            <a:xfrm>
              <a:off x="7812360" y="5675256"/>
              <a:ext cx="51014" cy="124988"/>
              <a:chOff x="9828584" y="4075139"/>
              <a:chExt cx="75777" cy="169277"/>
            </a:xfrm>
          </p:grpSpPr>
          <p:cxnSp>
            <p:nvCxnSpPr>
              <p:cNvPr id="261" name="Přímá spojnice 209"/>
              <p:cNvCxnSpPr/>
              <p:nvPr/>
            </p:nvCxnSpPr>
            <p:spPr>
              <a:xfrm>
                <a:off x="9828584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Přímá spojnice 210"/>
              <p:cNvCxnSpPr/>
              <p:nvPr/>
            </p:nvCxnSpPr>
            <p:spPr>
              <a:xfrm>
                <a:off x="9904361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Skupina 262"/>
          <p:cNvGrpSpPr/>
          <p:nvPr/>
        </p:nvGrpSpPr>
        <p:grpSpPr>
          <a:xfrm rot="17368634">
            <a:off x="5134632" y="3006463"/>
            <a:ext cx="216024" cy="276999"/>
            <a:chOff x="7740352" y="5589240"/>
            <a:chExt cx="216024" cy="276999"/>
          </a:xfrm>
        </p:grpSpPr>
        <p:sp>
          <p:nvSpPr>
            <p:cNvPr id="264" name="TextovéPole 263"/>
            <p:cNvSpPr txBox="1"/>
            <p:nvPr/>
          </p:nvSpPr>
          <p:spPr>
            <a:xfrm>
              <a:off x="7740352" y="5589240"/>
              <a:ext cx="21602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 lang="cs-CZ" dirty="0"/>
            </a:p>
          </p:txBody>
        </p:sp>
        <p:grpSp>
          <p:nvGrpSpPr>
            <p:cNvPr id="21" name="Skupina 253"/>
            <p:cNvGrpSpPr>
              <a:grpSpLocks noChangeAspect="1"/>
            </p:cNvGrpSpPr>
            <p:nvPr/>
          </p:nvGrpSpPr>
          <p:grpSpPr>
            <a:xfrm>
              <a:off x="7812360" y="5675256"/>
              <a:ext cx="51014" cy="124988"/>
              <a:chOff x="9828584" y="4075139"/>
              <a:chExt cx="75777" cy="169277"/>
            </a:xfrm>
          </p:grpSpPr>
          <p:cxnSp>
            <p:nvCxnSpPr>
              <p:cNvPr id="266" name="Přímá spojnice 209"/>
              <p:cNvCxnSpPr/>
              <p:nvPr/>
            </p:nvCxnSpPr>
            <p:spPr>
              <a:xfrm>
                <a:off x="9828584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Přímá spojnice 210"/>
              <p:cNvCxnSpPr/>
              <p:nvPr/>
            </p:nvCxnSpPr>
            <p:spPr>
              <a:xfrm>
                <a:off x="9904361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" name="Skupina 267"/>
          <p:cNvGrpSpPr/>
          <p:nvPr/>
        </p:nvGrpSpPr>
        <p:grpSpPr>
          <a:xfrm rot="17570907">
            <a:off x="5281632" y="2147672"/>
            <a:ext cx="216024" cy="276999"/>
            <a:chOff x="7740352" y="5589240"/>
            <a:chExt cx="216024" cy="276999"/>
          </a:xfrm>
        </p:grpSpPr>
        <p:sp>
          <p:nvSpPr>
            <p:cNvPr id="269" name="TextovéPole 268"/>
            <p:cNvSpPr txBox="1"/>
            <p:nvPr/>
          </p:nvSpPr>
          <p:spPr>
            <a:xfrm>
              <a:off x="7740352" y="5589240"/>
              <a:ext cx="21602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 lang="cs-CZ" dirty="0"/>
            </a:p>
          </p:txBody>
        </p:sp>
        <p:grpSp>
          <p:nvGrpSpPr>
            <p:cNvPr id="23" name="Skupina 253"/>
            <p:cNvGrpSpPr>
              <a:grpSpLocks noChangeAspect="1"/>
            </p:cNvGrpSpPr>
            <p:nvPr/>
          </p:nvGrpSpPr>
          <p:grpSpPr>
            <a:xfrm>
              <a:off x="7812360" y="5675256"/>
              <a:ext cx="51014" cy="124988"/>
              <a:chOff x="9828584" y="4075139"/>
              <a:chExt cx="75777" cy="169277"/>
            </a:xfrm>
          </p:grpSpPr>
          <p:cxnSp>
            <p:nvCxnSpPr>
              <p:cNvPr id="271" name="Přímá spojnice 209"/>
              <p:cNvCxnSpPr/>
              <p:nvPr/>
            </p:nvCxnSpPr>
            <p:spPr>
              <a:xfrm>
                <a:off x="9828584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Přímá spojnice 210"/>
              <p:cNvCxnSpPr/>
              <p:nvPr/>
            </p:nvCxnSpPr>
            <p:spPr>
              <a:xfrm>
                <a:off x="9904361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Skupina 212"/>
          <p:cNvGrpSpPr/>
          <p:nvPr/>
        </p:nvGrpSpPr>
        <p:grpSpPr>
          <a:xfrm>
            <a:off x="4653291" y="2332147"/>
            <a:ext cx="720080" cy="504056"/>
            <a:chOff x="5148064" y="2996952"/>
            <a:chExt cx="1075874" cy="684005"/>
          </a:xfrm>
        </p:grpSpPr>
        <p:sp>
          <p:nvSpPr>
            <p:cNvPr id="216" name="Šipka doleva 215"/>
            <p:cNvSpPr/>
            <p:nvPr/>
          </p:nvSpPr>
          <p:spPr>
            <a:xfrm>
              <a:off x="5148064" y="2996952"/>
              <a:ext cx="1075874" cy="684005"/>
            </a:xfrm>
            <a:prstGeom prst="leftArrow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25" name="Skupina 66"/>
            <p:cNvGrpSpPr>
              <a:grpSpLocks noChangeAspect="1"/>
            </p:cNvGrpSpPr>
            <p:nvPr/>
          </p:nvGrpSpPr>
          <p:grpSpPr>
            <a:xfrm>
              <a:off x="5580112" y="3212976"/>
              <a:ext cx="291375" cy="246986"/>
              <a:chOff x="1335934" y="1407826"/>
              <a:chExt cx="614409" cy="520811"/>
            </a:xfrm>
          </p:grpSpPr>
          <p:pic>
            <p:nvPicPr>
              <p:cNvPr id="220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335934" y="1532967"/>
                <a:ext cx="614409" cy="39567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grpSp>
            <p:nvGrpSpPr>
              <p:cNvPr id="26" name="Skupina 68"/>
              <p:cNvGrpSpPr>
                <a:grpSpLocks noChangeAspect="1"/>
              </p:cNvGrpSpPr>
              <p:nvPr/>
            </p:nvGrpSpPr>
            <p:grpSpPr>
              <a:xfrm>
                <a:off x="1613547" y="1407826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257" name="Přímá spojnice 69"/>
                <p:cNvCxnSpPr/>
                <p:nvPr/>
              </p:nvCxnSpPr>
              <p:spPr>
                <a:xfrm>
                  <a:off x="9828584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Přímá spojnice 70"/>
                <p:cNvCxnSpPr/>
                <p:nvPr/>
              </p:nvCxnSpPr>
              <p:spPr>
                <a:xfrm>
                  <a:off x="9904361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7" name="Skupina 149"/>
          <p:cNvGrpSpPr/>
          <p:nvPr/>
        </p:nvGrpSpPr>
        <p:grpSpPr>
          <a:xfrm rot="1883080">
            <a:off x="1173094" y="3612409"/>
            <a:ext cx="400280" cy="886268"/>
            <a:chOff x="1249481" y="2814442"/>
            <a:chExt cx="400280" cy="886268"/>
          </a:xfrm>
        </p:grpSpPr>
        <p:sp>
          <p:nvSpPr>
            <p:cNvPr id="263" name="Line 6"/>
            <p:cNvSpPr>
              <a:spLocks noChangeShapeType="1"/>
            </p:cNvSpPr>
            <p:nvPr/>
          </p:nvSpPr>
          <p:spPr bwMode="auto">
            <a:xfrm flipH="1" flipV="1">
              <a:off x="1402931" y="2814442"/>
              <a:ext cx="246830" cy="84710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65" name="Line 6"/>
            <p:cNvSpPr>
              <a:spLocks noChangeShapeType="1"/>
            </p:cNvSpPr>
            <p:nvPr/>
          </p:nvSpPr>
          <p:spPr bwMode="auto">
            <a:xfrm flipV="1">
              <a:off x="1249481" y="2822135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68" name="Line 6"/>
            <p:cNvSpPr>
              <a:spLocks noChangeShapeType="1"/>
            </p:cNvSpPr>
            <p:nvPr/>
          </p:nvSpPr>
          <p:spPr bwMode="auto">
            <a:xfrm flipV="1">
              <a:off x="1496311" y="3651391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8" name="Skupina 272"/>
          <p:cNvGrpSpPr/>
          <p:nvPr/>
        </p:nvGrpSpPr>
        <p:grpSpPr>
          <a:xfrm>
            <a:off x="4380957" y="3961926"/>
            <a:ext cx="720080" cy="504056"/>
            <a:chOff x="5148064" y="2996952"/>
            <a:chExt cx="1075874" cy="684005"/>
          </a:xfrm>
          <a:solidFill>
            <a:srgbClr val="FFFFFF"/>
          </a:solidFill>
        </p:grpSpPr>
        <p:sp>
          <p:nvSpPr>
            <p:cNvPr id="275" name="Šipka doleva 274"/>
            <p:cNvSpPr/>
            <p:nvPr/>
          </p:nvSpPr>
          <p:spPr>
            <a:xfrm>
              <a:off x="5148064" y="2996952"/>
              <a:ext cx="1075874" cy="684005"/>
            </a:xfrm>
            <a:prstGeom prst="left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30" name="Skupina 66"/>
            <p:cNvGrpSpPr>
              <a:grpSpLocks noChangeAspect="1"/>
            </p:cNvGrpSpPr>
            <p:nvPr/>
          </p:nvGrpSpPr>
          <p:grpSpPr>
            <a:xfrm>
              <a:off x="5580112" y="3212976"/>
              <a:ext cx="291375" cy="246986"/>
              <a:chOff x="1335934" y="1407826"/>
              <a:chExt cx="614409" cy="520811"/>
            </a:xfrm>
            <a:grpFill/>
          </p:grpSpPr>
          <p:pic>
            <p:nvPicPr>
              <p:cNvPr id="278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335934" y="1532967"/>
                <a:ext cx="614409" cy="39567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</p:pic>
          <p:grpSp>
            <p:nvGrpSpPr>
              <p:cNvPr id="32" name="Skupina 68"/>
              <p:cNvGrpSpPr>
                <a:grpSpLocks noChangeAspect="1"/>
              </p:cNvGrpSpPr>
              <p:nvPr/>
            </p:nvGrpSpPr>
            <p:grpSpPr>
              <a:xfrm>
                <a:off x="1613547" y="1407826"/>
                <a:ext cx="51014" cy="124988"/>
                <a:chOff x="9828584" y="4075139"/>
                <a:chExt cx="75777" cy="169277"/>
              </a:xfrm>
              <a:grpFill/>
            </p:grpSpPr>
            <p:cxnSp>
              <p:nvCxnSpPr>
                <p:cNvPr id="280" name="Přímá spojnice 69"/>
                <p:cNvCxnSpPr/>
                <p:nvPr/>
              </p:nvCxnSpPr>
              <p:spPr>
                <a:xfrm>
                  <a:off x="9828584" y="4075139"/>
                  <a:ext cx="0" cy="169277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1" name="Přímá spojnice 70"/>
                <p:cNvCxnSpPr/>
                <p:nvPr/>
              </p:nvCxnSpPr>
              <p:spPr>
                <a:xfrm>
                  <a:off x="9904361" y="4075139"/>
                  <a:ext cx="0" cy="169277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3" name="Skupina 193"/>
          <p:cNvGrpSpPr>
            <a:grpSpLocks noChangeAspect="1"/>
          </p:cNvGrpSpPr>
          <p:nvPr/>
        </p:nvGrpSpPr>
        <p:grpSpPr>
          <a:xfrm rot="1558683">
            <a:off x="1682107" y="4863569"/>
            <a:ext cx="282793" cy="1336649"/>
            <a:chOff x="7812360" y="4005064"/>
            <a:chExt cx="432048" cy="2304256"/>
          </a:xfrm>
        </p:grpSpPr>
        <p:sp>
          <p:nvSpPr>
            <p:cNvPr id="286" name="Oblouk 285"/>
            <p:cNvSpPr/>
            <p:nvPr/>
          </p:nvSpPr>
          <p:spPr>
            <a:xfrm>
              <a:off x="7812360" y="5157192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9" name="Oblouk 288"/>
            <p:cNvSpPr/>
            <p:nvPr/>
          </p:nvSpPr>
          <p:spPr>
            <a:xfrm>
              <a:off x="7812360" y="5445224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0" name="Oblouk 289"/>
            <p:cNvSpPr/>
            <p:nvPr/>
          </p:nvSpPr>
          <p:spPr>
            <a:xfrm>
              <a:off x="7812360" y="5733256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1" name="Oblouk 290"/>
            <p:cNvSpPr/>
            <p:nvPr/>
          </p:nvSpPr>
          <p:spPr>
            <a:xfrm>
              <a:off x="7812360" y="4293096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5" name="Oblouk 294"/>
            <p:cNvSpPr/>
            <p:nvPr/>
          </p:nvSpPr>
          <p:spPr>
            <a:xfrm>
              <a:off x="7812360" y="4581128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9" name="Oblouk 298"/>
            <p:cNvSpPr/>
            <p:nvPr/>
          </p:nvSpPr>
          <p:spPr>
            <a:xfrm>
              <a:off x="7812360" y="4869160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0" name="Oblouk 299"/>
            <p:cNvSpPr/>
            <p:nvPr/>
          </p:nvSpPr>
          <p:spPr>
            <a:xfrm>
              <a:off x="7812360" y="6021288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1" name="Oblouk 300"/>
            <p:cNvSpPr/>
            <p:nvPr/>
          </p:nvSpPr>
          <p:spPr>
            <a:xfrm>
              <a:off x="7812360" y="4005064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02" name="Line 7"/>
          <p:cNvSpPr>
            <a:spLocks noChangeShapeType="1"/>
          </p:cNvSpPr>
          <p:nvPr/>
        </p:nvSpPr>
        <p:spPr bwMode="auto">
          <a:xfrm>
            <a:off x="1979712" y="2060848"/>
            <a:ext cx="641656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3" name="AutoShape 69"/>
          <p:cNvSpPr>
            <a:spLocks noChangeArrowheads="1"/>
          </p:cNvSpPr>
          <p:nvPr/>
        </p:nvSpPr>
        <p:spPr bwMode="auto">
          <a:xfrm rot="19617509">
            <a:off x="1735516" y="1960668"/>
            <a:ext cx="228600" cy="228600"/>
          </a:xfrm>
          <a:prstGeom prst="flowChartSummingJunction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4" name="AutoShape 69"/>
          <p:cNvSpPr>
            <a:spLocks noChangeArrowheads="1"/>
          </p:cNvSpPr>
          <p:nvPr/>
        </p:nvSpPr>
        <p:spPr bwMode="auto">
          <a:xfrm rot="19617509">
            <a:off x="1231459" y="4696972"/>
            <a:ext cx="228600" cy="228600"/>
          </a:xfrm>
          <a:prstGeom prst="flowChartSummingJunction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5" name="Line 7"/>
          <p:cNvSpPr>
            <a:spLocks noChangeShapeType="1"/>
          </p:cNvSpPr>
          <p:nvPr/>
        </p:nvSpPr>
        <p:spPr bwMode="auto">
          <a:xfrm>
            <a:off x="1475656" y="4797152"/>
            <a:ext cx="641656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6" name="Line 7"/>
          <p:cNvSpPr>
            <a:spLocks noChangeShapeType="1"/>
          </p:cNvSpPr>
          <p:nvPr/>
        </p:nvSpPr>
        <p:spPr bwMode="auto">
          <a:xfrm>
            <a:off x="1115616" y="2060848"/>
            <a:ext cx="641656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8" name="Line 7"/>
          <p:cNvSpPr>
            <a:spLocks noChangeShapeType="1"/>
          </p:cNvSpPr>
          <p:nvPr/>
        </p:nvSpPr>
        <p:spPr bwMode="auto">
          <a:xfrm>
            <a:off x="899592" y="4797152"/>
            <a:ext cx="353624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35" name="Skupina 309"/>
          <p:cNvGrpSpPr>
            <a:grpSpLocks noChangeAspect="1"/>
          </p:cNvGrpSpPr>
          <p:nvPr/>
        </p:nvGrpSpPr>
        <p:grpSpPr>
          <a:xfrm>
            <a:off x="971600" y="1988840"/>
            <a:ext cx="51014" cy="124988"/>
            <a:chOff x="9828584" y="4075139"/>
            <a:chExt cx="75777" cy="169277"/>
          </a:xfrm>
        </p:grpSpPr>
        <p:cxnSp>
          <p:nvCxnSpPr>
            <p:cNvPr id="312" name="Přímá spojnice 191"/>
            <p:cNvCxnSpPr/>
            <p:nvPr/>
          </p:nvCxnSpPr>
          <p:spPr>
            <a:xfrm>
              <a:off x="9828584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Přímá spojnice 192"/>
            <p:cNvCxnSpPr/>
            <p:nvPr/>
          </p:nvCxnSpPr>
          <p:spPr>
            <a:xfrm>
              <a:off x="9904361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Skupina 315"/>
          <p:cNvGrpSpPr>
            <a:grpSpLocks noChangeAspect="1"/>
          </p:cNvGrpSpPr>
          <p:nvPr/>
        </p:nvGrpSpPr>
        <p:grpSpPr>
          <a:xfrm>
            <a:off x="755576" y="4725144"/>
            <a:ext cx="51014" cy="124988"/>
            <a:chOff x="9828584" y="4075139"/>
            <a:chExt cx="75777" cy="169277"/>
          </a:xfrm>
        </p:grpSpPr>
        <p:cxnSp>
          <p:nvCxnSpPr>
            <p:cNvPr id="317" name="Přímá spojnice 191"/>
            <p:cNvCxnSpPr/>
            <p:nvPr/>
          </p:nvCxnSpPr>
          <p:spPr>
            <a:xfrm>
              <a:off x="9828584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Přímá spojnice 192"/>
            <p:cNvCxnSpPr/>
            <p:nvPr/>
          </p:nvCxnSpPr>
          <p:spPr>
            <a:xfrm>
              <a:off x="9904361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9" name="Line 7"/>
          <p:cNvSpPr>
            <a:spLocks noChangeShapeType="1"/>
          </p:cNvSpPr>
          <p:nvPr/>
        </p:nvSpPr>
        <p:spPr bwMode="auto">
          <a:xfrm>
            <a:off x="251520" y="2060848"/>
            <a:ext cx="641656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20" name="Line 7"/>
          <p:cNvSpPr>
            <a:spLocks noChangeShapeType="1"/>
          </p:cNvSpPr>
          <p:nvPr/>
        </p:nvSpPr>
        <p:spPr bwMode="auto">
          <a:xfrm>
            <a:off x="251520" y="4797152"/>
            <a:ext cx="425632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21" name="Volný tvar 320"/>
          <p:cNvSpPr/>
          <p:nvPr/>
        </p:nvSpPr>
        <p:spPr>
          <a:xfrm>
            <a:off x="1400175" y="2190750"/>
            <a:ext cx="557212" cy="2514600"/>
          </a:xfrm>
          <a:custGeom>
            <a:avLst/>
            <a:gdLst>
              <a:gd name="connsiteX0" fmla="*/ 447675 w 557212"/>
              <a:gd name="connsiteY0" fmla="*/ 0 h 2514600"/>
              <a:gd name="connsiteX1" fmla="*/ 542925 w 557212"/>
              <a:gd name="connsiteY1" fmla="*/ 542925 h 2514600"/>
              <a:gd name="connsiteX2" fmla="*/ 361950 w 557212"/>
              <a:gd name="connsiteY2" fmla="*/ 923925 h 2514600"/>
              <a:gd name="connsiteX3" fmla="*/ 200025 w 557212"/>
              <a:gd name="connsiteY3" fmla="*/ 1809750 h 2514600"/>
              <a:gd name="connsiteX4" fmla="*/ 0 w 557212"/>
              <a:gd name="connsiteY4" fmla="*/ 2514600 h 251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7212" h="2514600">
                <a:moveTo>
                  <a:pt x="447675" y="0"/>
                </a:moveTo>
                <a:cubicBezTo>
                  <a:pt x="502443" y="194469"/>
                  <a:pt x="557212" y="388938"/>
                  <a:pt x="542925" y="542925"/>
                </a:cubicBezTo>
                <a:cubicBezTo>
                  <a:pt x="528638" y="696912"/>
                  <a:pt x="419100" y="712788"/>
                  <a:pt x="361950" y="923925"/>
                </a:cubicBezTo>
                <a:cubicBezTo>
                  <a:pt x="304800" y="1135062"/>
                  <a:pt x="260350" y="1544638"/>
                  <a:pt x="200025" y="1809750"/>
                </a:cubicBezTo>
                <a:cubicBezTo>
                  <a:pt x="139700" y="2074863"/>
                  <a:pt x="69850" y="2294731"/>
                  <a:pt x="0" y="251460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2" name="TextovéPole 321"/>
          <p:cNvSpPr txBox="1"/>
          <p:nvPr/>
        </p:nvSpPr>
        <p:spPr>
          <a:xfrm>
            <a:off x="1475656" y="1412776"/>
            <a:ext cx="756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FEBA</a:t>
            </a:r>
            <a:endParaRPr lang="cs-CZ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0" name="Skupina 322"/>
          <p:cNvGrpSpPr/>
          <p:nvPr/>
        </p:nvGrpSpPr>
        <p:grpSpPr>
          <a:xfrm>
            <a:off x="899592" y="3717032"/>
            <a:ext cx="396000" cy="471002"/>
            <a:chOff x="1127520" y="4273425"/>
            <a:chExt cx="396000" cy="471002"/>
          </a:xfrm>
        </p:grpSpPr>
        <p:cxnSp>
          <p:nvCxnSpPr>
            <p:cNvPr id="324" name="Přímá spojnice 150"/>
            <p:cNvCxnSpPr/>
            <p:nvPr/>
          </p:nvCxnSpPr>
          <p:spPr>
            <a:xfrm>
              <a:off x="1325520" y="4273425"/>
              <a:ext cx="0" cy="1459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25" name="Picture 2"/>
            <p:cNvPicPr preferRelativeResize="0"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7520" y="4348427"/>
              <a:ext cx="396000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2" name="Skupina 325"/>
          <p:cNvGrpSpPr/>
          <p:nvPr/>
        </p:nvGrpSpPr>
        <p:grpSpPr>
          <a:xfrm>
            <a:off x="1187624" y="2420888"/>
            <a:ext cx="396000" cy="471002"/>
            <a:chOff x="1127520" y="4273425"/>
            <a:chExt cx="396000" cy="471002"/>
          </a:xfrm>
        </p:grpSpPr>
        <p:cxnSp>
          <p:nvCxnSpPr>
            <p:cNvPr id="327" name="Přímá spojnice 150"/>
            <p:cNvCxnSpPr/>
            <p:nvPr/>
          </p:nvCxnSpPr>
          <p:spPr>
            <a:xfrm>
              <a:off x="1325520" y="4273425"/>
              <a:ext cx="0" cy="1459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28" name="Picture 2"/>
            <p:cNvPicPr preferRelativeResize="0"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7520" y="4348427"/>
              <a:ext cx="396000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3" name="Skupina 328"/>
          <p:cNvGrpSpPr/>
          <p:nvPr/>
        </p:nvGrpSpPr>
        <p:grpSpPr>
          <a:xfrm>
            <a:off x="323528" y="5085184"/>
            <a:ext cx="396000" cy="471002"/>
            <a:chOff x="1127520" y="4273425"/>
            <a:chExt cx="396000" cy="471002"/>
          </a:xfrm>
        </p:grpSpPr>
        <p:cxnSp>
          <p:nvCxnSpPr>
            <p:cNvPr id="330" name="Přímá spojnice 150"/>
            <p:cNvCxnSpPr/>
            <p:nvPr/>
          </p:nvCxnSpPr>
          <p:spPr>
            <a:xfrm>
              <a:off x="1325520" y="4273425"/>
              <a:ext cx="0" cy="1459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1" name="Picture 2"/>
            <p:cNvPicPr preferRelativeResize="0"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7520" y="4348427"/>
              <a:ext cx="396000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6" name="Skupina 149"/>
          <p:cNvGrpSpPr/>
          <p:nvPr/>
        </p:nvGrpSpPr>
        <p:grpSpPr>
          <a:xfrm rot="2678917">
            <a:off x="669038" y="5052569"/>
            <a:ext cx="400280" cy="886268"/>
            <a:chOff x="1249481" y="2814442"/>
            <a:chExt cx="400280" cy="886268"/>
          </a:xfrm>
        </p:grpSpPr>
        <p:sp>
          <p:nvSpPr>
            <p:cNvPr id="333" name="Line 6"/>
            <p:cNvSpPr>
              <a:spLocks noChangeShapeType="1"/>
            </p:cNvSpPr>
            <p:nvPr/>
          </p:nvSpPr>
          <p:spPr bwMode="auto">
            <a:xfrm flipH="1" flipV="1">
              <a:off x="1402931" y="2814442"/>
              <a:ext cx="246830" cy="84710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4" name="Line 6"/>
            <p:cNvSpPr>
              <a:spLocks noChangeShapeType="1"/>
            </p:cNvSpPr>
            <p:nvPr/>
          </p:nvSpPr>
          <p:spPr bwMode="auto">
            <a:xfrm flipV="1">
              <a:off x="1249481" y="2822135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5" name="Line 6"/>
            <p:cNvSpPr>
              <a:spLocks noChangeShapeType="1"/>
            </p:cNvSpPr>
            <p:nvPr/>
          </p:nvSpPr>
          <p:spPr bwMode="auto">
            <a:xfrm flipV="1">
              <a:off x="1496311" y="3651391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36" name="Line 6"/>
          <p:cNvSpPr>
            <a:spLocks noChangeShapeType="1"/>
          </p:cNvSpPr>
          <p:nvPr/>
        </p:nvSpPr>
        <p:spPr bwMode="auto">
          <a:xfrm>
            <a:off x="1043608" y="5661248"/>
            <a:ext cx="674384" cy="488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47" name="Skupina 342"/>
          <p:cNvGrpSpPr/>
          <p:nvPr/>
        </p:nvGrpSpPr>
        <p:grpSpPr>
          <a:xfrm>
            <a:off x="179512" y="2996952"/>
            <a:ext cx="462493" cy="720080"/>
            <a:chOff x="251520" y="3068960"/>
            <a:chExt cx="462493" cy="720080"/>
          </a:xfrm>
        </p:grpSpPr>
        <p:pic>
          <p:nvPicPr>
            <p:cNvPr id="132" name="Picture 3"/>
            <p:cNvPicPr preferRelativeResize="0"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3068960"/>
              <a:ext cx="462493" cy="50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38" name="Přímá spojovací čára 337"/>
            <p:cNvCxnSpPr>
              <a:stCxn id="132" idx="1"/>
            </p:cNvCxnSpPr>
            <p:nvPr/>
          </p:nvCxnSpPr>
          <p:spPr>
            <a:xfrm>
              <a:off x="251520" y="3320960"/>
              <a:ext cx="0" cy="4680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9" name="Line 7"/>
          <p:cNvSpPr>
            <a:spLocks noChangeShapeType="1"/>
          </p:cNvSpPr>
          <p:nvPr/>
        </p:nvSpPr>
        <p:spPr bwMode="auto">
          <a:xfrm>
            <a:off x="1043608" y="3429000"/>
            <a:ext cx="641656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cxnSp>
        <p:nvCxnSpPr>
          <p:cNvPr id="341" name="Přímá spojnice 191"/>
          <p:cNvCxnSpPr/>
          <p:nvPr/>
        </p:nvCxnSpPr>
        <p:spPr>
          <a:xfrm>
            <a:off x="971600" y="3356992"/>
            <a:ext cx="0" cy="1249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Skupina 344"/>
          <p:cNvGrpSpPr/>
          <p:nvPr/>
        </p:nvGrpSpPr>
        <p:grpSpPr>
          <a:xfrm>
            <a:off x="5710394" y="3620540"/>
            <a:ext cx="1324762" cy="682772"/>
            <a:chOff x="5153447" y="3826348"/>
            <a:chExt cx="1324762" cy="682772"/>
          </a:xfrm>
        </p:grpSpPr>
        <p:sp>
          <p:nvSpPr>
            <p:cNvPr id="346" name="Šipka doleva 345"/>
            <p:cNvSpPr/>
            <p:nvPr/>
          </p:nvSpPr>
          <p:spPr>
            <a:xfrm>
              <a:off x="5153447" y="3826348"/>
              <a:ext cx="1324762" cy="682772"/>
            </a:xfrm>
            <a:prstGeom prst="leftArrow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49" name="Skupina 75"/>
            <p:cNvGrpSpPr>
              <a:grpSpLocks noChangeAspect="1"/>
            </p:cNvGrpSpPr>
            <p:nvPr/>
          </p:nvGrpSpPr>
          <p:grpSpPr>
            <a:xfrm>
              <a:off x="5519368" y="4044241"/>
              <a:ext cx="291375" cy="246986"/>
              <a:chOff x="1335934" y="1407826"/>
              <a:chExt cx="614409" cy="520811"/>
            </a:xfrm>
          </p:grpSpPr>
          <p:pic>
            <p:nvPicPr>
              <p:cNvPr id="355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335934" y="1532967"/>
                <a:ext cx="614409" cy="39567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grpSp>
            <p:nvGrpSpPr>
              <p:cNvPr id="50" name="Skupina 77"/>
              <p:cNvGrpSpPr>
                <a:grpSpLocks noChangeAspect="1"/>
              </p:cNvGrpSpPr>
              <p:nvPr/>
            </p:nvGrpSpPr>
            <p:grpSpPr>
              <a:xfrm>
                <a:off x="1613547" y="1407826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357" name="Přímá spojnice 78"/>
                <p:cNvCxnSpPr/>
                <p:nvPr/>
              </p:nvCxnSpPr>
              <p:spPr>
                <a:xfrm>
                  <a:off x="9828584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8" name="Přímá spojnice 79"/>
                <p:cNvCxnSpPr/>
                <p:nvPr/>
              </p:nvCxnSpPr>
              <p:spPr>
                <a:xfrm>
                  <a:off x="9904361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1" name="Skupina 89"/>
            <p:cNvGrpSpPr>
              <a:grpSpLocks noChangeAspect="1"/>
            </p:cNvGrpSpPr>
            <p:nvPr/>
          </p:nvGrpSpPr>
          <p:grpSpPr>
            <a:xfrm>
              <a:off x="5911602" y="4039227"/>
              <a:ext cx="299873" cy="252000"/>
              <a:chOff x="5531849" y="1365494"/>
              <a:chExt cx="612000" cy="514298"/>
            </a:xfrm>
          </p:grpSpPr>
          <p:grpSp>
            <p:nvGrpSpPr>
              <p:cNvPr id="52" name="Skupina 90"/>
              <p:cNvGrpSpPr/>
              <p:nvPr/>
            </p:nvGrpSpPr>
            <p:grpSpPr>
              <a:xfrm>
                <a:off x="5531849" y="1365494"/>
                <a:ext cx="612000" cy="514298"/>
                <a:chOff x="5531849" y="1365494"/>
                <a:chExt cx="612000" cy="514298"/>
              </a:xfrm>
            </p:grpSpPr>
            <p:pic>
              <p:nvPicPr>
                <p:cNvPr id="351" name="Picture 4" descr="D:\Učení\Materialy\!!situační značky\pěší.jpg"/>
                <p:cNvPicPr preferRelativeResize="0"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5531849" y="1485941"/>
                  <a:ext cx="612000" cy="39385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</p:pic>
            <p:grpSp>
              <p:nvGrpSpPr>
                <p:cNvPr id="57" name="Skupina 93"/>
                <p:cNvGrpSpPr>
                  <a:grpSpLocks noChangeAspect="1"/>
                </p:cNvGrpSpPr>
                <p:nvPr/>
              </p:nvGrpSpPr>
              <p:grpSpPr>
                <a:xfrm>
                  <a:off x="5814012" y="1365494"/>
                  <a:ext cx="51014" cy="124988"/>
                  <a:chOff x="9828584" y="4075139"/>
                  <a:chExt cx="75777" cy="169277"/>
                </a:xfrm>
              </p:grpSpPr>
              <p:cxnSp>
                <p:nvCxnSpPr>
                  <p:cNvPr id="353" name="Přímá spojnice 94"/>
                  <p:cNvCxnSpPr/>
                  <p:nvPr/>
                </p:nvCxnSpPr>
                <p:spPr>
                  <a:xfrm>
                    <a:off x="9828584" y="4075139"/>
                    <a:ext cx="0" cy="169277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4" name="Přímá spojnice 95"/>
                  <p:cNvCxnSpPr/>
                  <p:nvPr/>
                </p:nvCxnSpPr>
                <p:spPr>
                  <a:xfrm>
                    <a:off x="9904361" y="4075139"/>
                    <a:ext cx="0" cy="169277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350" name="Přímá spojnice 91"/>
              <p:cNvCxnSpPr/>
              <p:nvPr/>
            </p:nvCxnSpPr>
            <p:spPr>
              <a:xfrm>
                <a:off x="5839519" y="1501877"/>
                <a:ext cx="0" cy="370805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8" name="Skupina 359"/>
          <p:cNvGrpSpPr/>
          <p:nvPr/>
        </p:nvGrpSpPr>
        <p:grpSpPr>
          <a:xfrm>
            <a:off x="5778673" y="2276226"/>
            <a:ext cx="1363906" cy="684005"/>
            <a:chOff x="5850529" y="2455544"/>
            <a:chExt cx="1363906" cy="684005"/>
          </a:xfrm>
        </p:grpSpPr>
        <p:sp>
          <p:nvSpPr>
            <p:cNvPr id="361" name="Šipka doleva 360"/>
            <p:cNvSpPr/>
            <p:nvPr/>
          </p:nvSpPr>
          <p:spPr>
            <a:xfrm>
              <a:off x="5850529" y="2455544"/>
              <a:ext cx="1363906" cy="684005"/>
            </a:xfrm>
            <a:prstGeom prst="leftArrow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59" name="Skupina 66"/>
            <p:cNvGrpSpPr>
              <a:grpSpLocks noChangeAspect="1"/>
            </p:cNvGrpSpPr>
            <p:nvPr/>
          </p:nvGrpSpPr>
          <p:grpSpPr>
            <a:xfrm>
              <a:off x="6241107" y="2656101"/>
              <a:ext cx="291375" cy="246986"/>
              <a:chOff x="1335934" y="1407826"/>
              <a:chExt cx="614409" cy="520811"/>
            </a:xfrm>
          </p:grpSpPr>
          <p:pic>
            <p:nvPicPr>
              <p:cNvPr id="368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335934" y="1532967"/>
                <a:ext cx="614409" cy="39567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grpSp>
            <p:nvGrpSpPr>
              <p:cNvPr id="60" name="Skupina 68"/>
              <p:cNvGrpSpPr>
                <a:grpSpLocks noChangeAspect="1"/>
              </p:cNvGrpSpPr>
              <p:nvPr/>
            </p:nvGrpSpPr>
            <p:grpSpPr>
              <a:xfrm>
                <a:off x="1613547" y="1407826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370" name="Přímá spojnice 69"/>
                <p:cNvCxnSpPr/>
                <p:nvPr/>
              </p:nvCxnSpPr>
              <p:spPr>
                <a:xfrm>
                  <a:off x="9828584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1" name="Přímá spojnice 70"/>
                <p:cNvCxnSpPr/>
                <p:nvPr/>
              </p:nvCxnSpPr>
              <p:spPr>
                <a:xfrm>
                  <a:off x="9904361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1" name="Skupina 80"/>
            <p:cNvGrpSpPr>
              <a:grpSpLocks noChangeAspect="1"/>
            </p:cNvGrpSpPr>
            <p:nvPr/>
          </p:nvGrpSpPr>
          <p:grpSpPr>
            <a:xfrm>
              <a:off x="6707090" y="2659671"/>
              <a:ext cx="300527" cy="252000"/>
              <a:chOff x="4135762" y="1374282"/>
              <a:chExt cx="612000" cy="513181"/>
            </a:xfrm>
          </p:grpSpPr>
          <p:pic>
            <p:nvPicPr>
              <p:cNvPr id="364" name="Picture 4" descr="D:\Učení\Materialy\!!situační značky\značky\mechanizované výsadkové s org pr přepr.jpg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135762" y="1491463"/>
                <a:ext cx="612000" cy="396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grpSp>
            <p:nvGrpSpPr>
              <p:cNvPr id="62" name="Skupina 83"/>
              <p:cNvGrpSpPr>
                <a:grpSpLocks noChangeAspect="1"/>
              </p:cNvGrpSpPr>
              <p:nvPr/>
            </p:nvGrpSpPr>
            <p:grpSpPr>
              <a:xfrm>
                <a:off x="4416255" y="1374282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366" name="Přímá spojnice 84"/>
                <p:cNvCxnSpPr/>
                <p:nvPr/>
              </p:nvCxnSpPr>
              <p:spPr>
                <a:xfrm>
                  <a:off x="9828584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7" name="Přímá spojnice 85"/>
                <p:cNvCxnSpPr/>
                <p:nvPr/>
              </p:nvCxnSpPr>
              <p:spPr>
                <a:xfrm>
                  <a:off x="9904361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72" name="Line 7"/>
          <p:cNvSpPr>
            <a:spLocks noChangeShapeType="1"/>
          </p:cNvSpPr>
          <p:nvPr/>
        </p:nvSpPr>
        <p:spPr bwMode="auto">
          <a:xfrm>
            <a:off x="2051720" y="3645024"/>
            <a:ext cx="3103056" cy="201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73" name="Line 7"/>
          <p:cNvSpPr>
            <a:spLocks noChangeShapeType="1"/>
          </p:cNvSpPr>
          <p:nvPr/>
        </p:nvSpPr>
        <p:spPr bwMode="auto">
          <a:xfrm flipV="1">
            <a:off x="323528" y="3645024"/>
            <a:ext cx="10081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63" name="Skupina 373"/>
          <p:cNvGrpSpPr>
            <a:grpSpLocks noChangeAspect="1"/>
          </p:cNvGrpSpPr>
          <p:nvPr/>
        </p:nvGrpSpPr>
        <p:grpSpPr>
          <a:xfrm>
            <a:off x="1763688" y="3573016"/>
            <a:ext cx="51014" cy="124988"/>
            <a:chOff x="9828584" y="4075139"/>
            <a:chExt cx="75777" cy="169277"/>
          </a:xfrm>
        </p:grpSpPr>
        <p:cxnSp>
          <p:nvCxnSpPr>
            <p:cNvPr id="375" name="Přímá spojnice 191"/>
            <p:cNvCxnSpPr/>
            <p:nvPr/>
          </p:nvCxnSpPr>
          <p:spPr>
            <a:xfrm>
              <a:off x="9828584" y="4075139"/>
              <a:ext cx="0" cy="1692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Přímá spojnice 192"/>
            <p:cNvCxnSpPr/>
            <p:nvPr/>
          </p:nvCxnSpPr>
          <p:spPr>
            <a:xfrm>
              <a:off x="9904361" y="4075139"/>
              <a:ext cx="0" cy="1692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Skupina 376"/>
          <p:cNvGrpSpPr/>
          <p:nvPr/>
        </p:nvGrpSpPr>
        <p:grpSpPr>
          <a:xfrm>
            <a:off x="7524328" y="3284984"/>
            <a:ext cx="1291108" cy="1045420"/>
            <a:chOff x="7452320" y="2780928"/>
            <a:chExt cx="1291108" cy="1045420"/>
          </a:xfrm>
        </p:grpSpPr>
        <p:sp>
          <p:nvSpPr>
            <p:cNvPr id="378" name="Volný tvar 377"/>
            <p:cNvSpPr/>
            <p:nvPr/>
          </p:nvSpPr>
          <p:spPr>
            <a:xfrm>
              <a:off x="7452320" y="2780928"/>
              <a:ext cx="1291108" cy="1045420"/>
            </a:xfrm>
            <a:custGeom>
              <a:avLst/>
              <a:gdLst>
                <a:gd name="connsiteX0" fmla="*/ 1181586 w 1598701"/>
                <a:gd name="connsiteY0" fmla="*/ 176560 h 1435714"/>
                <a:gd name="connsiteX1" fmla="*/ 594733 w 1598701"/>
                <a:gd name="connsiteY1" fmla="*/ 26435 h 1435714"/>
                <a:gd name="connsiteX2" fmla="*/ 417312 w 1598701"/>
                <a:gd name="connsiteY2" fmla="*/ 654232 h 1435714"/>
                <a:gd name="connsiteX3" fmla="*/ 21527 w 1598701"/>
                <a:gd name="connsiteY3" fmla="*/ 1145551 h 1435714"/>
                <a:gd name="connsiteX4" fmla="*/ 1140643 w 1598701"/>
                <a:gd name="connsiteY4" fmla="*/ 1432154 h 1435714"/>
                <a:gd name="connsiteX5" fmla="*/ 1550076 w 1598701"/>
                <a:gd name="connsiteY5" fmla="*/ 954483 h 1435714"/>
                <a:gd name="connsiteX6" fmla="*/ 1577371 w 1598701"/>
                <a:gd name="connsiteY6" fmla="*/ 613289 h 1435714"/>
                <a:gd name="connsiteX7" fmla="*/ 1427246 w 1598701"/>
                <a:gd name="connsiteY7" fmla="*/ 340333 h 1435714"/>
                <a:gd name="connsiteX8" fmla="*/ 1427246 w 1598701"/>
                <a:gd name="connsiteY8" fmla="*/ 340333 h 1435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98701" h="1435714">
                  <a:moveTo>
                    <a:pt x="1181586" y="176560"/>
                  </a:moveTo>
                  <a:cubicBezTo>
                    <a:pt x="951849" y="61691"/>
                    <a:pt x="722112" y="-53177"/>
                    <a:pt x="594733" y="26435"/>
                  </a:cubicBezTo>
                  <a:cubicBezTo>
                    <a:pt x="467354" y="106047"/>
                    <a:pt x="512846" y="467713"/>
                    <a:pt x="417312" y="654232"/>
                  </a:cubicBezTo>
                  <a:cubicBezTo>
                    <a:pt x="321778" y="840751"/>
                    <a:pt x="-99028" y="1015897"/>
                    <a:pt x="21527" y="1145551"/>
                  </a:cubicBezTo>
                  <a:cubicBezTo>
                    <a:pt x="142082" y="1275205"/>
                    <a:pt x="885885" y="1463999"/>
                    <a:pt x="1140643" y="1432154"/>
                  </a:cubicBezTo>
                  <a:cubicBezTo>
                    <a:pt x="1395401" y="1400309"/>
                    <a:pt x="1477288" y="1090961"/>
                    <a:pt x="1550076" y="954483"/>
                  </a:cubicBezTo>
                  <a:cubicBezTo>
                    <a:pt x="1622864" y="818006"/>
                    <a:pt x="1597843" y="715647"/>
                    <a:pt x="1577371" y="613289"/>
                  </a:cubicBezTo>
                  <a:cubicBezTo>
                    <a:pt x="1556899" y="510931"/>
                    <a:pt x="1427246" y="340333"/>
                    <a:pt x="1427246" y="340333"/>
                  </a:cubicBezTo>
                  <a:lnTo>
                    <a:pt x="1427246" y="340333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FF"/>
                </a:solidFill>
                <a:latin typeface="Cambria" pitchFamily="18" charset="0"/>
              </a:endParaRPr>
            </a:p>
          </p:txBody>
        </p:sp>
        <p:grpSp>
          <p:nvGrpSpPr>
            <p:cNvPr id="65" name="Skupina 378"/>
            <p:cNvGrpSpPr/>
            <p:nvPr/>
          </p:nvGrpSpPr>
          <p:grpSpPr>
            <a:xfrm>
              <a:off x="7785836" y="3277248"/>
              <a:ext cx="637532" cy="315367"/>
              <a:chOff x="3422287" y="2441539"/>
              <a:chExt cx="637532" cy="315367"/>
            </a:xfrm>
          </p:grpSpPr>
          <p:sp>
            <p:nvSpPr>
              <p:cNvPr id="389" name="TextovéPole 388"/>
              <p:cNvSpPr txBox="1"/>
              <p:nvPr/>
            </p:nvSpPr>
            <p:spPr>
              <a:xfrm>
                <a:off x="3422287" y="2479907"/>
                <a:ext cx="40861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dirty="0" smtClean="0">
                    <a:latin typeface="Arial" pitchFamily="34" charset="0"/>
                    <a:cs typeface="Arial" pitchFamily="34" charset="0"/>
                  </a:rPr>
                  <a:t>4</a:t>
                </a:r>
                <a:endParaRPr lang="cs-CZ" sz="1200" dirty="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390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668507" y="2441539"/>
                <a:ext cx="391312" cy="252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</p:grpSp>
        <p:grpSp>
          <p:nvGrpSpPr>
            <p:cNvPr id="66" name="Skupina 379"/>
            <p:cNvGrpSpPr>
              <a:grpSpLocks noChangeAspect="1"/>
            </p:cNvGrpSpPr>
            <p:nvPr/>
          </p:nvGrpSpPr>
          <p:grpSpPr>
            <a:xfrm>
              <a:off x="8148622" y="3157257"/>
              <a:ext cx="158179" cy="119991"/>
              <a:chOff x="5148064" y="2564904"/>
              <a:chExt cx="726071" cy="550783"/>
            </a:xfrm>
          </p:grpSpPr>
          <p:grpSp>
            <p:nvGrpSpPr>
              <p:cNvPr id="67" name="Skupina 5"/>
              <p:cNvGrpSpPr/>
              <p:nvPr/>
            </p:nvGrpSpPr>
            <p:grpSpPr>
              <a:xfrm>
                <a:off x="5322433" y="2677425"/>
                <a:ext cx="360040" cy="373517"/>
                <a:chOff x="4402225" y="2361587"/>
                <a:chExt cx="426013" cy="432000"/>
              </a:xfrm>
            </p:grpSpPr>
            <p:cxnSp>
              <p:nvCxnSpPr>
                <p:cNvPr id="387" name="Přímá spojnice 10"/>
                <p:cNvCxnSpPr/>
                <p:nvPr/>
              </p:nvCxnSpPr>
              <p:spPr>
                <a:xfrm>
                  <a:off x="4402225" y="2376986"/>
                  <a:ext cx="426013" cy="41660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8" name="Přímá spojnice 11"/>
                <p:cNvCxnSpPr/>
                <p:nvPr/>
              </p:nvCxnSpPr>
              <p:spPr>
                <a:xfrm flipV="1">
                  <a:off x="4402225" y="2361587"/>
                  <a:ext cx="426013" cy="432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8" name="Skupina 6"/>
              <p:cNvGrpSpPr>
                <a:grpSpLocks noChangeAspect="1"/>
              </p:cNvGrpSpPr>
              <p:nvPr/>
            </p:nvGrpSpPr>
            <p:grpSpPr>
              <a:xfrm>
                <a:off x="5148064" y="2564904"/>
                <a:ext cx="726071" cy="550783"/>
                <a:chOff x="5148064" y="2564904"/>
                <a:chExt cx="726071" cy="550783"/>
              </a:xfrm>
            </p:grpSpPr>
            <p:cxnSp>
              <p:nvCxnSpPr>
                <p:cNvPr id="384" name="Přímá spojnice 7"/>
                <p:cNvCxnSpPr/>
                <p:nvPr/>
              </p:nvCxnSpPr>
              <p:spPr>
                <a:xfrm>
                  <a:off x="5148064" y="2564904"/>
                  <a:ext cx="71713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5" name="Přímá spojnice 8"/>
                <p:cNvCxnSpPr/>
                <p:nvPr/>
              </p:nvCxnSpPr>
              <p:spPr>
                <a:xfrm flipH="1" flipV="1">
                  <a:off x="5865026" y="2564904"/>
                  <a:ext cx="9109" cy="55078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6" name="Přímá spojnice 9"/>
                <p:cNvCxnSpPr/>
                <p:nvPr/>
              </p:nvCxnSpPr>
              <p:spPr>
                <a:xfrm flipV="1">
                  <a:off x="5148064" y="2564904"/>
                  <a:ext cx="0" cy="55078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81" name="Rectangle 168"/>
            <p:cNvSpPr>
              <a:spLocks noChangeArrowheads="1"/>
            </p:cNvSpPr>
            <p:nvPr/>
          </p:nvSpPr>
          <p:spPr bwMode="auto">
            <a:xfrm rot="1952762">
              <a:off x="8345460" y="2815173"/>
              <a:ext cx="339724" cy="276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cs-CZ" sz="1200" b="1" dirty="0" smtClean="0">
                  <a:solidFill>
                    <a:srgbClr val="0000FF"/>
                  </a:solidFill>
                </a:rPr>
                <a:t> </a:t>
              </a:r>
              <a:r>
                <a:rPr lang="en-US" sz="1200" b="1" dirty="0" smtClean="0"/>
                <a:t>X</a:t>
              </a:r>
              <a:r>
                <a:rPr lang="cs-CZ" sz="1200" b="1" dirty="0" smtClean="0">
                  <a:solidFill>
                    <a:srgbClr val="0000FF"/>
                  </a:solidFill>
                </a:rPr>
                <a:t> </a:t>
              </a:r>
              <a:endParaRPr lang="cs-CZ" sz="1200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391" name="Volný tvar 390"/>
          <p:cNvSpPr/>
          <p:nvPr/>
        </p:nvSpPr>
        <p:spPr>
          <a:xfrm>
            <a:off x="866775" y="4943475"/>
            <a:ext cx="447675" cy="1362075"/>
          </a:xfrm>
          <a:custGeom>
            <a:avLst/>
            <a:gdLst>
              <a:gd name="connsiteX0" fmla="*/ 447675 w 447675"/>
              <a:gd name="connsiteY0" fmla="*/ 0 h 1362075"/>
              <a:gd name="connsiteX1" fmla="*/ 400050 w 447675"/>
              <a:gd name="connsiteY1" fmla="*/ 390525 h 1362075"/>
              <a:gd name="connsiteX2" fmla="*/ 161925 w 447675"/>
              <a:gd name="connsiteY2" fmla="*/ 561975 h 1362075"/>
              <a:gd name="connsiteX3" fmla="*/ 0 w 447675"/>
              <a:gd name="connsiteY3" fmla="*/ 1362075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675" h="1362075">
                <a:moveTo>
                  <a:pt x="447675" y="0"/>
                </a:moveTo>
                <a:cubicBezTo>
                  <a:pt x="447675" y="148431"/>
                  <a:pt x="447675" y="296863"/>
                  <a:pt x="400050" y="390525"/>
                </a:cubicBezTo>
                <a:cubicBezTo>
                  <a:pt x="352425" y="484188"/>
                  <a:pt x="228600" y="400050"/>
                  <a:pt x="161925" y="561975"/>
                </a:cubicBezTo>
                <a:cubicBezTo>
                  <a:pt x="95250" y="723900"/>
                  <a:pt x="47625" y="1042987"/>
                  <a:pt x="0" y="1362075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69" name="Group 403"/>
          <p:cNvGrpSpPr>
            <a:grpSpLocks noChangeAspect="1"/>
          </p:cNvGrpSpPr>
          <p:nvPr/>
        </p:nvGrpSpPr>
        <p:grpSpPr bwMode="auto">
          <a:xfrm>
            <a:off x="2195736" y="2636912"/>
            <a:ext cx="275847" cy="288000"/>
            <a:chOff x="1489" y="3216"/>
            <a:chExt cx="227" cy="237"/>
          </a:xfrm>
        </p:grpSpPr>
        <p:sp>
          <p:nvSpPr>
            <p:cNvPr id="398" name="Freeform 409"/>
            <p:cNvSpPr>
              <a:spLocks/>
            </p:cNvSpPr>
            <p:nvPr/>
          </p:nvSpPr>
          <p:spPr bwMode="auto">
            <a:xfrm>
              <a:off x="1541" y="3216"/>
              <a:ext cx="34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" y="10"/>
                </a:cxn>
                <a:cxn ang="0">
                  <a:pos x="5" y="5"/>
                </a:cxn>
                <a:cxn ang="0">
                  <a:pos x="11" y="1"/>
                </a:cxn>
                <a:cxn ang="0">
                  <a:pos x="17" y="0"/>
                </a:cxn>
                <a:cxn ang="0">
                  <a:pos x="24" y="1"/>
                </a:cxn>
                <a:cxn ang="0">
                  <a:pos x="29" y="5"/>
                </a:cxn>
                <a:cxn ang="0">
                  <a:pos x="34" y="10"/>
                </a:cxn>
                <a:cxn ang="0">
                  <a:pos x="34" y="17"/>
                </a:cxn>
                <a:cxn ang="0">
                  <a:pos x="34" y="23"/>
                </a:cxn>
                <a:cxn ang="0">
                  <a:pos x="29" y="28"/>
                </a:cxn>
                <a:cxn ang="0">
                  <a:pos x="24" y="31"/>
                </a:cxn>
                <a:cxn ang="0">
                  <a:pos x="17" y="33"/>
                </a:cxn>
                <a:cxn ang="0">
                  <a:pos x="11" y="31"/>
                </a:cxn>
                <a:cxn ang="0">
                  <a:pos x="5" y="28"/>
                </a:cxn>
                <a:cxn ang="0">
                  <a:pos x="1" y="23"/>
                </a:cxn>
                <a:cxn ang="0">
                  <a:pos x="0" y="17"/>
                </a:cxn>
              </a:cxnLst>
              <a:rect l="0" t="0" r="r" b="b"/>
              <a:pathLst>
                <a:path w="34" h="33">
                  <a:moveTo>
                    <a:pt x="0" y="17"/>
                  </a:moveTo>
                  <a:lnTo>
                    <a:pt x="1" y="10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7" y="0"/>
                  </a:lnTo>
                  <a:lnTo>
                    <a:pt x="24" y="1"/>
                  </a:lnTo>
                  <a:lnTo>
                    <a:pt x="29" y="5"/>
                  </a:lnTo>
                  <a:lnTo>
                    <a:pt x="34" y="10"/>
                  </a:lnTo>
                  <a:lnTo>
                    <a:pt x="34" y="17"/>
                  </a:lnTo>
                  <a:lnTo>
                    <a:pt x="34" y="23"/>
                  </a:lnTo>
                  <a:lnTo>
                    <a:pt x="29" y="28"/>
                  </a:lnTo>
                  <a:lnTo>
                    <a:pt x="24" y="31"/>
                  </a:lnTo>
                  <a:lnTo>
                    <a:pt x="17" y="33"/>
                  </a:lnTo>
                  <a:lnTo>
                    <a:pt x="11" y="31"/>
                  </a:lnTo>
                  <a:lnTo>
                    <a:pt x="5" y="28"/>
                  </a:lnTo>
                  <a:lnTo>
                    <a:pt x="1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9" name="Freeform 410"/>
            <p:cNvSpPr>
              <a:spLocks/>
            </p:cNvSpPr>
            <p:nvPr/>
          </p:nvSpPr>
          <p:spPr bwMode="auto">
            <a:xfrm>
              <a:off x="1602" y="3216"/>
              <a:ext cx="34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" y="10"/>
                </a:cxn>
                <a:cxn ang="0">
                  <a:pos x="5" y="5"/>
                </a:cxn>
                <a:cxn ang="0">
                  <a:pos x="10" y="1"/>
                </a:cxn>
                <a:cxn ang="0">
                  <a:pos x="16" y="0"/>
                </a:cxn>
                <a:cxn ang="0">
                  <a:pos x="23" y="1"/>
                </a:cxn>
                <a:cxn ang="0">
                  <a:pos x="29" y="5"/>
                </a:cxn>
                <a:cxn ang="0">
                  <a:pos x="32" y="10"/>
                </a:cxn>
                <a:cxn ang="0">
                  <a:pos x="34" y="17"/>
                </a:cxn>
                <a:cxn ang="0">
                  <a:pos x="32" y="23"/>
                </a:cxn>
                <a:cxn ang="0">
                  <a:pos x="29" y="28"/>
                </a:cxn>
                <a:cxn ang="0">
                  <a:pos x="23" y="31"/>
                </a:cxn>
                <a:cxn ang="0">
                  <a:pos x="16" y="33"/>
                </a:cxn>
                <a:cxn ang="0">
                  <a:pos x="10" y="31"/>
                </a:cxn>
                <a:cxn ang="0">
                  <a:pos x="5" y="28"/>
                </a:cxn>
                <a:cxn ang="0">
                  <a:pos x="1" y="23"/>
                </a:cxn>
                <a:cxn ang="0">
                  <a:pos x="0" y="17"/>
                </a:cxn>
              </a:cxnLst>
              <a:rect l="0" t="0" r="r" b="b"/>
              <a:pathLst>
                <a:path w="34" h="33">
                  <a:moveTo>
                    <a:pt x="0" y="17"/>
                  </a:moveTo>
                  <a:lnTo>
                    <a:pt x="1" y="10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9" y="5"/>
                  </a:lnTo>
                  <a:lnTo>
                    <a:pt x="32" y="10"/>
                  </a:lnTo>
                  <a:lnTo>
                    <a:pt x="34" y="17"/>
                  </a:lnTo>
                  <a:lnTo>
                    <a:pt x="32" y="23"/>
                  </a:lnTo>
                  <a:lnTo>
                    <a:pt x="29" y="28"/>
                  </a:lnTo>
                  <a:lnTo>
                    <a:pt x="23" y="31"/>
                  </a:lnTo>
                  <a:lnTo>
                    <a:pt x="16" y="33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1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00" name="Freeform 411"/>
            <p:cNvSpPr>
              <a:spLocks/>
            </p:cNvSpPr>
            <p:nvPr/>
          </p:nvSpPr>
          <p:spPr bwMode="auto">
            <a:xfrm>
              <a:off x="1661" y="3216"/>
              <a:ext cx="35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11" y="1"/>
                </a:cxn>
                <a:cxn ang="0">
                  <a:pos x="18" y="0"/>
                </a:cxn>
                <a:cxn ang="0">
                  <a:pos x="24" y="1"/>
                </a:cxn>
                <a:cxn ang="0">
                  <a:pos x="30" y="5"/>
                </a:cxn>
                <a:cxn ang="0">
                  <a:pos x="34" y="10"/>
                </a:cxn>
                <a:cxn ang="0">
                  <a:pos x="35" y="17"/>
                </a:cxn>
                <a:cxn ang="0">
                  <a:pos x="34" y="23"/>
                </a:cxn>
                <a:cxn ang="0">
                  <a:pos x="30" y="28"/>
                </a:cxn>
                <a:cxn ang="0">
                  <a:pos x="24" y="31"/>
                </a:cxn>
                <a:cxn ang="0">
                  <a:pos x="18" y="33"/>
                </a:cxn>
                <a:cxn ang="0">
                  <a:pos x="11" y="31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0" y="17"/>
                </a:cxn>
              </a:cxnLst>
              <a:rect l="0" t="0" r="r" b="b"/>
              <a:pathLst>
                <a:path w="35" h="33">
                  <a:moveTo>
                    <a:pt x="0" y="17"/>
                  </a:moveTo>
                  <a:lnTo>
                    <a:pt x="2" y="10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8" y="0"/>
                  </a:lnTo>
                  <a:lnTo>
                    <a:pt x="24" y="1"/>
                  </a:lnTo>
                  <a:lnTo>
                    <a:pt x="30" y="5"/>
                  </a:lnTo>
                  <a:lnTo>
                    <a:pt x="34" y="10"/>
                  </a:lnTo>
                  <a:lnTo>
                    <a:pt x="35" y="17"/>
                  </a:lnTo>
                  <a:lnTo>
                    <a:pt x="34" y="23"/>
                  </a:lnTo>
                  <a:lnTo>
                    <a:pt x="30" y="28"/>
                  </a:lnTo>
                  <a:lnTo>
                    <a:pt x="24" y="31"/>
                  </a:lnTo>
                  <a:lnTo>
                    <a:pt x="18" y="33"/>
                  </a:lnTo>
                  <a:lnTo>
                    <a:pt x="11" y="31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01" name="Line 412"/>
            <p:cNvSpPr>
              <a:spLocks noChangeShapeType="1"/>
            </p:cNvSpPr>
            <p:nvPr/>
          </p:nvSpPr>
          <p:spPr bwMode="auto">
            <a:xfrm>
              <a:off x="1523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02" name="Line 413"/>
            <p:cNvSpPr>
              <a:spLocks noChangeShapeType="1"/>
            </p:cNvSpPr>
            <p:nvPr/>
          </p:nvSpPr>
          <p:spPr bwMode="auto">
            <a:xfrm>
              <a:off x="1555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03" name="Line 414"/>
            <p:cNvSpPr>
              <a:spLocks noChangeShapeType="1"/>
            </p:cNvSpPr>
            <p:nvPr/>
          </p:nvSpPr>
          <p:spPr bwMode="auto">
            <a:xfrm>
              <a:off x="1587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04" name="Line 415"/>
            <p:cNvSpPr>
              <a:spLocks noChangeShapeType="1"/>
            </p:cNvSpPr>
            <p:nvPr/>
          </p:nvSpPr>
          <p:spPr bwMode="auto">
            <a:xfrm>
              <a:off x="1619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05" name="Line 416"/>
            <p:cNvSpPr>
              <a:spLocks noChangeShapeType="1"/>
            </p:cNvSpPr>
            <p:nvPr/>
          </p:nvSpPr>
          <p:spPr bwMode="auto">
            <a:xfrm>
              <a:off x="1651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06" name="Line 417"/>
            <p:cNvSpPr>
              <a:spLocks noChangeShapeType="1"/>
            </p:cNvSpPr>
            <p:nvPr/>
          </p:nvSpPr>
          <p:spPr bwMode="auto">
            <a:xfrm>
              <a:off x="1683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07" name="Line 418"/>
            <p:cNvSpPr>
              <a:spLocks noChangeShapeType="1"/>
            </p:cNvSpPr>
            <p:nvPr/>
          </p:nvSpPr>
          <p:spPr bwMode="auto">
            <a:xfrm>
              <a:off x="1489" y="3407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08" name="Line 419"/>
            <p:cNvSpPr>
              <a:spLocks noChangeShapeType="1"/>
            </p:cNvSpPr>
            <p:nvPr/>
          </p:nvSpPr>
          <p:spPr bwMode="auto">
            <a:xfrm>
              <a:off x="1506" y="3380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09" name="Line 420"/>
            <p:cNvSpPr>
              <a:spLocks noChangeShapeType="1"/>
            </p:cNvSpPr>
            <p:nvPr/>
          </p:nvSpPr>
          <p:spPr bwMode="auto">
            <a:xfrm>
              <a:off x="1522" y="3353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0" name="Line 421"/>
            <p:cNvSpPr>
              <a:spLocks noChangeShapeType="1"/>
            </p:cNvSpPr>
            <p:nvPr/>
          </p:nvSpPr>
          <p:spPr bwMode="auto">
            <a:xfrm>
              <a:off x="1539" y="3326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1" name="Line 422"/>
            <p:cNvSpPr>
              <a:spLocks noChangeShapeType="1"/>
            </p:cNvSpPr>
            <p:nvPr/>
          </p:nvSpPr>
          <p:spPr bwMode="auto">
            <a:xfrm>
              <a:off x="1556" y="3298"/>
              <a:ext cx="18" cy="1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2" name="Line 423"/>
            <p:cNvSpPr>
              <a:spLocks noChangeShapeType="1"/>
            </p:cNvSpPr>
            <p:nvPr/>
          </p:nvSpPr>
          <p:spPr bwMode="auto">
            <a:xfrm>
              <a:off x="1572" y="3272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3" name="Line 424"/>
            <p:cNvSpPr>
              <a:spLocks noChangeShapeType="1"/>
            </p:cNvSpPr>
            <p:nvPr/>
          </p:nvSpPr>
          <p:spPr bwMode="auto">
            <a:xfrm flipH="1">
              <a:off x="1697" y="3407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4" name="Line 425"/>
            <p:cNvSpPr>
              <a:spLocks noChangeShapeType="1"/>
            </p:cNvSpPr>
            <p:nvPr/>
          </p:nvSpPr>
          <p:spPr bwMode="auto">
            <a:xfrm flipH="1">
              <a:off x="1680" y="3380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5" name="Line 426"/>
            <p:cNvSpPr>
              <a:spLocks noChangeShapeType="1"/>
            </p:cNvSpPr>
            <p:nvPr/>
          </p:nvSpPr>
          <p:spPr bwMode="auto">
            <a:xfrm flipH="1">
              <a:off x="1664" y="3353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6" name="Line 427"/>
            <p:cNvSpPr>
              <a:spLocks noChangeShapeType="1"/>
            </p:cNvSpPr>
            <p:nvPr/>
          </p:nvSpPr>
          <p:spPr bwMode="auto">
            <a:xfrm flipH="1">
              <a:off x="1647" y="3326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7" name="Line 428"/>
            <p:cNvSpPr>
              <a:spLocks noChangeShapeType="1"/>
            </p:cNvSpPr>
            <p:nvPr/>
          </p:nvSpPr>
          <p:spPr bwMode="auto">
            <a:xfrm flipH="1">
              <a:off x="1630" y="3298"/>
              <a:ext cx="19" cy="1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8" name="Line 429"/>
            <p:cNvSpPr>
              <a:spLocks noChangeShapeType="1"/>
            </p:cNvSpPr>
            <p:nvPr/>
          </p:nvSpPr>
          <p:spPr bwMode="auto">
            <a:xfrm flipH="1">
              <a:off x="1613" y="3272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9" name="Freeform 430"/>
            <p:cNvSpPr>
              <a:spLocks/>
            </p:cNvSpPr>
            <p:nvPr/>
          </p:nvSpPr>
          <p:spPr bwMode="auto">
            <a:xfrm>
              <a:off x="1500" y="3268"/>
              <a:ext cx="205" cy="163"/>
            </a:xfrm>
            <a:custGeom>
              <a:avLst/>
              <a:gdLst/>
              <a:ahLst/>
              <a:cxnLst>
                <a:cxn ang="0">
                  <a:pos x="3696" y="0"/>
                </a:cxn>
                <a:cxn ang="0">
                  <a:pos x="0" y="5892"/>
                </a:cxn>
                <a:cxn ang="0">
                  <a:pos x="7396" y="5892"/>
                </a:cxn>
                <a:cxn ang="0">
                  <a:pos x="3696" y="0"/>
                </a:cxn>
              </a:cxnLst>
              <a:rect l="0" t="0" r="r" b="b"/>
              <a:pathLst>
                <a:path w="7396" h="5892">
                  <a:moveTo>
                    <a:pt x="3696" y="0"/>
                  </a:moveTo>
                  <a:lnTo>
                    <a:pt x="0" y="5892"/>
                  </a:lnTo>
                  <a:lnTo>
                    <a:pt x="7396" y="5892"/>
                  </a:lnTo>
                  <a:lnTo>
                    <a:pt x="3696" y="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70" name="Group 403"/>
          <p:cNvGrpSpPr>
            <a:grpSpLocks noChangeAspect="1"/>
          </p:cNvGrpSpPr>
          <p:nvPr/>
        </p:nvGrpSpPr>
        <p:grpSpPr bwMode="auto">
          <a:xfrm>
            <a:off x="1979712" y="4005064"/>
            <a:ext cx="275847" cy="288000"/>
            <a:chOff x="1489" y="3216"/>
            <a:chExt cx="227" cy="237"/>
          </a:xfrm>
        </p:grpSpPr>
        <p:sp>
          <p:nvSpPr>
            <p:cNvPr id="421" name="Freeform 409"/>
            <p:cNvSpPr>
              <a:spLocks/>
            </p:cNvSpPr>
            <p:nvPr/>
          </p:nvSpPr>
          <p:spPr bwMode="auto">
            <a:xfrm>
              <a:off x="1541" y="3216"/>
              <a:ext cx="34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" y="10"/>
                </a:cxn>
                <a:cxn ang="0">
                  <a:pos x="5" y="5"/>
                </a:cxn>
                <a:cxn ang="0">
                  <a:pos x="11" y="1"/>
                </a:cxn>
                <a:cxn ang="0">
                  <a:pos x="17" y="0"/>
                </a:cxn>
                <a:cxn ang="0">
                  <a:pos x="24" y="1"/>
                </a:cxn>
                <a:cxn ang="0">
                  <a:pos x="29" y="5"/>
                </a:cxn>
                <a:cxn ang="0">
                  <a:pos x="34" y="10"/>
                </a:cxn>
                <a:cxn ang="0">
                  <a:pos x="34" y="17"/>
                </a:cxn>
                <a:cxn ang="0">
                  <a:pos x="34" y="23"/>
                </a:cxn>
                <a:cxn ang="0">
                  <a:pos x="29" y="28"/>
                </a:cxn>
                <a:cxn ang="0">
                  <a:pos x="24" y="31"/>
                </a:cxn>
                <a:cxn ang="0">
                  <a:pos x="17" y="33"/>
                </a:cxn>
                <a:cxn ang="0">
                  <a:pos x="11" y="31"/>
                </a:cxn>
                <a:cxn ang="0">
                  <a:pos x="5" y="28"/>
                </a:cxn>
                <a:cxn ang="0">
                  <a:pos x="1" y="23"/>
                </a:cxn>
                <a:cxn ang="0">
                  <a:pos x="0" y="17"/>
                </a:cxn>
              </a:cxnLst>
              <a:rect l="0" t="0" r="r" b="b"/>
              <a:pathLst>
                <a:path w="34" h="33">
                  <a:moveTo>
                    <a:pt x="0" y="17"/>
                  </a:moveTo>
                  <a:lnTo>
                    <a:pt x="1" y="10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7" y="0"/>
                  </a:lnTo>
                  <a:lnTo>
                    <a:pt x="24" y="1"/>
                  </a:lnTo>
                  <a:lnTo>
                    <a:pt x="29" y="5"/>
                  </a:lnTo>
                  <a:lnTo>
                    <a:pt x="34" y="10"/>
                  </a:lnTo>
                  <a:lnTo>
                    <a:pt x="34" y="17"/>
                  </a:lnTo>
                  <a:lnTo>
                    <a:pt x="34" y="23"/>
                  </a:lnTo>
                  <a:lnTo>
                    <a:pt x="29" y="28"/>
                  </a:lnTo>
                  <a:lnTo>
                    <a:pt x="24" y="31"/>
                  </a:lnTo>
                  <a:lnTo>
                    <a:pt x="17" y="33"/>
                  </a:lnTo>
                  <a:lnTo>
                    <a:pt x="11" y="31"/>
                  </a:lnTo>
                  <a:lnTo>
                    <a:pt x="5" y="28"/>
                  </a:lnTo>
                  <a:lnTo>
                    <a:pt x="1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2" name="Freeform 410"/>
            <p:cNvSpPr>
              <a:spLocks/>
            </p:cNvSpPr>
            <p:nvPr/>
          </p:nvSpPr>
          <p:spPr bwMode="auto">
            <a:xfrm>
              <a:off x="1602" y="3216"/>
              <a:ext cx="34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" y="10"/>
                </a:cxn>
                <a:cxn ang="0">
                  <a:pos x="5" y="5"/>
                </a:cxn>
                <a:cxn ang="0">
                  <a:pos x="10" y="1"/>
                </a:cxn>
                <a:cxn ang="0">
                  <a:pos x="16" y="0"/>
                </a:cxn>
                <a:cxn ang="0">
                  <a:pos x="23" y="1"/>
                </a:cxn>
                <a:cxn ang="0">
                  <a:pos x="29" y="5"/>
                </a:cxn>
                <a:cxn ang="0">
                  <a:pos x="32" y="10"/>
                </a:cxn>
                <a:cxn ang="0">
                  <a:pos x="34" y="17"/>
                </a:cxn>
                <a:cxn ang="0">
                  <a:pos x="32" y="23"/>
                </a:cxn>
                <a:cxn ang="0">
                  <a:pos x="29" y="28"/>
                </a:cxn>
                <a:cxn ang="0">
                  <a:pos x="23" y="31"/>
                </a:cxn>
                <a:cxn ang="0">
                  <a:pos x="16" y="33"/>
                </a:cxn>
                <a:cxn ang="0">
                  <a:pos x="10" y="31"/>
                </a:cxn>
                <a:cxn ang="0">
                  <a:pos x="5" y="28"/>
                </a:cxn>
                <a:cxn ang="0">
                  <a:pos x="1" y="23"/>
                </a:cxn>
                <a:cxn ang="0">
                  <a:pos x="0" y="17"/>
                </a:cxn>
              </a:cxnLst>
              <a:rect l="0" t="0" r="r" b="b"/>
              <a:pathLst>
                <a:path w="34" h="33">
                  <a:moveTo>
                    <a:pt x="0" y="17"/>
                  </a:moveTo>
                  <a:lnTo>
                    <a:pt x="1" y="10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9" y="5"/>
                  </a:lnTo>
                  <a:lnTo>
                    <a:pt x="32" y="10"/>
                  </a:lnTo>
                  <a:lnTo>
                    <a:pt x="34" y="17"/>
                  </a:lnTo>
                  <a:lnTo>
                    <a:pt x="32" y="23"/>
                  </a:lnTo>
                  <a:lnTo>
                    <a:pt x="29" y="28"/>
                  </a:lnTo>
                  <a:lnTo>
                    <a:pt x="23" y="31"/>
                  </a:lnTo>
                  <a:lnTo>
                    <a:pt x="16" y="33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1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3" name="Freeform 411"/>
            <p:cNvSpPr>
              <a:spLocks/>
            </p:cNvSpPr>
            <p:nvPr/>
          </p:nvSpPr>
          <p:spPr bwMode="auto">
            <a:xfrm>
              <a:off x="1661" y="3216"/>
              <a:ext cx="35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11" y="1"/>
                </a:cxn>
                <a:cxn ang="0">
                  <a:pos x="18" y="0"/>
                </a:cxn>
                <a:cxn ang="0">
                  <a:pos x="24" y="1"/>
                </a:cxn>
                <a:cxn ang="0">
                  <a:pos x="30" y="5"/>
                </a:cxn>
                <a:cxn ang="0">
                  <a:pos x="34" y="10"/>
                </a:cxn>
                <a:cxn ang="0">
                  <a:pos x="35" y="17"/>
                </a:cxn>
                <a:cxn ang="0">
                  <a:pos x="34" y="23"/>
                </a:cxn>
                <a:cxn ang="0">
                  <a:pos x="30" y="28"/>
                </a:cxn>
                <a:cxn ang="0">
                  <a:pos x="24" y="31"/>
                </a:cxn>
                <a:cxn ang="0">
                  <a:pos x="18" y="33"/>
                </a:cxn>
                <a:cxn ang="0">
                  <a:pos x="11" y="31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0" y="17"/>
                </a:cxn>
              </a:cxnLst>
              <a:rect l="0" t="0" r="r" b="b"/>
              <a:pathLst>
                <a:path w="35" h="33">
                  <a:moveTo>
                    <a:pt x="0" y="17"/>
                  </a:moveTo>
                  <a:lnTo>
                    <a:pt x="2" y="10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8" y="0"/>
                  </a:lnTo>
                  <a:lnTo>
                    <a:pt x="24" y="1"/>
                  </a:lnTo>
                  <a:lnTo>
                    <a:pt x="30" y="5"/>
                  </a:lnTo>
                  <a:lnTo>
                    <a:pt x="34" y="10"/>
                  </a:lnTo>
                  <a:lnTo>
                    <a:pt x="35" y="17"/>
                  </a:lnTo>
                  <a:lnTo>
                    <a:pt x="34" y="23"/>
                  </a:lnTo>
                  <a:lnTo>
                    <a:pt x="30" y="28"/>
                  </a:lnTo>
                  <a:lnTo>
                    <a:pt x="24" y="31"/>
                  </a:lnTo>
                  <a:lnTo>
                    <a:pt x="18" y="33"/>
                  </a:lnTo>
                  <a:lnTo>
                    <a:pt x="11" y="31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4" name="Line 412"/>
            <p:cNvSpPr>
              <a:spLocks noChangeShapeType="1"/>
            </p:cNvSpPr>
            <p:nvPr/>
          </p:nvSpPr>
          <p:spPr bwMode="auto">
            <a:xfrm>
              <a:off x="1523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5" name="Line 413"/>
            <p:cNvSpPr>
              <a:spLocks noChangeShapeType="1"/>
            </p:cNvSpPr>
            <p:nvPr/>
          </p:nvSpPr>
          <p:spPr bwMode="auto">
            <a:xfrm>
              <a:off x="1555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6" name="Line 414"/>
            <p:cNvSpPr>
              <a:spLocks noChangeShapeType="1"/>
            </p:cNvSpPr>
            <p:nvPr/>
          </p:nvSpPr>
          <p:spPr bwMode="auto">
            <a:xfrm>
              <a:off x="1587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7" name="Line 415"/>
            <p:cNvSpPr>
              <a:spLocks noChangeShapeType="1"/>
            </p:cNvSpPr>
            <p:nvPr/>
          </p:nvSpPr>
          <p:spPr bwMode="auto">
            <a:xfrm>
              <a:off x="1619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8" name="Line 416"/>
            <p:cNvSpPr>
              <a:spLocks noChangeShapeType="1"/>
            </p:cNvSpPr>
            <p:nvPr/>
          </p:nvSpPr>
          <p:spPr bwMode="auto">
            <a:xfrm>
              <a:off x="1651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9" name="Line 417"/>
            <p:cNvSpPr>
              <a:spLocks noChangeShapeType="1"/>
            </p:cNvSpPr>
            <p:nvPr/>
          </p:nvSpPr>
          <p:spPr bwMode="auto">
            <a:xfrm>
              <a:off x="1683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0" name="Line 418"/>
            <p:cNvSpPr>
              <a:spLocks noChangeShapeType="1"/>
            </p:cNvSpPr>
            <p:nvPr/>
          </p:nvSpPr>
          <p:spPr bwMode="auto">
            <a:xfrm>
              <a:off x="1489" y="3407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1" name="Line 419"/>
            <p:cNvSpPr>
              <a:spLocks noChangeShapeType="1"/>
            </p:cNvSpPr>
            <p:nvPr/>
          </p:nvSpPr>
          <p:spPr bwMode="auto">
            <a:xfrm>
              <a:off x="1506" y="3380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2" name="Line 420"/>
            <p:cNvSpPr>
              <a:spLocks noChangeShapeType="1"/>
            </p:cNvSpPr>
            <p:nvPr/>
          </p:nvSpPr>
          <p:spPr bwMode="auto">
            <a:xfrm>
              <a:off x="1522" y="3353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3" name="Line 421"/>
            <p:cNvSpPr>
              <a:spLocks noChangeShapeType="1"/>
            </p:cNvSpPr>
            <p:nvPr/>
          </p:nvSpPr>
          <p:spPr bwMode="auto">
            <a:xfrm>
              <a:off x="1539" y="3326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4" name="Line 422"/>
            <p:cNvSpPr>
              <a:spLocks noChangeShapeType="1"/>
            </p:cNvSpPr>
            <p:nvPr/>
          </p:nvSpPr>
          <p:spPr bwMode="auto">
            <a:xfrm>
              <a:off x="1556" y="3298"/>
              <a:ext cx="18" cy="1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5" name="Line 423"/>
            <p:cNvSpPr>
              <a:spLocks noChangeShapeType="1"/>
            </p:cNvSpPr>
            <p:nvPr/>
          </p:nvSpPr>
          <p:spPr bwMode="auto">
            <a:xfrm>
              <a:off x="1572" y="3272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6" name="Line 424"/>
            <p:cNvSpPr>
              <a:spLocks noChangeShapeType="1"/>
            </p:cNvSpPr>
            <p:nvPr/>
          </p:nvSpPr>
          <p:spPr bwMode="auto">
            <a:xfrm flipH="1">
              <a:off x="1697" y="3407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7" name="Line 425"/>
            <p:cNvSpPr>
              <a:spLocks noChangeShapeType="1"/>
            </p:cNvSpPr>
            <p:nvPr/>
          </p:nvSpPr>
          <p:spPr bwMode="auto">
            <a:xfrm flipH="1">
              <a:off x="1680" y="3380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8" name="Line 426"/>
            <p:cNvSpPr>
              <a:spLocks noChangeShapeType="1"/>
            </p:cNvSpPr>
            <p:nvPr/>
          </p:nvSpPr>
          <p:spPr bwMode="auto">
            <a:xfrm flipH="1">
              <a:off x="1664" y="3353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9" name="Line 427"/>
            <p:cNvSpPr>
              <a:spLocks noChangeShapeType="1"/>
            </p:cNvSpPr>
            <p:nvPr/>
          </p:nvSpPr>
          <p:spPr bwMode="auto">
            <a:xfrm flipH="1">
              <a:off x="1647" y="3326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40" name="Line 428"/>
            <p:cNvSpPr>
              <a:spLocks noChangeShapeType="1"/>
            </p:cNvSpPr>
            <p:nvPr/>
          </p:nvSpPr>
          <p:spPr bwMode="auto">
            <a:xfrm flipH="1">
              <a:off x="1630" y="3298"/>
              <a:ext cx="19" cy="1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41" name="Line 429"/>
            <p:cNvSpPr>
              <a:spLocks noChangeShapeType="1"/>
            </p:cNvSpPr>
            <p:nvPr/>
          </p:nvSpPr>
          <p:spPr bwMode="auto">
            <a:xfrm flipH="1">
              <a:off x="1613" y="3272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42" name="Freeform 430"/>
            <p:cNvSpPr>
              <a:spLocks/>
            </p:cNvSpPr>
            <p:nvPr/>
          </p:nvSpPr>
          <p:spPr bwMode="auto">
            <a:xfrm>
              <a:off x="1500" y="3268"/>
              <a:ext cx="205" cy="163"/>
            </a:xfrm>
            <a:custGeom>
              <a:avLst/>
              <a:gdLst/>
              <a:ahLst/>
              <a:cxnLst>
                <a:cxn ang="0">
                  <a:pos x="3696" y="0"/>
                </a:cxn>
                <a:cxn ang="0">
                  <a:pos x="0" y="5892"/>
                </a:cxn>
                <a:cxn ang="0">
                  <a:pos x="7396" y="5892"/>
                </a:cxn>
                <a:cxn ang="0">
                  <a:pos x="3696" y="0"/>
                </a:cxn>
              </a:cxnLst>
              <a:rect l="0" t="0" r="r" b="b"/>
              <a:pathLst>
                <a:path w="7396" h="5892">
                  <a:moveTo>
                    <a:pt x="3696" y="0"/>
                  </a:moveTo>
                  <a:lnTo>
                    <a:pt x="0" y="5892"/>
                  </a:lnTo>
                  <a:lnTo>
                    <a:pt x="7396" y="5892"/>
                  </a:lnTo>
                  <a:lnTo>
                    <a:pt x="3696" y="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71" name="Group 403"/>
          <p:cNvGrpSpPr>
            <a:grpSpLocks noChangeAspect="1"/>
          </p:cNvGrpSpPr>
          <p:nvPr/>
        </p:nvGrpSpPr>
        <p:grpSpPr bwMode="auto">
          <a:xfrm>
            <a:off x="1619672" y="5085184"/>
            <a:ext cx="275847" cy="288000"/>
            <a:chOff x="1489" y="3216"/>
            <a:chExt cx="227" cy="237"/>
          </a:xfrm>
        </p:grpSpPr>
        <p:sp>
          <p:nvSpPr>
            <p:cNvPr id="444" name="Freeform 409"/>
            <p:cNvSpPr>
              <a:spLocks/>
            </p:cNvSpPr>
            <p:nvPr/>
          </p:nvSpPr>
          <p:spPr bwMode="auto">
            <a:xfrm>
              <a:off x="1541" y="3216"/>
              <a:ext cx="34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" y="10"/>
                </a:cxn>
                <a:cxn ang="0">
                  <a:pos x="5" y="5"/>
                </a:cxn>
                <a:cxn ang="0">
                  <a:pos x="11" y="1"/>
                </a:cxn>
                <a:cxn ang="0">
                  <a:pos x="17" y="0"/>
                </a:cxn>
                <a:cxn ang="0">
                  <a:pos x="24" y="1"/>
                </a:cxn>
                <a:cxn ang="0">
                  <a:pos x="29" y="5"/>
                </a:cxn>
                <a:cxn ang="0">
                  <a:pos x="34" y="10"/>
                </a:cxn>
                <a:cxn ang="0">
                  <a:pos x="34" y="17"/>
                </a:cxn>
                <a:cxn ang="0">
                  <a:pos x="34" y="23"/>
                </a:cxn>
                <a:cxn ang="0">
                  <a:pos x="29" y="28"/>
                </a:cxn>
                <a:cxn ang="0">
                  <a:pos x="24" y="31"/>
                </a:cxn>
                <a:cxn ang="0">
                  <a:pos x="17" y="33"/>
                </a:cxn>
                <a:cxn ang="0">
                  <a:pos x="11" y="31"/>
                </a:cxn>
                <a:cxn ang="0">
                  <a:pos x="5" y="28"/>
                </a:cxn>
                <a:cxn ang="0">
                  <a:pos x="1" y="23"/>
                </a:cxn>
                <a:cxn ang="0">
                  <a:pos x="0" y="17"/>
                </a:cxn>
              </a:cxnLst>
              <a:rect l="0" t="0" r="r" b="b"/>
              <a:pathLst>
                <a:path w="34" h="33">
                  <a:moveTo>
                    <a:pt x="0" y="17"/>
                  </a:moveTo>
                  <a:lnTo>
                    <a:pt x="1" y="10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7" y="0"/>
                  </a:lnTo>
                  <a:lnTo>
                    <a:pt x="24" y="1"/>
                  </a:lnTo>
                  <a:lnTo>
                    <a:pt x="29" y="5"/>
                  </a:lnTo>
                  <a:lnTo>
                    <a:pt x="34" y="10"/>
                  </a:lnTo>
                  <a:lnTo>
                    <a:pt x="34" y="17"/>
                  </a:lnTo>
                  <a:lnTo>
                    <a:pt x="34" y="23"/>
                  </a:lnTo>
                  <a:lnTo>
                    <a:pt x="29" y="28"/>
                  </a:lnTo>
                  <a:lnTo>
                    <a:pt x="24" y="31"/>
                  </a:lnTo>
                  <a:lnTo>
                    <a:pt x="17" y="33"/>
                  </a:lnTo>
                  <a:lnTo>
                    <a:pt x="11" y="31"/>
                  </a:lnTo>
                  <a:lnTo>
                    <a:pt x="5" y="28"/>
                  </a:lnTo>
                  <a:lnTo>
                    <a:pt x="1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45" name="Freeform 410"/>
            <p:cNvSpPr>
              <a:spLocks/>
            </p:cNvSpPr>
            <p:nvPr/>
          </p:nvSpPr>
          <p:spPr bwMode="auto">
            <a:xfrm>
              <a:off x="1602" y="3216"/>
              <a:ext cx="34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" y="10"/>
                </a:cxn>
                <a:cxn ang="0">
                  <a:pos x="5" y="5"/>
                </a:cxn>
                <a:cxn ang="0">
                  <a:pos x="10" y="1"/>
                </a:cxn>
                <a:cxn ang="0">
                  <a:pos x="16" y="0"/>
                </a:cxn>
                <a:cxn ang="0">
                  <a:pos x="23" y="1"/>
                </a:cxn>
                <a:cxn ang="0">
                  <a:pos x="29" y="5"/>
                </a:cxn>
                <a:cxn ang="0">
                  <a:pos x="32" y="10"/>
                </a:cxn>
                <a:cxn ang="0">
                  <a:pos x="34" y="17"/>
                </a:cxn>
                <a:cxn ang="0">
                  <a:pos x="32" y="23"/>
                </a:cxn>
                <a:cxn ang="0">
                  <a:pos x="29" y="28"/>
                </a:cxn>
                <a:cxn ang="0">
                  <a:pos x="23" y="31"/>
                </a:cxn>
                <a:cxn ang="0">
                  <a:pos x="16" y="33"/>
                </a:cxn>
                <a:cxn ang="0">
                  <a:pos x="10" y="31"/>
                </a:cxn>
                <a:cxn ang="0">
                  <a:pos x="5" y="28"/>
                </a:cxn>
                <a:cxn ang="0">
                  <a:pos x="1" y="23"/>
                </a:cxn>
                <a:cxn ang="0">
                  <a:pos x="0" y="17"/>
                </a:cxn>
              </a:cxnLst>
              <a:rect l="0" t="0" r="r" b="b"/>
              <a:pathLst>
                <a:path w="34" h="33">
                  <a:moveTo>
                    <a:pt x="0" y="17"/>
                  </a:moveTo>
                  <a:lnTo>
                    <a:pt x="1" y="10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9" y="5"/>
                  </a:lnTo>
                  <a:lnTo>
                    <a:pt x="32" y="10"/>
                  </a:lnTo>
                  <a:lnTo>
                    <a:pt x="34" y="17"/>
                  </a:lnTo>
                  <a:lnTo>
                    <a:pt x="32" y="23"/>
                  </a:lnTo>
                  <a:lnTo>
                    <a:pt x="29" y="28"/>
                  </a:lnTo>
                  <a:lnTo>
                    <a:pt x="23" y="31"/>
                  </a:lnTo>
                  <a:lnTo>
                    <a:pt x="16" y="33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1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46" name="Freeform 411"/>
            <p:cNvSpPr>
              <a:spLocks/>
            </p:cNvSpPr>
            <p:nvPr/>
          </p:nvSpPr>
          <p:spPr bwMode="auto">
            <a:xfrm>
              <a:off x="1661" y="3216"/>
              <a:ext cx="35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11" y="1"/>
                </a:cxn>
                <a:cxn ang="0">
                  <a:pos x="18" y="0"/>
                </a:cxn>
                <a:cxn ang="0">
                  <a:pos x="24" y="1"/>
                </a:cxn>
                <a:cxn ang="0">
                  <a:pos x="30" y="5"/>
                </a:cxn>
                <a:cxn ang="0">
                  <a:pos x="34" y="10"/>
                </a:cxn>
                <a:cxn ang="0">
                  <a:pos x="35" y="17"/>
                </a:cxn>
                <a:cxn ang="0">
                  <a:pos x="34" y="23"/>
                </a:cxn>
                <a:cxn ang="0">
                  <a:pos x="30" y="28"/>
                </a:cxn>
                <a:cxn ang="0">
                  <a:pos x="24" y="31"/>
                </a:cxn>
                <a:cxn ang="0">
                  <a:pos x="18" y="33"/>
                </a:cxn>
                <a:cxn ang="0">
                  <a:pos x="11" y="31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0" y="17"/>
                </a:cxn>
              </a:cxnLst>
              <a:rect l="0" t="0" r="r" b="b"/>
              <a:pathLst>
                <a:path w="35" h="33">
                  <a:moveTo>
                    <a:pt x="0" y="17"/>
                  </a:moveTo>
                  <a:lnTo>
                    <a:pt x="2" y="10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8" y="0"/>
                  </a:lnTo>
                  <a:lnTo>
                    <a:pt x="24" y="1"/>
                  </a:lnTo>
                  <a:lnTo>
                    <a:pt x="30" y="5"/>
                  </a:lnTo>
                  <a:lnTo>
                    <a:pt x="34" y="10"/>
                  </a:lnTo>
                  <a:lnTo>
                    <a:pt x="35" y="17"/>
                  </a:lnTo>
                  <a:lnTo>
                    <a:pt x="34" y="23"/>
                  </a:lnTo>
                  <a:lnTo>
                    <a:pt x="30" y="28"/>
                  </a:lnTo>
                  <a:lnTo>
                    <a:pt x="24" y="31"/>
                  </a:lnTo>
                  <a:lnTo>
                    <a:pt x="18" y="33"/>
                  </a:lnTo>
                  <a:lnTo>
                    <a:pt x="11" y="31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47" name="Line 412"/>
            <p:cNvSpPr>
              <a:spLocks noChangeShapeType="1"/>
            </p:cNvSpPr>
            <p:nvPr/>
          </p:nvSpPr>
          <p:spPr bwMode="auto">
            <a:xfrm>
              <a:off x="1523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48" name="Line 413"/>
            <p:cNvSpPr>
              <a:spLocks noChangeShapeType="1"/>
            </p:cNvSpPr>
            <p:nvPr/>
          </p:nvSpPr>
          <p:spPr bwMode="auto">
            <a:xfrm>
              <a:off x="1555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49" name="Line 414"/>
            <p:cNvSpPr>
              <a:spLocks noChangeShapeType="1"/>
            </p:cNvSpPr>
            <p:nvPr/>
          </p:nvSpPr>
          <p:spPr bwMode="auto">
            <a:xfrm>
              <a:off x="1587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50" name="Line 415"/>
            <p:cNvSpPr>
              <a:spLocks noChangeShapeType="1"/>
            </p:cNvSpPr>
            <p:nvPr/>
          </p:nvSpPr>
          <p:spPr bwMode="auto">
            <a:xfrm>
              <a:off x="1619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51" name="Line 416"/>
            <p:cNvSpPr>
              <a:spLocks noChangeShapeType="1"/>
            </p:cNvSpPr>
            <p:nvPr/>
          </p:nvSpPr>
          <p:spPr bwMode="auto">
            <a:xfrm>
              <a:off x="1651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52" name="Line 417"/>
            <p:cNvSpPr>
              <a:spLocks noChangeShapeType="1"/>
            </p:cNvSpPr>
            <p:nvPr/>
          </p:nvSpPr>
          <p:spPr bwMode="auto">
            <a:xfrm>
              <a:off x="1683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53" name="Line 418"/>
            <p:cNvSpPr>
              <a:spLocks noChangeShapeType="1"/>
            </p:cNvSpPr>
            <p:nvPr/>
          </p:nvSpPr>
          <p:spPr bwMode="auto">
            <a:xfrm>
              <a:off x="1489" y="3407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54" name="Line 419"/>
            <p:cNvSpPr>
              <a:spLocks noChangeShapeType="1"/>
            </p:cNvSpPr>
            <p:nvPr/>
          </p:nvSpPr>
          <p:spPr bwMode="auto">
            <a:xfrm>
              <a:off x="1506" y="3380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55" name="Line 420"/>
            <p:cNvSpPr>
              <a:spLocks noChangeShapeType="1"/>
            </p:cNvSpPr>
            <p:nvPr/>
          </p:nvSpPr>
          <p:spPr bwMode="auto">
            <a:xfrm>
              <a:off x="1522" y="3353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56" name="Line 421"/>
            <p:cNvSpPr>
              <a:spLocks noChangeShapeType="1"/>
            </p:cNvSpPr>
            <p:nvPr/>
          </p:nvSpPr>
          <p:spPr bwMode="auto">
            <a:xfrm>
              <a:off x="1539" y="3326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57" name="Line 422"/>
            <p:cNvSpPr>
              <a:spLocks noChangeShapeType="1"/>
            </p:cNvSpPr>
            <p:nvPr/>
          </p:nvSpPr>
          <p:spPr bwMode="auto">
            <a:xfrm>
              <a:off x="1556" y="3298"/>
              <a:ext cx="18" cy="1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58" name="Line 423"/>
            <p:cNvSpPr>
              <a:spLocks noChangeShapeType="1"/>
            </p:cNvSpPr>
            <p:nvPr/>
          </p:nvSpPr>
          <p:spPr bwMode="auto">
            <a:xfrm>
              <a:off x="1572" y="3272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59" name="Line 424"/>
            <p:cNvSpPr>
              <a:spLocks noChangeShapeType="1"/>
            </p:cNvSpPr>
            <p:nvPr/>
          </p:nvSpPr>
          <p:spPr bwMode="auto">
            <a:xfrm flipH="1">
              <a:off x="1697" y="3407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0" name="Line 425"/>
            <p:cNvSpPr>
              <a:spLocks noChangeShapeType="1"/>
            </p:cNvSpPr>
            <p:nvPr/>
          </p:nvSpPr>
          <p:spPr bwMode="auto">
            <a:xfrm flipH="1">
              <a:off x="1680" y="3380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" name="Line 426"/>
            <p:cNvSpPr>
              <a:spLocks noChangeShapeType="1"/>
            </p:cNvSpPr>
            <p:nvPr/>
          </p:nvSpPr>
          <p:spPr bwMode="auto">
            <a:xfrm flipH="1">
              <a:off x="1664" y="3353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2" name="Line 427"/>
            <p:cNvSpPr>
              <a:spLocks noChangeShapeType="1"/>
            </p:cNvSpPr>
            <p:nvPr/>
          </p:nvSpPr>
          <p:spPr bwMode="auto">
            <a:xfrm flipH="1">
              <a:off x="1647" y="3326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3" name="Line 428"/>
            <p:cNvSpPr>
              <a:spLocks noChangeShapeType="1"/>
            </p:cNvSpPr>
            <p:nvPr/>
          </p:nvSpPr>
          <p:spPr bwMode="auto">
            <a:xfrm flipH="1">
              <a:off x="1630" y="3298"/>
              <a:ext cx="19" cy="1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4" name="Line 429"/>
            <p:cNvSpPr>
              <a:spLocks noChangeShapeType="1"/>
            </p:cNvSpPr>
            <p:nvPr/>
          </p:nvSpPr>
          <p:spPr bwMode="auto">
            <a:xfrm flipH="1">
              <a:off x="1613" y="3272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5" name="Freeform 430"/>
            <p:cNvSpPr>
              <a:spLocks/>
            </p:cNvSpPr>
            <p:nvPr/>
          </p:nvSpPr>
          <p:spPr bwMode="auto">
            <a:xfrm>
              <a:off x="1500" y="3268"/>
              <a:ext cx="205" cy="163"/>
            </a:xfrm>
            <a:custGeom>
              <a:avLst/>
              <a:gdLst/>
              <a:ahLst/>
              <a:cxnLst>
                <a:cxn ang="0">
                  <a:pos x="3696" y="0"/>
                </a:cxn>
                <a:cxn ang="0">
                  <a:pos x="0" y="5892"/>
                </a:cxn>
                <a:cxn ang="0">
                  <a:pos x="7396" y="5892"/>
                </a:cxn>
                <a:cxn ang="0">
                  <a:pos x="3696" y="0"/>
                </a:cxn>
              </a:cxnLst>
              <a:rect l="0" t="0" r="r" b="b"/>
              <a:pathLst>
                <a:path w="7396" h="5892">
                  <a:moveTo>
                    <a:pt x="3696" y="0"/>
                  </a:moveTo>
                  <a:lnTo>
                    <a:pt x="0" y="5892"/>
                  </a:lnTo>
                  <a:lnTo>
                    <a:pt x="7396" y="5892"/>
                  </a:lnTo>
                  <a:lnTo>
                    <a:pt x="3696" y="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cxnSp>
        <p:nvCxnSpPr>
          <p:cNvPr id="467" name="Přímá spojovací šipka 466"/>
          <p:cNvCxnSpPr>
            <a:stCxn id="173" idx="1"/>
          </p:cNvCxnSpPr>
          <p:nvPr/>
        </p:nvCxnSpPr>
        <p:spPr>
          <a:xfrm flipH="1" flipV="1">
            <a:off x="1475656" y="2348880"/>
            <a:ext cx="2372921" cy="915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Přímá spojovací šipka 468"/>
          <p:cNvCxnSpPr>
            <a:stCxn id="176" idx="1"/>
          </p:cNvCxnSpPr>
          <p:nvPr/>
        </p:nvCxnSpPr>
        <p:spPr>
          <a:xfrm flipH="1" flipV="1">
            <a:off x="2483768" y="2708920"/>
            <a:ext cx="1364809" cy="915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Přímá spojovací šipka 469"/>
          <p:cNvCxnSpPr/>
          <p:nvPr/>
        </p:nvCxnSpPr>
        <p:spPr>
          <a:xfrm flipH="1">
            <a:off x="1403648" y="3356992"/>
            <a:ext cx="1872208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Přímá spojovací šipka 470"/>
          <p:cNvCxnSpPr>
            <a:stCxn id="182" idx="1"/>
          </p:cNvCxnSpPr>
          <p:nvPr/>
        </p:nvCxnSpPr>
        <p:spPr>
          <a:xfrm flipH="1">
            <a:off x="1043608" y="4446262"/>
            <a:ext cx="2156897" cy="6285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Přímá spojovací šipka 471"/>
          <p:cNvCxnSpPr>
            <a:stCxn id="170" idx="1"/>
          </p:cNvCxnSpPr>
          <p:nvPr/>
        </p:nvCxnSpPr>
        <p:spPr>
          <a:xfrm flipH="1" flipV="1">
            <a:off x="2411760" y="5373216"/>
            <a:ext cx="716737" cy="915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Přímá spojovací čára 475"/>
          <p:cNvCxnSpPr/>
          <p:nvPr/>
        </p:nvCxnSpPr>
        <p:spPr>
          <a:xfrm>
            <a:off x="1475656" y="2132856"/>
            <a:ext cx="0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Přímá spojovací čára 477"/>
          <p:cNvCxnSpPr/>
          <p:nvPr/>
        </p:nvCxnSpPr>
        <p:spPr>
          <a:xfrm>
            <a:off x="1403648" y="3140968"/>
            <a:ext cx="0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Přímá spojovací čára 479"/>
          <p:cNvCxnSpPr/>
          <p:nvPr/>
        </p:nvCxnSpPr>
        <p:spPr>
          <a:xfrm>
            <a:off x="1043608" y="4293096"/>
            <a:ext cx="0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400000">
            <a:off x="1895918" y="2288658"/>
            <a:ext cx="347588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4" name="TextovéPole 483"/>
          <p:cNvSpPr txBox="1"/>
          <p:nvPr/>
        </p:nvSpPr>
        <p:spPr>
          <a:xfrm>
            <a:off x="1907704" y="1988840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b="1" dirty="0" smtClean="0">
                <a:latin typeface="Arial" pitchFamily="34" charset="0"/>
                <a:cs typeface="Arial" pitchFamily="34" charset="0"/>
              </a:rPr>
              <a:t>ENY</a:t>
            </a:r>
            <a:endParaRPr lang="cs-CZ" sz="9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2" name="Skupina 487"/>
          <p:cNvGrpSpPr/>
          <p:nvPr/>
        </p:nvGrpSpPr>
        <p:grpSpPr>
          <a:xfrm>
            <a:off x="1763688" y="2996952"/>
            <a:ext cx="648072" cy="570954"/>
            <a:chOff x="1691680" y="3016870"/>
            <a:chExt cx="648072" cy="570954"/>
          </a:xfrm>
        </p:grpSpPr>
        <p:pic>
          <p:nvPicPr>
            <p:cNvPr id="485" name="Picture 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6550515">
              <a:off x="1731985" y="3100664"/>
              <a:ext cx="347588" cy="18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6" name="TextovéPole 485"/>
            <p:cNvSpPr txBox="1"/>
            <p:nvPr/>
          </p:nvSpPr>
          <p:spPr>
            <a:xfrm>
              <a:off x="1691680" y="3356992"/>
              <a:ext cx="6480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900" b="1" dirty="0" smtClean="0">
                  <a:latin typeface="Arial" pitchFamily="34" charset="0"/>
                  <a:cs typeface="Arial" pitchFamily="34" charset="0"/>
                </a:rPr>
                <a:t>ENY</a:t>
              </a:r>
              <a:endParaRPr lang="cs-CZ" sz="9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3" name="Skupina 488"/>
          <p:cNvGrpSpPr/>
          <p:nvPr/>
        </p:nvGrpSpPr>
        <p:grpSpPr>
          <a:xfrm>
            <a:off x="1547664" y="3861048"/>
            <a:ext cx="648072" cy="570954"/>
            <a:chOff x="1691680" y="3016870"/>
            <a:chExt cx="648072" cy="570954"/>
          </a:xfrm>
        </p:grpSpPr>
        <p:pic>
          <p:nvPicPr>
            <p:cNvPr id="490" name="Picture 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6550515">
              <a:off x="1731985" y="3100664"/>
              <a:ext cx="347588" cy="18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91" name="TextovéPole 490"/>
            <p:cNvSpPr txBox="1"/>
            <p:nvPr/>
          </p:nvSpPr>
          <p:spPr>
            <a:xfrm>
              <a:off x="1691680" y="3356992"/>
              <a:ext cx="6480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900" b="1" dirty="0" smtClean="0">
                  <a:latin typeface="Arial" pitchFamily="34" charset="0"/>
                  <a:cs typeface="Arial" pitchFamily="34" charset="0"/>
                </a:rPr>
                <a:t>ENY</a:t>
              </a:r>
              <a:endParaRPr lang="cs-CZ" sz="9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4" name="Skupina 491"/>
          <p:cNvGrpSpPr/>
          <p:nvPr/>
        </p:nvGrpSpPr>
        <p:grpSpPr>
          <a:xfrm>
            <a:off x="1259632" y="5085184"/>
            <a:ext cx="648072" cy="570954"/>
            <a:chOff x="1691680" y="3016870"/>
            <a:chExt cx="648072" cy="570954"/>
          </a:xfrm>
        </p:grpSpPr>
        <p:pic>
          <p:nvPicPr>
            <p:cNvPr id="493" name="Picture 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6550515">
              <a:off x="1731985" y="3100664"/>
              <a:ext cx="347588" cy="18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94" name="TextovéPole 493"/>
            <p:cNvSpPr txBox="1"/>
            <p:nvPr/>
          </p:nvSpPr>
          <p:spPr>
            <a:xfrm>
              <a:off x="1691680" y="3356992"/>
              <a:ext cx="6480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900" b="1" dirty="0" smtClean="0">
                  <a:latin typeface="Arial" pitchFamily="34" charset="0"/>
                  <a:cs typeface="Arial" pitchFamily="34" charset="0"/>
                </a:rPr>
                <a:t>ENY</a:t>
              </a:r>
              <a:endParaRPr lang="cs-CZ" sz="900" b="1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5400000">
            <a:off x="1285634" y="4665180"/>
            <a:ext cx="668286" cy="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5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6327523">
            <a:off x="1841339" y="2716538"/>
            <a:ext cx="668286" cy="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5" name="Skupina 517"/>
          <p:cNvGrpSpPr/>
          <p:nvPr/>
        </p:nvGrpSpPr>
        <p:grpSpPr>
          <a:xfrm>
            <a:off x="539552" y="2060848"/>
            <a:ext cx="1362480" cy="947254"/>
            <a:chOff x="539552" y="2060848"/>
            <a:chExt cx="1362480" cy="947254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</p:grpSpPr>
        <p:grpSp>
          <p:nvGrpSpPr>
            <p:cNvPr id="76" name="Skupina 504"/>
            <p:cNvGrpSpPr/>
            <p:nvPr/>
          </p:nvGrpSpPr>
          <p:grpSpPr>
            <a:xfrm>
              <a:off x="539552" y="2060848"/>
              <a:ext cx="1362480" cy="947254"/>
              <a:chOff x="825297" y="2132856"/>
              <a:chExt cx="1362480" cy="947254"/>
            </a:xfrm>
          </p:grpSpPr>
          <p:sp>
            <p:nvSpPr>
              <p:cNvPr id="503" name="Volný tvar 502"/>
              <p:cNvSpPr/>
              <p:nvPr/>
            </p:nvSpPr>
            <p:spPr>
              <a:xfrm>
                <a:off x="825297" y="2271104"/>
                <a:ext cx="1362480" cy="809006"/>
              </a:xfrm>
              <a:custGeom>
                <a:avLst/>
                <a:gdLst>
                  <a:gd name="connsiteX0" fmla="*/ 429725 w 1023200"/>
                  <a:gd name="connsiteY0" fmla="*/ 0 h 646750"/>
                  <a:gd name="connsiteX1" fmla="*/ 20292 w 1023200"/>
                  <a:gd name="connsiteY1" fmla="*/ 272956 h 646750"/>
                  <a:gd name="connsiteX2" fmla="*/ 156770 w 1023200"/>
                  <a:gd name="connsiteY2" fmla="*/ 614150 h 646750"/>
                  <a:gd name="connsiteX3" fmla="*/ 961988 w 1023200"/>
                  <a:gd name="connsiteY3" fmla="*/ 600502 h 646750"/>
                  <a:gd name="connsiteX4" fmla="*/ 948340 w 1023200"/>
                  <a:gd name="connsiteY4" fmla="*/ 327547 h 646750"/>
                  <a:gd name="connsiteX5" fmla="*/ 798215 w 1023200"/>
                  <a:gd name="connsiteY5" fmla="*/ 136478 h 646750"/>
                  <a:gd name="connsiteX6" fmla="*/ 607146 w 1023200"/>
                  <a:gd name="connsiteY6" fmla="*/ 27296 h 646750"/>
                  <a:gd name="connsiteX7" fmla="*/ 607146 w 1023200"/>
                  <a:gd name="connsiteY7" fmla="*/ 27296 h 646750"/>
                  <a:gd name="connsiteX0" fmla="*/ 291396 w 1095755"/>
                  <a:gd name="connsiteY0" fmla="*/ 27722 h 641445"/>
                  <a:gd name="connsiteX1" fmla="*/ 22131 w 1095755"/>
                  <a:gd name="connsiteY1" fmla="*/ 245660 h 641445"/>
                  <a:gd name="connsiteX2" fmla="*/ 158609 w 1095755"/>
                  <a:gd name="connsiteY2" fmla="*/ 586854 h 641445"/>
                  <a:gd name="connsiteX3" fmla="*/ 963827 w 1095755"/>
                  <a:gd name="connsiteY3" fmla="*/ 573206 h 641445"/>
                  <a:gd name="connsiteX4" fmla="*/ 950179 w 1095755"/>
                  <a:gd name="connsiteY4" fmla="*/ 300251 h 641445"/>
                  <a:gd name="connsiteX5" fmla="*/ 800054 w 1095755"/>
                  <a:gd name="connsiteY5" fmla="*/ 109182 h 641445"/>
                  <a:gd name="connsiteX6" fmla="*/ 608985 w 1095755"/>
                  <a:gd name="connsiteY6" fmla="*/ 0 h 641445"/>
                  <a:gd name="connsiteX7" fmla="*/ 608985 w 1095755"/>
                  <a:gd name="connsiteY7" fmla="*/ 0 h 641445"/>
                  <a:gd name="connsiteX0" fmla="*/ 291396 w 1095755"/>
                  <a:gd name="connsiteY0" fmla="*/ 32129 h 645852"/>
                  <a:gd name="connsiteX1" fmla="*/ 22131 w 1095755"/>
                  <a:gd name="connsiteY1" fmla="*/ 250067 h 645852"/>
                  <a:gd name="connsiteX2" fmla="*/ 158609 w 1095755"/>
                  <a:gd name="connsiteY2" fmla="*/ 591261 h 645852"/>
                  <a:gd name="connsiteX3" fmla="*/ 963827 w 1095755"/>
                  <a:gd name="connsiteY3" fmla="*/ 577613 h 645852"/>
                  <a:gd name="connsiteX4" fmla="*/ 950179 w 1095755"/>
                  <a:gd name="connsiteY4" fmla="*/ 304658 h 645852"/>
                  <a:gd name="connsiteX5" fmla="*/ 800054 w 1095755"/>
                  <a:gd name="connsiteY5" fmla="*/ 113589 h 645852"/>
                  <a:gd name="connsiteX6" fmla="*/ 608985 w 1095755"/>
                  <a:gd name="connsiteY6" fmla="*/ 4407 h 645852"/>
                  <a:gd name="connsiteX7" fmla="*/ 754688 w 1095755"/>
                  <a:gd name="connsiteY7" fmla="*/ 87148 h 645852"/>
                  <a:gd name="connsiteX0" fmla="*/ 291396 w 1095755"/>
                  <a:gd name="connsiteY0" fmla="*/ 4406 h 618129"/>
                  <a:gd name="connsiteX1" fmla="*/ 22131 w 1095755"/>
                  <a:gd name="connsiteY1" fmla="*/ 222344 h 618129"/>
                  <a:gd name="connsiteX2" fmla="*/ 158609 w 1095755"/>
                  <a:gd name="connsiteY2" fmla="*/ 563538 h 618129"/>
                  <a:gd name="connsiteX3" fmla="*/ 963827 w 1095755"/>
                  <a:gd name="connsiteY3" fmla="*/ 549890 h 618129"/>
                  <a:gd name="connsiteX4" fmla="*/ 950179 w 1095755"/>
                  <a:gd name="connsiteY4" fmla="*/ 276935 h 618129"/>
                  <a:gd name="connsiteX5" fmla="*/ 800054 w 1095755"/>
                  <a:gd name="connsiteY5" fmla="*/ 85866 h 618129"/>
                  <a:gd name="connsiteX6" fmla="*/ 752848 w 1095755"/>
                  <a:gd name="connsiteY6" fmla="*/ 4407 h 618129"/>
                  <a:gd name="connsiteX7" fmla="*/ 754688 w 1095755"/>
                  <a:gd name="connsiteY7" fmla="*/ 59425 h 618129"/>
                  <a:gd name="connsiteX0" fmla="*/ 291396 w 1095755"/>
                  <a:gd name="connsiteY0" fmla="*/ 4407 h 618130"/>
                  <a:gd name="connsiteX1" fmla="*/ 22131 w 1095755"/>
                  <a:gd name="connsiteY1" fmla="*/ 222345 h 618130"/>
                  <a:gd name="connsiteX2" fmla="*/ 158609 w 1095755"/>
                  <a:gd name="connsiteY2" fmla="*/ 563539 h 618130"/>
                  <a:gd name="connsiteX3" fmla="*/ 963827 w 1095755"/>
                  <a:gd name="connsiteY3" fmla="*/ 549891 h 618130"/>
                  <a:gd name="connsiteX4" fmla="*/ 950179 w 1095755"/>
                  <a:gd name="connsiteY4" fmla="*/ 276936 h 618130"/>
                  <a:gd name="connsiteX5" fmla="*/ 800054 w 1095755"/>
                  <a:gd name="connsiteY5" fmla="*/ 85867 h 618130"/>
                  <a:gd name="connsiteX6" fmla="*/ 694937 w 1095755"/>
                  <a:gd name="connsiteY6" fmla="*/ 4407 h 618130"/>
                  <a:gd name="connsiteX7" fmla="*/ 754688 w 1095755"/>
                  <a:gd name="connsiteY7" fmla="*/ 59426 h 618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95755" h="618130">
                    <a:moveTo>
                      <a:pt x="291396" y="4407"/>
                    </a:moveTo>
                    <a:cubicBezTo>
                      <a:pt x="109426" y="89706"/>
                      <a:pt x="44262" y="129156"/>
                      <a:pt x="22131" y="222345"/>
                    </a:cubicBezTo>
                    <a:cubicBezTo>
                      <a:pt x="0" y="315534"/>
                      <a:pt x="1660" y="508948"/>
                      <a:pt x="158609" y="563539"/>
                    </a:cubicBezTo>
                    <a:cubicBezTo>
                      <a:pt x="315558" y="618130"/>
                      <a:pt x="831899" y="597658"/>
                      <a:pt x="963827" y="549891"/>
                    </a:cubicBezTo>
                    <a:cubicBezTo>
                      <a:pt x="1095755" y="502124"/>
                      <a:pt x="977474" y="354273"/>
                      <a:pt x="950179" y="276936"/>
                    </a:cubicBezTo>
                    <a:cubicBezTo>
                      <a:pt x="922884" y="199599"/>
                      <a:pt x="842594" y="131288"/>
                      <a:pt x="800054" y="85867"/>
                    </a:cubicBezTo>
                    <a:cubicBezTo>
                      <a:pt x="757514" y="40446"/>
                      <a:pt x="702498" y="8814"/>
                      <a:pt x="694937" y="4407"/>
                    </a:cubicBezTo>
                    <a:cubicBezTo>
                      <a:pt x="687376" y="0"/>
                      <a:pt x="706120" y="31846"/>
                      <a:pt x="754688" y="59426"/>
                    </a:cubicBezTo>
                  </a:path>
                </a:pathLst>
              </a:custGeom>
              <a:solidFill>
                <a:schemeClr val="bg1">
                  <a:alpha val="74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04" name="TextovéPole 503"/>
              <p:cNvSpPr txBox="1"/>
              <p:nvPr/>
            </p:nvSpPr>
            <p:spPr>
              <a:xfrm>
                <a:off x="1259632" y="2132856"/>
                <a:ext cx="64807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900" b="1" dirty="0" smtClean="0">
                    <a:latin typeface="Arial" pitchFamily="34" charset="0"/>
                    <a:cs typeface="Arial" pitchFamily="34" charset="0"/>
                  </a:rPr>
                  <a:t>RED</a:t>
                </a:r>
                <a:endParaRPr lang="cs-CZ" sz="9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7" name="Skupina 510"/>
            <p:cNvGrpSpPr/>
            <p:nvPr/>
          </p:nvGrpSpPr>
          <p:grpSpPr>
            <a:xfrm>
              <a:off x="683568" y="2420888"/>
              <a:ext cx="288032" cy="288032"/>
              <a:chOff x="683568" y="2420888"/>
              <a:chExt cx="288032" cy="288032"/>
            </a:xfrm>
          </p:grpSpPr>
          <p:cxnSp>
            <p:nvCxnSpPr>
              <p:cNvPr id="508" name="Přímá spojovací čára 507"/>
              <p:cNvCxnSpPr/>
              <p:nvPr/>
            </p:nvCxnSpPr>
            <p:spPr>
              <a:xfrm>
                <a:off x="827584" y="2420888"/>
                <a:ext cx="0" cy="28803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0" name="Přímá spojovací čára 509"/>
              <p:cNvCxnSpPr/>
              <p:nvPr/>
            </p:nvCxnSpPr>
            <p:spPr>
              <a:xfrm>
                <a:off x="683568" y="2564904"/>
                <a:ext cx="28803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" name="Skupina 511"/>
            <p:cNvGrpSpPr/>
            <p:nvPr/>
          </p:nvGrpSpPr>
          <p:grpSpPr>
            <a:xfrm>
              <a:off x="1043608" y="2276872"/>
              <a:ext cx="288032" cy="288032"/>
              <a:chOff x="683568" y="2420888"/>
              <a:chExt cx="288032" cy="288032"/>
            </a:xfrm>
          </p:grpSpPr>
          <p:cxnSp>
            <p:nvCxnSpPr>
              <p:cNvPr id="513" name="Přímá spojovací čára 512"/>
              <p:cNvCxnSpPr/>
              <p:nvPr/>
            </p:nvCxnSpPr>
            <p:spPr>
              <a:xfrm>
                <a:off x="827584" y="2420888"/>
                <a:ext cx="0" cy="28803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4" name="Přímá spojovací čára 513"/>
              <p:cNvCxnSpPr/>
              <p:nvPr/>
            </p:nvCxnSpPr>
            <p:spPr>
              <a:xfrm>
                <a:off x="683568" y="2564904"/>
                <a:ext cx="28803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Skupina 514"/>
            <p:cNvGrpSpPr/>
            <p:nvPr/>
          </p:nvGrpSpPr>
          <p:grpSpPr>
            <a:xfrm>
              <a:off x="1259632" y="2636912"/>
              <a:ext cx="288032" cy="288032"/>
              <a:chOff x="683568" y="2420888"/>
              <a:chExt cx="288032" cy="288032"/>
            </a:xfrm>
          </p:grpSpPr>
          <p:cxnSp>
            <p:nvCxnSpPr>
              <p:cNvPr id="516" name="Přímá spojovací čára 515"/>
              <p:cNvCxnSpPr/>
              <p:nvPr/>
            </p:nvCxnSpPr>
            <p:spPr>
              <a:xfrm>
                <a:off x="827584" y="2420888"/>
                <a:ext cx="0" cy="28803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7" name="Přímá spojovací čára 516"/>
              <p:cNvCxnSpPr/>
              <p:nvPr/>
            </p:nvCxnSpPr>
            <p:spPr>
              <a:xfrm>
                <a:off x="683568" y="2564904"/>
                <a:ext cx="28803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0" name="Skupina 518"/>
          <p:cNvGrpSpPr/>
          <p:nvPr/>
        </p:nvGrpSpPr>
        <p:grpSpPr>
          <a:xfrm>
            <a:off x="539552" y="3503561"/>
            <a:ext cx="1097283" cy="1027705"/>
            <a:chOff x="683568" y="2060848"/>
            <a:chExt cx="1364474" cy="912919"/>
          </a:xfrm>
          <a:effectLst>
            <a:glow rad="139700">
              <a:schemeClr val="accent3">
                <a:satMod val="175000"/>
                <a:alpha val="40000"/>
              </a:schemeClr>
            </a:glow>
          </a:effectLst>
        </p:grpSpPr>
        <p:grpSp>
          <p:nvGrpSpPr>
            <p:cNvPr id="81" name="Skupina 504"/>
            <p:cNvGrpSpPr/>
            <p:nvPr/>
          </p:nvGrpSpPr>
          <p:grpSpPr>
            <a:xfrm>
              <a:off x="685562" y="2060848"/>
              <a:ext cx="1362480" cy="912919"/>
              <a:chOff x="971307" y="2132856"/>
              <a:chExt cx="1362480" cy="912919"/>
            </a:xfrm>
          </p:grpSpPr>
          <p:sp>
            <p:nvSpPr>
              <p:cNvPr id="530" name="Volný tvar 529"/>
              <p:cNvSpPr/>
              <p:nvPr/>
            </p:nvSpPr>
            <p:spPr>
              <a:xfrm>
                <a:off x="971307" y="2236769"/>
                <a:ext cx="1362480" cy="809006"/>
              </a:xfrm>
              <a:custGeom>
                <a:avLst/>
                <a:gdLst>
                  <a:gd name="connsiteX0" fmla="*/ 429725 w 1023200"/>
                  <a:gd name="connsiteY0" fmla="*/ 0 h 646750"/>
                  <a:gd name="connsiteX1" fmla="*/ 20292 w 1023200"/>
                  <a:gd name="connsiteY1" fmla="*/ 272956 h 646750"/>
                  <a:gd name="connsiteX2" fmla="*/ 156770 w 1023200"/>
                  <a:gd name="connsiteY2" fmla="*/ 614150 h 646750"/>
                  <a:gd name="connsiteX3" fmla="*/ 961988 w 1023200"/>
                  <a:gd name="connsiteY3" fmla="*/ 600502 h 646750"/>
                  <a:gd name="connsiteX4" fmla="*/ 948340 w 1023200"/>
                  <a:gd name="connsiteY4" fmla="*/ 327547 h 646750"/>
                  <a:gd name="connsiteX5" fmla="*/ 798215 w 1023200"/>
                  <a:gd name="connsiteY5" fmla="*/ 136478 h 646750"/>
                  <a:gd name="connsiteX6" fmla="*/ 607146 w 1023200"/>
                  <a:gd name="connsiteY6" fmla="*/ 27296 h 646750"/>
                  <a:gd name="connsiteX7" fmla="*/ 607146 w 1023200"/>
                  <a:gd name="connsiteY7" fmla="*/ 27296 h 646750"/>
                  <a:gd name="connsiteX0" fmla="*/ 291396 w 1095755"/>
                  <a:gd name="connsiteY0" fmla="*/ 27722 h 641445"/>
                  <a:gd name="connsiteX1" fmla="*/ 22131 w 1095755"/>
                  <a:gd name="connsiteY1" fmla="*/ 245660 h 641445"/>
                  <a:gd name="connsiteX2" fmla="*/ 158609 w 1095755"/>
                  <a:gd name="connsiteY2" fmla="*/ 586854 h 641445"/>
                  <a:gd name="connsiteX3" fmla="*/ 963827 w 1095755"/>
                  <a:gd name="connsiteY3" fmla="*/ 573206 h 641445"/>
                  <a:gd name="connsiteX4" fmla="*/ 950179 w 1095755"/>
                  <a:gd name="connsiteY4" fmla="*/ 300251 h 641445"/>
                  <a:gd name="connsiteX5" fmla="*/ 800054 w 1095755"/>
                  <a:gd name="connsiteY5" fmla="*/ 109182 h 641445"/>
                  <a:gd name="connsiteX6" fmla="*/ 608985 w 1095755"/>
                  <a:gd name="connsiteY6" fmla="*/ 0 h 641445"/>
                  <a:gd name="connsiteX7" fmla="*/ 608985 w 1095755"/>
                  <a:gd name="connsiteY7" fmla="*/ 0 h 641445"/>
                  <a:gd name="connsiteX0" fmla="*/ 291396 w 1095755"/>
                  <a:gd name="connsiteY0" fmla="*/ 32129 h 645852"/>
                  <a:gd name="connsiteX1" fmla="*/ 22131 w 1095755"/>
                  <a:gd name="connsiteY1" fmla="*/ 250067 h 645852"/>
                  <a:gd name="connsiteX2" fmla="*/ 158609 w 1095755"/>
                  <a:gd name="connsiteY2" fmla="*/ 591261 h 645852"/>
                  <a:gd name="connsiteX3" fmla="*/ 963827 w 1095755"/>
                  <a:gd name="connsiteY3" fmla="*/ 577613 h 645852"/>
                  <a:gd name="connsiteX4" fmla="*/ 950179 w 1095755"/>
                  <a:gd name="connsiteY4" fmla="*/ 304658 h 645852"/>
                  <a:gd name="connsiteX5" fmla="*/ 800054 w 1095755"/>
                  <a:gd name="connsiteY5" fmla="*/ 113589 h 645852"/>
                  <a:gd name="connsiteX6" fmla="*/ 608985 w 1095755"/>
                  <a:gd name="connsiteY6" fmla="*/ 4407 h 645852"/>
                  <a:gd name="connsiteX7" fmla="*/ 754688 w 1095755"/>
                  <a:gd name="connsiteY7" fmla="*/ 87148 h 645852"/>
                  <a:gd name="connsiteX0" fmla="*/ 291396 w 1095755"/>
                  <a:gd name="connsiteY0" fmla="*/ 4406 h 618129"/>
                  <a:gd name="connsiteX1" fmla="*/ 22131 w 1095755"/>
                  <a:gd name="connsiteY1" fmla="*/ 222344 h 618129"/>
                  <a:gd name="connsiteX2" fmla="*/ 158609 w 1095755"/>
                  <a:gd name="connsiteY2" fmla="*/ 563538 h 618129"/>
                  <a:gd name="connsiteX3" fmla="*/ 963827 w 1095755"/>
                  <a:gd name="connsiteY3" fmla="*/ 549890 h 618129"/>
                  <a:gd name="connsiteX4" fmla="*/ 950179 w 1095755"/>
                  <a:gd name="connsiteY4" fmla="*/ 276935 h 618129"/>
                  <a:gd name="connsiteX5" fmla="*/ 800054 w 1095755"/>
                  <a:gd name="connsiteY5" fmla="*/ 85866 h 618129"/>
                  <a:gd name="connsiteX6" fmla="*/ 752848 w 1095755"/>
                  <a:gd name="connsiteY6" fmla="*/ 4407 h 618129"/>
                  <a:gd name="connsiteX7" fmla="*/ 754688 w 1095755"/>
                  <a:gd name="connsiteY7" fmla="*/ 59425 h 618129"/>
                  <a:gd name="connsiteX0" fmla="*/ 291396 w 1095755"/>
                  <a:gd name="connsiteY0" fmla="*/ 4407 h 618130"/>
                  <a:gd name="connsiteX1" fmla="*/ 22131 w 1095755"/>
                  <a:gd name="connsiteY1" fmla="*/ 222345 h 618130"/>
                  <a:gd name="connsiteX2" fmla="*/ 158609 w 1095755"/>
                  <a:gd name="connsiteY2" fmla="*/ 563539 h 618130"/>
                  <a:gd name="connsiteX3" fmla="*/ 963827 w 1095755"/>
                  <a:gd name="connsiteY3" fmla="*/ 549891 h 618130"/>
                  <a:gd name="connsiteX4" fmla="*/ 950179 w 1095755"/>
                  <a:gd name="connsiteY4" fmla="*/ 276936 h 618130"/>
                  <a:gd name="connsiteX5" fmla="*/ 800054 w 1095755"/>
                  <a:gd name="connsiteY5" fmla="*/ 85867 h 618130"/>
                  <a:gd name="connsiteX6" fmla="*/ 694937 w 1095755"/>
                  <a:gd name="connsiteY6" fmla="*/ 4407 h 618130"/>
                  <a:gd name="connsiteX7" fmla="*/ 754688 w 1095755"/>
                  <a:gd name="connsiteY7" fmla="*/ 59426 h 618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95755" h="618130">
                    <a:moveTo>
                      <a:pt x="291396" y="4407"/>
                    </a:moveTo>
                    <a:cubicBezTo>
                      <a:pt x="109426" y="89706"/>
                      <a:pt x="44262" y="129156"/>
                      <a:pt x="22131" y="222345"/>
                    </a:cubicBezTo>
                    <a:cubicBezTo>
                      <a:pt x="0" y="315534"/>
                      <a:pt x="1660" y="508948"/>
                      <a:pt x="158609" y="563539"/>
                    </a:cubicBezTo>
                    <a:cubicBezTo>
                      <a:pt x="315558" y="618130"/>
                      <a:pt x="831899" y="597658"/>
                      <a:pt x="963827" y="549891"/>
                    </a:cubicBezTo>
                    <a:cubicBezTo>
                      <a:pt x="1095755" y="502124"/>
                      <a:pt x="977474" y="354273"/>
                      <a:pt x="950179" y="276936"/>
                    </a:cubicBezTo>
                    <a:cubicBezTo>
                      <a:pt x="922884" y="199599"/>
                      <a:pt x="842594" y="131288"/>
                      <a:pt x="800054" y="85867"/>
                    </a:cubicBezTo>
                    <a:cubicBezTo>
                      <a:pt x="757514" y="40446"/>
                      <a:pt x="702498" y="8814"/>
                      <a:pt x="694937" y="4407"/>
                    </a:cubicBezTo>
                    <a:cubicBezTo>
                      <a:pt x="687376" y="0"/>
                      <a:pt x="706120" y="31846"/>
                      <a:pt x="754688" y="59426"/>
                    </a:cubicBezTo>
                  </a:path>
                </a:pathLst>
              </a:custGeom>
              <a:solidFill>
                <a:schemeClr val="bg1">
                  <a:alpha val="74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31" name="TextovéPole 530"/>
              <p:cNvSpPr txBox="1"/>
              <p:nvPr/>
            </p:nvSpPr>
            <p:spPr>
              <a:xfrm>
                <a:off x="1259632" y="2132856"/>
                <a:ext cx="648072" cy="1320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900" b="1" dirty="0" smtClean="0">
                    <a:latin typeface="Arial" pitchFamily="34" charset="0"/>
                    <a:cs typeface="Arial" pitchFamily="34" charset="0"/>
                  </a:rPr>
                  <a:t>OWL</a:t>
                </a:r>
                <a:endParaRPr lang="cs-CZ" sz="9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2" name="Skupina 510"/>
            <p:cNvGrpSpPr/>
            <p:nvPr/>
          </p:nvGrpSpPr>
          <p:grpSpPr>
            <a:xfrm>
              <a:off x="683568" y="2420888"/>
              <a:ext cx="288032" cy="288032"/>
              <a:chOff x="683568" y="2420888"/>
              <a:chExt cx="288032" cy="288032"/>
            </a:xfrm>
          </p:grpSpPr>
          <p:cxnSp>
            <p:nvCxnSpPr>
              <p:cNvPr id="528" name="Přímá spojovací čára 527"/>
              <p:cNvCxnSpPr/>
              <p:nvPr/>
            </p:nvCxnSpPr>
            <p:spPr>
              <a:xfrm>
                <a:off x="827584" y="2420888"/>
                <a:ext cx="0" cy="28803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9" name="Přímá spojovací čára 528"/>
              <p:cNvCxnSpPr/>
              <p:nvPr/>
            </p:nvCxnSpPr>
            <p:spPr>
              <a:xfrm>
                <a:off x="683568" y="2564904"/>
                <a:ext cx="28803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Skupina 511"/>
            <p:cNvGrpSpPr/>
            <p:nvPr/>
          </p:nvGrpSpPr>
          <p:grpSpPr>
            <a:xfrm>
              <a:off x="1043608" y="2276872"/>
              <a:ext cx="288032" cy="288032"/>
              <a:chOff x="683568" y="2420888"/>
              <a:chExt cx="288032" cy="288032"/>
            </a:xfrm>
          </p:grpSpPr>
          <p:cxnSp>
            <p:nvCxnSpPr>
              <p:cNvPr id="526" name="Přímá spojovací čára 525"/>
              <p:cNvCxnSpPr/>
              <p:nvPr/>
            </p:nvCxnSpPr>
            <p:spPr>
              <a:xfrm>
                <a:off x="827584" y="2420888"/>
                <a:ext cx="0" cy="28803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7" name="Přímá spojovací čára 526"/>
              <p:cNvCxnSpPr/>
              <p:nvPr/>
            </p:nvCxnSpPr>
            <p:spPr>
              <a:xfrm>
                <a:off x="683568" y="2564904"/>
                <a:ext cx="28803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4" name="Skupina 514"/>
            <p:cNvGrpSpPr/>
            <p:nvPr/>
          </p:nvGrpSpPr>
          <p:grpSpPr>
            <a:xfrm>
              <a:off x="1259632" y="2636912"/>
              <a:ext cx="288032" cy="288032"/>
              <a:chOff x="683568" y="2420888"/>
              <a:chExt cx="288032" cy="288032"/>
            </a:xfrm>
          </p:grpSpPr>
          <p:cxnSp>
            <p:nvCxnSpPr>
              <p:cNvPr id="524" name="Přímá spojovací čára 523"/>
              <p:cNvCxnSpPr/>
              <p:nvPr/>
            </p:nvCxnSpPr>
            <p:spPr>
              <a:xfrm>
                <a:off x="827584" y="2420888"/>
                <a:ext cx="0" cy="28803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5" name="Přímá spojovací čára 524"/>
              <p:cNvCxnSpPr/>
              <p:nvPr/>
            </p:nvCxnSpPr>
            <p:spPr>
              <a:xfrm>
                <a:off x="683568" y="2564904"/>
                <a:ext cx="28803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5" name="Skupina 339"/>
          <p:cNvGrpSpPr/>
          <p:nvPr/>
        </p:nvGrpSpPr>
        <p:grpSpPr>
          <a:xfrm>
            <a:off x="3563888" y="2990883"/>
            <a:ext cx="1089403" cy="942173"/>
            <a:chOff x="5465092" y="2492896"/>
            <a:chExt cx="1439930" cy="1045420"/>
          </a:xfrm>
        </p:grpSpPr>
        <p:sp>
          <p:nvSpPr>
            <p:cNvPr id="342" name="Volný tvar 341"/>
            <p:cNvSpPr/>
            <p:nvPr/>
          </p:nvSpPr>
          <p:spPr>
            <a:xfrm>
              <a:off x="5465092" y="2492896"/>
              <a:ext cx="1291109" cy="1045420"/>
            </a:xfrm>
            <a:custGeom>
              <a:avLst/>
              <a:gdLst>
                <a:gd name="connsiteX0" fmla="*/ 1181586 w 1598701"/>
                <a:gd name="connsiteY0" fmla="*/ 176560 h 1435714"/>
                <a:gd name="connsiteX1" fmla="*/ 594733 w 1598701"/>
                <a:gd name="connsiteY1" fmla="*/ 26435 h 1435714"/>
                <a:gd name="connsiteX2" fmla="*/ 417312 w 1598701"/>
                <a:gd name="connsiteY2" fmla="*/ 654232 h 1435714"/>
                <a:gd name="connsiteX3" fmla="*/ 21527 w 1598701"/>
                <a:gd name="connsiteY3" fmla="*/ 1145551 h 1435714"/>
                <a:gd name="connsiteX4" fmla="*/ 1140643 w 1598701"/>
                <a:gd name="connsiteY4" fmla="*/ 1432154 h 1435714"/>
                <a:gd name="connsiteX5" fmla="*/ 1550076 w 1598701"/>
                <a:gd name="connsiteY5" fmla="*/ 954483 h 1435714"/>
                <a:gd name="connsiteX6" fmla="*/ 1577371 w 1598701"/>
                <a:gd name="connsiteY6" fmla="*/ 613289 h 1435714"/>
                <a:gd name="connsiteX7" fmla="*/ 1427246 w 1598701"/>
                <a:gd name="connsiteY7" fmla="*/ 340333 h 1435714"/>
                <a:gd name="connsiteX8" fmla="*/ 1427246 w 1598701"/>
                <a:gd name="connsiteY8" fmla="*/ 340333 h 1435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98701" h="1435714">
                  <a:moveTo>
                    <a:pt x="1181586" y="176560"/>
                  </a:moveTo>
                  <a:cubicBezTo>
                    <a:pt x="951849" y="61691"/>
                    <a:pt x="722112" y="-53177"/>
                    <a:pt x="594733" y="26435"/>
                  </a:cubicBezTo>
                  <a:cubicBezTo>
                    <a:pt x="467354" y="106047"/>
                    <a:pt x="512846" y="467713"/>
                    <a:pt x="417312" y="654232"/>
                  </a:cubicBezTo>
                  <a:cubicBezTo>
                    <a:pt x="321778" y="840751"/>
                    <a:pt x="-99028" y="1015897"/>
                    <a:pt x="21527" y="1145551"/>
                  </a:cubicBezTo>
                  <a:cubicBezTo>
                    <a:pt x="142082" y="1275205"/>
                    <a:pt x="885885" y="1463999"/>
                    <a:pt x="1140643" y="1432154"/>
                  </a:cubicBezTo>
                  <a:cubicBezTo>
                    <a:pt x="1395401" y="1400309"/>
                    <a:pt x="1477288" y="1090961"/>
                    <a:pt x="1550076" y="954483"/>
                  </a:cubicBezTo>
                  <a:cubicBezTo>
                    <a:pt x="1622864" y="818006"/>
                    <a:pt x="1597843" y="715647"/>
                    <a:pt x="1577371" y="613289"/>
                  </a:cubicBezTo>
                  <a:cubicBezTo>
                    <a:pt x="1556899" y="510931"/>
                    <a:pt x="1427246" y="340333"/>
                    <a:pt x="1427246" y="340333"/>
                  </a:cubicBezTo>
                  <a:lnTo>
                    <a:pt x="1427246" y="340333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FF"/>
                </a:solidFill>
                <a:latin typeface="Cambria" pitchFamily="18" charset="0"/>
              </a:endParaRPr>
            </a:p>
          </p:txBody>
        </p:sp>
        <p:grpSp>
          <p:nvGrpSpPr>
            <p:cNvPr id="86" name="Skupina 93"/>
            <p:cNvGrpSpPr/>
            <p:nvPr/>
          </p:nvGrpSpPr>
          <p:grpSpPr>
            <a:xfrm>
              <a:off x="5945188" y="2789679"/>
              <a:ext cx="485945" cy="423297"/>
              <a:chOff x="1369341" y="2396273"/>
              <a:chExt cx="593999" cy="517420"/>
            </a:xfrm>
          </p:grpSpPr>
          <p:grpSp>
            <p:nvGrpSpPr>
              <p:cNvPr id="87" name="Skupina 54"/>
              <p:cNvGrpSpPr/>
              <p:nvPr/>
            </p:nvGrpSpPr>
            <p:grpSpPr>
              <a:xfrm>
                <a:off x="1635014" y="2396273"/>
                <a:ext cx="66676" cy="158322"/>
                <a:chOff x="9828584" y="4075139"/>
                <a:chExt cx="75777" cy="169277"/>
              </a:xfrm>
            </p:grpSpPr>
            <p:cxnSp>
              <p:nvCxnSpPr>
                <p:cNvPr id="395" name="Přímá spojnice 57"/>
                <p:cNvCxnSpPr/>
                <p:nvPr/>
              </p:nvCxnSpPr>
              <p:spPr>
                <a:xfrm>
                  <a:off x="9828584" y="4075139"/>
                  <a:ext cx="0" cy="16927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6" name="Přímá spojnice 58"/>
                <p:cNvCxnSpPr/>
                <p:nvPr/>
              </p:nvCxnSpPr>
              <p:spPr>
                <a:xfrm>
                  <a:off x="9904361" y="4075139"/>
                  <a:ext cx="0" cy="16927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394" name="Picture 2" descr="D:\Učení\Materialy\!!situační značky\značky\samohybní dělomrdi.jpg"/>
              <p:cNvPicPr>
                <a:picLocks noChangeAspect="1" noChangeArrowheads="1"/>
              </p:cNvPicPr>
              <p:nvPr/>
            </p:nvPicPr>
            <p:blipFill>
              <a:blip r:embed="rId10" cstate="print"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1369341" y="2517693"/>
                <a:ext cx="593999" cy="3960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</p:pic>
        </p:grpSp>
        <p:sp>
          <p:nvSpPr>
            <p:cNvPr id="359" name="TextovéPole 358"/>
            <p:cNvSpPr txBox="1"/>
            <p:nvPr/>
          </p:nvSpPr>
          <p:spPr>
            <a:xfrm>
              <a:off x="6220645" y="2545159"/>
              <a:ext cx="684377" cy="3126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b="1" dirty="0" smtClean="0"/>
                <a:t>HPPP</a:t>
              </a:r>
              <a:endParaRPr lang="cs-CZ" sz="1400" b="1" dirty="0"/>
            </a:p>
          </p:txBody>
        </p:sp>
      </p:grpSp>
      <p:pic>
        <p:nvPicPr>
          <p:cNvPr id="397" name="Picture 9"/>
          <p:cNvPicPr>
            <a:picLocks noChangeAspect="1" noChangeArrowheads="1"/>
          </p:cNvPicPr>
          <p:nvPr/>
        </p:nvPicPr>
        <p:blipFill>
          <a:blip r:embed="rId11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420888"/>
            <a:ext cx="366768" cy="25491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</p:pic>
      <p:pic>
        <p:nvPicPr>
          <p:cNvPr id="466" name="Picture 9"/>
          <p:cNvPicPr>
            <a:picLocks noChangeAspect="1" noChangeArrowheads="1"/>
          </p:cNvPicPr>
          <p:nvPr/>
        </p:nvPicPr>
        <p:blipFill>
          <a:blip r:embed="rId11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686251"/>
            <a:ext cx="366768" cy="25491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</p:pic>
      <p:grpSp>
        <p:nvGrpSpPr>
          <p:cNvPr id="88" name="Skupina 13"/>
          <p:cNvGrpSpPr/>
          <p:nvPr/>
        </p:nvGrpSpPr>
        <p:grpSpPr>
          <a:xfrm>
            <a:off x="827584" y="5246357"/>
            <a:ext cx="172608" cy="270875"/>
            <a:chOff x="5508104" y="5846464"/>
            <a:chExt cx="365921" cy="350364"/>
          </a:xfrm>
          <a:effectLst>
            <a:glow rad="139700">
              <a:srgbClr val="7030A0">
                <a:alpha val="40000"/>
              </a:srgbClr>
            </a:glow>
          </a:effectLst>
        </p:grpSpPr>
        <p:cxnSp>
          <p:nvCxnSpPr>
            <p:cNvPr id="9" name="Přímá spojnice 8"/>
            <p:cNvCxnSpPr/>
            <p:nvPr/>
          </p:nvCxnSpPr>
          <p:spPr>
            <a:xfrm>
              <a:off x="5508104" y="6021646"/>
              <a:ext cx="36592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Přímá spojnice 467"/>
            <p:cNvCxnSpPr/>
            <p:nvPr/>
          </p:nvCxnSpPr>
          <p:spPr>
            <a:xfrm flipV="1">
              <a:off x="5711617" y="5846464"/>
              <a:ext cx="0" cy="35036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Skupina 472"/>
          <p:cNvGrpSpPr/>
          <p:nvPr/>
        </p:nvGrpSpPr>
        <p:grpSpPr>
          <a:xfrm>
            <a:off x="1191828" y="3132013"/>
            <a:ext cx="172608" cy="270875"/>
            <a:chOff x="5508104" y="5846464"/>
            <a:chExt cx="365921" cy="350364"/>
          </a:xfrm>
          <a:effectLst>
            <a:glow rad="139700">
              <a:srgbClr val="7030A0">
                <a:alpha val="40000"/>
              </a:srgbClr>
            </a:glow>
          </a:effectLst>
        </p:grpSpPr>
        <p:cxnSp>
          <p:nvCxnSpPr>
            <p:cNvPr id="474" name="Přímá spojnice 473"/>
            <p:cNvCxnSpPr/>
            <p:nvPr/>
          </p:nvCxnSpPr>
          <p:spPr>
            <a:xfrm>
              <a:off x="5508104" y="6021646"/>
              <a:ext cx="36592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Přímá spojnice 474"/>
            <p:cNvCxnSpPr/>
            <p:nvPr/>
          </p:nvCxnSpPr>
          <p:spPr>
            <a:xfrm flipV="1">
              <a:off x="5711617" y="5846464"/>
              <a:ext cx="0" cy="35036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Skupina 476"/>
          <p:cNvGrpSpPr/>
          <p:nvPr/>
        </p:nvGrpSpPr>
        <p:grpSpPr>
          <a:xfrm>
            <a:off x="3587369" y="4580696"/>
            <a:ext cx="1121840" cy="747902"/>
            <a:chOff x="6330481" y="3949083"/>
            <a:chExt cx="1121840" cy="747902"/>
          </a:xfrm>
        </p:grpSpPr>
        <p:sp>
          <p:nvSpPr>
            <p:cNvPr id="479" name="Volný tvar 478"/>
            <p:cNvSpPr/>
            <p:nvPr/>
          </p:nvSpPr>
          <p:spPr>
            <a:xfrm>
              <a:off x="6330481" y="3949083"/>
              <a:ext cx="905815" cy="747902"/>
            </a:xfrm>
            <a:custGeom>
              <a:avLst/>
              <a:gdLst>
                <a:gd name="connsiteX0" fmla="*/ 1181586 w 1598701"/>
                <a:gd name="connsiteY0" fmla="*/ 176560 h 1435714"/>
                <a:gd name="connsiteX1" fmla="*/ 594733 w 1598701"/>
                <a:gd name="connsiteY1" fmla="*/ 26435 h 1435714"/>
                <a:gd name="connsiteX2" fmla="*/ 417312 w 1598701"/>
                <a:gd name="connsiteY2" fmla="*/ 654232 h 1435714"/>
                <a:gd name="connsiteX3" fmla="*/ 21527 w 1598701"/>
                <a:gd name="connsiteY3" fmla="*/ 1145551 h 1435714"/>
                <a:gd name="connsiteX4" fmla="*/ 1140643 w 1598701"/>
                <a:gd name="connsiteY4" fmla="*/ 1432154 h 1435714"/>
                <a:gd name="connsiteX5" fmla="*/ 1550076 w 1598701"/>
                <a:gd name="connsiteY5" fmla="*/ 954483 h 1435714"/>
                <a:gd name="connsiteX6" fmla="*/ 1577371 w 1598701"/>
                <a:gd name="connsiteY6" fmla="*/ 613289 h 1435714"/>
                <a:gd name="connsiteX7" fmla="*/ 1427246 w 1598701"/>
                <a:gd name="connsiteY7" fmla="*/ 340333 h 1435714"/>
                <a:gd name="connsiteX8" fmla="*/ 1427246 w 1598701"/>
                <a:gd name="connsiteY8" fmla="*/ 340333 h 1435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98701" h="1435714">
                  <a:moveTo>
                    <a:pt x="1181586" y="176560"/>
                  </a:moveTo>
                  <a:cubicBezTo>
                    <a:pt x="951849" y="61691"/>
                    <a:pt x="722112" y="-53177"/>
                    <a:pt x="594733" y="26435"/>
                  </a:cubicBezTo>
                  <a:cubicBezTo>
                    <a:pt x="467354" y="106047"/>
                    <a:pt x="512846" y="467713"/>
                    <a:pt x="417312" y="654232"/>
                  </a:cubicBezTo>
                  <a:cubicBezTo>
                    <a:pt x="321778" y="840751"/>
                    <a:pt x="-99028" y="1015897"/>
                    <a:pt x="21527" y="1145551"/>
                  </a:cubicBezTo>
                  <a:cubicBezTo>
                    <a:pt x="142082" y="1275205"/>
                    <a:pt x="885885" y="1463999"/>
                    <a:pt x="1140643" y="1432154"/>
                  </a:cubicBezTo>
                  <a:cubicBezTo>
                    <a:pt x="1395401" y="1400309"/>
                    <a:pt x="1477288" y="1090961"/>
                    <a:pt x="1550076" y="954483"/>
                  </a:cubicBezTo>
                  <a:cubicBezTo>
                    <a:pt x="1622864" y="818006"/>
                    <a:pt x="1597843" y="715647"/>
                    <a:pt x="1577371" y="613289"/>
                  </a:cubicBezTo>
                  <a:cubicBezTo>
                    <a:pt x="1556899" y="510931"/>
                    <a:pt x="1427246" y="340333"/>
                    <a:pt x="1427246" y="340333"/>
                  </a:cubicBezTo>
                  <a:lnTo>
                    <a:pt x="1427246" y="340333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cs-CZ">
                <a:solidFill>
                  <a:srgbClr val="0000FF"/>
                </a:solidFill>
                <a:latin typeface="Cambria" pitchFamily="18" charset="0"/>
              </a:endParaRPr>
            </a:p>
          </p:txBody>
        </p:sp>
        <p:grpSp>
          <p:nvGrpSpPr>
            <p:cNvPr id="92" name="Skupina 93"/>
            <p:cNvGrpSpPr/>
            <p:nvPr/>
          </p:nvGrpSpPr>
          <p:grpSpPr>
            <a:xfrm>
              <a:off x="6632366" y="4153300"/>
              <a:ext cx="387907" cy="440065"/>
              <a:chOff x="1369341" y="2363932"/>
              <a:chExt cx="593999" cy="528117"/>
            </a:xfrm>
          </p:grpSpPr>
          <p:cxnSp>
            <p:nvCxnSpPr>
              <p:cNvPr id="483" name="Přímá spojnice 58"/>
              <p:cNvCxnSpPr/>
              <p:nvPr/>
            </p:nvCxnSpPr>
            <p:spPr>
              <a:xfrm>
                <a:off x="1666340" y="2363932"/>
                <a:ext cx="0" cy="1583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87" name="Picture 2" descr="D:\Učení\Materialy\!!situační značky\značky\samohybní dělomrdi.jpg"/>
              <p:cNvPicPr>
                <a:picLocks noChangeAspect="1" noChangeArrowheads="1"/>
              </p:cNvPicPr>
              <p:nvPr/>
            </p:nvPicPr>
            <p:blipFill>
              <a:blip r:embed="rId10" cstate="print"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1369341" y="2496049"/>
                <a:ext cx="593999" cy="3960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</p:pic>
        </p:grpSp>
        <p:sp>
          <p:nvSpPr>
            <p:cNvPr id="482" name="TextovéPole 481"/>
            <p:cNvSpPr txBox="1"/>
            <p:nvPr/>
          </p:nvSpPr>
          <p:spPr>
            <a:xfrm>
              <a:off x="6865301" y="3989540"/>
              <a:ext cx="5870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b="1" dirty="0" smtClean="0"/>
                <a:t>DPPP</a:t>
              </a:r>
              <a:endParaRPr lang="cs-CZ" sz="1400" b="1" dirty="0"/>
            </a:p>
          </p:txBody>
        </p:sp>
      </p:grpSp>
      <p:sp>
        <p:nvSpPr>
          <p:cNvPr id="15" name="TextovéPole 14"/>
          <p:cNvSpPr txBox="1"/>
          <p:nvPr/>
        </p:nvSpPr>
        <p:spPr>
          <a:xfrm>
            <a:off x="4230735" y="3227642"/>
            <a:ext cx="327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(-)</a:t>
            </a:r>
            <a:endParaRPr lang="cs-CZ" sz="12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814091" y="5733256"/>
            <a:ext cx="2175627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b="1" i="1" dirty="0" smtClean="0"/>
              <a:t>Dělostřelecká příprava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411208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3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3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Obdélník 336"/>
          <p:cNvSpPr/>
          <p:nvPr/>
        </p:nvSpPr>
        <p:spPr>
          <a:xfrm>
            <a:off x="179512" y="116632"/>
            <a:ext cx="8856984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b="1" u="sng" dirty="0" smtClean="0"/>
              <a:t>Dělostřelecký doprovod – </a:t>
            </a:r>
            <a:r>
              <a:rPr lang="cs-CZ" u="sng" dirty="0" smtClean="0"/>
              <a:t>1. etapa: </a:t>
            </a:r>
            <a:r>
              <a:rPr lang="cs-CZ" b="1" u="sng" dirty="0" smtClean="0"/>
              <a:t>Palebná zteč</a:t>
            </a:r>
          </a:p>
          <a:p>
            <a:r>
              <a:rPr lang="cs-CZ" b="1" dirty="0" smtClean="0"/>
              <a:t>Zahajuje se </a:t>
            </a:r>
            <a:r>
              <a:rPr lang="cs-CZ" dirty="0" smtClean="0">
                <a:solidFill>
                  <a:srgbClr val="C00000"/>
                </a:solidFill>
              </a:rPr>
              <a:t>na signál </a:t>
            </a:r>
            <a:r>
              <a:rPr lang="cs-CZ" dirty="0" err="1" smtClean="0">
                <a:solidFill>
                  <a:srgbClr val="C00000"/>
                </a:solidFill>
              </a:rPr>
              <a:t>všev.vel</a:t>
            </a:r>
            <a:r>
              <a:rPr lang="cs-CZ" dirty="0" smtClean="0"/>
              <a:t>.</a:t>
            </a:r>
            <a:r>
              <a:rPr lang="cs-CZ" b="1" dirty="0" smtClean="0"/>
              <a:t>, od</a:t>
            </a:r>
            <a:r>
              <a:rPr lang="cs-CZ" dirty="0" smtClean="0"/>
              <a:t> LA </a:t>
            </a:r>
            <a:r>
              <a:rPr lang="cs-CZ" b="1" dirty="0" smtClean="0"/>
              <a:t>do</a:t>
            </a:r>
            <a:r>
              <a:rPr lang="cs-CZ" dirty="0" smtClean="0"/>
              <a:t> překonání obrany obvykle rot 1. sledu. </a:t>
            </a:r>
            <a:r>
              <a:rPr lang="cs-CZ" b="1" dirty="0" smtClean="0"/>
              <a:t>Úkolem je</a:t>
            </a:r>
            <a:r>
              <a:rPr lang="cs-CZ" dirty="0" smtClean="0"/>
              <a:t> rušivá palba na protivníka před čelem útočících jednotek. Přeložení palby probíhá na signál po dosažení bezpečnostní vzdálenosti od výbuchů </a:t>
            </a:r>
            <a:r>
              <a:rPr lang="cs-CZ" dirty="0" smtClean="0"/>
              <a:t>vlastních.</a:t>
            </a:r>
            <a:endParaRPr lang="cs-CZ" dirty="0"/>
          </a:p>
        </p:txBody>
      </p:sp>
      <p:grpSp>
        <p:nvGrpSpPr>
          <p:cNvPr id="2" name="Skupina 34"/>
          <p:cNvGrpSpPr/>
          <p:nvPr/>
        </p:nvGrpSpPr>
        <p:grpSpPr>
          <a:xfrm>
            <a:off x="7132591" y="1812446"/>
            <a:ext cx="821307" cy="3983565"/>
            <a:chOff x="6920856" y="1808676"/>
            <a:chExt cx="821307" cy="3935351"/>
          </a:xfrm>
        </p:grpSpPr>
        <p:sp>
          <p:nvSpPr>
            <p:cNvPr id="1166" name="AutoShape 42"/>
            <p:cNvSpPr>
              <a:spLocks noChangeArrowheads="1"/>
            </p:cNvSpPr>
            <p:nvPr/>
          </p:nvSpPr>
          <p:spPr bwMode="auto">
            <a:xfrm rot="19617509">
              <a:off x="6920856" y="5515427"/>
              <a:ext cx="228600" cy="228600"/>
            </a:xfrm>
            <a:prstGeom prst="flowChartSummingJunction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67" name="AutoShape 69"/>
            <p:cNvSpPr>
              <a:spLocks noChangeArrowheads="1"/>
            </p:cNvSpPr>
            <p:nvPr/>
          </p:nvSpPr>
          <p:spPr bwMode="auto">
            <a:xfrm rot="19617509">
              <a:off x="7513563" y="1808676"/>
              <a:ext cx="228600" cy="228600"/>
            </a:xfrm>
            <a:prstGeom prst="flowChartSummingJunction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68" name="Volný tvar 1167"/>
            <p:cNvSpPr/>
            <p:nvPr/>
          </p:nvSpPr>
          <p:spPr>
            <a:xfrm>
              <a:off x="7007617" y="2036617"/>
              <a:ext cx="598528" cy="3435728"/>
            </a:xfrm>
            <a:custGeom>
              <a:avLst/>
              <a:gdLst>
                <a:gd name="connsiteX0" fmla="*/ 598528 w 598528"/>
                <a:gd name="connsiteY0" fmla="*/ 0 h 2698171"/>
                <a:gd name="connsiteX1" fmla="*/ 396648 w 598528"/>
                <a:gd name="connsiteY1" fmla="*/ 433450 h 2698171"/>
                <a:gd name="connsiteX2" fmla="*/ 372897 w 598528"/>
                <a:gd name="connsiteY2" fmla="*/ 866899 h 2698171"/>
                <a:gd name="connsiteX3" fmla="*/ 135391 w 598528"/>
                <a:gd name="connsiteY3" fmla="*/ 1591294 h 2698171"/>
                <a:gd name="connsiteX4" fmla="*/ 4762 w 598528"/>
                <a:gd name="connsiteY4" fmla="*/ 2149434 h 2698171"/>
                <a:gd name="connsiteX5" fmla="*/ 28513 w 598528"/>
                <a:gd name="connsiteY5" fmla="*/ 2648198 h 2698171"/>
                <a:gd name="connsiteX6" fmla="*/ 28513 w 598528"/>
                <a:gd name="connsiteY6" fmla="*/ 2654135 h 2698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8528" h="2698171">
                  <a:moveTo>
                    <a:pt x="598528" y="0"/>
                  </a:moveTo>
                  <a:cubicBezTo>
                    <a:pt x="516390" y="144483"/>
                    <a:pt x="434253" y="288967"/>
                    <a:pt x="396648" y="433450"/>
                  </a:cubicBezTo>
                  <a:cubicBezTo>
                    <a:pt x="359043" y="577933"/>
                    <a:pt x="416440" y="673925"/>
                    <a:pt x="372897" y="866899"/>
                  </a:cubicBezTo>
                  <a:cubicBezTo>
                    <a:pt x="329354" y="1059873"/>
                    <a:pt x="196747" y="1377538"/>
                    <a:pt x="135391" y="1591294"/>
                  </a:cubicBezTo>
                  <a:cubicBezTo>
                    <a:pt x="74035" y="1805050"/>
                    <a:pt x="22575" y="1973283"/>
                    <a:pt x="4762" y="2149434"/>
                  </a:cubicBezTo>
                  <a:cubicBezTo>
                    <a:pt x="-13051" y="2325585"/>
                    <a:pt x="24554" y="2564081"/>
                    <a:pt x="28513" y="2648198"/>
                  </a:cubicBezTo>
                  <a:cubicBezTo>
                    <a:pt x="32471" y="2732315"/>
                    <a:pt x="30492" y="2693225"/>
                    <a:pt x="28513" y="2654135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826" name="TextovéPole 825"/>
          <p:cNvSpPr txBox="1"/>
          <p:nvPr/>
        </p:nvSpPr>
        <p:spPr>
          <a:xfrm>
            <a:off x="7592047" y="1416546"/>
            <a:ext cx="500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Arial" pitchFamily="34" charset="0"/>
                <a:cs typeface="Arial" pitchFamily="34" charset="0"/>
              </a:rPr>
              <a:t>LD</a:t>
            </a:r>
            <a:endParaRPr lang="cs-CZ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7" name="Line 6"/>
          <p:cNvSpPr>
            <a:spLocks noChangeShapeType="1"/>
          </p:cNvSpPr>
          <p:nvPr/>
        </p:nvSpPr>
        <p:spPr bwMode="auto">
          <a:xfrm>
            <a:off x="391247" y="5665018"/>
            <a:ext cx="602376" cy="488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8" name="Line 7"/>
          <p:cNvSpPr>
            <a:spLocks noChangeShapeType="1"/>
          </p:cNvSpPr>
          <p:nvPr/>
        </p:nvSpPr>
        <p:spPr bwMode="auto">
          <a:xfrm flipV="1">
            <a:off x="5287791" y="5665018"/>
            <a:ext cx="1834792" cy="1171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9" name="Rectangle 168"/>
          <p:cNvSpPr>
            <a:spLocks noChangeArrowheads="1"/>
          </p:cNvSpPr>
          <p:nvPr/>
        </p:nvSpPr>
        <p:spPr bwMode="auto">
          <a:xfrm>
            <a:off x="4135663" y="5521002"/>
            <a:ext cx="339724" cy="27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r>
              <a:rPr lang="en-US" sz="1200" b="1" dirty="0" smtClean="0"/>
              <a:t>X</a:t>
            </a:r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endParaRPr lang="cs-CZ" sz="1200" b="1" dirty="0">
              <a:solidFill>
                <a:srgbClr val="0000FF"/>
              </a:solidFill>
            </a:endParaRPr>
          </a:p>
        </p:txBody>
      </p:sp>
      <p:sp>
        <p:nvSpPr>
          <p:cNvPr id="830" name="Line 7"/>
          <p:cNvSpPr>
            <a:spLocks noChangeShapeType="1"/>
          </p:cNvSpPr>
          <p:nvPr/>
        </p:nvSpPr>
        <p:spPr bwMode="auto">
          <a:xfrm>
            <a:off x="5831787" y="1918663"/>
            <a:ext cx="185232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31" name="Line 7"/>
          <p:cNvSpPr>
            <a:spLocks noChangeShapeType="1"/>
          </p:cNvSpPr>
          <p:nvPr/>
        </p:nvSpPr>
        <p:spPr bwMode="auto">
          <a:xfrm>
            <a:off x="535263" y="1920602"/>
            <a:ext cx="1001696" cy="614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32" name="Line 6"/>
          <p:cNvSpPr>
            <a:spLocks noChangeShapeType="1"/>
          </p:cNvSpPr>
          <p:nvPr/>
        </p:nvSpPr>
        <p:spPr bwMode="auto">
          <a:xfrm flipV="1">
            <a:off x="3127551" y="5665017"/>
            <a:ext cx="1008112" cy="109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33" name="Line 6"/>
          <p:cNvSpPr>
            <a:spLocks noChangeShapeType="1"/>
          </p:cNvSpPr>
          <p:nvPr/>
        </p:nvSpPr>
        <p:spPr bwMode="auto">
          <a:xfrm>
            <a:off x="3847631" y="1920602"/>
            <a:ext cx="783585" cy="93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34" name="Volný tvar 833"/>
          <p:cNvSpPr/>
          <p:nvPr/>
        </p:nvSpPr>
        <p:spPr>
          <a:xfrm>
            <a:off x="3487591" y="2355860"/>
            <a:ext cx="4104456" cy="643928"/>
          </a:xfrm>
          <a:custGeom>
            <a:avLst/>
            <a:gdLst>
              <a:gd name="connsiteX0" fmla="*/ 0 w 4287328"/>
              <a:gd name="connsiteY0" fmla="*/ 598144 h 643928"/>
              <a:gd name="connsiteX1" fmla="*/ 370936 w 4287328"/>
              <a:gd name="connsiteY1" fmla="*/ 632650 h 643928"/>
              <a:gd name="connsiteX2" fmla="*/ 948906 w 4287328"/>
              <a:gd name="connsiteY2" fmla="*/ 425616 h 643928"/>
              <a:gd name="connsiteX3" fmla="*/ 1664898 w 4287328"/>
              <a:gd name="connsiteY3" fmla="*/ 71933 h 643928"/>
              <a:gd name="connsiteX4" fmla="*/ 2337759 w 4287328"/>
              <a:gd name="connsiteY4" fmla="*/ 123691 h 643928"/>
              <a:gd name="connsiteX5" fmla="*/ 3114136 w 4287328"/>
              <a:gd name="connsiteY5" fmla="*/ 132318 h 643928"/>
              <a:gd name="connsiteX6" fmla="*/ 3743864 w 4287328"/>
              <a:gd name="connsiteY6" fmla="*/ 2921 h 643928"/>
              <a:gd name="connsiteX7" fmla="*/ 4287328 w 4287328"/>
              <a:gd name="connsiteY7" fmla="*/ 54680 h 643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87328" h="643928">
                <a:moveTo>
                  <a:pt x="0" y="598144"/>
                </a:moveTo>
                <a:cubicBezTo>
                  <a:pt x="106392" y="629774"/>
                  <a:pt x="212785" y="661405"/>
                  <a:pt x="370936" y="632650"/>
                </a:cubicBezTo>
                <a:cubicBezTo>
                  <a:pt x="529087" y="603895"/>
                  <a:pt x="733246" y="519069"/>
                  <a:pt x="948906" y="425616"/>
                </a:cubicBezTo>
                <a:cubicBezTo>
                  <a:pt x="1164566" y="332163"/>
                  <a:pt x="1433423" y="122254"/>
                  <a:pt x="1664898" y="71933"/>
                </a:cubicBezTo>
                <a:cubicBezTo>
                  <a:pt x="1896374" y="21612"/>
                  <a:pt x="2096219" y="113627"/>
                  <a:pt x="2337759" y="123691"/>
                </a:cubicBezTo>
                <a:cubicBezTo>
                  <a:pt x="2579299" y="133755"/>
                  <a:pt x="2879785" y="152446"/>
                  <a:pt x="3114136" y="132318"/>
                </a:cubicBezTo>
                <a:cubicBezTo>
                  <a:pt x="3348487" y="112190"/>
                  <a:pt x="3548332" y="15861"/>
                  <a:pt x="3743864" y="2921"/>
                </a:cubicBezTo>
                <a:cubicBezTo>
                  <a:pt x="3939396" y="-10019"/>
                  <a:pt x="4113362" y="22330"/>
                  <a:pt x="4287328" y="54680"/>
                </a:cubicBezTo>
              </a:path>
            </a:pathLst>
          </a:custGeom>
          <a:noFill/>
          <a:ln w="158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5" name="Volný tvar 834"/>
          <p:cNvSpPr/>
          <p:nvPr/>
        </p:nvSpPr>
        <p:spPr>
          <a:xfrm>
            <a:off x="3217309" y="3578660"/>
            <a:ext cx="4048334" cy="830725"/>
          </a:xfrm>
          <a:custGeom>
            <a:avLst/>
            <a:gdLst>
              <a:gd name="connsiteX0" fmla="*/ 0 w 4149306"/>
              <a:gd name="connsiteY0" fmla="*/ 0 h 939020"/>
              <a:gd name="connsiteX1" fmla="*/ 405442 w 4149306"/>
              <a:gd name="connsiteY1" fmla="*/ 431321 h 939020"/>
              <a:gd name="connsiteX2" fmla="*/ 1207698 w 4149306"/>
              <a:gd name="connsiteY2" fmla="*/ 914400 h 939020"/>
              <a:gd name="connsiteX3" fmla="*/ 1759789 w 4149306"/>
              <a:gd name="connsiteY3" fmla="*/ 793630 h 939020"/>
              <a:gd name="connsiteX4" fmla="*/ 2398144 w 4149306"/>
              <a:gd name="connsiteY4" fmla="*/ 155276 h 939020"/>
              <a:gd name="connsiteX5" fmla="*/ 3088257 w 4149306"/>
              <a:gd name="connsiteY5" fmla="*/ 189781 h 939020"/>
              <a:gd name="connsiteX6" fmla="*/ 3545457 w 4149306"/>
              <a:gd name="connsiteY6" fmla="*/ 457200 h 939020"/>
              <a:gd name="connsiteX7" fmla="*/ 4149306 w 4149306"/>
              <a:gd name="connsiteY7" fmla="*/ 310551 h 939020"/>
              <a:gd name="connsiteX0" fmla="*/ 0 w 4313208"/>
              <a:gd name="connsiteY0" fmla="*/ 504180 h 830725"/>
              <a:gd name="connsiteX1" fmla="*/ 569344 w 4313208"/>
              <a:gd name="connsiteY1" fmla="*/ 323026 h 830725"/>
              <a:gd name="connsiteX2" fmla="*/ 1371600 w 4313208"/>
              <a:gd name="connsiteY2" fmla="*/ 806105 h 830725"/>
              <a:gd name="connsiteX3" fmla="*/ 1923691 w 4313208"/>
              <a:gd name="connsiteY3" fmla="*/ 685335 h 830725"/>
              <a:gd name="connsiteX4" fmla="*/ 2562046 w 4313208"/>
              <a:gd name="connsiteY4" fmla="*/ 46981 h 830725"/>
              <a:gd name="connsiteX5" fmla="*/ 3252159 w 4313208"/>
              <a:gd name="connsiteY5" fmla="*/ 81486 h 830725"/>
              <a:gd name="connsiteX6" fmla="*/ 3709359 w 4313208"/>
              <a:gd name="connsiteY6" fmla="*/ 348905 h 830725"/>
              <a:gd name="connsiteX7" fmla="*/ 4313208 w 4313208"/>
              <a:gd name="connsiteY7" fmla="*/ 202256 h 830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13208" h="830725">
                <a:moveTo>
                  <a:pt x="0" y="504180"/>
                </a:moveTo>
                <a:cubicBezTo>
                  <a:pt x="102079" y="643640"/>
                  <a:pt x="340744" y="272705"/>
                  <a:pt x="569344" y="323026"/>
                </a:cubicBezTo>
                <a:cubicBezTo>
                  <a:pt x="797944" y="373347"/>
                  <a:pt x="1145876" y="745720"/>
                  <a:pt x="1371600" y="806105"/>
                </a:cubicBezTo>
                <a:cubicBezTo>
                  <a:pt x="1597324" y="866490"/>
                  <a:pt x="1725283" y="811856"/>
                  <a:pt x="1923691" y="685335"/>
                </a:cubicBezTo>
                <a:cubicBezTo>
                  <a:pt x="2122099" y="558814"/>
                  <a:pt x="2340635" y="147623"/>
                  <a:pt x="2562046" y="46981"/>
                </a:cubicBezTo>
                <a:cubicBezTo>
                  <a:pt x="2783457" y="-53661"/>
                  <a:pt x="3060940" y="31165"/>
                  <a:pt x="3252159" y="81486"/>
                </a:cubicBezTo>
                <a:cubicBezTo>
                  <a:pt x="3443378" y="131807"/>
                  <a:pt x="3532518" y="328777"/>
                  <a:pt x="3709359" y="348905"/>
                </a:cubicBezTo>
                <a:cubicBezTo>
                  <a:pt x="3886200" y="369033"/>
                  <a:pt x="4099704" y="285644"/>
                  <a:pt x="4313208" y="202256"/>
                </a:cubicBezTo>
              </a:path>
            </a:pathLst>
          </a:custGeom>
          <a:noFill/>
          <a:ln w="158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6" name="Rectangle 168"/>
          <p:cNvSpPr>
            <a:spLocks noChangeArrowheads="1"/>
          </p:cNvSpPr>
          <p:nvPr/>
        </p:nvSpPr>
        <p:spPr bwMode="auto">
          <a:xfrm>
            <a:off x="4613008" y="1808657"/>
            <a:ext cx="339724" cy="27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r>
              <a:rPr lang="en-US" sz="1200" b="1" dirty="0" smtClean="0"/>
              <a:t>X</a:t>
            </a:r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endParaRPr lang="cs-CZ" sz="1200" b="1" dirty="0">
              <a:solidFill>
                <a:srgbClr val="0000FF"/>
              </a:solidFill>
            </a:endParaRPr>
          </a:p>
        </p:txBody>
      </p:sp>
      <p:grpSp>
        <p:nvGrpSpPr>
          <p:cNvPr id="3" name="Skupina 99"/>
          <p:cNvGrpSpPr/>
          <p:nvPr/>
        </p:nvGrpSpPr>
        <p:grpSpPr>
          <a:xfrm>
            <a:off x="2911527" y="1820423"/>
            <a:ext cx="848500" cy="3985974"/>
            <a:chOff x="6927969" y="988417"/>
            <a:chExt cx="848500" cy="3985974"/>
          </a:xfrm>
        </p:grpSpPr>
        <p:sp>
          <p:nvSpPr>
            <p:cNvPr id="1163" name="AutoShape 42"/>
            <p:cNvSpPr>
              <a:spLocks noChangeArrowheads="1"/>
            </p:cNvSpPr>
            <p:nvPr/>
          </p:nvSpPr>
          <p:spPr bwMode="auto">
            <a:xfrm rot="19617509">
              <a:off x="6927969" y="4745791"/>
              <a:ext cx="228600" cy="228600"/>
            </a:xfrm>
            <a:prstGeom prst="flowChartSummingJunction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64" name="AutoShape 69"/>
            <p:cNvSpPr>
              <a:spLocks noChangeArrowheads="1"/>
            </p:cNvSpPr>
            <p:nvPr/>
          </p:nvSpPr>
          <p:spPr bwMode="auto">
            <a:xfrm rot="19617509">
              <a:off x="7547869" y="988417"/>
              <a:ext cx="228600" cy="228600"/>
            </a:xfrm>
            <a:prstGeom prst="flowChartSummingJunction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65" name="Volný tvar 1164"/>
            <p:cNvSpPr/>
            <p:nvPr/>
          </p:nvSpPr>
          <p:spPr>
            <a:xfrm>
              <a:off x="7007617" y="1232612"/>
              <a:ext cx="598528" cy="3502177"/>
            </a:xfrm>
            <a:custGeom>
              <a:avLst/>
              <a:gdLst>
                <a:gd name="connsiteX0" fmla="*/ 598528 w 598528"/>
                <a:gd name="connsiteY0" fmla="*/ 0 h 2698171"/>
                <a:gd name="connsiteX1" fmla="*/ 396648 w 598528"/>
                <a:gd name="connsiteY1" fmla="*/ 433450 h 2698171"/>
                <a:gd name="connsiteX2" fmla="*/ 372897 w 598528"/>
                <a:gd name="connsiteY2" fmla="*/ 866899 h 2698171"/>
                <a:gd name="connsiteX3" fmla="*/ 135391 w 598528"/>
                <a:gd name="connsiteY3" fmla="*/ 1591294 h 2698171"/>
                <a:gd name="connsiteX4" fmla="*/ 4762 w 598528"/>
                <a:gd name="connsiteY4" fmla="*/ 2149434 h 2698171"/>
                <a:gd name="connsiteX5" fmla="*/ 28513 w 598528"/>
                <a:gd name="connsiteY5" fmla="*/ 2648198 h 2698171"/>
                <a:gd name="connsiteX6" fmla="*/ 28513 w 598528"/>
                <a:gd name="connsiteY6" fmla="*/ 2654135 h 2698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8528" h="2698171">
                  <a:moveTo>
                    <a:pt x="598528" y="0"/>
                  </a:moveTo>
                  <a:cubicBezTo>
                    <a:pt x="516390" y="144483"/>
                    <a:pt x="434253" y="288967"/>
                    <a:pt x="396648" y="433450"/>
                  </a:cubicBezTo>
                  <a:cubicBezTo>
                    <a:pt x="359043" y="577933"/>
                    <a:pt x="416440" y="673925"/>
                    <a:pt x="372897" y="866899"/>
                  </a:cubicBezTo>
                  <a:cubicBezTo>
                    <a:pt x="329354" y="1059873"/>
                    <a:pt x="196747" y="1377538"/>
                    <a:pt x="135391" y="1591294"/>
                  </a:cubicBezTo>
                  <a:cubicBezTo>
                    <a:pt x="74035" y="1805050"/>
                    <a:pt x="22575" y="1973283"/>
                    <a:pt x="4762" y="2149434"/>
                  </a:cubicBezTo>
                  <a:cubicBezTo>
                    <a:pt x="-13051" y="2325585"/>
                    <a:pt x="24554" y="2564081"/>
                    <a:pt x="28513" y="2648198"/>
                  </a:cubicBezTo>
                  <a:cubicBezTo>
                    <a:pt x="32471" y="2732315"/>
                    <a:pt x="30492" y="2693225"/>
                    <a:pt x="28513" y="2654135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838" name="TextovéPole 837"/>
          <p:cNvSpPr txBox="1"/>
          <p:nvPr/>
        </p:nvSpPr>
        <p:spPr>
          <a:xfrm>
            <a:off x="3487591" y="1416546"/>
            <a:ext cx="500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Arial" pitchFamily="34" charset="0"/>
                <a:cs typeface="Arial" pitchFamily="34" charset="0"/>
              </a:rPr>
              <a:t>LA</a:t>
            </a:r>
            <a:endParaRPr lang="cs-CZ" sz="1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39" name="Přímá spojnice se šipkou 838"/>
          <p:cNvCxnSpPr/>
          <p:nvPr/>
        </p:nvCxnSpPr>
        <p:spPr>
          <a:xfrm flipH="1">
            <a:off x="2839519" y="3792810"/>
            <a:ext cx="35872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0" name="Line 6"/>
          <p:cNvSpPr>
            <a:spLocks noChangeShapeType="1"/>
          </p:cNvSpPr>
          <p:nvPr/>
        </p:nvSpPr>
        <p:spPr bwMode="auto">
          <a:xfrm flipV="1">
            <a:off x="3127551" y="1920602"/>
            <a:ext cx="415766" cy="194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41" name="Rectangle 168"/>
          <p:cNvSpPr>
            <a:spLocks noChangeArrowheads="1"/>
          </p:cNvSpPr>
          <p:nvPr/>
        </p:nvSpPr>
        <p:spPr bwMode="auto">
          <a:xfrm>
            <a:off x="1546772" y="1797418"/>
            <a:ext cx="339724" cy="27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r>
              <a:rPr lang="en-US" sz="1200" b="1" dirty="0" smtClean="0"/>
              <a:t>X</a:t>
            </a:r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endParaRPr lang="cs-CZ" sz="1200" b="1" dirty="0">
              <a:solidFill>
                <a:srgbClr val="0000FF"/>
              </a:solidFill>
            </a:endParaRPr>
          </a:p>
        </p:txBody>
      </p:sp>
      <p:sp>
        <p:nvSpPr>
          <p:cNvPr id="842" name="Line 6"/>
          <p:cNvSpPr>
            <a:spLocks noChangeShapeType="1"/>
          </p:cNvSpPr>
          <p:nvPr/>
        </p:nvSpPr>
        <p:spPr bwMode="auto">
          <a:xfrm>
            <a:off x="2551487" y="5665018"/>
            <a:ext cx="313626" cy="711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43" name="Rectangle 168"/>
          <p:cNvSpPr>
            <a:spLocks noChangeArrowheads="1"/>
          </p:cNvSpPr>
          <p:nvPr/>
        </p:nvSpPr>
        <p:spPr bwMode="auto">
          <a:xfrm>
            <a:off x="2191447" y="5521002"/>
            <a:ext cx="339724" cy="27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r>
              <a:rPr lang="en-US" sz="1200" b="1" dirty="0" smtClean="0"/>
              <a:t>X</a:t>
            </a:r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endParaRPr lang="cs-CZ" sz="1200" b="1" dirty="0">
              <a:solidFill>
                <a:srgbClr val="0000FF"/>
              </a:solidFill>
            </a:endParaRPr>
          </a:p>
        </p:txBody>
      </p:sp>
      <p:grpSp>
        <p:nvGrpSpPr>
          <p:cNvPr id="4" name="Skupina 136"/>
          <p:cNvGrpSpPr/>
          <p:nvPr/>
        </p:nvGrpSpPr>
        <p:grpSpPr>
          <a:xfrm>
            <a:off x="5043596" y="1824160"/>
            <a:ext cx="788289" cy="3969278"/>
            <a:chOff x="6953874" y="1808676"/>
            <a:chExt cx="788289" cy="3969278"/>
          </a:xfrm>
        </p:grpSpPr>
        <p:sp>
          <p:nvSpPr>
            <p:cNvPr id="1160" name="AutoShape 42"/>
            <p:cNvSpPr>
              <a:spLocks noChangeArrowheads="1"/>
            </p:cNvSpPr>
            <p:nvPr/>
          </p:nvSpPr>
          <p:spPr bwMode="auto">
            <a:xfrm rot="19617509">
              <a:off x="6953874" y="5549354"/>
              <a:ext cx="228600" cy="228600"/>
            </a:xfrm>
            <a:prstGeom prst="flowChartSummingJunction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61" name="AutoShape 69"/>
            <p:cNvSpPr>
              <a:spLocks noChangeArrowheads="1"/>
            </p:cNvSpPr>
            <p:nvPr/>
          </p:nvSpPr>
          <p:spPr bwMode="auto">
            <a:xfrm rot="19617509">
              <a:off x="7513563" y="1808676"/>
              <a:ext cx="228600" cy="228600"/>
            </a:xfrm>
            <a:prstGeom prst="flowChartSummingJunction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62" name="Volný tvar 1161"/>
            <p:cNvSpPr/>
            <p:nvPr/>
          </p:nvSpPr>
          <p:spPr>
            <a:xfrm>
              <a:off x="7007617" y="2036618"/>
              <a:ext cx="598528" cy="3468900"/>
            </a:xfrm>
            <a:custGeom>
              <a:avLst/>
              <a:gdLst>
                <a:gd name="connsiteX0" fmla="*/ 598528 w 598528"/>
                <a:gd name="connsiteY0" fmla="*/ 0 h 2698171"/>
                <a:gd name="connsiteX1" fmla="*/ 396648 w 598528"/>
                <a:gd name="connsiteY1" fmla="*/ 433450 h 2698171"/>
                <a:gd name="connsiteX2" fmla="*/ 372897 w 598528"/>
                <a:gd name="connsiteY2" fmla="*/ 866899 h 2698171"/>
                <a:gd name="connsiteX3" fmla="*/ 135391 w 598528"/>
                <a:gd name="connsiteY3" fmla="*/ 1591294 h 2698171"/>
                <a:gd name="connsiteX4" fmla="*/ 4762 w 598528"/>
                <a:gd name="connsiteY4" fmla="*/ 2149434 h 2698171"/>
                <a:gd name="connsiteX5" fmla="*/ 28513 w 598528"/>
                <a:gd name="connsiteY5" fmla="*/ 2648198 h 2698171"/>
                <a:gd name="connsiteX6" fmla="*/ 28513 w 598528"/>
                <a:gd name="connsiteY6" fmla="*/ 2654135 h 2698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8528" h="2698171">
                  <a:moveTo>
                    <a:pt x="598528" y="0"/>
                  </a:moveTo>
                  <a:cubicBezTo>
                    <a:pt x="516390" y="144483"/>
                    <a:pt x="434253" y="288967"/>
                    <a:pt x="396648" y="433450"/>
                  </a:cubicBezTo>
                  <a:cubicBezTo>
                    <a:pt x="359043" y="577933"/>
                    <a:pt x="416440" y="673925"/>
                    <a:pt x="372897" y="866899"/>
                  </a:cubicBezTo>
                  <a:cubicBezTo>
                    <a:pt x="329354" y="1059873"/>
                    <a:pt x="196747" y="1377538"/>
                    <a:pt x="135391" y="1591294"/>
                  </a:cubicBezTo>
                  <a:cubicBezTo>
                    <a:pt x="74035" y="1805050"/>
                    <a:pt x="22575" y="1973283"/>
                    <a:pt x="4762" y="2149434"/>
                  </a:cubicBezTo>
                  <a:cubicBezTo>
                    <a:pt x="-13051" y="2325585"/>
                    <a:pt x="24554" y="2564081"/>
                    <a:pt x="28513" y="2648198"/>
                  </a:cubicBezTo>
                  <a:cubicBezTo>
                    <a:pt x="32471" y="2732315"/>
                    <a:pt x="30492" y="2693225"/>
                    <a:pt x="28513" y="2654135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845" name="TextovéPole 844"/>
          <p:cNvSpPr txBox="1"/>
          <p:nvPr/>
        </p:nvSpPr>
        <p:spPr>
          <a:xfrm>
            <a:off x="5503815" y="1416546"/>
            <a:ext cx="500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Arial" pitchFamily="34" charset="0"/>
                <a:cs typeface="Arial" pitchFamily="34" charset="0"/>
              </a:rPr>
              <a:t>LD</a:t>
            </a:r>
            <a:endParaRPr lang="cs-CZ" sz="16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Skupina 149"/>
          <p:cNvGrpSpPr/>
          <p:nvPr/>
        </p:nvGrpSpPr>
        <p:grpSpPr>
          <a:xfrm rot="1282938">
            <a:off x="1619153" y="2251102"/>
            <a:ext cx="400280" cy="886268"/>
            <a:chOff x="1249481" y="2814442"/>
            <a:chExt cx="400280" cy="886268"/>
          </a:xfrm>
        </p:grpSpPr>
        <p:sp>
          <p:nvSpPr>
            <p:cNvPr id="1157" name="Line 6"/>
            <p:cNvSpPr>
              <a:spLocks noChangeShapeType="1"/>
            </p:cNvSpPr>
            <p:nvPr/>
          </p:nvSpPr>
          <p:spPr bwMode="auto">
            <a:xfrm flipH="1" flipV="1">
              <a:off x="1402931" y="2814442"/>
              <a:ext cx="246830" cy="84710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158" name="Line 6"/>
            <p:cNvSpPr>
              <a:spLocks noChangeShapeType="1"/>
            </p:cNvSpPr>
            <p:nvPr/>
          </p:nvSpPr>
          <p:spPr bwMode="auto">
            <a:xfrm flipV="1">
              <a:off x="1249481" y="2822135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159" name="Line 6"/>
            <p:cNvSpPr>
              <a:spLocks noChangeShapeType="1"/>
            </p:cNvSpPr>
            <p:nvPr/>
          </p:nvSpPr>
          <p:spPr bwMode="auto">
            <a:xfrm flipV="1">
              <a:off x="1496311" y="3651391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52" name="Line 6"/>
          <p:cNvSpPr>
            <a:spLocks noChangeShapeType="1"/>
          </p:cNvSpPr>
          <p:nvPr/>
        </p:nvSpPr>
        <p:spPr bwMode="auto">
          <a:xfrm flipV="1">
            <a:off x="4495703" y="5665018"/>
            <a:ext cx="525897" cy="109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53" name="Line 6"/>
          <p:cNvSpPr>
            <a:spLocks noChangeShapeType="1"/>
          </p:cNvSpPr>
          <p:nvPr/>
        </p:nvSpPr>
        <p:spPr bwMode="auto">
          <a:xfrm flipV="1">
            <a:off x="4927751" y="1920602"/>
            <a:ext cx="6699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54" name="AutoShape 69"/>
          <p:cNvSpPr>
            <a:spLocks noChangeArrowheads="1"/>
          </p:cNvSpPr>
          <p:nvPr/>
        </p:nvSpPr>
        <p:spPr bwMode="auto">
          <a:xfrm rot="19617509">
            <a:off x="2811348" y="1892431"/>
            <a:ext cx="228600" cy="228600"/>
          </a:xfrm>
          <a:prstGeom prst="flowChartSummingJunction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55" name="Line 7"/>
          <p:cNvSpPr>
            <a:spLocks noChangeShapeType="1"/>
          </p:cNvSpPr>
          <p:nvPr/>
        </p:nvSpPr>
        <p:spPr bwMode="auto">
          <a:xfrm flipV="1">
            <a:off x="1831407" y="1920602"/>
            <a:ext cx="10081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56" name="AutoShape 69"/>
          <p:cNvSpPr>
            <a:spLocks noChangeArrowheads="1"/>
          </p:cNvSpPr>
          <p:nvPr/>
        </p:nvSpPr>
        <p:spPr bwMode="auto">
          <a:xfrm rot="19617509">
            <a:off x="2307292" y="4700742"/>
            <a:ext cx="228600" cy="228600"/>
          </a:xfrm>
          <a:prstGeom prst="flowChartSummingJunction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6" name="Skupina 192"/>
          <p:cNvGrpSpPr>
            <a:grpSpLocks noChangeAspect="1"/>
          </p:cNvGrpSpPr>
          <p:nvPr/>
        </p:nvGrpSpPr>
        <p:grpSpPr>
          <a:xfrm rot="600905">
            <a:off x="2654007" y="2121891"/>
            <a:ext cx="243000" cy="1200305"/>
            <a:chOff x="7812360" y="4005064"/>
            <a:chExt cx="432048" cy="2304256"/>
          </a:xfrm>
        </p:grpSpPr>
        <p:sp>
          <p:nvSpPr>
            <p:cNvPr id="1139" name="Oblouk 1138"/>
            <p:cNvSpPr/>
            <p:nvPr/>
          </p:nvSpPr>
          <p:spPr>
            <a:xfrm>
              <a:off x="7812360" y="5157192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40" name="Oblouk 1139"/>
            <p:cNvSpPr/>
            <p:nvPr/>
          </p:nvSpPr>
          <p:spPr>
            <a:xfrm>
              <a:off x="7812360" y="5445224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41" name="Oblouk 1140"/>
            <p:cNvSpPr/>
            <p:nvPr/>
          </p:nvSpPr>
          <p:spPr>
            <a:xfrm>
              <a:off x="7812360" y="5733256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42" name="Oblouk 1141"/>
            <p:cNvSpPr/>
            <p:nvPr/>
          </p:nvSpPr>
          <p:spPr>
            <a:xfrm>
              <a:off x="7812360" y="4293096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43" name="Oblouk 1142"/>
            <p:cNvSpPr/>
            <p:nvPr/>
          </p:nvSpPr>
          <p:spPr>
            <a:xfrm>
              <a:off x="7812360" y="4581128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44" name="Oblouk 1143"/>
            <p:cNvSpPr/>
            <p:nvPr/>
          </p:nvSpPr>
          <p:spPr>
            <a:xfrm>
              <a:off x="7812360" y="4869160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45" name="Oblouk 1144"/>
            <p:cNvSpPr/>
            <p:nvPr/>
          </p:nvSpPr>
          <p:spPr>
            <a:xfrm>
              <a:off x="7812360" y="6021288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46" name="Oblouk 1145"/>
            <p:cNvSpPr/>
            <p:nvPr/>
          </p:nvSpPr>
          <p:spPr>
            <a:xfrm>
              <a:off x="7812360" y="4005064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" name="Skupina 193"/>
          <p:cNvGrpSpPr>
            <a:grpSpLocks noChangeAspect="1"/>
          </p:cNvGrpSpPr>
          <p:nvPr/>
        </p:nvGrpSpPr>
        <p:grpSpPr>
          <a:xfrm rot="600905">
            <a:off x="2458161" y="3298971"/>
            <a:ext cx="243000" cy="1432365"/>
            <a:chOff x="7812360" y="4005064"/>
            <a:chExt cx="432048" cy="2304256"/>
          </a:xfrm>
        </p:grpSpPr>
        <p:sp>
          <p:nvSpPr>
            <p:cNvPr id="1131" name="Oblouk 1130"/>
            <p:cNvSpPr/>
            <p:nvPr/>
          </p:nvSpPr>
          <p:spPr>
            <a:xfrm>
              <a:off x="7812360" y="5157192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32" name="Oblouk 1131"/>
            <p:cNvSpPr/>
            <p:nvPr/>
          </p:nvSpPr>
          <p:spPr>
            <a:xfrm>
              <a:off x="7812360" y="5445224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33" name="Oblouk 1132"/>
            <p:cNvSpPr/>
            <p:nvPr/>
          </p:nvSpPr>
          <p:spPr>
            <a:xfrm>
              <a:off x="7812360" y="5733256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34" name="Oblouk 1133"/>
            <p:cNvSpPr/>
            <p:nvPr/>
          </p:nvSpPr>
          <p:spPr>
            <a:xfrm>
              <a:off x="7812360" y="4293096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35" name="Oblouk 1134"/>
            <p:cNvSpPr/>
            <p:nvPr/>
          </p:nvSpPr>
          <p:spPr>
            <a:xfrm>
              <a:off x="7812360" y="4581128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36" name="Oblouk 1135"/>
            <p:cNvSpPr/>
            <p:nvPr/>
          </p:nvSpPr>
          <p:spPr>
            <a:xfrm>
              <a:off x="7812360" y="4869160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37" name="Oblouk 1136"/>
            <p:cNvSpPr/>
            <p:nvPr/>
          </p:nvSpPr>
          <p:spPr>
            <a:xfrm>
              <a:off x="7812360" y="6021288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38" name="Oblouk 1137"/>
            <p:cNvSpPr/>
            <p:nvPr/>
          </p:nvSpPr>
          <p:spPr>
            <a:xfrm>
              <a:off x="7812360" y="4005064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859" name="TextovéPole 858"/>
          <p:cNvSpPr txBox="1"/>
          <p:nvPr/>
        </p:nvSpPr>
        <p:spPr>
          <a:xfrm>
            <a:off x="2623495" y="1438032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FLET</a:t>
            </a:r>
            <a:endParaRPr lang="cs-CZ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Skupina 256"/>
          <p:cNvGrpSpPr/>
          <p:nvPr/>
        </p:nvGrpSpPr>
        <p:grpSpPr>
          <a:xfrm rot="16200000">
            <a:off x="5030247" y="4482402"/>
            <a:ext cx="216024" cy="276999"/>
            <a:chOff x="7740352" y="5589240"/>
            <a:chExt cx="216024" cy="276999"/>
          </a:xfrm>
        </p:grpSpPr>
        <p:sp>
          <p:nvSpPr>
            <p:cNvPr id="1127" name="TextovéPole 1126"/>
            <p:cNvSpPr txBox="1"/>
            <p:nvPr/>
          </p:nvSpPr>
          <p:spPr>
            <a:xfrm>
              <a:off x="7740352" y="5589240"/>
              <a:ext cx="21602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 lang="cs-CZ" dirty="0"/>
            </a:p>
          </p:txBody>
        </p:sp>
        <p:grpSp>
          <p:nvGrpSpPr>
            <p:cNvPr id="9" name="Skupina 253"/>
            <p:cNvGrpSpPr>
              <a:grpSpLocks noChangeAspect="1"/>
            </p:cNvGrpSpPr>
            <p:nvPr/>
          </p:nvGrpSpPr>
          <p:grpSpPr>
            <a:xfrm>
              <a:off x="7812360" y="5675256"/>
              <a:ext cx="51014" cy="124988"/>
              <a:chOff x="9828584" y="4075139"/>
              <a:chExt cx="75777" cy="169277"/>
            </a:xfrm>
          </p:grpSpPr>
          <p:cxnSp>
            <p:nvCxnSpPr>
              <p:cNvPr id="1129" name="Přímá spojnice 209"/>
              <p:cNvCxnSpPr/>
              <p:nvPr/>
            </p:nvCxnSpPr>
            <p:spPr>
              <a:xfrm>
                <a:off x="9828584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0" name="Přímá spojnice 210"/>
              <p:cNvCxnSpPr/>
              <p:nvPr/>
            </p:nvCxnSpPr>
            <p:spPr>
              <a:xfrm>
                <a:off x="9904361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" name="Skupina 257"/>
          <p:cNvGrpSpPr/>
          <p:nvPr/>
        </p:nvGrpSpPr>
        <p:grpSpPr>
          <a:xfrm rot="17482141">
            <a:off x="5204098" y="3589338"/>
            <a:ext cx="216024" cy="276999"/>
            <a:chOff x="7740352" y="5589240"/>
            <a:chExt cx="216024" cy="276999"/>
          </a:xfrm>
        </p:grpSpPr>
        <p:sp>
          <p:nvSpPr>
            <p:cNvPr id="1123" name="TextovéPole 1122"/>
            <p:cNvSpPr txBox="1"/>
            <p:nvPr/>
          </p:nvSpPr>
          <p:spPr>
            <a:xfrm>
              <a:off x="7740352" y="5589240"/>
              <a:ext cx="21602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 lang="cs-CZ" dirty="0"/>
            </a:p>
          </p:txBody>
        </p:sp>
        <p:grpSp>
          <p:nvGrpSpPr>
            <p:cNvPr id="11" name="Skupina 253"/>
            <p:cNvGrpSpPr>
              <a:grpSpLocks noChangeAspect="1"/>
            </p:cNvGrpSpPr>
            <p:nvPr/>
          </p:nvGrpSpPr>
          <p:grpSpPr>
            <a:xfrm>
              <a:off x="7812360" y="5675256"/>
              <a:ext cx="51014" cy="124988"/>
              <a:chOff x="9828584" y="4075139"/>
              <a:chExt cx="75777" cy="169277"/>
            </a:xfrm>
          </p:grpSpPr>
          <p:cxnSp>
            <p:nvCxnSpPr>
              <p:cNvPr id="1125" name="Přímá spojnice 209"/>
              <p:cNvCxnSpPr/>
              <p:nvPr/>
            </p:nvCxnSpPr>
            <p:spPr>
              <a:xfrm>
                <a:off x="9828584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6" name="Přímá spojnice 210"/>
              <p:cNvCxnSpPr/>
              <p:nvPr/>
            </p:nvCxnSpPr>
            <p:spPr>
              <a:xfrm>
                <a:off x="9904361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Skupina 262"/>
          <p:cNvGrpSpPr/>
          <p:nvPr/>
        </p:nvGrpSpPr>
        <p:grpSpPr>
          <a:xfrm rot="17368634">
            <a:off x="5346367" y="3010233"/>
            <a:ext cx="216024" cy="276999"/>
            <a:chOff x="7740352" y="5589240"/>
            <a:chExt cx="216024" cy="276999"/>
          </a:xfrm>
        </p:grpSpPr>
        <p:sp>
          <p:nvSpPr>
            <p:cNvPr id="1119" name="TextovéPole 1118"/>
            <p:cNvSpPr txBox="1"/>
            <p:nvPr/>
          </p:nvSpPr>
          <p:spPr>
            <a:xfrm>
              <a:off x="7740352" y="5589240"/>
              <a:ext cx="21602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 lang="cs-CZ" dirty="0"/>
            </a:p>
          </p:txBody>
        </p:sp>
        <p:grpSp>
          <p:nvGrpSpPr>
            <p:cNvPr id="13" name="Skupina 253"/>
            <p:cNvGrpSpPr>
              <a:grpSpLocks noChangeAspect="1"/>
            </p:cNvGrpSpPr>
            <p:nvPr/>
          </p:nvGrpSpPr>
          <p:grpSpPr>
            <a:xfrm>
              <a:off x="7812360" y="5675256"/>
              <a:ext cx="51014" cy="124988"/>
              <a:chOff x="9828584" y="4075139"/>
              <a:chExt cx="75777" cy="169277"/>
            </a:xfrm>
          </p:grpSpPr>
          <p:cxnSp>
            <p:nvCxnSpPr>
              <p:cNvPr id="1121" name="Přímá spojnice 209"/>
              <p:cNvCxnSpPr/>
              <p:nvPr/>
            </p:nvCxnSpPr>
            <p:spPr>
              <a:xfrm>
                <a:off x="9828584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2" name="Přímá spojnice 210"/>
              <p:cNvCxnSpPr/>
              <p:nvPr/>
            </p:nvCxnSpPr>
            <p:spPr>
              <a:xfrm>
                <a:off x="9904361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Skupina 267"/>
          <p:cNvGrpSpPr/>
          <p:nvPr/>
        </p:nvGrpSpPr>
        <p:grpSpPr>
          <a:xfrm rot="17570907">
            <a:off x="5493367" y="2151442"/>
            <a:ext cx="216024" cy="276999"/>
            <a:chOff x="7740352" y="5589240"/>
            <a:chExt cx="216024" cy="276999"/>
          </a:xfrm>
        </p:grpSpPr>
        <p:sp>
          <p:nvSpPr>
            <p:cNvPr id="1115" name="TextovéPole 1114"/>
            <p:cNvSpPr txBox="1"/>
            <p:nvPr/>
          </p:nvSpPr>
          <p:spPr>
            <a:xfrm>
              <a:off x="7740352" y="5589240"/>
              <a:ext cx="21602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 lang="cs-CZ" dirty="0"/>
            </a:p>
          </p:txBody>
        </p:sp>
        <p:grpSp>
          <p:nvGrpSpPr>
            <p:cNvPr id="15" name="Skupina 253"/>
            <p:cNvGrpSpPr>
              <a:grpSpLocks noChangeAspect="1"/>
            </p:cNvGrpSpPr>
            <p:nvPr/>
          </p:nvGrpSpPr>
          <p:grpSpPr>
            <a:xfrm>
              <a:off x="7812360" y="5675256"/>
              <a:ext cx="51014" cy="124988"/>
              <a:chOff x="9828584" y="4075139"/>
              <a:chExt cx="75777" cy="169277"/>
            </a:xfrm>
          </p:grpSpPr>
          <p:cxnSp>
            <p:nvCxnSpPr>
              <p:cNvPr id="1117" name="Přímá spojnice 209"/>
              <p:cNvCxnSpPr/>
              <p:nvPr/>
            </p:nvCxnSpPr>
            <p:spPr>
              <a:xfrm>
                <a:off x="9828584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8" name="Přímá spojnice 210"/>
              <p:cNvCxnSpPr/>
              <p:nvPr/>
            </p:nvCxnSpPr>
            <p:spPr>
              <a:xfrm>
                <a:off x="9904361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" name="Skupina 149"/>
          <p:cNvGrpSpPr/>
          <p:nvPr/>
        </p:nvGrpSpPr>
        <p:grpSpPr>
          <a:xfrm rot="1883080">
            <a:off x="1384829" y="3616179"/>
            <a:ext cx="400280" cy="886268"/>
            <a:chOff x="1249481" y="2814442"/>
            <a:chExt cx="400280" cy="886268"/>
          </a:xfrm>
        </p:grpSpPr>
        <p:sp>
          <p:nvSpPr>
            <p:cNvPr id="1106" name="Line 6"/>
            <p:cNvSpPr>
              <a:spLocks noChangeShapeType="1"/>
            </p:cNvSpPr>
            <p:nvPr/>
          </p:nvSpPr>
          <p:spPr bwMode="auto">
            <a:xfrm flipH="1" flipV="1">
              <a:off x="1402931" y="2814442"/>
              <a:ext cx="246830" cy="84710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107" name="Line 6"/>
            <p:cNvSpPr>
              <a:spLocks noChangeShapeType="1"/>
            </p:cNvSpPr>
            <p:nvPr/>
          </p:nvSpPr>
          <p:spPr bwMode="auto">
            <a:xfrm flipV="1">
              <a:off x="1249481" y="2822135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108" name="Line 6"/>
            <p:cNvSpPr>
              <a:spLocks noChangeShapeType="1"/>
            </p:cNvSpPr>
            <p:nvPr/>
          </p:nvSpPr>
          <p:spPr bwMode="auto">
            <a:xfrm flipV="1">
              <a:off x="1496311" y="3651391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7" name="Skupina 193"/>
          <p:cNvGrpSpPr>
            <a:grpSpLocks noChangeAspect="1"/>
          </p:cNvGrpSpPr>
          <p:nvPr/>
        </p:nvGrpSpPr>
        <p:grpSpPr>
          <a:xfrm rot="1558683">
            <a:off x="1893842" y="4867339"/>
            <a:ext cx="282793" cy="1336649"/>
            <a:chOff x="7812360" y="4005064"/>
            <a:chExt cx="432048" cy="2304256"/>
          </a:xfrm>
        </p:grpSpPr>
        <p:sp>
          <p:nvSpPr>
            <p:cNvPr id="1092" name="Oblouk 1091"/>
            <p:cNvSpPr/>
            <p:nvPr/>
          </p:nvSpPr>
          <p:spPr>
            <a:xfrm>
              <a:off x="7812360" y="5157192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93" name="Oblouk 1092"/>
            <p:cNvSpPr/>
            <p:nvPr/>
          </p:nvSpPr>
          <p:spPr>
            <a:xfrm>
              <a:off x="7812360" y="5445224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94" name="Oblouk 1093"/>
            <p:cNvSpPr/>
            <p:nvPr/>
          </p:nvSpPr>
          <p:spPr>
            <a:xfrm>
              <a:off x="7812360" y="5733256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95" name="Oblouk 1094"/>
            <p:cNvSpPr/>
            <p:nvPr/>
          </p:nvSpPr>
          <p:spPr>
            <a:xfrm>
              <a:off x="7812360" y="4293096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96" name="Oblouk 1095"/>
            <p:cNvSpPr/>
            <p:nvPr/>
          </p:nvSpPr>
          <p:spPr>
            <a:xfrm>
              <a:off x="7812360" y="4581128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97" name="Oblouk 1096"/>
            <p:cNvSpPr/>
            <p:nvPr/>
          </p:nvSpPr>
          <p:spPr>
            <a:xfrm>
              <a:off x="7812360" y="4869160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98" name="Oblouk 1097"/>
            <p:cNvSpPr/>
            <p:nvPr/>
          </p:nvSpPr>
          <p:spPr>
            <a:xfrm>
              <a:off x="7812360" y="6021288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99" name="Oblouk 1098"/>
            <p:cNvSpPr/>
            <p:nvPr/>
          </p:nvSpPr>
          <p:spPr>
            <a:xfrm>
              <a:off x="7812360" y="4005064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868" name="Line 7"/>
          <p:cNvSpPr>
            <a:spLocks noChangeShapeType="1"/>
          </p:cNvSpPr>
          <p:nvPr/>
        </p:nvSpPr>
        <p:spPr bwMode="auto">
          <a:xfrm>
            <a:off x="2191447" y="2064618"/>
            <a:ext cx="641656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69" name="AutoShape 69"/>
          <p:cNvSpPr>
            <a:spLocks noChangeArrowheads="1"/>
          </p:cNvSpPr>
          <p:nvPr/>
        </p:nvSpPr>
        <p:spPr bwMode="auto">
          <a:xfrm rot="19617509">
            <a:off x="1947251" y="1964438"/>
            <a:ext cx="228600" cy="228600"/>
          </a:xfrm>
          <a:prstGeom prst="flowChartSummingJunction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70" name="AutoShape 69"/>
          <p:cNvSpPr>
            <a:spLocks noChangeArrowheads="1"/>
          </p:cNvSpPr>
          <p:nvPr/>
        </p:nvSpPr>
        <p:spPr bwMode="auto">
          <a:xfrm rot="19617509">
            <a:off x="1443194" y="4700742"/>
            <a:ext cx="228600" cy="228600"/>
          </a:xfrm>
          <a:prstGeom prst="flowChartSummingJunction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71" name="Line 7"/>
          <p:cNvSpPr>
            <a:spLocks noChangeShapeType="1"/>
          </p:cNvSpPr>
          <p:nvPr/>
        </p:nvSpPr>
        <p:spPr bwMode="auto">
          <a:xfrm>
            <a:off x="1687391" y="4800922"/>
            <a:ext cx="641656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72" name="Line 7"/>
          <p:cNvSpPr>
            <a:spLocks noChangeShapeType="1"/>
          </p:cNvSpPr>
          <p:nvPr/>
        </p:nvSpPr>
        <p:spPr bwMode="auto">
          <a:xfrm>
            <a:off x="1327351" y="2064618"/>
            <a:ext cx="641656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73" name="Line 7"/>
          <p:cNvSpPr>
            <a:spLocks noChangeShapeType="1"/>
          </p:cNvSpPr>
          <p:nvPr/>
        </p:nvSpPr>
        <p:spPr bwMode="auto">
          <a:xfrm>
            <a:off x="1111327" y="4800922"/>
            <a:ext cx="353624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18" name="Skupina 873"/>
          <p:cNvGrpSpPr>
            <a:grpSpLocks noChangeAspect="1"/>
          </p:cNvGrpSpPr>
          <p:nvPr/>
        </p:nvGrpSpPr>
        <p:grpSpPr>
          <a:xfrm>
            <a:off x="1183335" y="1992610"/>
            <a:ext cx="51014" cy="124988"/>
            <a:chOff x="9828584" y="4075139"/>
            <a:chExt cx="75777" cy="169277"/>
          </a:xfrm>
        </p:grpSpPr>
        <p:cxnSp>
          <p:nvCxnSpPr>
            <p:cNvPr id="1090" name="Přímá spojnice 191"/>
            <p:cNvCxnSpPr/>
            <p:nvPr/>
          </p:nvCxnSpPr>
          <p:spPr>
            <a:xfrm>
              <a:off x="9828584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1" name="Přímá spojnice 192"/>
            <p:cNvCxnSpPr/>
            <p:nvPr/>
          </p:nvCxnSpPr>
          <p:spPr>
            <a:xfrm>
              <a:off x="9904361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Skupina 874"/>
          <p:cNvGrpSpPr>
            <a:grpSpLocks noChangeAspect="1"/>
          </p:cNvGrpSpPr>
          <p:nvPr/>
        </p:nvGrpSpPr>
        <p:grpSpPr>
          <a:xfrm>
            <a:off x="967311" y="4728914"/>
            <a:ext cx="51014" cy="124988"/>
            <a:chOff x="9828584" y="4075139"/>
            <a:chExt cx="75777" cy="169277"/>
          </a:xfrm>
        </p:grpSpPr>
        <p:cxnSp>
          <p:nvCxnSpPr>
            <p:cNvPr id="1088" name="Přímá spojnice 191"/>
            <p:cNvCxnSpPr/>
            <p:nvPr/>
          </p:nvCxnSpPr>
          <p:spPr>
            <a:xfrm>
              <a:off x="9828584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9" name="Přímá spojnice 192"/>
            <p:cNvCxnSpPr/>
            <p:nvPr/>
          </p:nvCxnSpPr>
          <p:spPr>
            <a:xfrm>
              <a:off x="9904361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6" name="Line 7"/>
          <p:cNvSpPr>
            <a:spLocks noChangeShapeType="1"/>
          </p:cNvSpPr>
          <p:nvPr/>
        </p:nvSpPr>
        <p:spPr bwMode="auto">
          <a:xfrm>
            <a:off x="463255" y="2064618"/>
            <a:ext cx="641656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78" name="Volný tvar 877"/>
          <p:cNvSpPr/>
          <p:nvPr/>
        </p:nvSpPr>
        <p:spPr>
          <a:xfrm>
            <a:off x="1611910" y="2194520"/>
            <a:ext cx="557212" cy="2514600"/>
          </a:xfrm>
          <a:custGeom>
            <a:avLst/>
            <a:gdLst>
              <a:gd name="connsiteX0" fmla="*/ 447675 w 557212"/>
              <a:gd name="connsiteY0" fmla="*/ 0 h 2514600"/>
              <a:gd name="connsiteX1" fmla="*/ 542925 w 557212"/>
              <a:gd name="connsiteY1" fmla="*/ 542925 h 2514600"/>
              <a:gd name="connsiteX2" fmla="*/ 361950 w 557212"/>
              <a:gd name="connsiteY2" fmla="*/ 923925 h 2514600"/>
              <a:gd name="connsiteX3" fmla="*/ 200025 w 557212"/>
              <a:gd name="connsiteY3" fmla="*/ 1809750 h 2514600"/>
              <a:gd name="connsiteX4" fmla="*/ 0 w 557212"/>
              <a:gd name="connsiteY4" fmla="*/ 2514600 h 251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7212" h="2514600">
                <a:moveTo>
                  <a:pt x="447675" y="0"/>
                </a:moveTo>
                <a:cubicBezTo>
                  <a:pt x="502443" y="194469"/>
                  <a:pt x="557212" y="388938"/>
                  <a:pt x="542925" y="542925"/>
                </a:cubicBezTo>
                <a:cubicBezTo>
                  <a:pt x="528638" y="696912"/>
                  <a:pt x="419100" y="712788"/>
                  <a:pt x="361950" y="923925"/>
                </a:cubicBezTo>
                <a:cubicBezTo>
                  <a:pt x="304800" y="1135062"/>
                  <a:pt x="260350" y="1544638"/>
                  <a:pt x="200025" y="1809750"/>
                </a:cubicBezTo>
                <a:cubicBezTo>
                  <a:pt x="139700" y="2074863"/>
                  <a:pt x="69850" y="2294731"/>
                  <a:pt x="0" y="251460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9" name="TextovéPole 878"/>
          <p:cNvSpPr txBox="1"/>
          <p:nvPr/>
        </p:nvSpPr>
        <p:spPr>
          <a:xfrm>
            <a:off x="1687391" y="1412776"/>
            <a:ext cx="756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FEBA</a:t>
            </a:r>
            <a:endParaRPr lang="cs-CZ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Skupina 879"/>
          <p:cNvGrpSpPr/>
          <p:nvPr/>
        </p:nvGrpSpPr>
        <p:grpSpPr>
          <a:xfrm>
            <a:off x="1111327" y="3720802"/>
            <a:ext cx="396000" cy="471002"/>
            <a:chOff x="1127520" y="4273425"/>
            <a:chExt cx="396000" cy="471002"/>
          </a:xfrm>
        </p:grpSpPr>
        <p:cxnSp>
          <p:nvCxnSpPr>
            <p:cNvPr id="1086" name="Přímá spojnice 150"/>
            <p:cNvCxnSpPr/>
            <p:nvPr/>
          </p:nvCxnSpPr>
          <p:spPr>
            <a:xfrm>
              <a:off x="1325520" y="4273425"/>
              <a:ext cx="0" cy="1459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87" name="Picture 2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7520" y="4348427"/>
              <a:ext cx="396000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Skupina 880"/>
          <p:cNvGrpSpPr/>
          <p:nvPr/>
        </p:nvGrpSpPr>
        <p:grpSpPr>
          <a:xfrm>
            <a:off x="1399359" y="2424658"/>
            <a:ext cx="396000" cy="471002"/>
            <a:chOff x="1127520" y="4273425"/>
            <a:chExt cx="396000" cy="471002"/>
          </a:xfrm>
        </p:grpSpPr>
        <p:cxnSp>
          <p:nvCxnSpPr>
            <p:cNvPr id="1084" name="Přímá spojnice 150"/>
            <p:cNvCxnSpPr/>
            <p:nvPr/>
          </p:nvCxnSpPr>
          <p:spPr>
            <a:xfrm>
              <a:off x="1325520" y="4273425"/>
              <a:ext cx="0" cy="1459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85" name="Picture 2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7520" y="4348427"/>
              <a:ext cx="396000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2" name="Skupina 881"/>
          <p:cNvGrpSpPr/>
          <p:nvPr/>
        </p:nvGrpSpPr>
        <p:grpSpPr>
          <a:xfrm>
            <a:off x="535263" y="5088954"/>
            <a:ext cx="396000" cy="471002"/>
            <a:chOff x="1127520" y="4273425"/>
            <a:chExt cx="396000" cy="471002"/>
          </a:xfrm>
        </p:grpSpPr>
        <p:cxnSp>
          <p:nvCxnSpPr>
            <p:cNvPr id="1082" name="Přímá spojnice 150"/>
            <p:cNvCxnSpPr/>
            <p:nvPr/>
          </p:nvCxnSpPr>
          <p:spPr>
            <a:xfrm>
              <a:off x="1325520" y="4273425"/>
              <a:ext cx="0" cy="1459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83" name="Picture 2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7520" y="4348427"/>
              <a:ext cx="396000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3" name="Skupina 149"/>
          <p:cNvGrpSpPr/>
          <p:nvPr/>
        </p:nvGrpSpPr>
        <p:grpSpPr>
          <a:xfrm rot="2678917">
            <a:off x="880773" y="5056339"/>
            <a:ext cx="400280" cy="886268"/>
            <a:chOff x="1249481" y="2814442"/>
            <a:chExt cx="400280" cy="886268"/>
          </a:xfrm>
        </p:grpSpPr>
        <p:sp>
          <p:nvSpPr>
            <p:cNvPr id="1079" name="Line 6"/>
            <p:cNvSpPr>
              <a:spLocks noChangeShapeType="1"/>
            </p:cNvSpPr>
            <p:nvPr/>
          </p:nvSpPr>
          <p:spPr bwMode="auto">
            <a:xfrm flipH="1" flipV="1">
              <a:off x="1402931" y="2814442"/>
              <a:ext cx="246830" cy="84710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80" name="Line 6"/>
            <p:cNvSpPr>
              <a:spLocks noChangeShapeType="1"/>
            </p:cNvSpPr>
            <p:nvPr/>
          </p:nvSpPr>
          <p:spPr bwMode="auto">
            <a:xfrm flipV="1">
              <a:off x="1249481" y="2822135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81" name="Line 6"/>
            <p:cNvSpPr>
              <a:spLocks noChangeShapeType="1"/>
            </p:cNvSpPr>
            <p:nvPr/>
          </p:nvSpPr>
          <p:spPr bwMode="auto">
            <a:xfrm flipV="1">
              <a:off x="1496311" y="3651391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84" name="Line 6"/>
          <p:cNvSpPr>
            <a:spLocks noChangeShapeType="1"/>
          </p:cNvSpPr>
          <p:nvPr/>
        </p:nvSpPr>
        <p:spPr bwMode="auto">
          <a:xfrm>
            <a:off x="1255343" y="5665018"/>
            <a:ext cx="674384" cy="488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4" name="Skupina 884"/>
          <p:cNvGrpSpPr/>
          <p:nvPr/>
        </p:nvGrpSpPr>
        <p:grpSpPr>
          <a:xfrm>
            <a:off x="391247" y="3000722"/>
            <a:ext cx="462493" cy="720080"/>
            <a:chOff x="251520" y="3068960"/>
            <a:chExt cx="462493" cy="720080"/>
          </a:xfrm>
        </p:grpSpPr>
        <p:pic>
          <p:nvPicPr>
            <p:cNvPr id="1077" name="Picture 3"/>
            <p:cNvPicPr preferRelativeResize="0"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3068960"/>
              <a:ext cx="462493" cy="50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078" name="Přímá spojovací čára 337"/>
            <p:cNvCxnSpPr>
              <a:stCxn id="1077" idx="1"/>
            </p:cNvCxnSpPr>
            <p:nvPr/>
          </p:nvCxnSpPr>
          <p:spPr>
            <a:xfrm>
              <a:off x="251520" y="3320960"/>
              <a:ext cx="0" cy="4680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6" name="Line 7"/>
          <p:cNvSpPr>
            <a:spLocks noChangeShapeType="1"/>
          </p:cNvSpPr>
          <p:nvPr/>
        </p:nvSpPr>
        <p:spPr bwMode="auto">
          <a:xfrm>
            <a:off x="1255343" y="3432770"/>
            <a:ext cx="641656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cxnSp>
        <p:nvCxnSpPr>
          <p:cNvPr id="887" name="Přímá spojnice 191"/>
          <p:cNvCxnSpPr/>
          <p:nvPr/>
        </p:nvCxnSpPr>
        <p:spPr>
          <a:xfrm>
            <a:off x="1183335" y="3360762"/>
            <a:ext cx="0" cy="1249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0" name="Line 7"/>
          <p:cNvSpPr>
            <a:spLocks noChangeShapeType="1"/>
          </p:cNvSpPr>
          <p:nvPr/>
        </p:nvSpPr>
        <p:spPr bwMode="auto">
          <a:xfrm>
            <a:off x="2263455" y="3648794"/>
            <a:ext cx="3103056" cy="201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91" name="Line 7"/>
          <p:cNvSpPr>
            <a:spLocks noChangeShapeType="1"/>
          </p:cNvSpPr>
          <p:nvPr/>
        </p:nvSpPr>
        <p:spPr bwMode="auto">
          <a:xfrm flipV="1">
            <a:off x="535263" y="3648794"/>
            <a:ext cx="10081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5" name="Skupina 891"/>
          <p:cNvGrpSpPr>
            <a:grpSpLocks noChangeAspect="1"/>
          </p:cNvGrpSpPr>
          <p:nvPr/>
        </p:nvGrpSpPr>
        <p:grpSpPr>
          <a:xfrm>
            <a:off x="1975423" y="3576786"/>
            <a:ext cx="51014" cy="124988"/>
            <a:chOff x="9828584" y="4075139"/>
            <a:chExt cx="75777" cy="169277"/>
          </a:xfrm>
        </p:grpSpPr>
        <p:cxnSp>
          <p:nvCxnSpPr>
            <p:cNvPr id="1051" name="Přímá spojnice 191"/>
            <p:cNvCxnSpPr/>
            <p:nvPr/>
          </p:nvCxnSpPr>
          <p:spPr>
            <a:xfrm>
              <a:off x="9828584" y="4075139"/>
              <a:ext cx="0" cy="1692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2" name="Přímá spojnice 192"/>
            <p:cNvCxnSpPr/>
            <p:nvPr/>
          </p:nvCxnSpPr>
          <p:spPr>
            <a:xfrm>
              <a:off x="9904361" y="4075139"/>
              <a:ext cx="0" cy="1692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4" name="Volný tvar 893"/>
          <p:cNvSpPr/>
          <p:nvPr/>
        </p:nvSpPr>
        <p:spPr>
          <a:xfrm>
            <a:off x="1078510" y="4947245"/>
            <a:ext cx="447675" cy="1362075"/>
          </a:xfrm>
          <a:custGeom>
            <a:avLst/>
            <a:gdLst>
              <a:gd name="connsiteX0" fmla="*/ 447675 w 447675"/>
              <a:gd name="connsiteY0" fmla="*/ 0 h 1362075"/>
              <a:gd name="connsiteX1" fmla="*/ 400050 w 447675"/>
              <a:gd name="connsiteY1" fmla="*/ 390525 h 1362075"/>
              <a:gd name="connsiteX2" fmla="*/ 161925 w 447675"/>
              <a:gd name="connsiteY2" fmla="*/ 561975 h 1362075"/>
              <a:gd name="connsiteX3" fmla="*/ 0 w 447675"/>
              <a:gd name="connsiteY3" fmla="*/ 1362075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675" h="1362075">
                <a:moveTo>
                  <a:pt x="447675" y="0"/>
                </a:moveTo>
                <a:cubicBezTo>
                  <a:pt x="447675" y="148431"/>
                  <a:pt x="447675" y="296863"/>
                  <a:pt x="400050" y="390525"/>
                </a:cubicBezTo>
                <a:cubicBezTo>
                  <a:pt x="352425" y="484188"/>
                  <a:pt x="228600" y="400050"/>
                  <a:pt x="161925" y="561975"/>
                </a:cubicBezTo>
                <a:cubicBezTo>
                  <a:pt x="95250" y="723900"/>
                  <a:pt x="47625" y="1042987"/>
                  <a:pt x="0" y="1362075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6" name="Group 403"/>
          <p:cNvGrpSpPr>
            <a:grpSpLocks noChangeAspect="1"/>
          </p:cNvGrpSpPr>
          <p:nvPr/>
        </p:nvGrpSpPr>
        <p:grpSpPr bwMode="auto">
          <a:xfrm>
            <a:off x="2407471" y="2640682"/>
            <a:ext cx="275847" cy="288000"/>
            <a:chOff x="1489" y="3216"/>
            <a:chExt cx="227" cy="237"/>
          </a:xfrm>
        </p:grpSpPr>
        <p:sp>
          <p:nvSpPr>
            <p:cNvPr id="1013" name="Freeform 409"/>
            <p:cNvSpPr>
              <a:spLocks/>
            </p:cNvSpPr>
            <p:nvPr/>
          </p:nvSpPr>
          <p:spPr bwMode="auto">
            <a:xfrm>
              <a:off x="1541" y="3216"/>
              <a:ext cx="34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" y="10"/>
                </a:cxn>
                <a:cxn ang="0">
                  <a:pos x="5" y="5"/>
                </a:cxn>
                <a:cxn ang="0">
                  <a:pos x="11" y="1"/>
                </a:cxn>
                <a:cxn ang="0">
                  <a:pos x="17" y="0"/>
                </a:cxn>
                <a:cxn ang="0">
                  <a:pos x="24" y="1"/>
                </a:cxn>
                <a:cxn ang="0">
                  <a:pos x="29" y="5"/>
                </a:cxn>
                <a:cxn ang="0">
                  <a:pos x="34" y="10"/>
                </a:cxn>
                <a:cxn ang="0">
                  <a:pos x="34" y="17"/>
                </a:cxn>
                <a:cxn ang="0">
                  <a:pos x="34" y="23"/>
                </a:cxn>
                <a:cxn ang="0">
                  <a:pos x="29" y="28"/>
                </a:cxn>
                <a:cxn ang="0">
                  <a:pos x="24" y="31"/>
                </a:cxn>
                <a:cxn ang="0">
                  <a:pos x="17" y="33"/>
                </a:cxn>
                <a:cxn ang="0">
                  <a:pos x="11" y="31"/>
                </a:cxn>
                <a:cxn ang="0">
                  <a:pos x="5" y="28"/>
                </a:cxn>
                <a:cxn ang="0">
                  <a:pos x="1" y="23"/>
                </a:cxn>
                <a:cxn ang="0">
                  <a:pos x="0" y="17"/>
                </a:cxn>
              </a:cxnLst>
              <a:rect l="0" t="0" r="r" b="b"/>
              <a:pathLst>
                <a:path w="34" h="33">
                  <a:moveTo>
                    <a:pt x="0" y="17"/>
                  </a:moveTo>
                  <a:lnTo>
                    <a:pt x="1" y="10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7" y="0"/>
                  </a:lnTo>
                  <a:lnTo>
                    <a:pt x="24" y="1"/>
                  </a:lnTo>
                  <a:lnTo>
                    <a:pt x="29" y="5"/>
                  </a:lnTo>
                  <a:lnTo>
                    <a:pt x="34" y="10"/>
                  </a:lnTo>
                  <a:lnTo>
                    <a:pt x="34" y="17"/>
                  </a:lnTo>
                  <a:lnTo>
                    <a:pt x="34" y="23"/>
                  </a:lnTo>
                  <a:lnTo>
                    <a:pt x="29" y="28"/>
                  </a:lnTo>
                  <a:lnTo>
                    <a:pt x="24" y="31"/>
                  </a:lnTo>
                  <a:lnTo>
                    <a:pt x="17" y="33"/>
                  </a:lnTo>
                  <a:lnTo>
                    <a:pt x="11" y="31"/>
                  </a:lnTo>
                  <a:lnTo>
                    <a:pt x="5" y="28"/>
                  </a:lnTo>
                  <a:lnTo>
                    <a:pt x="1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14" name="Freeform 410"/>
            <p:cNvSpPr>
              <a:spLocks/>
            </p:cNvSpPr>
            <p:nvPr/>
          </p:nvSpPr>
          <p:spPr bwMode="auto">
            <a:xfrm>
              <a:off x="1602" y="3216"/>
              <a:ext cx="34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" y="10"/>
                </a:cxn>
                <a:cxn ang="0">
                  <a:pos x="5" y="5"/>
                </a:cxn>
                <a:cxn ang="0">
                  <a:pos x="10" y="1"/>
                </a:cxn>
                <a:cxn ang="0">
                  <a:pos x="16" y="0"/>
                </a:cxn>
                <a:cxn ang="0">
                  <a:pos x="23" y="1"/>
                </a:cxn>
                <a:cxn ang="0">
                  <a:pos x="29" y="5"/>
                </a:cxn>
                <a:cxn ang="0">
                  <a:pos x="32" y="10"/>
                </a:cxn>
                <a:cxn ang="0">
                  <a:pos x="34" y="17"/>
                </a:cxn>
                <a:cxn ang="0">
                  <a:pos x="32" y="23"/>
                </a:cxn>
                <a:cxn ang="0">
                  <a:pos x="29" y="28"/>
                </a:cxn>
                <a:cxn ang="0">
                  <a:pos x="23" y="31"/>
                </a:cxn>
                <a:cxn ang="0">
                  <a:pos x="16" y="33"/>
                </a:cxn>
                <a:cxn ang="0">
                  <a:pos x="10" y="31"/>
                </a:cxn>
                <a:cxn ang="0">
                  <a:pos x="5" y="28"/>
                </a:cxn>
                <a:cxn ang="0">
                  <a:pos x="1" y="23"/>
                </a:cxn>
                <a:cxn ang="0">
                  <a:pos x="0" y="17"/>
                </a:cxn>
              </a:cxnLst>
              <a:rect l="0" t="0" r="r" b="b"/>
              <a:pathLst>
                <a:path w="34" h="33">
                  <a:moveTo>
                    <a:pt x="0" y="17"/>
                  </a:moveTo>
                  <a:lnTo>
                    <a:pt x="1" y="10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9" y="5"/>
                  </a:lnTo>
                  <a:lnTo>
                    <a:pt x="32" y="10"/>
                  </a:lnTo>
                  <a:lnTo>
                    <a:pt x="34" y="17"/>
                  </a:lnTo>
                  <a:lnTo>
                    <a:pt x="32" y="23"/>
                  </a:lnTo>
                  <a:lnTo>
                    <a:pt x="29" y="28"/>
                  </a:lnTo>
                  <a:lnTo>
                    <a:pt x="23" y="31"/>
                  </a:lnTo>
                  <a:lnTo>
                    <a:pt x="16" y="33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1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15" name="Freeform 411"/>
            <p:cNvSpPr>
              <a:spLocks/>
            </p:cNvSpPr>
            <p:nvPr/>
          </p:nvSpPr>
          <p:spPr bwMode="auto">
            <a:xfrm>
              <a:off x="1661" y="3216"/>
              <a:ext cx="35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11" y="1"/>
                </a:cxn>
                <a:cxn ang="0">
                  <a:pos x="18" y="0"/>
                </a:cxn>
                <a:cxn ang="0">
                  <a:pos x="24" y="1"/>
                </a:cxn>
                <a:cxn ang="0">
                  <a:pos x="30" y="5"/>
                </a:cxn>
                <a:cxn ang="0">
                  <a:pos x="34" y="10"/>
                </a:cxn>
                <a:cxn ang="0">
                  <a:pos x="35" y="17"/>
                </a:cxn>
                <a:cxn ang="0">
                  <a:pos x="34" y="23"/>
                </a:cxn>
                <a:cxn ang="0">
                  <a:pos x="30" y="28"/>
                </a:cxn>
                <a:cxn ang="0">
                  <a:pos x="24" y="31"/>
                </a:cxn>
                <a:cxn ang="0">
                  <a:pos x="18" y="33"/>
                </a:cxn>
                <a:cxn ang="0">
                  <a:pos x="11" y="31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0" y="17"/>
                </a:cxn>
              </a:cxnLst>
              <a:rect l="0" t="0" r="r" b="b"/>
              <a:pathLst>
                <a:path w="35" h="33">
                  <a:moveTo>
                    <a:pt x="0" y="17"/>
                  </a:moveTo>
                  <a:lnTo>
                    <a:pt x="2" y="10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8" y="0"/>
                  </a:lnTo>
                  <a:lnTo>
                    <a:pt x="24" y="1"/>
                  </a:lnTo>
                  <a:lnTo>
                    <a:pt x="30" y="5"/>
                  </a:lnTo>
                  <a:lnTo>
                    <a:pt x="34" y="10"/>
                  </a:lnTo>
                  <a:lnTo>
                    <a:pt x="35" y="17"/>
                  </a:lnTo>
                  <a:lnTo>
                    <a:pt x="34" y="23"/>
                  </a:lnTo>
                  <a:lnTo>
                    <a:pt x="30" y="28"/>
                  </a:lnTo>
                  <a:lnTo>
                    <a:pt x="24" y="31"/>
                  </a:lnTo>
                  <a:lnTo>
                    <a:pt x="18" y="33"/>
                  </a:lnTo>
                  <a:lnTo>
                    <a:pt x="11" y="31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16" name="Line 412"/>
            <p:cNvSpPr>
              <a:spLocks noChangeShapeType="1"/>
            </p:cNvSpPr>
            <p:nvPr/>
          </p:nvSpPr>
          <p:spPr bwMode="auto">
            <a:xfrm>
              <a:off x="1523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17" name="Line 413"/>
            <p:cNvSpPr>
              <a:spLocks noChangeShapeType="1"/>
            </p:cNvSpPr>
            <p:nvPr/>
          </p:nvSpPr>
          <p:spPr bwMode="auto">
            <a:xfrm>
              <a:off x="1555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18" name="Line 414"/>
            <p:cNvSpPr>
              <a:spLocks noChangeShapeType="1"/>
            </p:cNvSpPr>
            <p:nvPr/>
          </p:nvSpPr>
          <p:spPr bwMode="auto">
            <a:xfrm>
              <a:off x="1587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19" name="Line 415"/>
            <p:cNvSpPr>
              <a:spLocks noChangeShapeType="1"/>
            </p:cNvSpPr>
            <p:nvPr/>
          </p:nvSpPr>
          <p:spPr bwMode="auto">
            <a:xfrm>
              <a:off x="1619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20" name="Line 416"/>
            <p:cNvSpPr>
              <a:spLocks noChangeShapeType="1"/>
            </p:cNvSpPr>
            <p:nvPr/>
          </p:nvSpPr>
          <p:spPr bwMode="auto">
            <a:xfrm>
              <a:off x="1651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21" name="Line 417"/>
            <p:cNvSpPr>
              <a:spLocks noChangeShapeType="1"/>
            </p:cNvSpPr>
            <p:nvPr/>
          </p:nvSpPr>
          <p:spPr bwMode="auto">
            <a:xfrm>
              <a:off x="1683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22" name="Line 418"/>
            <p:cNvSpPr>
              <a:spLocks noChangeShapeType="1"/>
            </p:cNvSpPr>
            <p:nvPr/>
          </p:nvSpPr>
          <p:spPr bwMode="auto">
            <a:xfrm>
              <a:off x="1489" y="3407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23" name="Line 419"/>
            <p:cNvSpPr>
              <a:spLocks noChangeShapeType="1"/>
            </p:cNvSpPr>
            <p:nvPr/>
          </p:nvSpPr>
          <p:spPr bwMode="auto">
            <a:xfrm>
              <a:off x="1506" y="3380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24" name="Line 420"/>
            <p:cNvSpPr>
              <a:spLocks noChangeShapeType="1"/>
            </p:cNvSpPr>
            <p:nvPr/>
          </p:nvSpPr>
          <p:spPr bwMode="auto">
            <a:xfrm>
              <a:off x="1522" y="3353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25" name="Line 421"/>
            <p:cNvSpPr>
              <a:spLocks noChangeShapeType="1"/>
            </p:cNvSpPr>
            <p:nvPr/>
          </p:nvSpPr>
          <p:spPr bwMode="auto">
            <a:xfrm>
              <a:off x="1539" y="3326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29" name="Line 422"/>
            <p:cNvSpPr>
              <a:spLocks noChangeShapeType="1"/>
            </p:cNvSpPr>
            <p:nvPr/>
          </p:nvSpPr>
          <p:spPr bwMode="auto">
            <a:xfrm>
              <a:off x="1556" y="3298"/>
              <a:ext cx="18" cy="1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30" name="Line 423"/>
            <p:cNvSpPr>
              <a:spLocks noChangeShapeType="1"/>
            </p:cNvSpPr>
            <p:nvPr/>
          </p:nvSpPr>
          <p:spPr bwMode="auto">
            <a:xfrm>
              <a:off x="1572" y="3272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31" name="Line 424"/>
            <p:cNvSpPr>
              <a:spLocks noChangeShapeType="1"/>
            </p:cNvSpPr>
            <p:nvPr/>
          </p:nvSpPr>
          <p:spPr bwMode="auto">
            <a:xfrm flipH="1">
              <a:off x="1697" y="3407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32" name="Line 425"/>
            <p:cNvSpPr>
              <a:spLocks noChangeShapeType="1"/>
            </p:cNvSpPr>
            <p:nvPr/>
          </p:nvSpPr>
          <p:spPr bwMode="auto">
            <a:xfrm flipH="1">
              <a:off x="1680" y="3380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33" name="Line 426"/>
            <p:cNvSpPr>
              <a:spLocks noChangeShapeType="1"/>
            </p:cNvSpPr>
            <p:nvPr/>
          </p:nvSpPr>
          <p:spPr bwMode="auto">
            <a:xfrm flipH="1">
              <a:off x="1664" y="3353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34" name="Line 427"/>
            <p:cNvSpPr>
              <a:spLocks noChangeShapeType="1"/>
            </p:cNvSpPr>
            <p:nvPr/>
          </p:nvSpPr>
          <p:spPr bwMode="auto">
            <a:xfrm flipH="1">
              <a:off x="1647" y="3326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35" name="Line 428"/>
            <p:cNvSpPr>
              <a:spLocks noChangeShapeType="1"/>
            </p:cNvSpPr>
            <p:nvPr/>
          </p:nvSpPr>
          <p:spPr bwMode="auto">
            <a:xfrm flipH="1">
              <a:off x="1630" y="3298"/>
              <a:ext cx="19" cy="1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36" name="Line 429"/>
            <p:cNvSpPr>
              <a:spLocks noChangeShapeType="1"/>
            </p:cNvSpPr>
            <p:nvPr/>
          </p:nvSpPr>
          <p:spPr bwMode="auto">
            <a:xfrm flipH="1">
              <a:off x="1613" y="3272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37" name="Freeform 430"/>
            <p:cNvSpPr>
              <a:spLocks/>
            </p:cNvSpPr>
            <p:nvPr/>
          </p:nvSpPr>
          <p:spPr bwMode="auto">
            <a:xfrm>
              <a:off x="1500" y="3268"/>
              <a:ext cx="205" cy="163"/>
            </a:xfrm>
            <a:custGeom>
              <a:avLst/>
              <a:gdLst/>
              <a:ahLst/>
              <a:cxnLst>
                <a:cxn ang="0">
                  <a:pos x="3696" y="0"/>
                </a:cxn>
                <a:cxn ang="0">
                  <a:pos x="0" y="5892"/>
                </a:cxn>
                <a:cxn ang="0">
                  <a:pos x="7396" y="5892"/>
                </a:cxn>
                <a:cxn ang="0">
                  <a:pos x="3696" y="0"/>
                </a:cxn>
              </a:cxnLst>
              <a:rect l="0" t="0" r="r" b="b"/>
              <a:pathLst>
                <a:path w="7396" h="5892">
                  <a:moveTo>
                    <a:pt x="3696" y="0"/>
                  </a:moveTo>
                  <a:lnTo>
                    <a:pt x="0" y="5892"/>
                  </a:lnTo>
                  <a:lnTo>
                    <a:pt x="7396" y="5892"/>
                  </a:lnTo>
                  <a:lnTo>
                    <a:pt x="3696" y="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7" name="Group 403"/>
          <p:cNvGrpSpPr>
            <a:grpSpLocks noChangeAspect="1"/>
          </p:cNvGrpSpPr>
          <p:nvPr/>
        </p:nvGrpSpPr>
        <p:grpSpPr bwMode="auto">
          <a:xfrm>
            <a:off x="2191447" y="4008834"/>
            <a:ext cx="275847" cy="288000"/>
            <a:chOff x="1489" y="3216"/>
            <a:chExt cx="227" cy="237"/>
          </a:xfrm>
        </p:grpSpPr>
        <p:sp>
          <p:nvSpPr>
            <p:cNvPr id="991" name="Freeform 409"/>
            <p:cNvSpPr>
              <a:spLocks/>
            </p:cNvSpPr>
            <p:nvPr/>
          </p:nvSpPr>
          <p:spPr bwMode="auto">
            <a:xfrm>
              <a:off x="1541" y="3216"/>
              <a:ext cx="34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" y="10"/>
                </a:cxn>
                <a:cxn ang="0">
                  <a:pos x="5" y="5"/>
                </a:cxn>
                <a:cxn ang="0">
                  <a:pos x="11" y="1"/>
                </a:cxn>
                <a:cxn ang="0">
                  <a:pos x="17" y="0"/>
                </a:cxn>
                <a:cxn ang="0">
                  <a:pos x="24" y="1"/>
                </a:cxn>
                <a:cxn ang="0">
                  <a:pos x="29" y="5"/>
                </a:cxn>
                <a:cxn ang="0">
                  <a:pos x="34" y="10"/>
                </a:cxn>
                <a:cxn ang="0">
                  <a:pos x="34" y="17"/>
                </a:cxn>
                <a:cxn ang="0">
                  <a:pos x="34" y="23"/>
                </a:cxn>
                <a:cxn ang="0">
                  <a:pos x="29" y="28"/>
                </a:cxn>
                <a:cxn ang="0">
                  <a:pos x="24" y="31"/>
                </a:cxn>
                <a:cxn ang="0">
                  <a:pos x="17" y="33"/>
                </a:cxn>
                <a:cxn ang="0">
                  <a:pos x="11" y="31"/>
                </a:cxn>
                <a:cxn ang="0">
                  <a:pos x="5" y="28"/>
                </a:cxn>
                <a:cxn ang="0">
                  <a:pos x="1" y="23"/>
                </a:cxn>
                <a:cxn ang="0">
                  <a:pos x="0" y="17"/>
                </a:cxn>
              </a:cxnLst>
              <a:rect l="0" t="0" r="r" b="b"/>
              <a:pathLst>
                <a:path w="34" h="33">
                  <a:moveTo>
                    <a:pt x="0" y="17"/>
                  </a:moveTo>
                  <a:lnTo>
                    <a:pt x="1" y="10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7" y="0"/>
                  </a:lnTo>
                  <a:lnTo>
                    <a:pt x="24" y="1"/>
                  </a:lnTo>
                  <a:lnTo>
                    <a:pt x="29" y="5"/>
                  </a:lnTo>
                  <a:lnTo>
                    <a:pt x="34" y="10"/>
                  </a:lnTo>
                  <a:lnTo>
                    <a:pt x="34" y="17"/>
                  </a:lnTo>
                  <a:lnTo>
                    <a:pt x="34" y="23"/>
                  </a:lnTo>
                  <a:lnTo>
                    <a:pt x="29" y="28"/>
                  </a:lnTo>
                  <a:lnTo>
                    <a:pt x="24" y="31"/>
                  </a:lnTo>
                  <a:lnTo>
                    <a:pt x="17" y="33"/>
                  </a:lnTo>
                  <a:lnTo>
                    <a:pt x="11" y="31"/>
                  </a:lnTo>
                  <a:lnTo>
                    <a:pt x="5" y="28"/>
                  </a:lnTo>
                  <a:lnTo>
                    <a:pt x="1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92" name="Freeform 410"/>
            <p:cNvSpPr>
              <a:spLocks/>
            </p:cNvSpPr>
            <p:nvPr/>
          </p:nvSpPr>
          <p:spPr bwMode="auto">
            <a:xfrm>
              <a:off x="1602" y="3216"/>
              <a:ext cx="34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" y="10"/>
                </a:cxn>
                <a:cxn ang="0">
                  <a:pos x="5" y="5"/>
                </a:cxn>
                <a:cxn ang="0">
                  <a:pos x="10" y="1"/>
                </a:cxn>
                <a:cxn ang="0">
                  <a:pos x="16" y="0"/>
                </a:cxn>
                <a:cxn ang="0">
                  <a:pos x="23" y="1"/>
                </a:cxn>
                <a:cxn ang="0">
                  <a:pos x="29" y="5"/>
                </a:cxn>
                <a:cxn ang="0">
                  <a:pos x="32" y="10"/>
                </a:cxn>
                <a:cxn ang="0">
                  <a:pos x="34" y="17"/>
                </a:cxn>
                <a:cxn ang="0">
                  <a:pos x="32" y="23"/>
                </a:cxn>
                <a:cxn ang="0">
                  <a:pos x="29" y="28"/>
                </a:cxn>
                <a:cxn ang="0">
                  <a:pos x="23" y="31"/>
                </a:cxn>
                <a:cxn ang="0">
                  <a:pos x="16" y="33"/>
                </a:cxn>
                <a:cxn ang="0">
                  <a:pos x="10" y="31"/>
                </a:cxn>
                <a:cxn ang="0">
                  <a:pos x="5" y="28"/>
                </a:cxn>
                <a:cxn ang="0">
                  <a:pos x="1" y="23"/>
                </a:cxn>
                <a:cxn ang="0">
                  <a:pos x="0" y="17"/>
                </a:cxn>
              </a:cxnLst>
              <a:rect l="0" t="0" r="r" b="b"/>
              <a:pathLst>
                <a:path w="34" h="33">
                  <a:moveTo>
                    <a:pt x="0" y="17"/>
                  </a:moveTo>
                  <a:lnTo>
                    <a:pt x="1" y="10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9" y="5"/>
                  </a:lnTo>
                  <a:lnTo>
                    <a:pt x="32" y="10"/>
                  </a:lnTo>
                  <a:lnTo>
                    <a:pt x="34" y="17"/>
                  </a:lnTo>
                  <a:lnTo>
                    <a:pt x="32" y="23"/>
                  </a:lnTo>
                  <a:lnTo>
                    <a:pt x="29" y="28"/>
                  </a:lnTo>
                  <a:lnTo>
                    <a:pt x="23" y="31"/>
                  </a:lnTo>
                  <a:lnTo>
                    <a:pt x="16" y="33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1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93" name="Freeform 411"/>
            <p:cNvSpPr>
              <a:spLocks/>
            </p:cNvSpPr>
            <p:nvPr/>
          </p:nvSpPr>
          <p:spPr bwMode="auto">
            <a:xfrm>
              <a:off x="1661" y="3216"/>
              <a:ext cx="35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11" y="1"/>
                </a:cxn>
                <a:cxn ang="0">
                  <a:pos x="18" y="0"/>
                </a:cxn>
                <a:cxn ang="0">
                  <a:pos x="24" y="1"/>
                </a:cxn>
                <a:cxn ang="0">
                  <a:pos x="30" y="5"/>
                </a:cxn>
                <a:cxn ang="0">
                  <a:pos x="34" y="10"/>
                </a:cxn>
                <a:cxn ang="0">
                  <a:pos x="35" y="17"/>
                </a:cxn>
                <a:cxn ang="0">
                  <a:pos x="34" y="23"/>
                </a:cxn>
                <a:cxn ang="0">
                  <a:pos x="30" y="28"/>
                </a:cxn>
                <a:cxn ang="0">
                  <a:pos x="24" y="31"/>
                </a:cxn>
                <a:cxn ang="0">
                  <a:pos x="18" y="33"/>
                </a:cxn>
                <a:cxn ang="0">
                  <a:pos x="11" y="31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0" y="17"/>
                </a:cxn>
              </a:cxnLst>
              <a:rect l="0" t="0" r="r" b="b"/>
              <a:pathLst>
                <a:path w="35" h="33">
                  <a:moveTo>
                    <a:pt x="0" y="17"/>
                  </a:moveTo>
                  <a:lnTo>
                    <a:pt x="2" y="10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8" y="0"/>
                  </a:lnTo>
                  <a:lnTo>
                    <a:pt x="24" y="1"/>
                  </a:lnTo>
                  <a:lnTo>
                    <a:pt x="30" y="5"/>
                  </a:lnTo>
                  <a:lnTo>
                    <a:pt x="34" y="10"/>
                  </a:lnTo>
                  <a:lnTo>
                    <a:pt x="35" y="17"/>
                  </a:lnTo>
                  <a:lnTo>
                    <a:pt x="34" y="23"/>
                  </a:lnTo>
                  <a:lnTo>
                    <a:pt x="30" y="28"/>
                  </a:lnTo>
                  <a:lnTo>
                    <a:pt x="24" y="31"/>
                  </a:lnTo>
                  <a:lnTo>
                    <a:pt x="18" y="33"/>
                  </a:lnTo>
                  <a:lnTo>
                    <a:pt x="11" y="31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94" name="Line 412"/>
            <p:cNvSpPr>
              <a:spLocks noChangeShapeType="1"/>
            </p:cNvSpPr>
            <p:nvPr/>
          </p:nvSpPr>
          <p:spPr bwMode="auto">
            <a:xfrm>
              <a:off x="1523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95" name="Line 413"/>
            <p:cNvSpPr>
              <a:spLocks noChangeShapeType="1"/>
            </p:cNvSpPr>
            <p:nvPr/>
          </p:nvSpPr>
          <p:spPr bwMode="auto">
            <a:xfrm>
              <a:off x="1555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96" name="Line 414"/>
            <p:cNvSpPr>
              <a:spLocks noChangeShapeType="1"/>
            </p:cNvSpPr>
            <p:nvPr/>
          </p:nvSpPr>
          <p:spPr bwMode="auto">
            <a:xfrm>
              <a:off x="1587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97" name="Line 415"/>
            <p:cNvSpPr>
              <a:spLocks noChangeShapeType="1"/>
            </p:cNvSpPr>
            <p:nvPr/>
          </p:nvSpPr>
          <p:spPr bwMode="auto">
            <a:xfrm>
              <a:off x="1619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98" name="Line 416"/>
            <p:cNvSpPr>
              <a:spLocks noChangeShapeType="1"/>
            </p:cNvSpPr>
            <p:nvPr/>
          </p:nvSpPr>
          <p:spPr bwMode="auto">
            <a:xfrm>
              <a:off x="1651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99" name="Line 417"/>
            <p:cNvSpPr>
              <a:spLocks noChangeShapeType="1"/>
            </p:cNvSpPr>
            <p:nvPr/>
          </p:nvSpPr>
          <p:spPr bwMode="auto">
            <a:xfrm>
              <a:off x="1683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00" name="Line 418"/>
            <p:cNvSpPr>
              <a:spLocks noChangeShapeType="1"/>
            </p:cNvSpPr>
            <p:nvPr/>
          </p:nvSpPr>
          <p:spPr bwMode="auto">
            <a:xfrm>
              <a:off x="1489" y="3407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01" name="Line 419"/>
            <p:cNvSpPr>
              <a:spLocks noChangeShapeType="1"/>
            </p:cNvSpPr>
            <p:nvPr/>
          </p:nvSpPr>
          <p:spPr bwMode="auto">
            <a:xfrm>
              <a:off x="1506" y="3380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02" name="Line 420"/>
            <p:cNvSpPr>
              <a:spLocks noChangeShapeType="1"/>
            </p:cNvSpPr>
            <p:nvPr/>
          </p:nvSpPr>
          <p:spPr bwMode="auto">
            <a:xfrm>
              <a:off x="1522" y="3353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03" name="Line 421"/>
            <p:cNvSpPr>
              <a:spLocks noChangeShapeType="1"/>
            </p:cNvSpPr>
            <p:nvPr/>
          </p:nvSpPr>
          <p:spPr bwMode="auto">
            <a:xfrm>
              <a:off x="1539" y="3326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04" name="Line 422"/>
            <p:cNvSpPr>
              <a:spLocks noChangeShapeType="1"/>
            </p:cNvSpPr>
            <p:nvPr/>
          </p:nvSpPr>
          <p:spPr bwMode="auto">
            <a:xfrm>
              <a:off x="1556" y="3298"/>
              <a:ext cx="18" cy="1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05" name="Line 423"/>
            <p:cNvSpPr>
              <a:spLocks noChangeShapeType="1"/>
            </p:cNvSpPr>
            <p:nvPr/>
          </p:nvSpPr>
          <p:spPr bwMode="auto">
            <a:xfrm>
              <a:off x="1572" y="3272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06" name="Line 424"/>
            <p:cNvSpPr>
              <a:spLocks noChangeShapeType="1"/>
            </p:cNvSpPr>
            <p:nvPr/>
          </p:nvSpPr>
          <p:spPr bwMode="auto">
            <a:xfrm flipH="1">
              <a:off x="1697" y="3407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07" name="Line 425"/>
            <p:cNvSpPr>
              <a:spLocks noChangeShapeType="1"/>
            </p:cNvSpPr>
            <p:nvPr/>
          </p:nvSpPr>
          <p:spPr bwMode="auto">
            <a:xfrm flipH="1">
              <a:off x="1680" y="3380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08" name="Line 426"/>
            <p:cNvSpPr>
              <a:spLocks noChangeShapeType="1"/>
            </p:cNvSpPr>
            <p:nvPr/>
          </p:nvSpPr>
          <p:spPr bwMode="auto">
            <a:xfrm flipH="1">
              <a:off x="1664" y="3353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09" name="Line 427"/>
            <p:cNvSpPr>
              <a:spLocks noChangeShapeType="1"/>
            </p:cNvSpPr>
            <p:nvPr/>
          </p:nvSpPr>
          <p:spPr bwMode="auto">
            <a:xfrm flipH="1">
              <a:off x="1647" y="3326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10" name="Line 428"/>
            <p:cNvSpPr>
              <a:spLocks noChangeShapeType="1"/>
            </p:cNvSpPr>
            <p:nvPr/>
          </p:nvSpPr>
          <p:spPr bwMode="auto">
            <a:xfrm flipH="1">
              <a:off x="1630" y="3298"/>
              <a:ext cx="19" cy="1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11" name="Line 429"/>
            <p:cNvSpPr>
              <a:spLocks noChangeShapeType="1"/>
            </p:cNvSpPr>
            <p:nvPr/>
          </p:nvSpPr>
          <p:spPr bwMode="auto">
            <a:xfrm flipH="1">
              <a:off x="1613" y="3272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12" name="Freeform 430"/>
            <p:cNvSpPr>
              <a:spLocks/>
            </p:cNvSpPr>
            <p:nvPr/>
          </p:nvSpPr>
          <p:spPr bwMode="auto">
            <a:xfrm>
              <a:off x="1500" y="3268"/>
              <a:ext cx="205" cy="163"/>
            </a:xfrm>
            <a:custGeom>
              <a:avLst/>
              <a:gdLst/>
              <a:ahLst/>
              <a:cxnLst>
                <a:cxn ang="0">
                  <a:pos x="3696" y="0"/>
                </a:cxn>
                <a:cxn ang="0">
                  <a:pos x="0" y="5892"/>
                </a:cxn>
                <a:cxn ang="0">
                  <a:pos x="7396" y="5892"/>
                </a:cxn>
                <a:cxn ang="0">
                  <a:pos x="3696" y="0"/>
                </a:cxn>
              </a:cxnLst>
              <a:rect l="0" t="0" r="r" b="b"/>
              <a:pathLst>
                <a:path w="7396" h="5892">
                  <a:moveTo>
                    <a:pt x="3696" y="0"/>
                  </a:moveTo>
                  <a:lnTo>
                    <a:pt x="0" y="5892"/>
                  </a:lnTo>
                  <a:lnTo>
                    <a:pt x="7396" y="5892"/>
                  </a:lnTo>
                  <a:lnTo>
                    <a:pt x="3696" y="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8" name="Group 403"/>
          <p:cNvGrpSpPr>
            <a:grpSpLocks noChangeAspect="1"/>
          </p:cNvGrpSpPr>
          <p:nvPr/>
        </p:nvGrpSpPr>
        <p:grpSpPr bwMode="auto">
          <a:xfrm>
            <a:off x="1831407" y="5088954"/>
            <a:ext cx="275847" cy="288000"/>
            <a:chOff x="1489" y="3216"/>
            <a:chExt cx="227" cy="237"/>
          </a:xfrm>
        </p:grpSpPr>
        <p:sp>
          <p:nvSpPr>
            <p:cNvPr id="969" name="Freeform 409"/>
            <p:cNvSpPr>
              <a:spLocks/>
            </p:cNvSpPr>
            <p:nvPr/>
          </p:nvSpPr>
          <p:spPr bwMode="auto">
            <a:xfrm>
              <a:off x="1541" y="3216"/>
              <a:ext cx="34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" y="10"/>
                </a:cxn>
                <a:cxn ang="0">
                  <a:pos x="5" y="5"/>
                </a:cxn>
                <a:cxn ang="0">
                  <a:pos x="11" y="1"/>
                </a:cxn>
                <a:cxn ang="0">
                  <a:pos x="17" y="0"/>
                </a:cxn>
                <a:cxn ang="0">
                  <a:pos x="24" y="1"/>
                </a:cxn>
                <a:cxn ang="0">
                  <a:pos x="29" y="5"/>
                </a:cxn>
                <a:cxn ang="0">
                  <a:pos x="34" y="10"/>
                </a:cxn>
                <a:cxn ang="0">
                  <a:pos x="34" y="17"/>
                </a:cxn>
                <a:cxn ang="0">
                  <a:pos x="34" y="23"/>
                </a:cxn>
                <a:cxn ang="0">
                  <a:pos x="29" y="28"/>
                </a:cxn>
                <a:cxn ang="0">
                  <a:pos x="24" y="31"/>
                </a:cxn>
                <a:cxn ang="0">
                  <a:pos x="17" y="33"/>
                </a:cxn>
                <a:cxn ang="0">
                  <a:pos x="11" y="31"/>
                </a:cxn>
                <a:cxn ang="0">
                  <a:pos x="5" y="28"/>
                </a:cxn>
                <a:cxn ang="0">
                  <a:pos x="1" y="23"/>
                </a:cxn>
                <a:cxn ang="0">
                  <a:pos x="0" y="17"/>
                </a:cxn>
              </a:cxnLst>
              <a:rect l="0" t="0" r="r" b="b"/>
              <a:pathLst>
                <a:path w="34" h="33">
                  <a:moveTo>
                    <a:pt x="0" y="17"/>
                  </a:moveTo>
                  <a:lnTo>
                    <a:pt x="1" y="10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7" y="0"/>
                  </a:lnTo>
                  <a:lnTo>
                    <a:pt x="24" y="1"/>
                  </a:lnTo>
                  <a:lnTo>
                    <a:pt x="29" y="5"/>
                  </a:lnTo>
                  <a:lnTo>
                    <a:pt x="34" y="10"/>
                  </a:lnTo>
                  <a:lnTo>
                    <a:pt x="34" y="17"/>
                  </a:lnTo>
                  <a:lnTo>
                    <a:pt x="34" y="23"/>
                  </a:lnTo>
                  <a:lnTo>
                    <a:pt x="29" y="28"/>
                  </a:lnTo>
                  <a:lnTo>
                    <a:pt x="24" y="31"/>
                  </a:lnTo>
                  <a:lnTo>
                    <a:pt x="17" y="33"/>
                  </a:lnTo>
                  <a:lnTo>
                    <a:pt x="11" y="31"/>
                  </a:lnTo>
                  <a:lnTo>
                    <a:pt x="5" y="28"/>
                  </a:lnTo>
                  <a:lnTo>
                    <a:pt x="1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70" name="Freeform 410"/>
            <p:cNvSpPr>
              <a:spLocks/>
            </p:cNvSpPr>
            <p:nvPr/>
          </p:nvSpPr>
          <p:spPr bwMode="auto">
            <a:xfrm>
              <a:off x="1602" y="3216"/>
              <a:ext cx="34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" y="10"/>
                </a:cxn>
                <a:cxn ang="0">
                  <a:pos x="5" y="5"/>
                </a:cxn>
                <a:cxn ang="0">
                  <a:pos x="10" y="1"/>
                </a:cxn>
                <a:cxn ang="0">
                  <a:pos x="16" y="0"/>
                </a:cxn>
                <a:cxn ang="0">
                  <a:pos x="23" y="1"/>
                </a:cxn>
                <a:cxn ang="0">
                  <a:pos x="29" y="5"/>
                </a:cxn>
                <a:cxn ang="0">
                  <a:pos x="32" y="10"/>
                </a:cxn>
                <a:cxn ang="0">
                  <a:pos x="34" y="17"/>
                </a:cxn>
                <a:cxn ang="0">
                  <a:pos x="32" y="23"/>
                </a:cxn>
                <a:cxn ang="0">
                  <a:pos x="29" y="28"/>
                </a:cxn>
                <a:cxn ang="0">
                  <a:pos x="23" y="31"/>
                </a:cxn>
                <a:cxn ang="0">
                  <a:pos x="16" y="33"/>
                </a:cxn>
                <a:cxn ang="0">
                  <a:pos x="10" y="31"/>
                </a:cxn>
                <a:cxn ang="0">
                  <a:pos x="5" y="28"/>
                </a:cxn>
                <a:cxn ang="0">
                  <a:pos x="1" y="23"/>
                </a:cxn>
                <a:cxn ang="0">
                  <a:pos x="0" y="17"/>
                </a:cxn>
              </a:cxnLst>
              <a:rect l="0" t="0" r="r" b="b"/>
              <a:pathLst>
                <a:path w="34" h="33">
                  <a:moveTo>
                    <a:pt x="0" y="17"/>
                  </a:moveTo>
                  <a:lnTo>
                    <a:pt x="1" y="10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9" y="5"/>
                  </a:lnTo>
                  <a:lnTo>
                    <a:pt x="32" y="10"/>
                  </a:lnTo>
                  <a:lnTo>
                    <a:pt x="34" y="17"/>
                  </a:lnTo>
                  <a:lnTo>
                    <a:pt x="32" y="23"/>
                  </a:lnTo>
                  <a:lnTo>
                    <a:pt x="29" y="28"/>
                  </a:lnTo>
                  <a:lnTo>
                    <a:pt x="23" y="31"/>
                  </a:lnTo>
                  <a:lnTo>
                    <a:pt x="16" y="33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1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71" name="Freeform 411"/>
            <p:cNvSpPr>
              <a:spLocks/>
            </p:cNvSpPr>
            <p:nvPr/>
          </p:nvSpPr>
          <p:spPr bwMode="auto">
            <a:xfrm>
              <a:off x="1661" y="3216"/>
              <a:ext cx="35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11" y="1"/>
                </a:cxn>
                <a:cxn ang="0">
                  <a:pos x="18" y="0"/>
                </a:cxn>
                <a:cxn ang="0">
                  <a:pos x="24" y="1"/>
                </a:cxn>
                <a:cxn ang="0">
                  <a:pos x="30" y="5"/>
                </a:cxn>
                <a:cxn ang="0">
                  <a:pos x="34" y="10"/>
                </a:cxn>
                <a:cxn ang="0">
                  <a:pos x="35" y="17"/>
                </a:cxn>
                <a:cxn ang="0">
                  <a:pos x="34" y="23"/>
                </a:cxn>
                <a:cxn ang="0">
                  <a:pos x="30" y="28"/>
                </a:cxn>
                <a:cxn ang="0">
                  <a:pos x="24" y="31"/>
                </a:cxn>
                <a:cxn ang="0">
                  <a:pos x="18" y="33"/>
                </a:cxn>
                <a:cxn ang="0">
                  <a:pos x="11" y="31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0" y="17"/>
                </a:cxn>
              </a:cxnLst>
              <a:rect l="0" t="0" r="r" b="b"/>
              <a:pathLst>
                <a:path w="35" h="33">
                  <a:moveTo>
                    <a:pt x="0" y="17"/>
                  </a:moveTo>
                  <a:lnTo>
                    <a:pt x="2" y="10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8" y="0"/>
                  </a:lnTo>
                  <a:lnTo>
                    <a:pt x="24" y="1"/>
                  </a:lnTo>
                  <a:lnTo>
                    <a:pt x="30" y="5"/>
                  </a:lnTo>
                  <a:lnTo>
                    <a:pt x="34" y="10"/>
                  </a:lnTo>
                  <a:lnTo>
                    <a:pt x="35" y="17"/>
                  </a:lnTo>
                  <a:lnTo>
                    <a:pt x="34" y="23"/>
                  </a:lnTo>
                  <a:lnTo>
                    <a:pt x="30" y="28"/>
                  </a:lnTo>
                  <a:lnTo>
                    <a:pt x="24" y="31"/>
                  </a:lnTo>
                  <a:lnTo>
                    <a:pt x="18" y="33"/>
                  </a:lnTo>
                  <a:lnTo>
                    <a:pt x="11" y="31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72" name="Line 412"/>
            <p:cNvSpPr>
              <a:spLocks noChangeShapeType="1"/>
            </p:cNvSpPr>
            <p:nvPr/>
          </p:nvSpPr>
          <p:spPr bwMode="auto">
            <a:xfrm>
              <a:off x="1523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73" name="Line 413"/>
            <p:cNvSpPr>
              <a:spLocks noChangeShapeType="1"/>
            </p:cNvSpPr>
            <p:nvPr/>
          </p:nvSpPr>
          <p:spPr bwMode="auto">
            <a:xfrm>
              <a:off x="1555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74" name="Line 414"/>
            <p:cNvSpPr>
              <a:spLocks noChangeShapeType="1"/>
            </p:cNvSpPr>
            <p:nvPr/>
          </p:nvSpPr>
          <p:spPr bwMode="auto">
            <a:xfrm>
              <a:off x="1587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75" name="Line 415"/>
            <p:cNvSpPr>
              <a:spLocks noChangeShapeType="1"/>
            </p:cNvSpPr>
            <p:nvPr/>
          </p:nvSpPr>
          <p:spPr bwMode="auto">
            <a:xfrm>
              <a:off x="1619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76" name="Line 416"/>
            <p:cNvSpPr>
              <a:spLocks noChangeShapeType="1"/>
            </p:cNvSpPr>
            <p:nvPr/>
          </p:nvSpPr>
          <p:spPr bwMode="auto">
            <a:xfrm>
              <a:off x="1651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77" name="Line 417"/>
            <p:cNvSpPr>
              <a:spLocks noChangeShapeType="1"/>
            </p:cNvSpPr>
            <p:nvPr/>
          </p:nvSpPr>
          <p:spPr bwMode="auto">
            <a:xfrm>
              <a:off x="1683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78" name="Line 418"/>
            <p:cNvSpPr>
              <a:spLocks noChangeShapeType="1"/>
            </p:cNvSpPr>
            <p:nvPr/>
          </p:nvSpPr>
          <p:spPr bwMode="auto">
            <a:xfrm>
              <a:off x="1489" y="3407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79" name="Line 419"/>
            <p:cNvSpPr>
              <a:spLocks noChangeShapeType="1"/>
            </p:cNvSpPr>
            <p:nvPr/>
          </p:nvSpPr>
          <p:spPr bwMode="auto">
            <a:xfrm>
              <a:off x="1506" y="3380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80" name="Line 420"/>
            <p:cNvSpPr>
              <a:spLocks noChangeShapeType="1"/>
            </p:cNvSpPr>
            <p:nvPr/>
          </p:nvSpPr>
          <p:spPr bwMode="auto">
            <a:xfrm>
              <a:off x="1522" y="3353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81" name="Line 421"/>
            <p:cNvSpPr>
              <a:spLocks noChangeShapeType="1"/>
            </p:cNvSpPr>
            <p:nvPr/>
          </p:nvSpPr>
          <p:spPr bwMode="auto">
            <a:xfrm>
              <a:off x="1539" y="3326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82" name="Line 422"/>
            <p:cNvSpPr>
              <a:spLocks noChangeShapeType="1"/>
            </p:cNvSpPr>
            <p:nvPr/>
          </p:nvSpPr>
          <p:spPr bwMode="auto">
            <a:xfrm>
              <a:off x="1556" y="3298"/>
              <a:ext cx="18" cy="1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83" name="Line 423"/>
            <p:cNvSpPr>
              <a:spLocks noChangeShapeType="1"/>
            </p:cNvSpPr>
            <p:nvPr/>
          </p:nvSpPr>
          <p:spPr bwMode="auto">
            <a:xfrm>
              <a:off x="1572" y="3272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84" name="Line 424"/>
            <p:cNvSpPr>
              <a:spLocks noChangeShapeType="1"/>
            </p:cNvSpPr>
            <p:nvPr/>
          </p:nvSpPr>
          <p:spPr bwMode="auto">
            <a:xfrm flipH="1">
              <a:off x="1697" y="3407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85" name="Line 425"/>
            <p:cNvSpPr>
              <a:spLocks noChangeShapeType="1"/>
            </p:cNvSpPr>
            <p:nvPr/>
          </p:nvSpPr>
          <p:spPr bwMode="auto">
            <a:xfrm flipH="1">
              <a:off x="1680" y="3380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86" name="Line 426"/>
            <p:cNvSpPr>
              <a:spLocks noChangeShapeType="1"/>
            </p:cNvSpPr>
            <p:nvPr/>
          </p:nvSpPr>
          <p:spPr bwMode="auto">
            <a:xfrm flipH="1">
              <a:off x="1664" y="3353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87" name="Line 427"/>
            <p:cNvSpPr>
              <a:spLocks noChangeShapeType="1"/>
            </p:cNvSpPr>
            <p:nvPr/>
          </p:nvSpPr>
          <p:spPr bwMode="auto">
            <a:xfrm flipH="1">
              <a:off x="1647" y="3326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88" name="Line 428"/>
            <p:cNvSpPr>
              <a:spLocks noChangeShapeType="1"/>
            </p:cNvSpPr>
            <p:nvPr/>
          </p:nvSpPr>
          <p:spPr bwMode="auto">
            <a:xfrm flipH="1">
              <a:off x="1630" y="3298"/>
              <a:ext cx="19" cy="1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89" name="Line 429"/>
            <p:cNvSpPr>
              <a:spLocks noChangeShapeType="1"/>
            </p:cNvSpPr>
            <p:nvPr/>
          </p:nvSpPr>
          <p:spPr bwMode="auto">
            <a:xfrm flipH="1">
              <a:off x="1613" y="3272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90" name="Freeform 430"/>
            <p:cNvSpPr>
              <a:spLocks/>
            </p:cNvSpPr>
            <p:nvPr/>
          </p:nvSpPr>
          <p:spPr bwMode="auto">
            <a:xfrm>
              <a:off x="1500" y="3268"/>
              <a:ext cx="205" cy="163"/>
            </a:xfrm>
            <a:custGeom>
              <a:avLst/>
              <a:gdLst/>
              <a:ahLst/>
              <a:cxnLst>
                <a:cxn ang="0">
                  <a:pos x="3696" y="0"/>
                </a:cxn>
                <a:cxn ang="0">
                  <a:pos x="0" y="5892"/>
                </a:cxn>
                <a:cxn ang="0">
                  <a:pos x="7396" y="5892"/>
                </a:cxn>
                <a:cxn ang="0">
                  <a:pos x="3696" y="0"/>
                </a:cxn>
              </a:cxnLst>
              <a:rect l="0" t="0" r="r" b="b"/>
              <a:pathLst>
                <a:path w="7396" h="5892">
                  <a:moveTo>
                    <a:pt x="3696" y="0"/>
                  </a:moveTo>
                  <a:lnTo>
                    <a:pt x="0" y="5892"/>
                  </a:lnTo>
                  <a:lnTo>
                    <a:pt x="7396" y="5892"/>
                  </a:lnTo>
                  <a:lnTo>
                    <a:pt x="3696" y="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cxnSp>
        <p:nvCxnSpPr>
          <p:cNvPr id="898" name="Přímá spojovací šipka 466"/>
          <p:cNvCxnSpPr>
            <a:stCxn id="1153" idx="1"/>
          </p:cNvCxnSpPr>
          <p:nvPr/>
        </p:nvCxnSpPr>
        <p:spPr>
          <a:xfrm flipH="1" flipV="1">
            <a:off x="1603244" y="2272193"/>
            <a:ext cx="1687197" cy="915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9" name="Přímá spojovací šipka 468"/>
          <p:cNvCxnSpPr>
            <a:stCxn id="1151" idx="1"/>
          </p:cNvCxnSpPr>
          <p:nvPr/>
        </p:nvCxnSpPr>
        <p:spPr>
          <a:xfrm flipH="1" flipV="1">
            <a:off x="1935959" y="3111397"/>
            <a:ext cx="1364809" cy="915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0" name="Přímá spojovací šipka 469"/>
          <p:cNvCxnSpPr>
            <a:stCxn id="1149" idx="1"/>
          </p:cNvCxnSpPr>
          <p:nvPr/>
        </p:nvCxnSpPr>
        <p:spPr>
          <a:xfrm flipH="1" flipV="1">
            <a:off x="1759399" y="3404424"/>
            <a:ext cx="1435547" cy="4638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1" name="Přímá spojovací šipka 470"/>
          <p:cNvCxnSpPr>
            <a:stCxn id="1147" idx="1"/>
          </p:cNvCxnSpPr>
          <p:nvPr/>
        </p:nvCxnSpPr>
        <p:spPr>
          <a:xfrm flipH="1">
            <a:off x="1238018" y="4487308"/>
            <a:ext cx="1605790" cy="35454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3" name="Přímá spojovací čára 475"/>
          <p:cNvCxnSpPr/>
          <p:nvPr/>
        </p:nvCxnSpPr>
        <p:spPr>
          <a:xfrm>
            <a:off x="1687391" y="2136626"/>
            <a:ext cx="0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4" name="Přímá spojovací čára 477"/>
          <p:cNvCxnSpPr/>
          <p:nvPr/>
        </p:nvCxnSpPr>
        <p:spPr>
          <a:xfrm>
            <a:off x="1759399" y="3144738"/>
            <a:ext cx="0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5" name="Přímá spojovací čára 479"/>
          <p:cNvCxnSpPr/>
          <p:nvPr/>
        </p:nvCxnSpPr>
        <p:spPr>
          <a:xfrm>
            <a:off x="1255343" y="4296866"/>
            <a:ext cx="0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0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2107653" y="2292428"/>
            <a:ext cx="347588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7" name="TextovéPole 906"/>
          <p:cNvSpPr txBox="1"/>
          <p:nvPr/>
        </p:nvSpPr>
        <p:spPr>
          <a:xfrm>
            <a:off x="2119439" y="1992610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b="1" dirty="0" smtClean="0">
                <a:latin typeface="Arial" pitchFamily="34" charset="0"/>
                <a:cs typeface="Arial" pitchFamily="34" charset="0"/>
              </a:rPr>
              <a:t>ENY</a:t>
            </a:r>
            <a:endParaRPr lang="cs-CZ" sz="9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" name="Skupina 907"/>
          <p:cNvGrpSpPr/>
          <p:nvPr/>
        </p:nvGrpSpPr>
        <p:grpSpPr>
          <a:xfrm>
            <a:off x="1975423" y="3000722"/>
            <a:ext cx="648072" cy="570954"/>
            <a:chOff x="1691680" y="3016870"/>
            <a:chExt cx="648072" cy="570954"/>
          </a:xfrm>
        </p:grpSpPr>
        <p:pic>
          <p:nvPicPr>
            <p:cNvPr id="967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6550515">
              <a:off x="1731985" y="3100664"/>
              <a:ext cx="347588" cy="18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68" name="TextovéPole 967"/>
            <p:cNvSpPr txBox="1"/>
            <p:nvPr/>
          </p:nvSpPr>
          <p:spPr>
            <a:xfrm>
              <a:off x="1691680" y="3356992"/>
              <a:ext cx="6480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900" b="1" dirty="0" smtClean="0">
                  <a:latin typeface="Arial" pitchFamily="34" charset="0"/>
                  <a:cs typeface="Arial" pitchFamily="34" charset="0"/>
                </a:rPr>
                <a:t>ENY</a:t>
              </a:r>
              <a:endParaRPr lang="cs-CZ" sz="9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" name="Skupina 908"/>
          <p:cNvGrpSpPr/>
          <p:nvPr/>
        </p:nvGrpSpPr>
        <p:grpSpPr>
          <a:xfrm>
            <a:off x="1759399" y="3864818"/>
            <a:ext cx="648072" cy="570954"/>
            <a:chOff x="1691680" y="3016870"/>
            <a:chExt cx="648072" cy="570954"/>
          </a:xfrm>
        </p:grpSpPr>
        <p:pic>
          <p:nvPicPr>
            <p:cNvPr id="965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6550515">
              <a:off x="1731985" y="3100664"/>
              <a:ext cx="347588" cy="18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66" name="TextovéPole 965"/>
            <p:cNvSpPr txBox="1"/>
            <p:nvPr/>
          </p:nvSpPr>
          <p:spPr>
            <a:xfrm>
              <a:off x="1691680" y="3356992"/>
              <a:ext cx="6480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900" b="1" dirty="0" smtClean="0">
                  <a:latin typeface="Arial" pitchFamily="34" charset="0"/>
                  <a:cs typeface="Arial" pitchFamily="34" charset="0"/>
                </a:rPr>
                <a:t>ENY</a:t>
              </a:r>
              <a:endParaRPr lang="cs-CZ" sz="9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Skupina 909"/>
          <p:cNvGrpSpPr/>
          <p:nvPr/>
        </p:nvGrpSpPr>
        <p:grpSpPr>
          <a:xfrm>
            <a:off x="1471367" y="5088954"/>
            <a:ext cx="648072" cy="570954"/>
            <a:chOff x="1691680" y="3016870"/>
            <a:chExt cx="648072" cy="570954"/>
          </a:xfrm>
        </p:grpSpPr>
        <p:pic>
          <p:nvPicPr>
            <p:cNvPr id="963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6550515">
              <a:off x="1731985" y="3100664"/>
              <a:ext cx="347588" cy="18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64" name="TextovéPole 963"/>
            <p:cNvSpPr txBox="1"/>
            <p:nvPr/>
          </p:nvSpPr>
          <p:spPr>
            <a:xfrm>
              <a:off x="1691680" y="3356992"/>
              <a:ext cx="6480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900" b="1" dirty="0" smtClean="0">
                  <a:latin typeface="Arial" pitchFamily="34" charset="0"/>
                  <a:cs typeface="Arial" pitchFamily="34" charset="0"/>
                </a:rPr>
                <a:t>ENY</a:t>
              </a:r>
              <a:endParaRPr lang="cs-CZ" sz="900" b="1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91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1497369" y="4668950"/>
            <a:ext cx="668286" cy="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2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6327523">
            <a:off x="2053074" y="2720308"/>
            <a:ext cx="668286" cy="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6" name="Picture 9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615" y="2424658"/>
            <a:ext cx="366768" cy="25491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</p:pic>
      <p:pic>
        <p:nvPicPr>
          <p:cNvPr id="917" name="Picture 9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559" y="4690021"/>
            <a:ext cx="366768" cy="25491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</p:pic>
      <p:grpSp>
        <p:nvGrpSpPr>
          <p:cNvPr id="800" name="Skupina 919"/>
          <p:cNvGrpSpPr/>
          <p:nvPr/>
        </p:nvGrpSpPr>
        <p:grpSpPr>
          <a:xfrm>
            <a:off x="3799104" y="4584466"/>
            <a:ext cx="1121840" cy="747902"/>
            <a:chOff x="6330481" y="3949083"/>
            <a:chExt cx="1121840" cy="747902"/>
          </a:xfrm>
        </p:grpSpPr>
        <p:sp>
          <p:nvSpPr>
            <p:cNvPr id="923" name="Volný tvar 922"/>
            <p:cNvSpPr/>
            <p:nvPr/>
          </p:nvSpPr>
          <p:spPr>
            <a:xfrm>
              <a:off x="6330481" y="3949083"/>
              <a:ext cx="905815" cy="747902"/>
            </a:xfrm>
            <a:custGeom>
              <a:avLst/>
              <a:gdLst>
                <a:gd name="connsiteX0" fmla="*/ 1181586 w 1598701"/>
                <a:gd name="connsiteY0" fmla="*/ 176560 h 1435714"/>
                <a:gd name="connsiteX1" fmla="*/ 594733 w 1598701"/>
                <a:gd name="connsiteY1" fmla="*/ 26435 h 1435714"/>
                <a:gd name="connsiteX2" fmla="*/ 417312 w 1598701"/>
                <a:gd name="connsiteY2" fmla="*/ 654232 h 1435714"/>
                <a:gd name="connsiteX3" fmla="*/ 21527 w 1598701"/>
                <a:gd name="connsiteY3" fmla="*/ 1145551 h 1435714"/>
                <a:gd name="connsiteX4" fmla="*/ 1140643 w 1598701"/>
                <a:gd name="connsiteY4" fmla="*/ 1432154 h 1435714"/>
                <a:gd name="connsiteX5" fmla="*/ 1550076 w 1598701"/>
                <a:gd name="connsiteY5" fmla="*/ 954483 h 1435714"/>
                <a:gd name="connsiteX6" fmla="*/ 1577371 w 1598701"/>
                <a:gd name="connsiteY6" fmla="*/ 613289 h 1435714"/>
                <a:gd name="connsiteX7" fmla="*/ 1427246 w 1598701"/>
                <a:gd name="connsiteY7" fmla="*/ 340333 h 1435714"/>
                <a:gd name="connsiteX8" fmla="*/ 1427246 w 1598701"/>
                <a:gd name="connsiteY8" fmla="*/ 340333 h 1435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98701" h="1435714">
                  <a:moveTo>
                    <a:pt x="1181586" y="176560"/>
                  </a:moveTo>
                  <a:cubicBezTo>
                    <a:pt x="951849" y="61691"/>
                    <a:pt x="722112" y="-53177"/>
                    <a:pt x="594733" y="26435"/>
                  </a:cubicBezTo>
                  <a:cubicBezTo>
                    <a:pt x="467354" y="106047"/>
                    <a:pt x="512846" y="467713"/>
                    <a:pt x="417312" y="654232"/>
                  </a:cubicBezTo>
                  <a:cubicBezTo>
                    <a:pt x="321778" y="840751"/>
                    <a:pt x="-99028" y="1015897"/>
                    <a:pt x="21527" y="1145551"/>
                  </a:cubicBezTo>
                  <a:cubicBezTo>
                    <a:pt x="142082" y="1275205"/>
                    <a:pt x="885885" y="1463999"/>
                    <a:pt x="1140643" y="1432154"/>
                  </a:cubicBezTo>
                  <a:cubicBezTo>
                    <a:pt x="1395401" y="1400309"/>
                    <a:pt x="1477288" y="1090961"/>
                    <a:pt x="1550076" y="954483"/>
                  </a:cubicBezTo>
                  <a:cubicBezTo>
                    <a:pt x="1622864" y="818006"/>
                    <a:pt x="1597843" y="715647"/>
                    <a:pt x="1577371" y="613289"/>
                  </a:cubicBezTo>
                  <a:cubicBezTo>
                    <a:pt x="1556899" y="510931"/>
                    <a:pt x="1427246" y="340333"/>
                    <a:pt x="1427246" y="340333"/>
                  </a:cubicBezTo>
                  <a:lnTo>
                    <a:pt x="1427246" y="340333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cs-CZ">
                <a:solidFill>
                  <a:srgbClr val="0000FF"/>
                </a:solidFill>
                <a:latin typeface="Cambria" pitchFamily="18" charset="0"/>
              </a:endParaRPr>
            </a:p>
          </p:txBody>
        </p:sp>
        <p:grpSp>
          <p:nvGrpSpPr>
            <p:cNvPr id="801" name="Skupina 93"/>
            <p:cNvGrpSpPr/>
            <p:nvPr/>
          </p:nvGrpSpPr>
          <p:grpSpPr>
            <a:xfrm>
              <a:off x="6632366" y="4153300"/>
              <a:ext cx="387907" cy="440065"/>
              <a:chOff x="1369341" y="2363932"/>
              <a:chExt cx="593999" cy="528117"/>
            </a:xfrm>
          </p:grpSpPr>
          <p:cxnSp>
            <p:nvCxnSpPr>
              <p:cNvPr id="926" name="Přímá spojnice 58"/>
              <p:cNvCxnSpPr/>
              <p:nvPr/>
            </p:nvCxnSpPr>
            <p:spPr>
              <a:xfrm>
                <a:off x="1666340" y="2363932"/>
                <a:ext cx="0" cy="1583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27" name="Picture 2" descr="D:\Učení\Materialy\!!situační značky\značky\samohybní dělomrdi.jpg"/>
              <p:cNvPicPr>
                <a:picLocks noChangeAspect="1" noChangeArrowheads="1"/>
              </p:cNvPicPr>
              <p:nvPr/>
            </p:nvPicPr>
            <p:blipFill>
              <a:blip r:embed="rId8" cstate="print"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1369341" y="2496049"/>
                <a:ext cx="593999" cy="3960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</p:pic>
        </p:grpSp>
        <p:sp>
          <p:nvSpPr>
            <p:cNvPr id="925" name="TextovéPole 924"/>
            <p:cNvSpPr txBox="1"/>
            <p:nvPr/>
          </p:nvSpPr>
          <p:spPr>
            <a:xfrm>
              <a:off x="6865301" y="3989540"/>
              <a:ext cx="5870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b="1" dirty="0" smtClean="0"/>
                <a:t>DPPP</a:t>
              </a:r>
              <a:endParaRPr lang="cs-CZ" sz="1400" b="1" dirty="0"/>
            </a:p>
          </p:txBody>
        </p:sp>
      </p:grpSp>
      <p:grpSp>
        <p:nvGrpSpPr>
          <p:cNvPr id="802" name="Skupina 11"/>
          <p:cNvGrpSpPr/>
          <p:nvPr/>
        </p:nvGrpSpPr>
        <p:grpSpPr>
          <a:xfrm>
            <a:off x="3775623" y="2994653"/>
            <a:ext cx="1089403" cy="942173"/>
            <a:chOff x="3775623" y="2994653"/>
            <a:chExt cx="1089403" cy="942173"/>
          </a:xfrm>
        </p:grpSpPr>
        <p:grpSp>
          <p:nvGrpSpPr>
            <p:cNvPr id="803" name="Skupina 914"/>
            <p:cNvGrpSpPr/>
            <p:nvPr/>
          </p:nvGrpSpPr>
          <p:grpSpPr>
            <a:xfrm>
              <a:off x="3775623" y="2994653"/>
              <a:ext cx="1089403" cy="942173"/>
              <a:chOff x="5465092" y="2492896"/>
              <a:chExt cx="1439930" cy="1045420"/>
            </a:xfrm>
          </p:grpSpPr>
          <p:sp>
            <p:nvSpPr>
              <p:cNvPr id="932" name="Volný tvar 931"/>
              <p:cNvSpPr/>
              <p:nvPr/>
            </p:nvSpPr>
            <p:spPr>
              <a:xfrm>
                <a:off x="5465092" y="2492896"/>
                <a:ext cx="1291109" cy="1045420"/>
              </a:xfrm>
              <a:custGeom>
                <a:avLst/>
                <a:gdLst>
                  <a:gd name="connsiteX0" fmla="*/ 1181586 w 1598701"/>
                  <a:gd name="connsiteY0" fmla="*/ 176560 h 1435714"/>
                  <a:gd name="connsiteX1" fmla="*/ 594733 w 1598701"/>
                  <a:gd name="connsiteY1" fmla="*/ 26435 h 1435714"/>
                  <a:gd name="connsiteX2" fmla="*/ 417312 w 1598701"/>
                  <a:gd name="connsiteY2" fmla="*/ 654232 h 1435714"/>
                  <a:gd name="connsiteX3" fmla="*/ 21527 w 1598701"/>
                  <a:gd name="connsiteY3" fmla="*/ 1145551 h 1435714"/>
                  <a:gd name="connsiteX4" fmla="*/ 1140643 w 1598701"/>
                  <a:gd name="connsiteY4" fmla="*/ 1432154 h 1435714"/>
                  <a:gd name="connsiteX5" fmla="*/ 1550076 w 1598701"/>
                  <a:gd name="connsiteY5" fmla="*/ 954483 h 1435714"/>
                  <a:gd name="connsiteX6" fmla="*/ 1577371 w 1598701"/>
                  <a:gd name="connsiteY6" fmla="*/ 613289 h 1435714"/>
                  <a:gd name="connsiteX7" fmla="*/ 1427246 w 1598701"/>
                  <a:gd name="connsiteY7" fmla="*/ 340333 h 1435714"/>
                  <a:gd name="connsiteX8" fmla="*/ 1427246 w 1598701"/>
                  <a:gd name="connsiteY8" fmla="*/ 340333 h 1435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98701" h="1435714">
                    <a:moveTo>
                      <a:pt x="1181586" y="176560"/>
                    </a:moveTo>
                    <a:cubicBezTo>
                      <a:pt x="951849" y="61691"/>
                      <a:pt x="722112" y="-53177"/>
                      <a:pt x="594733" y="26435"/>
                    </a:cubicBezTo>
                    <a:cubicBezTo>
                      <a:pt x="467354" y="106047"/>
                      <a:pt x="512846" y="467713"/>
                      <a:pt x="417312" y="654232"/>
                    </a:cubicBezTo>
                    <a:cubicBezTo>
                      <a:pt x="321778" y="840751"/>
                      <a:pt x="-99028" y="1015897"/>
                      <a:pt x="21527" y="1145551"/>
                    </a:cubicBezTo>
                    <a:cubicBezTo>
                      <a:pt x="142082" y="1275205"/>
                      <a:pt x="885885" y="1463999"/>
                      <a:pt x="1140643" y="1432154"/>
                    </a:cubicBezTo>
                    <a:cubicBezTo>
                      <a:pt x="1395401" y="1400309"/>
                      <a:pt x="1477288" y="1090961"/>
                      <a:pt x="1550076" y="954483"/>
                    </a:cubicBezTo>
                    <a:cubicBezTo>
                      <a:pt x="1622864" y="818006"/>
                      <a:pt x="1597843" y="715647"/>
                      <a:pt x="1577371" y="613289"/>
                    </a:cubicBezTo>
                    <a:cubicBezTo>
                      <a:pt x="1556899" y="510931"/>
                      <a:pt x="1427246" y="340333"/>
                      <a:pt x="1427246" y="340333"/>
                    </a:cubicBezTo>
                    <a:lnTo>
                      <a:pt x="1427246" y="340333"/>
                    </a:lnTo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FF"/>
                  </a:solidFill>
                  <a:latin typeface="Cambria" pitchFamily="18" charset="0"/>
                </a:endParaRPr>
              </a:p>
            </p:txBody>
          </p:sp>
          <p:grpSp>
            <p:nvGrpSpPr>
              <p:cNvPr id="804" name="Skupina 93"/>
              <p:cNvGrpSpPr/>
              <p:nvPr/>
            </p:nvGrpSpPr>
            <p:grpSpPr>
              <a:xfrm>
                <a:off x="5945188" y="2789679"/>
                <a:ext cx="485945" cy="423297"/>
                <a:chOff x="1369341" y="2396273"/>
                <a:chExt cx="593999" cy="517420"/>
              </a:xfrm>
            </p:grpSpPr>
            <p:grpSp>
              <p:nvGrpSpPr>
                <p:cNvPr id="805" name="Skupina 54"/>
                <p:cNvGrpSpPr/>
                <p:nvPr/>
              </p:nvGrpSpPr>
              <p:grpSpPr>
                <a:xfrm>
                  <a:off x="1635014" y="2396273"/>
                  <a:ext cx="66676" cy="158322"/>
                  <a:chOff x="9828584" y="4075139"/>
                  <a:chExt cx="75777" cy="169277"/>
                </a:xfrm>
              </p:grpSpPr>
              <p:cxnSp>
                <p:nvCxnSpPr>
                  <p:cNvPr id="937" name="Přímá spojnice 57"/>
                  <p:cNvCxnSpPr/>
                  <p:nvPr/>
                </p:nvCxnSpPr>
                <p:spPr>
                  <a:xfrm>
                    <a:off x="9828584" y="4075139"/>
                    <a:ext cx="0" cy="16927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8" name="Přímá spojnice 58"/>
                  <p:cNvCxnSpPr/>
                  <p:nvPr/>
                </p:nvCxnSpPr>
                <p:spPr>
                  <a:xfrm>
                    <a:off x="9904361" y="4075139"/>
                    <a:ext cx="0" cy="16927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pic>
              <p:nvPicPr>
                <p:cNvPr id="936" name="Picture 2" descr="D:\Učení\Materialy\!!situační značky\značky\samohybní dělomrdi.jpg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duotone>
                    <a:prstClr val="black"/>
                    <a:schemeClr val="tx2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1369341" y="2517693"/>
                  <a:ext cx="593999" cy="3960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</p:pic>
          </p:grpSp>
          <p:sp>
            <p:nvSpPr>
              <p:cNvPr id="934" name="TextovéPole 933"/>
              <p:cNvSpPr txBox="1"/>
              <p:nvPr/>
            </p:nvSpPr>
            <p:spPr>
              <a:xfrm>
                <a:off x="6220645" y="2545159"/>
                <a:ext cx="684377" cy="3126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1400" b="1" dirty="0" smtClean="0"/>
                  <a:t>HPPP</a:t>
                </a:r>
                <a:endParaRPr lang="cs-CZ" sz="1400" b="1" dirty="0"/>
              </a:p>
            </p:txBody>
          </p:sp>
        </p:grpSp>
        <p:sp>
          <p:nvSpPr>
            <p:cNvPr id="921" name="TextovéPole 920"/>
            <p:cNvSpPr txBox="1"/>
            <p:nvPr/>
          </p:nvSpPr>
          <p:spPr>
            <a:xfrm>
              <a:off x="4442470" y="3231412"/>
              <a:ext cx="3273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b="1" dirty="0" smtClean="0"/>
                <a:t>(-)</a:t>
              </a:r>
              <a:endParaRPr lang="cs-CZ" sz="1200" b="1" dirty="0"/>
            </a:p>
          </p:txBody>
        </p:sp>
      </p:grpSp>
      <p:grpSp>
        <p:nvGrpSpPr>
          <p:cNvPr id="806" name="Skupina 1169"/>
          <p:cNvGrpSpPr/>
          <p:nvPr/>
        </p:nvGrpSpPr>
        <p:grpSpPr>
          <a:xfrm>
            <a:off x="4684484" y="2565783"/>
            <a:ext cx="1584177" cy="894293"/>
            <a:chOff x="6660231" y="2996952"/>
            <a:chExt cx="1584177" cy="894293"/>
          </a:xfrm>
        </p:grpSpPr>
        <p:sp>
          <p:nvSpPr>
            <p:cNvPr id="1172" name="Šipka doleva 1171"/>
            <p:cNvSpPr/>
            <p:nvPr/>
          </p:nvSpPr>
          <p:spPr>
            <a:xfrm>
              <a:off x="6660231" y="2996952"/>
              <a:ext cx="1584177" cy="756016"/>
            </a:xfrm>
            <a:prstGeom prst="leftArrow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807" name="Skupina 177"/>
            <p:cNvGrpSpPr/>
            <p:nvPr/>
          </p:nvGrpSpPr>
          <p:grpSpPr>
            <a:xfrm>
              <a:off x="7092280" y="3240000"/>
              <a:ext cx="291375" cy="246986"/>
              <a:chOff x="3658046" y="2033800"/>
              <a:chExt cx="291375" cy="246986"/>
            </a:xfrm>
          </p:grpSpPr>
          <p:pic>
            <p:nvPicPr>
              <p:cNvPr id="1180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3658046" y="2093146"/>
                <a:ext cx="291375" cy="1876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cxnSp>
            <p:nvCxnSpPr>
              <p:cNvPr id="1181" name="Přímá spojnice 179"/>
              <p:cNvCxnSpPr/>
              <p:nvPr/>
            </p:nvCxnSpPr>
            <p:spPr>
              <a:xfrm>
                <a:off x="3803733" y="2033800"/>
                <a:ext cx="0" cy="5927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73" name="TextovéPole 1172"/>
            <p:cNvSpPr txBox="1"/>
            <p:nvPr/>
          </p:nvSpPr>
          <p:spPr>
            <a:xfrm>
              <a:off x="7020272" y="3645024"/>
              <a:ext cx="432048" cy="246221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1000" dirty="0" smtClean="0"/>
                <a:t>RES</a:t>
              </a:r>
              <a:endParaRPr lang="cs-CZ" sz="1000" dirty="0"/>
            </a:p>
          </p:txBody>
        </p:sp>
        <p:grpSp>
          <p:nvGrpSpPr>
            <p:cNvPr id="808" name="Skupina 1173"/>
            <p:cNvGrpSpPr>
              <a:grpSpLocks noChangeAspect="1"/>
            </p:cNvGrpSpPr>
            <p:nvPr/>
          </p:nvGrpSpPr>
          <p:grpSpPr>
            <a:xfrm>
              <a:off x="7524000" y="3207979"/>
              <a:ext cx="262068" cy="248020"/>
              <a:chOff x="6429585" y="4530110"/>
              <a:chExt cx="609600" cy="576925"/>
            </a:xfrm>
          </p:grpSpPr>
          <p:sp>
            <p:nvSpPr>
              <p:cNvPr id="1175" name="TextovéPole 1174"/>
              <p:cNvSpPr txBox="1"/>
              <p:nvPr/>
            </p:nvSpPr>
            <p:spPr>
              <a:xfrm rot="10800000">
                <a:off x="6516216" y="4530110"/>
                <a:ext cx="452101" cy="42955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cs-CZ" sz="1200" b="1" dirty="0" smtClean="0"/>
                  <a:t>…</a:t>
                </a:r>
                <a:endParaRPr lang="cs-CZ" sz="1200" b="1" dirty="0"/>
              </a:p>
            </p:txBody>
          </p:sp>
          <p:grpSp>
            <p:nvGrpSpPr>
              <p:cNvPr id="809" name="Skupina 38"/>
              <p:cNvGrpSpPr/>
              <p:nvPr/>
            </p:nvGrpSpPr>
            <p:grpSpPr>
              <a:xfrm>
                <a:off x="6429585" y="4726035"/>
                <a:ext cx="609600" cy="381000"/>
                <a:chOff x="6429585" y="4726035"/>
                <a:chExt cx="609600" cy="381000"/>
              </a:xfrm>
            </p:grpSpPr>
            <p:sp>
              <p:nvSpPr>
                <p:cNvPr id="1177" name="Rectangle 7"/>
                <p:cNvSpPr>
                  <a:spLocks noChangeArrowheads="1"/>
                </p:cNvSpPr>
                <p:nvPr/>
              </p:nvSpPr>
              <p:spPr bwMode="auto">
                <a:xfrm>
                  <a:off x="6429585" y="4726035"/>
                  <a:ext cx="609600" cy="381000"/>
                </a:xfrm>
                <a:prstGeom prst="rect">
                  <a:avLst/>
                </a:prstGeom>
                <a:solidFill>
                  <a:srgbClr val="46D5E4"/>
                </a:solidFill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pPr algn="ctr" defTabSz="449263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en-US" sz="1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178" name="Přímá spojovací čára 543"/>
                <p:cNvCxnSpPr>
                  <a:stCxn id="1177" idx="0"/>
                </p:cNvCxnSpPr>
                <p:nvPr/>
              </p:nvCxnSpPr>
              <p:spPr>
                <a:xfrm flipH="1">
                  <a:off x="6444208" y="4726035"/>
                  <a:ext cx="290177" cy="359149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9" name="Přímá spojovací čára 544"/>
                <p:cNvCxnSpPr>
                  <a:stCxn id="1177" idx="0"/>
                </p:cNvCxnSpPr>
                <p:nvPr/>
              </p:nvCxnSpPr>
              <p:spPr>
                <a:xfrm>
                  <a:off x="6734385" y="4726035"/>
                  <a:ext cx="285887" cy="359149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810" name="Skupina 2"/>
          <p:cNvGrpSpPr/>
          <p:nvPr/>
        </p:nvGrpSpPr>
        <p:grpSpPr>
          <a:xfrm>
            <a:off x="1362106" y="2204864"/>
            <a:ext cx="610694" cy="3157092"/>
            <a:chOff x="1189075" y="2194003"/>
            <a:chExt cx="610694" cy="3157092"/>
          </a:xfrm>
        </p:grpSpPr>
        <p:grpSp>
          <p:nvGrpSpPr>
            <p:cNvPr id="811" name="Skupina 7"/>
            <p:cNvGrpSpPr/>
            <p:nvPr/>
          </p:nvGrpSpPr>
          <p:grpSpPr>
            <a:xfrm>
              <a:off x="1590657" y="2194003"/>
              <a:ext cx="172608" cy="270875"/>
              <a:chOff x="6972835" y="7020400"/>
              <a:chExt cx="172608" cy="270875"/>
            </a:xfrm>
          </p:grpSpPr>
          <p:cxnSp>
            <p:nvCxnSpPr>
              <p:cNvPr id="930" name="Přímá spojnice 929"/>
              <p:cNvCxnSpPr/>
              <p:nvPr/>
            </p:nvCxnSpPr>
            <p:spPr>
              <a:xfrm>
                <a:off x="6972835" y="7164416"/>
                <a:ext cx="17260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  <a:effectLst>
                <a:glow rad="228600">
                  <a:schemeClr val="accent3">
                    <a:lumMod val="75000"/>
                    <a:alpha val="56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1" name="Přímá spojnice 930"/>
              <p:cNvCxnSpPr/>
              <p:nvPr/>
            </p:nvCxnSpPr>
            <p:spPr>
              <a:xfrm flipV="1">
                <a:off x="7044843" y="7020400"/>
                <a:ext cx="0" cy="27087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  <a:effectLst>
                <a:glow rad="139700">
                  <a:schemeClr val="accent3">
                    <a:lumMod val="75000"/>
                    <a:alpha val="56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12" name="Skupina 1181"/>
            <p:cNvGrpSpPr/>
            <p:nvPr/>
          </p:nvGrpSpPr>
          <p:grpSpPr>
            <a:xfrm>
              <a:off x="1627161" y="3171778"/>
              <a:ext cx="172608" cy="270875"/>
              <a:chOff x="6852708" y="6880798"/>
              <a:chExt cx="172608" cy="270875"/>
            </a:xfrm>
          </p:grpSpPr>
          <p:cxnSp>
            <p:nvCxnSpPr>
              <p:cNvPr id="1183" name="Přímá spojnice 1182"/>
              <p:cNvCxnSpPr/>
              <p:nvPr/>
            </p:nvCxnSpPr>
            <p:spPr>
              <a:xfrm>
                <a:off x="6852708" y="6994903"/>
                <a:ext cx="17260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  <a:effectLst>
                <a:glow rad="228600">
                  <a:schemeClr val="accent3">
                    <a:lumMod val="75000"/>
                    <a:alpha val="56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4" name="Přímá spojnice 1183"/>
              <p:cNvCxnSpPr/>
              <p:nvPr/>
            </p:nvCxnSpPr>
            <p:spPr>
              <a:xfrm flipV="1">
                <a:off x="6925239" y="6880798"/>
                <a:ext cx="0" cy="27087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  <a:effectLst>
                <a:glow rad="139700">
                  <a:schemeClr val="accent3">
                    <a:lumMod val="75000"/>
                    <a:alpha val="56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13" name="Skupina 1184"/>
            <p:cNvGrpSpPr/>
            <p:nvPr/>
          </p:nvGrpSpPr>
          <p:grpSpPr>
            <a:xfrm>
              <a:off x="1221021" y="5080220"/>
              <a:ext cx="172608" cy="270875"/>
              <a:chOff x="6188223" y="5662953"/>
              <a:chExt cx="172608" cy="270875"/>
            </a:xfrm>
          </p:grpSpPr>
          <p:cxnSp>
            <p:nvCxnSpPr>
              <p:cNvPr id="1186" name="Přímá spojnice 1185"/>
              <p:cNvCxnSpPr/>
              <p:nvPr/>
            </p:nvCxnSpPr>
            <p:spPr>
              <a:xfrm>
                <a:off x="6188223" y="5801072"/>
                <a:ext cx="17260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  <a:effectLst>
                <a:glow rad="228600">
                  <a:schemeClr val="accent3">
                    <a:lumMod val="75000"/>
                    <a:alpha val="56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7" name="Přímá spojnice 1186"/>
              <p:cNvCxnSpPr/>
              <p:nvPr/>
            </p:nvCxnSpPr>
            <p:spPr>
              <a:xfrm flipV="1">
                <a:off x="6283175" y="5662953"/>
                <a:ext cx="0" cy="27087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  <a:effectLst>
                <a:glow rad="139700">
                  <a:schemeClr val="accent3">
                    <a:lumMod val="75000"/>
                    <a:alpha val="56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14" name="Skupina 1187"/>
            <p:cNvGrpSpPr/>
            <p:nvPr/>
          </p:nvGrpSpPr>
          <p:grpSpPr>
            <a:xfrm>
              <a:off x="1189075" y="4201740"/>
              <a:ext cx="172608" cy="270875"/>
              <a:chOff x="6484949" y="6504087"/>
              <a:chExt cx="172608" cy="270875"/>
            </a:xfrm>
          </p:grpSpPr>
          <p:cxnSp>
            <p:nvCxnSpPr>
              <p:cNvPr id="1189" name="Přímá spojnice 1188"/>
              <p:cNvCxnSpPr/>
              <p:nvPr/>
            </p:nvCxnSpPr>
            <p:spPr>
              <a:xfrm>
                <a:off x="6484949" y="6662254"/>
                <a:ext cx="17260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  <a:effectLst>
                <a:glow rad="228600">
                  <a:schemeClr val="accent3">
                    <a:lumMod val="75000"/>
                    <a:alpha val="56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0" name="Přímá spojnice 1189"/>
              <p:cNvCxnSpPr/>
              <p:nvPr/>
            </p:nvCxnSpPr>
            <p:spPr>
              <a:xfrm flipV="1">
                <a:off x="6587794" y="6504087"/>
                <a:ext cx="0" cy="27087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  <a:effectLst>
                <a:glow rad="139700">
                  <a:schemeClr val="accent3">
                    <a:lumMod val="75000"/>
                    <a:alpha val="56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22" name="TextovéPole 921"/>
          <p:cNvSpPr txBox="1"/>
          <p:nvPr/>
        </p:nvSpPr>
        <p:spPr>
          <a:xfrm>
            <a:off x="4933436" y="5885655"/>
            <a:ext cx="2390779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b="1" i="1" dirty="0" smtClean="0"/>
              <a:t>Děl. doprovod</a:t>
            </a:r>
          </a:p>
          <a:p>
            <a:pPr algn="ctr"/>
            <a:r>
              <a:rPr lang="cs-CZ" b="1" i="1" dirty="0" smtClean="0"/>
              <a:t>-</a:t>
            </a:r>
          </a:p>
          <a:p>
            <a:pPr algn="ctr"/>
            <a:r>
              <a:rPr lang="cs-CZ" b="1" i="1" dirty="0" smtClean="0"/>
              <a:t>Palebná zteč</a:t>
            </a:r>
            <a:endParaRPr lang="cs-CZ" b="1" i="1" dirty="0"/>
          </a:p>
        </p:txBody>
      </p:sp>
      <p:grpSp>
        <p:nvGrpSpPr>
          <p:cNvPr id="815" name="Skupina 10"/>
          <p:cNvGrpSpPr/>
          <p:nvPr/>
        </p:nvGrpSpPr>
        <p:grpSpPr>
          <a:xfrm>
            <a:off x="467544" y="2215798"/>
            <a:ext cx="792088" cy="2958732"/>
            <a:chOff x="-972616" y="2215798"/>
            <a:chExt cx="792088" cy="2958732"/>
          </a:xfrm>
        </p:grpSpPr>
        <p:grpSp>
          <p:nvGrpSpPr>
            <p:cNvPr id="816" name="Skupina 8"/>
            <p:cNvGrpSpPr/>
            <p:nvPr/>
          </p:nvGrpSpPr>
          <p:grpSpPr>
            <a:xfrm>
              <a:off x="-540568" y="2215798"/>
              <a:ext cx="360040" cy="1026367"/>
              <a:chOff x="899592" y="2215798"/>
              <a:chExt cx="360040" cy="1026367"/>
            </a:xfrm>
          </p:grpSpPr>
          <p:grpSp>
            <p:nvGrpSpPr>
              <p:cNvPr id="817" name="Skupina 1211"/>
              <p:cNvGrpSpPr/>
              <p:nvPr/>
            </p:nvGrpSpPr>
            <p:grpSpPr>
              <a:xfrm>
                <a:off x="971600" y="2971290"/>
                <a:ext cx="288032" cy="270875"/>
                <a:chOff x="3578347" y="5981756"/>
                <a:chExt cx="288032" cy="270875"/>
              </a:xfrm>
            </p:grpSpPr>
            <p:cxnSp>
              <p:nvCxnSpPr>
                <p:cNvPr id="1213" name="Přímá spojnice 1212"/>
                <p:cNvCxnSpPr/>
                <p:nvPr/>
              </p:nvCxnSpPr>
              <p:spPr>
                <a:xfrm flipV="1">
                  <a:off x="3578347" y="6094282"/>
                  <a:ext cx="288032" cy="760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  <a:effectLst>
                  <a:glow rad="228600">
                    <a:schemeClr val="accent5">
                      <a:lumMod val="75000"/>
                      <a:alpha val="56000"/>
                    </a:schemeClr>
                  </a:glo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4" name="Přímá spojnice 1213"/>
                <p:cNvCxnSpPr/>
                <p:nvPr/>
              </p:nvCxnSpPr>
              <p:spPr>
                <a:xfrm flipV="1">
                  <a:off x="3722363" y="5981756"/>
                  <a:ext cx="0" cy="27087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  <a:effectLst>
                  <a:glow rad="139700">
                    <a:schemeClr val="accent5">
                      <a:lumMod val="60000"/>
                      <a:lumOff val="40000"/>
                      <a:alpha val="56000"/>
                    </a:schemeClr>
                  </a:glo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18" name="Skupina 1214"/>
              <p:cNvGrpSpPr/>
              <p:nvPr/>
            </p:nvGrpSpPr>
            <p:grpSpPr>
              <a:xfrm>
                <a:off x="899592" y="2215798"/>
                <a:ext cx="288032" cy="270875"/>
                <a:chOff x="3479984" y="5981756"/>
                <a:chExt cx="288032" cy="270875"/>
              </a:xfrm>
            </p:grpSpPr>
            <p:cxnSp>
              <p:nvCxnSpPr>
                <p:cNvPr id="1216" name="Přímá spojnice 1215"/>
                <p:cNvCxnSpPr/>
                <p:nvPr/>
              </p:nvCxnSpPr>
              <p:spPr>
                <a:xfrm flipV="1">
                  <a:off x="3479984" y="6094282"/>
                  <a:ext cx="288032" cy="760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  <a:effectLst>
                  <a:glow rad="228600">
                    <a:schemeClr val="accent5">
                      <a:lumMod val="75000"/>
                      <a:alpha val="56000"/>
                    </a:schemeClr>
                  </a:glo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7" name="Přímá spojnice 1216"/>
                <p:cNvCxnSpPr/>
                <p:nvPr/>
              </p:nvCxnSpPr>
              <p:spPr>
                <a:xfrm flipV="1">
                  <a:off x="3696008" y="5981756"/>
                  <a:ext cx="0" cy="27087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  <a:effectLst>
                  <a:glow rad="139700">
                    <a:schemeClr val="accent5">
                      <a:lumMod val="60000"/>
                      <a:lumOff val="40000"/>
                      <a:alpha val="56000"/>
                    </a:schemeClr>
                  </a:glo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19" name="Skupina 9"/>
            <p:cNvGrpSpPr/>
            <p:nvPr/>
          </p:nvGrpSpPr>
          <p:grpSpPr>
            <a:xfrm>
              <a:off x="-972616" y="4094229"/>
              <a:ext cx="425632" cy="1080301"/>
              <a:chOff x="463255" y="4094229"/>
              <a:chExt cx="425632" cy="1080301"/>
            </a:xfrm>
          </p:grpSpPr>
          <p:sp>
            <p:nvSpPr>
              <p:cNvPr id="877" name="Line 7"/>
              <p:cNvSpPr>
                <a:spLocks noChangeShapeType="1"/>
              </p:cNvSpPr>
              <p:nvPr/>
            </p:nvSpPr>
            <p:spPr bwMode="auto">
              <a:xfrm>
                <a:off x="463255" y="4800922"/>
                <a:ext cx="425632" cy="2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820" name="Skupina 1217"/>
              <p:cNvGrpSpPr/>
              <p:nvPr/>
            </p:nvGrpSpPr>
            <p:grpSpPr>
              <a:xfrm>
                <a:off x="467544" y="4094229"/>
                <a:ext cx="288032" cy="270875"/>
                <a:chOff x="3646066" y="6047101"/>
                <a:chExt cx="288032" cy="270875"/>
              </a:xfrm>
            </p:grpSpPr>
            <p:cxnSp>
              <p:nvCxnSpPr>
                <p:cNvPr id="1219" name="Přímá spojnice 1218"/>
                <p:cNvCxnSpPr/>
                <p:nvPr/>
              </p:nvCxnSpPr>
              <p:spPr>
                <a:xfrm flipV="1">
                  <a:off x="3646066" y="6166353"/>
                  <a:ext cx="288032" cy="760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  <a:effectLst>
                  <a:glow rad="228600">
                    <a:schemeClr val="accent5">
                      <a:lumMod val="75000"/>
                      <a:alpha val="56000"/>
                    </a:schemeClr>
                  </a:glo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0" name="Přímá spojnice 1219"/>
                <p:cNvCxnSpPr/>
                <p:nvPr/>
              </p:nvCxnSpPr>
              <p:spPr>
                <a:xfrm flipV="1">
                  <a:off x="3847794" y="6047101"/>
                  <a:ext cx="0" cy="27087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  <a:effectLst>
                  <a:glow rad="139700">
                    <a:schemeClr val="accent5">
                      <a:lumMod val="60000"/>
                      <a:lumOff val="40000"/>
                      <a:alpha val="56000"/>
                    </a:schemeClr>
                  </a:glo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21" name="Skupina 1220"/>
              <p:cNvGrpSpPr/>
              <p:nvPr/>
            </p:nvGrpSpPr>
            <p:grpSpPr>
              <a:xfrm>
                <a:off x="539552" y="4903655"/>
                <a:ext cx="288032" cy="270875"/>
                <a:chOff x="3646066" y="5981756"/>
                <a:chExt cx="288032" cy="270875"/>
              </a:xfrm>
            </p:grpSpPr>
            <p:cxnSp>
              <p:nvCxnSpPr>
                <p:cNvPr id="1222" name="Přímá spojnice 1221"/>
                <p:cNvCxnSpPr/>
                <p:nvPr/>
              </p:nvCxnSpPr>
              <p:spPr>
                <a:xfrm flipV="1">
                  <a:off x="3646066" y="6094282"/>
                  <a:ext cx="288032" cy="760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  <a:effectLst>
                  <a:glow rad="228600">
                    <a:schemeClr val="accent5">
                      <a:lumMod val="75000"/>
                      <a:alpha val="56000"/>
                    </a:schemeClr>
                  </a:glo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3" name="Přímá spojnice 1222"/>
                <p:cNvCxnSpPr/>
                <p:nvPr/>
              </p:nvCxnSpPr>
              <p:spPr>
                <a:xfrm flipV="1">
                  <a:off x="3847794" y="5981756"/>
                  <a:ext cx="0" cy="27087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  <a:effectLst>
                  <a:glow rad="139700">
                    <a:schemeClr val="accent5">
                      <a:lumMod val="60000"/>
                      <a:lumOff val="40000"/>
                      <a:alpha val="56000"/>
                    </a:schemeClr>
                  </a:glo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902" name="Přímá spojovací šipka 471"/>
          <p:cNvCxnSpPr>
            <a:stCxn id="1155" idx="1"/>
          </p:cNvCxnSpPr>
          <p:nvPr/>
        </p:nvCxnSpPr>
        <p:spPr>
          <a:xfrm flipH="1" flipV="1">
            <a:off x="2146138" y="5186741"/>
            <a:ext cx="716737" cy="915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2" name="Skupina 3"/>
          <p:cNvGrpSpPr/>
          <p:nvPr/>
        </p:nvGrpSpPr>
        <p:grpSpPr>
          <a:xfrm>
            <a:off x="2843808" y="2128177"/>
            <a:ext cx="748335" cy="3161534"/>
            <a:chOff x="8576193" y="2337371"/>
            <a:chExt cx="748335" cy="3161534"/>
          </a:xfrm>
        </p:grpSpPr>
        <p:grpSp>
          <p:nvGrpSpPr>
            <p:cNvPr id="823" name="Skupina 168"/>
            <p:cNvGrpSpPr/>
            <p:nvPr/>
          </p:nvGrpSpPr>
          <p:grpSpPr>
            <a:xfrm>
              <a:off x="8595260" y="5215560"/>
              <a:ext cx="291375" cy="283345"/>
              <a:chOff x="3220153" y="2033800"/>
              <a:chExt cx="291375" cy="283345"/>
            </a:xfrm>
          </p:grpSpPr>
          <p:pic>
            <p:nvPicPr>
              <p:cNvPr id="1155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3220153" y="2129505"/>
                <a:ext cx="291375" cy="1876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cxnSp>
            <p:nvCxnSpPr>
              <p:cNvPr id="1156" name="Přímá spojnice 1155"/>
              <p:cNvCxnSpPr/>
              <p:nvPr/>
            </p:nvCxnSpPr>
            <p:spPr>
              <a:xfrm>
                <a:off x="3345102" y="2033800"/>
                <a:ext cx="0" cy="5927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4" name="Skupina 180"/>
            <p:cNvGrpSpPr/>
            <p:nvPr/>
          </p:nvGrpSpPr>
          <p:grpSpPr>
            <a:xfrm>
              <a:off x="8576193" y="4525236"/>
              <a:ext cx="291375" cy="265086"/>
              <a:chOff x="3211415" y="2033800"/>
              <a:chExt cx="291375" cy="265086"/>
            </a:xfrm>
          </p:grpSpPr>
          <p:pic>
            <p:nvPicPr>
              <p:cNvPr id="1147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3211415" y="2111246"/>
                <a:ext cx="291375" cy="1876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cxnSp>
            <p:nvCxnSpPr>
              <p:cNvPr id="1148" name="Přímá spojnice 1147"/>
              <p:cNvCxnSpPr/>
              <p:nvPr/>
            </p:nvCxnSpPr>
            <p:spPr>
              <a:xfrm>
                <a:off x="3355431" y="2033800"/>
                <a:ext cx="0" cy="5927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5" name="Skupina 177"/>
            <p:cNvGrpSpPr/>
            <p:nvPr/>
          </p:nvGrpSpPr>
          <p:grpSpPr>
            <a:xfrm>
              <a:off x="8927331" y="3506913"/>
              <a:ext cx="291375" cy="246913"/>
              <a:chOff x="3562552" y="1760131"/>
              <a:chExt cx="291375" cy="246913"/>
            </a:xfrm>
          </p:grpSpPr>
          <p:pic>
            <p:nvPicPr>
              <p:cNvPr id="1149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3562552" y="1819404"/>
                <a:ext cx="291375" cy="1876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cxnSp>
            <p:nvCxnSpPr>
              <p:cNvPr id="1150" name="Přímá spojnice 1149"/>
              <p:cNvCxnSpPr/>
              <p:nvPr/>
            </p:nvCxnSpPr>
            <p:spPr>
              <a:xfrm>
                <a:off x="3715470" y="1760131"/>
                <a:ext cx="0" cy="5927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7" name="Skupina 174"/>
            <p:cNvGrpSpPr/>
            <p:nvPr/>
          </p:nvGrpSpPr>
          <p:grpSpPr>
            <a:xfrm>
              <a:off x="9033153" y="3176575"/>
              <a:ext cx="291375" cy="246986"/>
              <a:chOff x="3658046" y="2033800"/>
              <a:chExt cx="291375" cy="246986"/>
            </a:xfrm>
          </p:grpSpPr>
          <p:pic>
            <p:nvPicPr>
              <p:cNvPr id="1151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3658046" y="2093146"/>
                <a:ext cx="291375" cy="1876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cxnSp>
            <p:nvCxnSpPr>
              <p:cNvPr id="1152" name="Přímá spojnice 1151"/>
              <p:cNvCxnSpPr/>
              <p:nvPr/>
            </p:nvCxnSpPr>
            <p:spPr>
              <a:xfrm>
                <a:off x="3803733" y="2033800"/>
                <a:ext cx="0" cy="5927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44" name="Skupina 171"/>
            <p:cNvGrpSpPr/>
            <p:nvPr/>
          </p:nvGrpSpPr>
          <p:grpSpPr>
            <a:xfrm>
              <a:off x="9022826" y="2337371"/>
              <a:ext cx="291375" cy="246986"/>
              <a:chOff x="3658046" y="2033800"/>
              <a:chExt cx="291375" cy="246986"/>
            </a:xfrm>
          </p:grpSpPr>
          <p:pic>
            <p:nvPicPr>
              <p:cNvPr id="1153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3658046" y="2093146"/>
                <a:ext cx="291375" cy="1876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cxnSp>
            <p:nvCxnSpPr>
              <p:cNvPr id="1154" name="Přímá spojnice 1153"/>
              <p:cNvCxnSpPr/>
              <p:nvPr/>
            </p:nvCxnSpPr>
            <p:spPr>
              <a:xfrm>
                <a:off x="3803733" y="2033800"/>
                <a:ext cx="0" cy="5927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3498826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0"/>
                                        <p:tgtEl>
                                          <p:spTgt spid="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5.18039E-7 L -0.14323 0.00116 " pathEditMode="relative" rAng="0" ptsTypes="AA">
                                      <p:cBhvr>
                                        <p:cTn id="21" dur="4000" fill="hold"/>
                                        <p:tgtEl>
                                          <p:spTgt spid="8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70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3250"/>
                                        <p:tgtEl>
                                          <p:spTgt spid="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323 0.00116 L -0.22986 0.0011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ea typeface="Calibri"/>
                <a:cs typeface="Times New Roman"/>
              </a:rPr>
              <a:t>Zásady vedení útoku </a:t>
            </a:r>
            <a:r>
              <a:rPr lang="cs-CZ" sz="2800" b="1" dirty="0" smtClean="0">
                <a:ea typeface="Calibri"/>
                <a:cs typeface="Times New Roman"/>
              </a:rPr>
              <a:t>po </a:t>
            </a:r>
            <a:r>
              <a:rPr lang="cs-CZ" sz="2800" b="1" dirty="0" smtClean="0">
                <a:ea typeface="Calibri"/>
                <a:cs typeface="Times New Roman"/>
              </a:rPr>
              <a:t>přesunu z hloubky</a:t>
            </a:r>
            <a:endParaRPr lang="cs-CZ" sz="2800" dirty="0" smtClean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0820984"/>
              </p:ext>
            </p:extLst>
          </p:nvPr>
        </p:nvGraphicFramePr>
        <p:xfrm>
          <a:off x="457200" y="1600201"/>
          <a:ext cx="8229600" cy="1972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45123154"/>
              </p:ext>
            </p:extLst>
          </p:nvPr>
        </p:nvGraphicFramePr>
        <p:xfrm>
          <a:off x="611560" y="3861048"/>
          <a:ext cx="8229600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570797" y="460673"/>
            <a:ext cx="7633628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800" b="1" dirty="0"/>
              <a:t>Dělostřelecký doprovod útoku – </a:t>
            </a:r>
            <a:r>
              <a:rPr lang="cs-CZ" sz="2800" b="1" dirty="0" smtClean="0"/>
              <a:t>1. </a:t>
            </a:r>
            <a:r>
              <a:rPr lang="cs-CZ" sz="2800" b="1" dirty="0"/>
              <a:t>palebná zteč 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305942"/>
              </p:ext>
            </p:extLst>
          </p:nvPr>
        </p:nvGraphicFramePr>
        <p:xfrm>
          <a:off x="914400" y="1795463"/>
          <a:ext cx="6913563" cy="1346200"/>
        </p:xfrm>
        <a:graphic>
          <a:graphicData uri="http://schemas.openxmlformats.org/drawingml/2006/table">
            <a:tbl>
              <a:tblPr/>
              <a:tblGrid>
                <a:gridCol w="1808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/>
                          <a:cs typeface="Times New Roman" pitchFamily="18" charset="0"/>
                        </a:rPr>
                        <a:t>Charakter ukrytí ŽS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/>
                          <a:cs typeface="Times New Roman" pitchFamily="18" charset="0"/>
                        </a:rPr>
                        <a:t>Zapalovač nárazový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/>
                          <a:cs typeface="Times New Roman" pitchFamily="18" charset="0"/>
                        </a:rPr>
                        <a:t>Zapalovač  bezkontaktní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/>
                          <a:cs typeface="Times New Roman" pitchFamily="18" charset="0"/>
                        </a:rPr>
                        <a:t>V tancích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/>
                          <a:cs typeface="Times New Roman" pitchFamily="18" charset="0"/>
                        </a:rPr>
                        <a:t>200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/>
                          <a:cs typeface="Times New Roman" pitchFamily="18" charset="0"/>
                        </a:rPr>
                        <a:t>300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/>
                          <a:cs typeface="Times New Roman" pitchFamily="18" charset="0"/>
                        </a:rPr>
                        <a:t>V BVP a OT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/>
                          <a:cs typeface="Times New Roman" pitchFamily="18" charset="0"/>
                        </a:rPr>
                        <a:t>300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/>
                          <a:cs typeface="Times New Roman" pitchFamily="18" charset="0"/>
                        </a:rPr>
                        <a:t>400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/>
                          <a:cs typeface="Times New Roman" pitchFamily="18" charset="0"/>
                        </a:rPr>
                        <a:t>Nekrytá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/>
                          <a:cs typeface="Times New Roman" pitchFamily="18" charset="0"/>
                        </a:rPr>
                        <a:t>400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/>
                          <a:cs typeface="Times New Roman" pitchFamily="18" charset="0"/>
                        </a:rPr>
                        <a:t>500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3513" name="Rectangle 2"/>
          <p:cNvSpPr>
            <a:spLocks noChangeArrowheads="1"/>
          </p:cNvSpPr>
          <p:nvPr/>
        </p:nvSpPr>
        <p:spPr bwMode="auto">
          <a:xfrm>
            <a:off x="107950" y="1278702"/>
            <a:ext cx="8280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/>
            <a:r>
              <a:rPr lang="cs-CZ" dirty="0">
                <a:cs typeface="Times New Roman" pitchFamily="18" charset="0"/>
              </a:rPr>
              <a:t> </a:t>
            </a:r>
            <a:r>
              <a:rPr lang="cs-CZ" sz="2000" b="1" i="1" dirty="0">
                <a:cs typeface="Times New Roman" pitchFamily="18" charset="0"/>
              </a:rPr>
              <a:t>Bezpečnostní vzdálenosti při palbě 152 mm </a:t>
            </a:r>
            <a:r>
              <a:rPr lang="cs-CZ" sz="2000" b="1" i="1" dirty="0" err="1">
                <a:cs typeface="Times New Roman" pitchFamily="18" charset="0"/>
              </a:rPr>
              <a:t>ShKH</a:t>
            </a:r>
            <a:r>
              <a:rPr lang="cs-CZ" sz="2000" b="1" i="1" dirty="0">
                <a:cs typeface="Times New Roman" pitchFamily="18" charset="0"/>
              </a:rPr>
              <a:t> vz..77 po  zastřílení (m)</a:t>
            </a:r>
            <a:endParaRPr lang="cs-CZ" sz="2000" b="1" i="1" dirty="0"/>
          </a:p>
        </p:txBody>
      </p:sp>
      <p:sp>
        <p:nvSpPr>
          <p:cNvPr id="63514" name="Rectangle 3"/>
          <p:cNvSpPr>
            <a:spLocks noChangeArrowheads="1"/>
          </p:cNvSpPr>
          <p:nvPr/>
        </p:nvSpPr>
        <p:spPr bwMode="auto">
          <a:xfrm>
            <a:off x="251520" y="4032628"/>
            <a:ext cx="7281863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/>
            <a:r>
              <a:rPr lang="cs-CZ" sz="2000" b="1" i="1" dirty="0">
                <a:cs typeface="Times New Roman" pitchFamily="18" charset="0"/>
              </a:rPr>
              <a:t>Bezpečnostní vzdálenosti při palbě minometů po  zastřílení (m)</a:t>
            </a:r>
            <a:endParaRPr lang="cs-CZ" sz="2000" b="1" i="1" dirty="0"/>
          </a:p>
          <a:p>
            <a:pPr indent="228600" eaLnBrk="0" hangingPunct="0"/>
            <a:endParaRPr lang="cs-CZ" dirty="0"/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202223"/>
              </p:ext>
            </p:extLst>
          </p:nvPr>
        </p:nvGraphicFramePr>
        <p:xfrm>
          <a:off x="914400" y="4508500"/>
          <a:ext cx="6970713" cy="1440780"/>
        </p:xfrm>
        <a:graphic>
          <a:graphicData uri="http://schemas.openxmlformats.org/drawingml/2006/table">
            <a:tbl>
              <a:tblPr/>
              <a:tblGrid>
                <a:gridCol w="203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5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6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/>
                          <a:cs typeface="Times New Roman" pitchFamily="18" charset="0"/>
                        </a:rPr>
                        <a:t>Charakter ukrytí ŽS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/>
                          <a:cs typeface="Times New Roman" pitchFamily="18" charset="0"/>
                        </a:rPr>
                        <a:t>Minomety střední ráže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/>
                          <a:cs typeface="Times New Roman" pitchFamily="18" charset="0"/>
                        </a:rPr>
                        <a:t>Minomety malé ráže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/>
                          <a:cs typeface="Times New Roman" pitchFamily="18" charset="0"/>
                        </a:rPr>
                        <a:t>V tancích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/>
                          <a:cs typeface="Times New Roman" pitchFamily="18" charset="0"/>
                        </a:rPr>
                        <a:t>200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/>
                          <a:cs typeface="Times New Roman" pitchFamily="18" charset="0"/>
                        </a:rPr>
                        <a:t>V BVP a OT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/>
                          <a:cs typeface="Times New Roman" pitchFamily="18" charset="0"/>
                        </a:rPr>
                        <a:t>300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/>
                          <a:cs typeface="Times New Roman" pitchFamily="18" charset="0"/>
                        </a:rPr>
                        <a:t>200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/>
                          <a:cs typeface="Times New Roman" pitchFamily="18" charset="0"/>
                        </a:rPr>
                        <a:t>Nekrytá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/>
                          <a:cs typeface="Times New Roman" pitchFamily="18" charset="0"/>
                        </a:rPr>
                        <a:t>400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/>
                          <a:cs typeface="Times New Roman" pitchFamily="18" charset="0"/>
                        </a:rPr>
                        <a:t>300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26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32"/>
          <p:cNvGrpSpPr/>
          <p:nvPr/>
        </p:nvGrpSpPr>
        <p:grpSpPr>
          <a:xfrm>
            <a:off x="1187607" y="2815786"/>
            <a:ext cx="1001871" cy="1269284"/>
            <a:chOff x="-1908720" y="3231143"/>
            <a:chExt cx="1001871" cy="1269284"/>
          </a:xfrm>
        </p:grpSpPr>
        <p:sp>
          <p:nvSpPr>
            <p:cNvPr id="334" name="Volný tvar 333"/>
            <p:cNvSpPr/>
            <p:nvPr/>
          </p:nvSpPr>
          <p:spPr>
            <a:xfrm>
              <a:off x="-1908720" y="3231143"/>
              <a:ext cx="1001871" cy="1269284"/>
            </a:xfrm>
            <a:custGeom>
              <a:avLst/>
              <a:gdLst>
                <a:gd name="connsiteX0" fmla="*/ 1181586 w 1598701"/>
                <a:gd name="connsiteY0" fmla="*/ 176560 h 1435714"/>
                <a:gd name="connsiteX1" fmla="*/ 594733 w 1598701"/>
                <a:gd name="connsiteY1" fmla="*/ 26435 h 1435714"/>
                <a:gd name="connsiteX2" fmla="*/ 417312 w 1598701"/>
                <a:gd name="connsiteY2" fmla="*/ 654232 h 1435714"/>
                <a:gd name="connsiteX3" fmla="*/ 21527 w 1598701"/>
                <a:gd name="connsiteY3" fmla="*/ 1145551 h 1435714"/>
                <a:gd name="connsiteX4" fmla="*/ 1140643 w 1598701"/>
                <a:gd name="connsiteY4" fmla="*/ 1432154 h 1435714"/>
                <a:gd name="connsiteX5" fmla="*/ 1550076 w 1598701"/>
                <a:gd name="connsiteY5" fmla="*/ 954483 h 1435714"/>
                <a:gd name="connsiteX6" fmla="*/ 1577371 w 1598701"/>
                <a:gd name="connsiteY6" fmla="*/ 613289 h 1435714"/>
                <a:gd name="connsiteX7" fmla="*/ 1427246 w 1598701"/>
                <a:gd name="connsiteY7" fmla="*/ 340333 h 1435714"/>
                <a:gd name="connsiteX8" fmla="*/ 1427246 w 1598701"/>
                <a:gd name="connsiteY8" fmla="*/ 340333 h 1435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98701" h="1435714">
                  <a:moveTo>
                    <a:pt x="1181586" y="176560"/>
                  </a:moveTo>
                  <a:cubicBezTo>
                    <a:pt x="951849" y="61691"/>
                    <a:pt x="722112" y="-53177"/>
                    <a:pt x="594733" y="26435"/>
                  </a:cubicBezTo>
                  <a:cubicBezTo>
                    <a:pt x="467354" y="106047"/>
                    <a:pt x="512846" y="467713"/>
                    <a:pt x="417312" y="654232"/>
                  </a:cubicBezTo>
                  <a:cubicBezTo>
                    <a:pt x="321778" y="840751"/>
                    <a:pt x="-99028" y="1015897"/>
                    <a:pt x="21527" y="1145551"/>
                  </a:cubicBezTo>
                  <a:cubicBezTo>
                    <a:pt x="142082" y="1275205"/>
                    <a:pt x="885885" y="1463999"/>
                    <a:pt x="1140643" y="1432154"/>
                  </a:cubicBezTo>
                  <a:cubicBezTo>
                    <a:pt x="1395401" y="1400309"/>
                    <a:pt x="1477288" y="1090961"/>
                    <a:pt x="1550076" y="954483"/>
                  </a:cubicBezTo>
                  <a:cubicBezTo>
                    <a:pt x="1622864" y="818006"/>
                    <a:pt x="1597843" y="715647"/>
                    <a:pt x="1577371" y="613289"/>
                  </a:cubicBezTo>
                  <a:cubicBezTo>
                    <a:pt x="1556899" y="510931"/>
                    <a:pt x="1427246" y="340333"/>
                    <a:pt x="1427246" y="340333"/>
                  </a:cubicBezTo>
                  <a:lnTo>
                    <a:pt x="1427246" y="340333"/>
                  </a:lnTo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>
              <a:glow rad="101600">
                <a:schemeClr val="tx1">
                  <a:lumMod val="85000"/>
                  <a:lumOff val="15000"/>
                  <a:alpha val="40000"/>
                </a:schemeClr>
              </a:glow>
            </a:effectLst>
            <a:extLst/>
          </p:spPr>
          <p:txBody>
            <a:bodyPr/>
            <a:lstStyle/>
            <a:p>
              <a:endParaRPr lang="cs-CZ">
                <a:solidFill>
                  <a:srgbClr val="0000FF"/>
                </a:solidFill>
                <a:latin typeface="Cambria" pitchFamily="18" charset="0"/>
              </a:endParaRPr>
            </a:p>
          </p:txBody>
        </p:sp>
        <p:sp>
          <p:nvSpPr>
            <p:cNvPr id="345" name="TextovéPole 344"/>
            <p:cNvSpPr txBox="1"/>
            <p:nvPr/>
          </p:nvSpPr>
          <p:spPr>
            <a:xfrm>
              <a:off x="-1620688" y="3573036"/>
              <a:ext cx="7008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b="1" dirty="0" smtClean="0"/>
                <a:t>PPPP 2</a:t>
              </a:r>
              <a:endParaRPr lang="cs-CZ" sz="1400" b="1" dirty="0"/>
            </a:p>
          </p:txBody>
        </p:sp>
      </p:grpSp>
      <p:sp>
        <p:nvSpPr>
          <p:cNvPr id="352" name="Obdélník 351"/>
          <p:cNvSpPr/>
          <p:nvPr/>
        </p:nvSpPr>
        <p:spPr>
          <a:xfrm>
            <a:off x="4649138" y="4080164"/>
            <a:ext cx="216024" cy="44478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101600">
              <a:schemeClr val="tx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1" name="Obdélník 350"/>
          <p:cNvSpPr/>
          <p:nvPr/>
        </p:nvSpPr>
        <p:spPr>
          <a:xfrm>
            <a:off x="4482852" y="3344257"/>
            <a:ext cx="216024" cy="44478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101600">
              <a:schemeClr val="bg2">
                <a:lumMod val="5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6" name="Obdélník 345"/>
          <p:cNvSpPr/>
          <p:nvPr/>
        </p:nvSpPr>
        <p:spPr>
          <a:xfrm>
            <a:off x="4444757" y="3714031"/>
            <a:ext cx="216024" cy="44478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101600">
              <a:schemeClr val="bg2">
                <a:lumMod val="5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8" name="Obdélník 347"/>
          <p:cNvSpPr/>
          <p:nvPr/>
        </p:nvSpPr>
        <p:spPr>
          <a:xfrm>
            <a:off x="4520568" y="4158230"/>
            <a:ext cx="216024" cy="44478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101600">
              <a:schemeClr val="tx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4" name="Obdélník 343"/>
          <p:cNvSpPr/>
          <p:nvPr/>
        </p:nvSpPr>
        <p:spPr>
          <a:xfrm>
            <a:off x="8620099" y="3356992"/>
            <a:ext cx="216024" cy="44478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101600">
              <a:srgbClr val="92D05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0" name="Obdélník 349"/>
          <p:cNvSpPr/>
          <p:nvPr/>
        </p:nvSpPr>
        <p:spPr>
          <a:xfrm>
            <a:off x="8531346" y="3289595"/>
            <a:ext cx="216024" cy="44478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101600">
              <a:srgbClr val="92D05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" name="Skupina 337"/>
          <p:cNvGrpSpPr/>
          <p:nvPr/>
        </p:nvGrpSpPr>
        <p:grpSpPr>
          <a:xfrm>
            <a:off x="401952" y="4077072"/>
            <a:ext cx="425632" cy="643549"/>
            <a:chOff x="251520" y="4153605"/>
            <a:chExt cx="425632" cy="643549"/>
          </a:xfrm>
        </p:grpSpPr>
        <p:sp>
          <p:nvSpPr>
            <p:cNvPr id="339" name="Line 7"/>
            <p:cNvSpPr>
              <a:spLocks noChangeShapeType="1"/>
            </p:cNvSpPr>
            <p:nvPr/>
          </p:nvSpPr>
          <p:spPr bwMode="auto">
            <a:xfrm>
              <a:off x="251520" y="4797152"/>
              <a:ext cx="425632" cy="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cxnSp>
          <p:nvCxnSpPr>
            <p:cNvPr id="340" name="Přímá spojnice 58"/>
            <p:cNvCxnSpPr/>
            <p:nvPr/>
          </p:nvCxnSpPr>
          <p:spPr>
            <a:xfrm>
              <a:off x="440835" y="4153605"/>
              <a:ext cx="0" cy="1053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Skupina 340"/>
            <p:cNvGrpSpPr/>
            <p:nvPr/>
          </p:nvGrpSpPr>
          <p:grpSpPr>
            <a:xfrm>
              <a:off x="251520" y="4221088"/>
              <a:ext cx="371475" cy="371475"/>
              <a:chOff x="1115616" y="2420888"/>
              <a:chExt cx="371475" cy="371475"/>
            </a:xfrm>
          </p:grpSpPr>
          <p:pic>
            <p:nvPicPr>
              <p:cNvPr id="342" name="Picture 4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5616" y="2420888"/>
                <a:ext cx="371475" cy="371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43" name="Ovál 342"/>
              <p:cNvSpPr/>
              <p:nvPr/>
            </p:nvSpPr>
            <p:spPr>
              <a:xfrm>
                <a:off x="1285921" y="259119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sp>
        <p:nvSpPr>
          <p:cNvPr id="333" name="Obdélník 332"/>
          <p:cNvSpPr/>
          <p:nvPr/>
        </p:nvSpPr>
        <p:spPr>
          <a:xfrm>
            <a:off x="8586105" y="4875936"/>
            <a:ext cx="216024" cy="44478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101600">
              <a:schemeClr val="tx1">
                <a:lumMod val="75000"/>
                <a:lumOff val="2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7" name="Obdélník 336"/>
          <p:cNvSpPr/>
          <p:nvPr/>
        </p:nvSpPr>
        <p:spPr>
          <a:xfrm>
            <a:off x="179512" y="116632"/>
            <a:ext cx="8856984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b="1" u="sng" dirty="0" smtClean="0"/>
              <a:t>Dělostřelecký doprovod –  </a:t>
            </a:r>
            <a:r>
              <a:rPr lang="cs-CZ" u="sng" dirty="0" smtClean="0"/>
              <a:t>2. etapa: </a:t>
            </a:r>
            <a:r>
              <a:rPr lang="cs-CZ" b="1" u="sng" dirty="0" smtClean="0"/>
              <a:t>Doprovod v hloubce obrany protivníka</a:t>
            </a:r>
          </a:p>
          <a:p>
            <a:r>
              <a:rPr lang="cs-CZ" b="1" dirty="0" smtClean="0"/>
              <a:t>Zahajuje se </a:t>
            </a:r>
            <a:r>
              <a:rPr lang="cs-CZ" dirty="0" smtClean="0"/>
              <a:t>po překonání rot (</a:t>
            </a:r>
            <a:r>
              <a:rPr lang="cs-CZ" dirty="0" err="1" smtClean="0"/>
              <a:t>mpr</a:t>
            </a:r>
            <a:r>
              <a:rPr lang="cs-CZ" dirty="0" smtClean="0"/>
              <a:t>) 1. sledu </a:t>
            </a:r>
            <a:r>
              <a:rPr lang="cs-CZ" b="1" dirty="0" smtClean="0"/>
              <a:t>do</a:t>
            </a:r>
            <a:r>
              <a:rPr lang="cs-CZ" dirty="0" smtClean="0"/>
              <a:t> hloubky úkolu BÚU. </a:t>
            </a:r>
            <a:r>
              <a:rPr lang="cs-CZ" b="1" dirty="0" smtClean="0"/>
              <a:t>Úkolem jsou </a:t>
            </a:r>
            <a:r>
              <a:rPr lang="cs-CZ" dirty="0" smtClean="0"/>
              <a:t>palby na vyžádání, </a:t>
            </a:r>
            <a:r>
              <a:rPr lang="cs-CZ" dirty="0" err="1" smtClean="0"/>
              <a:t>protibaterijní</a:t>
            </a:r>
            <a:r>
              <a:rPr lang="cs-CZ" dirty="0" smtClean="0"/>
              <a:t> činnost, odrážení protiztečí, podpora zasazení 2.sledů (</a:t>
            </a:r>
            <a:r>
              <a:rPr lang="cs-CZ" dirty="0" smtClean="0"/>
              <a:t>záloh</a:t>
            </a:r>
            <a:endParaRPr lang="cs-CZ" dirty="0"/>
          </a:p>
        </p:txBody>
      </p:sp>
      <p:grpSp>
        <p:nvGrpSpPr>
          <p:cNvPr id="15" name="Skupina 1"/>
          <p:cNvGrpSpPr/>
          <p:nvPr/>
        </p:nvGrpSpPr>
        <p:grpSpPr>
          <a:xfrm>
            <a:off x="107504" y="1484784"/>
            <a:ext cx="10603941" cy="5023516"/>
            <a:chOff x="107504" y="1484784"/>
            <a:chExt cx="10603941" cy="5023516"/>
          </a:xfrm>
        </p:grpSpPr>
        <p:grpSp>
          <p:nvGrpSpPr>
            <p:cNvPr id="24" name="Skupina 325"/>
            <p:cNvGrpSpPr/>
            <p:nvPr/>
          </p:nvGrpSpPr>
          <p:grpSpPr>
            <a:xfrm>
              <a:off x="3275856" y="3501008"/>
              <a:ext cx="396000" cy="471002"/>
              <a:chOff x="1127520" y="4273425"/>
              <a:chExt cx="396000" cy="471002"/>
            </a:xfrm>
          </p:grpSpPr>
          <p:cxnSp>
            <p:nvCxnSpPr>
              <p:cNvPr id="4" name="Přímá spojnice 150"/>
              <p:cNvCxnSpPr/>
              <p:nvPr/>
            </p:nvCxnSpPr>
            <p:spPr>
              <a:xfrm>
                <a:off x="1325520" y="4273425"/>
                <a:ext cx="0" cy="14594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5" name="Picture 2"/>
              <p:cNvPicPr preferRelativeResize="0"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7520" y="4348427"/>
                <a:ext cx="396000" cy="396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8" name="Skupina 5"/>
            <p:cNvGrpSpPr/>
            <p:nvPr/>
          </p:nvGrpSpPr>
          <p:grpSpPr>
            <a:xfrm>
              <a:off x="5436096" y="2204864"/>
              <a:ext cx="360000" cy="504016"/>
              <a:chOff x="1512000" y="4221088"/>
              <a:chExt cx="360000" cy="504016"/>
            </a:xfrm>
          </p:grpSpPr>
          <p:pic>
            <p:nvPicPr>
              <p:cNvPr id="7" name="Picture 2"/>
              <p:cNvPicPr preferRelativeResize="0"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12000" y="4365104"/>
                <a:ext cx="360000" cy="36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" name="TextovéPole 7"/>
              <p:cNvSpPr txBox="1"/>
              <p:nvPr/>
            </p:nvSpPr>
            <p:spPr>
              <a:xfrm rot="10800000" flipH="1">
                <a:off x="1547664" y="4221088"/>
                <a:ext cx="288031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cs-CZ" sz="1600" b="1" dirty="0" smtClean="0"/>
                  <a:t>…</a:t>
                </a:r>
                <a:endParaRPr lang="cs-CZ" sz="1600" b="1" dirty="0"/>
              </a:p>
            </p:txBody>
          </p:sp>
        </p:grpSp>
        <p:sp>
          <p:nvSpPr>
            <p:cNvPr id="9" name="Line 7"/>
            <p:cNvSpPr>
              <a:spLocks noChangeShapeType="1"/>
            </p:cNvSpPr>
            <p:nvPr/>
          </p:nvSpPr>
          <p:spPr bwMode="auto">
            <a:xfrm flipV="1">
              <a:off x="5724128" y="5733256"/>
              <a:ext cx="11147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" name="Rectangle 168"/>
            <p:cNvSpPr>
              <a:spLocks noChangeArrowheads="1"/>
            </p:cNvSpPr>
            <p:nvPr/>
          </p:nvSpPr>
          <p:spPr bwMode="auto">
            <a:xfrm>
              <a:off x="3923928" y="5589240"/>
              <a:ext cx="339724" cy="276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cs-CZ" sz="1200" b="1" dirty="0" smtClean="0">
                  <a:solidFill>
                    <a:srgbClr val="0000FF"/>
                  </a:solidFill>
                </a:rPr>
                <a:t> </a:t>
              </a:r>
              <a:r>
                <a:rPr lang="en-US" sz="1200" b="1" dirty="0" smtClean="0"/>
                <a:t>X</a:t>
              </a:r>
              <a:r>
                <a:rPr lang="cs-CZ" sz="1200" b="1" dirty="0" smtClean="0">
                  <a:solidFill>
                    <a:srgbClr val="0000FF"/>
                  </a:solidFill>
                </a:rPr>
                <a:t> </a:t>
              </a:r>
              <a:endParaRPr lang="cs-CZ" sz="1200" b="1" dirty="0">
                <a:solidFill>
                  <a:srgbClr val="0000FF"/>
                </a:solidFill>
              </a:endParaRPr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5548044" y="1914893"/>
              <a:ext cx="185232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251520" y="1916832"/>
              <a:ext cx="7200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" name="Line 6"/>
            <p:cNvSpPr>
              <a:spLocks noChangeShapeType="1"/>
            </p:cNvSpPr>
            <p:nvPr/>
          </p:nvSpPr>
          <p:spPr bwMode="auto">
            <a:xfrm flipV="1">
              <a:off x="4211960" y="5733256"/>
              <a:ext cx="11521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Rectangle 168"/>
            <p:cNvSpPr>
              <a:spLocks noChangeArrowheads="1"/>
            </p:cNvSpPr>
            <p:nvPr/>
          </p:nvSpPr>
          <p:spPr bwMode="auto">
            <a:xfrm>
              <a:off x="4427984" y="1772816"/>
              <a:ext cx="339724" cy="276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cs-CZ" sz="1200" b="1" dirty="0" smtClean="0">
                  <a:solidFill>
                    <a:srgbClr val="0000FF"/>
                  </a:solidFill>
                </a:rPr>
                <a:t> </a:t>
              </a:r>
              <a:r>
                <a:rPr lang="en-US" sz="1200" b="1" dirty="0" smtClean="0"/>
                <a:t>X</a:t>
              </a:r>
              <a:r>
                <a:rPr lang="cs-CZ" sz="1200" b="1" dirty="0" smtClean="0">
                  <a:solidFill>
                    <a:srgbClr val="0000FF"/>
                  </a:solidFill>
                </a:rPr>
                <a:t> </a:t>
              </a:r>
              <a:endParaRPr lang="cs-CZ" sz="1200" b="1" dirty="0">
                <a:solidFill>
                  <a:srgbClr val="0000FF"/>
                </a:solidFill>
              </a:endParaRPr>
            </a:p>
          </p:txBody>
        </p:sp>
        <p:grpSp>
          <p:nvGrpSpPr>
            <p:cNvPr id="33" name="Skupina 99"/>
            <p:cNvGrpSpPr/>
            <p:nvPr/>
          </p:nvGrpSpPr>
          <p:grpSpPr>
            <a:xfrm>
              <a:off x="6804248" y="1844824"/>
              <a:ext cx="848500" cy="3985974"/>
              <a:chOff x="6927969" y="988417"/>
              <a:chExt cx="848500" cy="3985974"/>
            </a:xfrm>
          </p:grpSpPr>
          <p:sp>
            <p:nvSpPr>
              <p:cNvPr id="16" name="AutoShape 42"/>
              <p:cNvSpPr>
                <a:spLocks noChangeArrowheads="1"/>
              </p:cNvSpPr>
              <p:nvPr/>
            </p:nvSpPr>
            <p:spPr bwMode="auto">
              <a:xfrm rot="19617509">
                <a:off x="6927969" y="4745791"/>
                <a:ext cx="228600" cy="228600"/>
              </a:xfrm>
              <a:prstGeom prst="flowChartSummingJunction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" name="AutoShape 69"/>
              <p:cNvSpPr>
                <a:spLocks noChangeArrowheads="1"/>
              </p:cNvSpPr>
              <p:nvPr/>
            </p:nvSpPr>
            <p:spPr bwMode="auto">
              <a:xfrm rot="19617509">
                <a:off x="7547869" y="988417"/>
                <a:ext cx="228600" cy="228600"/>
              </a:xfrm>
              <a:prstGeom prst="flowChartSummingJunction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" name="Volný tvar 17"/>
              <p:cNvSpPr/>
              <p:nvPr/>
            </p:nvSpPr>
            <p:spPr>
              <a:xfrm>
                <a:off x="7007617" y="1232612"/>
                <a:ext cx="598528" cy="3502177"/>
              </a:xfrm>
              <a:custGeom>
                <a:avLst/>
                <a:gdLst>
                  <a:gd name="connsiteX0" fmla="*/ 598528 w 598528"/>
                  <a:gd name="connsiteY0" fmla="*/ 0 h 2698171"/>
                  <a:gd name="connsiteX1" fmla="*/ 396648 w 598528"/>
                  <a:gd name="connsiteY1" fmla="*/ 433450 h 2698171"/>
                  <a:gd name="connsiteX2" fmla="*/ 372897 w 598528"/>
                  <a:gd name="connsiteY2" fmla="*/ 866899 h 2698171"/>
                  <a:gd name="connsiteX3" fmla="*/ 135391 w 598528"/>
                  <a:gd name="connsiteY3" fmla="*/ 1591294 h 2698171"/>
                  <a:gd name="connsiteX4" fmla="*/ 4762 w 598528"/>
                  <a:gd name="connsiteY4" fmla="*/ 2149434 h 2698171"/>
                  <a:gd name="connsiteX5" fmla="*/ 28513 w 598528"/>
                  <a:gd name="connsiteY5" fmla="*/ 2648198 h 2698171"/>
                  <a:gd name="connsiteX6" fmla="*/ 28513 w 598528"/>
                  <a:gd name="connsiteY6" fmla="*/ 2654135 h 2698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98528" h="2698171">
                    <a:moveTo>
                      <a:pt x="598528" y="0"/>
                    </a:moveTo>
                    <a:cubicBezTo>
                      <a:pt x="516390" y="144483"/>
                      <a:pt x="434253" y="288967"/>
                      <a:pt x="396648" y="433450"/>
                    </a:cubicBezTo>
                    <a:cubicBezTo>
                      <a:pt x="359043" y="577933"/>
                      <a:pt x="416440" y="673925"/>
                      <a:pt x="372897" y="866899"/>
                    </a:cubicBezTo>
                    <a:cubicBezTo>
                      <a:pt x="329354" y="1059873"/>
                      <a:pt x="196747" y="1377538"/>
                      <a:pt x="135391" y="1591294"/>
                    </a:cubicBezTo>
                    <a:cubicBezTo>
                      <a:pt x="74035" y="1805050"/>
                      <a:pt x="22575" y="1973283"/>
                      <a:pt x="4762" y="2149434"/>
                    </a:cubicBezTo>
                    <a:cubicBezTo>
                      <a:pt x="-13051" y="2325585"/>
                      <a:pt x="24554" y="2564081"/>
                      <a:pt x="28513" y="2648198"/>
                    </a:cubicBezTo>
                    <a:cubicBezTo>
                      <a:pt x="32471" y="2732315"/>
                      <a:pt x="30492" y="2693225"/>
                      <a:pt x="28513" y="2654135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19" name="TextovéPole 18"/>
            <p:cNvSpPr txBox="1"/>
            <p:nvPr/>
          </p:nvSpPr>
          <p:spPr>
            <a:xfrm>
              <a:off x="7311780" y="1484784"/>
              <a:ext cx="5005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b="1" dirty="0" smtClean="0">
                  <a:latin typeface="Arial" pitchFamily="34" charset="0"/>
                  <a:cs typeface="Arial" pitchFamily="34" charset="0"/>
                </a:rPr>
                <a:t>LA</a:t>
              </a:r>
              <a:endParaRPr lang="cs-CZ" sz="16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" name="Přímá spojnice se šipkou 19"/>
            <p:cNvCxnSpPr/>
            <p:nvPr/>
          </p:nvCxnSpPr>
          <p:spPr>
            <a:xfrm flipH="1">
              <a:off x="6804248" y="3645024"/>
              <a:ext cx="358723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168"/>
            <p:cNvSpPr>
              <a:spLocks noChangeArrowheads="1"/>
            </p:cNvSpPr>
            <p:nvPr/>
          </p:nvSpPr>
          <p:spPr bwMode="auto">
            <a:xfrm>
              <a:off x="1115616" y="1772816"/>
              <a:ext cx="339724" cy="276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cs-CZ" sz="1200" b="1" dirty="0" smtClean="0">
                  <a:solidFill>
                    <a:srgbClr val="0000FF"/>
                  </a:solidFill>
                </a:rPr>
                <a:t> </a:t>
              </a:r>
              <a:r>
                <a:rPr lang="en-US" sz="1200" b="1" dirty="0" smtClean="0"/>
                <a:t>X</a:t>
              </a:r>
              <a:r>
                <a:rPr lang="cs-CZ" sz="1200" b="1" dirty="0" smtClean="0">
                  <a:solidFill>
                    <a:srgbClr val="0000FF"/>
                  </a:solidFill>
                </a:rPr>
                <a:t> </a:t>
              </a:r>
              <a:endParaRPr lang="cs-CZ" sz="1200" b="1" dirty="0">
                <a:solidFill>
                  <a:srgbClr val="0000FF"/>
                </a:solidFill>
              </a:endParaRPr>
            </a:p>
          </p:txBody>
        </p:sp>
        <p:sp>
          <p:nvSpPr>
            <p:cNvPr id="22" name="Line 6"/>
            <p:cNvSpPr>
              <a:spLocks noChangeShapeType="1"/>
            </p:cNvSpPr>
            <p:nvPr/>
          </p:nvSpPr>
          <p:spPr bwMode="auto">
            <a:xfrm>
              <a:off x="2267744" y="5733256"/>
              <a:ext cx="5760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3" name="Rectangle 168"/>
            <p:cNvSpPr>
              <a:spLocks noChangeArrowheads="1"/>
            </p:cNvSpPr>
            <p:nvPr/>
          </p:nvSpPr>
          <p:spPr bwMode="auto">
            <a:xfrm>
              <a:off x="1907704" y="5589240"/>
              <a:ext cx="339724" cy="276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cs-CZ" sz="1200" b="1" dirty="0" smtClean="0">
                  <a:solidFill>
                    <a:srgbClr val="0000FF"/>
                  </a:solidFill>
                </a:rPr>
                <a:t> </a:t>
              </a:r>
              <a:r>
                <a:rPr lang="en-US" sz="1200" b="1" dirty="0" smtClean="0"/>
                <a:t>X</a:t>
              </a:r>
              <a:r>
                <a:rPr lang="cs-CZ" sz="1200" b="1" dirty="0" smtClean="0">
                  <a:solidFill>
                    <a:srgbClr val="0000FF"/>
                  </a:solidFill>
                </a:rPr>
                <a:t> </a:t>
              </a:r>
              <a:endParaRPr lang="cs-CZ" sz="1200" b="1" dirty="0">
                <a:solidFill>
                  <a:srgbClr val="0000FF"/>
                </a:solidFill>
              </a:endParaRPr>
            </a:p>
          </p:txBody>
        </p:sp>
        <p:grpSp>
          <p:nvGrpSpPr>
            <p:cNvPr id="34" name="Skupina 149"/>
            <p:cNvGrpSpPr/>
            <p:nvPr/>
          </p:nvGrpSpPr>
          <p:grpSpPr>
            <a:xfrm rot="1282938">
              <a:off x="5727898" y="2391348"/>
              <a:ext cx="400280" cy="886268"/>
              <a:chOff x="1249481" y="2814442"/>
              <a:chExt cx="400280" cy="886268"/>
            </a:xfrm>
          </p:grpSpPr>
          <p:sp>
            <p:nvSpPr>
              <p:cNvPr id="25" name="Line 6"/>
              <p:cNvSpPr>
                <a:spLocks noChangeShapeType="1"/>
              </p:cNvSpPr>
              <p:nvPr/>
            </p:nvSpPr>
            <p:spPr bwMode="auto">
              <a:xfrm flipH="1" flipV="1">
                <a:off x="1402931" y="2814442"/>
                <a:ext cx="246830" cy="847106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" name="Line 6"/>
              <p:cNvSpPr>
                <a:spLocks noChangeShapeType="1"/>
              </p:cNvSpPr>
              <p:nvPr/>
            </p:nvSpPr>
            <p:spPr bwMode="auto">
              <a:xfrm flipV="1">
                <a:off x="1249481" y="2822135"/>
                <a:ext cx="153450" cy="4931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" name="Line 6"/>
              <p:cNvSpPr>
                <a:spLocks noChangeShapeType="1"/>
              </p:cNvSpPr>
              <p:nvPr/>
            </p:nvSpPr>
            <p:spPr bwMode="auto">
              <a:xfrm flipV="1">
                <a:off x="1496311" y="3651391"/>
                <a:ext cx="153450" cy="4931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42" name="Skupina 171"/>
            <p:cNvGrpSpPr/>
            <p:nvPr/>
          </p:nvGrpSpPr>
          <p:grpSpPr>
            <a:xfrm>
              <a:off x="3851920" y="2996952"/>
              <a:ext cx="291375" cy="246986"/>
              <a:chOff x="3658046" y="2033800"/>
              <a:chExt cx="291375" cy="246986"/>
            </a:xfrm>
          </p:grpSpPr>
          <p:pic>
            <p:nvPicPr>
              <p:cNvPr id="29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658046" y="2093146"/>
                <a:ext cx="291375" cy="1876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cxnSp>
            <p:nvCxnSpPr>
              <p:cNvPr id="30" name="Přímá spojnice 29"/>
              <p:cNvCxnSpPr/>
              <p:nvPr/>
            </p:nvCxnSpPr>
            <p:spPr>
              <a:xfrm>
                <a:off x="3803733" y="2033800"/>
                <a:ext cx="0" cy="5927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Line 6"/>
            <p:cNvSpPr>
              <a:spLocks noChangeShapeType="1"/>
            </p:cNvSpPr>
            <p:nvPr/>
          </p:nvSpPr>
          <p:spPr bwMode="auto">
            <a:xfrm flipV="1">
              <a:off x="4788024" y="1916832"/>
              <a:ext cx="52589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" name="Line 7"/>
            <p:cNvSpPr>
              <a:spLocks noChangeShapeType="1"/>
            </p:cNvSpPr>
            <p:nvPr/>
          </p:nvSpPr>
          <p:spPr bwMode="auto">
            <a:xfrm flipV="1">
              <a:off x="1547664" y="1916832"/>
              <a:ext cx="28083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45" name="Skupina 149"/>
            <p:cNvGrpSpPr/>
            <p:nvPr/>
          </p:nvGrpSpPr>
          <p:grpSpPr>
            <a:xfrm rot="1883080">
              <a:off x="5493573" y="3684418"/>
              <a:ext cx="400280" cy="886268"/>
              <a:chOff x="1249481" y="2814442"/>
              <a:chExt cx="400280" cy="886268"/>
            </a:xfrm>
          </p:grpSpPr>
          <p:sp>
            <p:nvSpPr>
              <p:cNvPr id="35" name="Line 6"/>
              <p:cNvSpPr>
                <a:spLocks noChangeShapeType="1"/>
              </p:cNvSpPr>
              <p:nvPr/>
            </p:nvSpPr>
            <p:spPr bwMode="auto">
              <a:xfrm flipH="1" flipV="1">
                <a:off x="1402931" y="2814442"/>
                <a:ext cx="246830" cy="847106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" name="Line 6"/>
              <p:cNvSpPr>
                <a:spLocks noChangeShapeType="1"/>
              </p:cNvSpPr>
              <p:nvPr/>
            </p:nvSpPr>
            <p:spPr bwMode="auto">
              <a:xfrm flipV="1">
                <a:off x="1249481" y="2822135"/>
                <a:ext cx="153450" cy="4931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7" name="Line 6"/>
              <p:cNvSpPr>
                <a:spLocks noChangeShapeType="1"/>
              </p:cNvSpPr>
              <p:nvPr/>
            </p:nvSpPr>
            <p:spPr bwMode="auto">
              <a:xfrm flipV="1">
                <a:off x="1496311" y="3651391"/>
                <a:ext cx="153450" cy="4931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8" name="AutoShape 69"/>
            <p:cNvSpPr>
              <a:spLocks noChangeArrowheads="1"/>
            </p:cNvSpPr>
            <p:nvPr/>
          </p:nvSpPr>
          <p:spPr bwMode="auto">
            <a:xfrm rot="19617509">
              <a:off x="6416036" y="2032676"/>
              <a:ext cx="228600" cy="228600"/>
            </a:xfrm>
            <a:prstGeom prst="flowChartSummingJunction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9" name="AutoShape 69"/>
            <p:cNvSpPr>
              <a:spLocks noChangeArrowheads="1"/>
            </p:cNvSpPr>
            <p:nvPr/>
          </p:nvSpPr>
          <p:spPr bwMode="auto">
            <a:xfrm rot="19617509">
              <a:off x="5911980" y="4768980"/>
              <a:ext cx="228600" cy="228600"/>
            </a:xfrm>
            <a:prstGeom prst="flowChartSummingJunction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0" name="Line 7"/>
            <p:cNvSpPr>
              <a:spLocks noChangeShapeType="1"/>
            </p:cNvSpPr>
            <p:nvPr/>
          </p:nvSpPr>
          <p:spPr bwMode="auto">
            <a:xfrm>
              <a:off x="5724128" y="2132856"/>
              <a:ext cx="641656" cy="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" name="Line 7"/>
            <p:cNvSpPr>
              <a:spLocks noChangeShapeType="1"/>
            </p:cNvSpPr>
            <p:nvPr/>
          </p:nvSpPr>
          <p:spPr bwMode="auto">
            <a:xfrm>
              <a:off x="5508104" y="4869160"/>
              <a:ext cx="353624" cy="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51" name="Skupina 309"/>
            <p:cNvGrpSpPr>
              <a:grpSpLocks noChangeAspect="1"/>
            </p:cNvGrpSpPr>
            <p:nvPr/>
          </p:nvGrpSpPr>
          <p:grpSpPr>
            <a:xfrm>
              <a:off x="5580112" y="2060848"/>
              <a:ext cx="51014" cy="124988"/>
              <a:chOff x="9828584" y="4075139"/>
              <a:chExt cx="75777" cy="169277"/>
            </a:xfrm>
          </p:grpSpPr>
          <p:cxnSp>
            <p:nvCxnSpPr>
              <p:cNvPr id="43" name="Přímá spojnice 191"/>
              <p:cNvCxnSpPr/>
              <p:nvPr/>
            </p:nvCxnSpPr>
            <p:spPr>
              <a:xfrm>
                <a:off x="9828584" y="4075139"/>
                <a:ext cx="0" cy="169277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nice 192"/>
              <p:cNvCxnSpPr/>
              <p:nvPr/>
            </p:nvCxnSpPr>
            <p:spPr>
              <a:xfrm>
                <a:off x="9904361" y="4075139"/>
                <a:ext cx="0" cy="169277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Skupina 315"/>
            <p:cNvGrpSpPr>
              <a:grpSpLocks noChangeAspect="1"/>
            </p:cNvGrpSpPr>
            <p:nvPr/>
          </p:nvGrpSpPr>
          <p:grpSpPr>
            <a:xfrm>
              <a:off x="5364088" y="4797152"/>
              <a:ext cx="51014" cy="124988"/>
              <a:chOff x="9828584" y="4075139"/>
              <a:chExt cx="75777" cy="169277"/>
            </a:xfrm>
          </p:grpSpPr>
          <p:cxnSp>
            <p:nvCxnSpPr>
              <p:cNvPr id="46" name="Přímá spojnice 191"/>
              <p:cNvCxnSpPr/>
              <p:nvPr/>
            </p:nvCxnSpPr>
            <p:spPr>
              <a:xfrm>
                <a:off x="9828584" y="4075139"/>
                <a:ext cx="0" cy="169277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římá spojnice 192"/>
              <p:cNvCxnSpPr/>
              <p:nvPr/>
            </p:nvCxnSpPr>
            <p:spPr>
              <a:xfrm>
                <a:off x="9904361" y="4075139"/>
                <a:ext cx="0" cy="169277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Line 7"/>
            <p:cNvSpPr>
              <a:spLocks noChangeShapeType="1"/>
            </p:cNvSpPr>
            <p:nvPr/>
          </p:nvSpPr>
          <p:spPr bwMode="auto">
            <a:xfrm>
              <a:off x="2267744" y="2132856"/>
              <a:ext cx="3233944" cy="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" name="Line 7"/>
            <p:cNvSpPr>
              <a:spLocks noChangeShapeType="1"/>
            </p:cNvSpPr>
            <p:nvPr/>
          </p:nvSpPr>
          <p:spPr bwMode="auto">
            <a:xfrm>
              <a:off x="3923928" y="4869160"/>
              <a:ext cx="1289728" cy="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0" name="TextovéPole 49"/>
            <p:cNvSpPr txBox="1"/>
            <p:nvPr/>
          </p:nvSpPr>
          <p:spPr>
            <a:xfrm>
              <a:off x="5592816" y="1484784"/>
              <a:ext cx="7560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FEBA</a:t>
              </a:r>
              <a:endParaRPr lang="cs-CZ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7" name="Skupina 322"/>
            <p:cNvGrpSpPr/>
            <p:nvPr/>
          </p:nvGrpSpPr>
          <p:grpSpPr>
            <a:xfrm>
              <a:off x="2051720" y="4077072"/>
              <a:ext cx="396000" cy="471002"/>
              <a:chOff x="1127520" y="4273425"/>
              <a:chExt cx="396000" cy="471002"/>
            </a:xfrm>
          </p:grpSpPr>
          <p:cxnSp>
            <p:nvCxnSpPr>
              <p:cNvPr id="52" name="Přímá spojnice 150"/>
              <p:cNvCxnSpPr/>
              <p:nvPr/>
            </p:nvCxnSpPr>
            <p:spPr>
              <a:xfrm>
                <a:off x="1325520" y="4273425"/>
                <a:ext cx="0" cy="14594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53" name="Picture 2"/>
              <p:cNvPicPr preferRelativeResize="0"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7520" y="4348427"/>
                <a:ext cx="396000" cy="396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60" name="Skupina 325"/>
            <p:cNvGrpSpPr/>
            <p:nvPr/>
          </p:nvGrpSpPr>
          <p:grpSpPr>
            <a:xfrm>
              <a:off x="827584" y="3140968"/>
              <a:ext cx="396000" cy="471002"/>
              <a:chOff x="1127520" y="4273425"/>
              <a:chExt cx="396000" cy="471002"/>
            </a:xfrm>
          </p:grpSpPr>
          <p:cxnSp>
            <p:nvCxnSpPr>
              <p:cNvPr id="55" name="Přímá spojnice 150"/>
              <p:cNvCxnSpPr/>
              <p:nvPr/>
            </p:nvCxnSpPr>
            <p:spPr>
              <a:xfrm>
                <a:off x="1325520" y="4273425"/>
                <a:ext cx="0" cy="14594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56" name="Picture 2"/>
              <p:cNvPicPr preferRelativeResize="0"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7520" y="4348427"/>
                <a:ext cx="396000" cy="396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4" name="Skupina 328"/>
            <p:cNvGrpSpPr/>
            <p:nvPr/>
          </p:nvGrpSpPr>
          <p:grpSpPr>
            <a:xfrm>
              <a:off x="2339752" y="5877272"/>
              <a:ext cx="396000" cy="471002"/>
              <a:chOff x="1127520" y="4273425"/>
              <a:chExt cx="396000" cy="471002"/>
            </a:xfrm>
          </p:grpSpPr>
          <p:cxnSp>
            <p:nvCxnSpPr>
              <p:cNvPr id="58" name="Přímá spojnice 150"/>
              <p:cNvCxnSpPr/>
              <p:nvPr/>
            </p:nvCxnSpPr>
            <p:spPr>
              <a:xfrm>
                <a:off x="1325520" y="4273425"/>
                <a:ext cx="0" cy="14594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59" name="Picture 2"/>
              <p:cNvPicPr preferRelativeResize="0"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7520" y="4348427"/>
                <a:ext cx="396000" cy="396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8" name="Skupina 149"/>
            <p:cNvGrpSpPr/>
            <p:nvPr/>
          </p:nvGrpSpPr>
          <p:grpSpPr>
            <a:xfrm rot="2678917">
              <a:off x="5401724" y="5025951"/>
              <a:ext cx="400280" cy="886268"/>
              <a:chOff x="1249481" y="2814442"/>
              <a:chExt cx="400280" cy="886268"/>
            </a:xfrm>
          </p:grpSpPr>
          <p:sp>
            <p:nvSpPr>
              <p:cNvPr id="61" name="Line 6"/>
              <p:cNvSpPr>
                <a:spLocks noChangeShapeType="1"/>
              </p:cNvSpPr>
              <p:nvPr/>
            </p:nvSpPr>
            <p:spPr bwMode="auto">
              <a:xfrm flipH="1" flipV="1">
                <a:off x="1402931" y="2814442"/>
                <a:ext cx="246830" cy="847106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" name="Line 6"/>
              <p:cNvSpPr>
                <a:spLocks noChangeShapeType="1"/>
              </p:cNvSpPr>
              <p:nvPr/>
            </p:nvSpPr>
            <p:spPr bwMode="auto">
              <a:xfrm flipV="1">
                <a:off x="1249481" y="2822135"/>
                <a:ext cx="153450" cy="4931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" name="Line 6"/>
              <p:cNvSpPr>
                <a:spLocks noChangeShapeType="1"/>
              </p:cNvSpPr>
              <p:nvPr/>
            </p:nvSpPr>
            <p:spPr bwMode="auto">
              <a:xfrm flipV="1">
                <a:off x="1496311" y="3651391"/>
                <a:ext cx="153450" cy="4931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64" name="Line 6"/>
            <p:cNvSpPr>
              <a:spLocks noChangeShapeType="1"/>
            </p:cNvSpPr>
            <p:nvPr/>
          </p:nvSpPr>
          <p:spPr bwMode="auto">
            <a:xfrm>
              <a:off x="107504" y="5733256"/>
              <a:ext cx="1826512" cy="48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5" name="Line 7"/>
            <p:cNvSpPr>
              <a:spLocks noChangeShapeType="1"/>
            </p:cNvSpPr>
            <p:nvPr/>
          </p:nvSpPr>
          <p:spPr bwMode="auto">
            <a:xfrm>
              <a:off x="5220072" y="3429000"/>
              <a:ext cx="641656" cy="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cxnSp>
          <p:nvCxnSpPr>
            <p:cNvPr id="66" name="Přímá spojnice 191"/>
            <p:cNvCxnSpPr/>
            <p:nvPr/>
          </p:nvCxnSpPr>
          <p:spPr>
            <a:xfrm>
              <a:off x="5148064" y="3356992"/>
              <a:ext cx="0" cy="1249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Line 7"/>
            <p:cNvSpPr>
              <a:spLocks noChangeShapeType="1"/>
            </p:cNvSpPr>
            <p:nvPr/>
          </p:nvSpPr>
          <p:spPr bwMode="auto">
            <a:xfrm>
              <a:off x="3923928" y="3429000"/>
              <a:ext cx="1145712" cy="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8" name="Line 6"/>
            <p:cNvSpPr>
              <a:spLocks noChangeShapeType="1"/>
            </p:cNvSpPr>
            <p:nvPr/>
          </p:nvSpPr>
          <p:spPr bwMode="auto">
            <a:xfrm>
              <a:off x="3419872" y="5733256"/>
              <a:ext cx="242336" cy="48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9" name="Line 7"/>
            <p:cNvSpPr>
              <a:spLocks noChangeShapeType="1"/>
            </p:cNvSpPr>
            <p:nvPr/>
          </p:nvSpPr>
          <p:spPr bwMode="auto">
            <a:xfrm>
              <a:off x="5148064" y="6021288"/>
              <a:ext cx="641656" cy="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cxnSp>
          <p:nvCxnSpPr>
            <p:cNvPr id="70" name="Přímá spojnice 191"/>
            <p:cNvCxnSpPr/>
            <p:nvPr/>
          </p:nvCxnSpPr>
          <p:spPr>
            <a:xfrm>
              <a:off x="5004048" y="5949280"/>
              <a:ext cx="0" cy="1249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Line 7"/>
            <p:cNvSpPr>
              <a:spLocks noChangeShapeType="1"/>
            </p:cNvSpPr>
            <p:nvPr/>
          </p:nvSpPr>
          <p:spPr bwMode="auto">
            <a:xfrm flipH="1">
              <a:off x="3131840" y="4221088"/>
              <a:ext cx="6416" cy="136815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2" name="Line 7"/>
            <p:cNvSpPr>
              <a:spLocks noChangeShapeType="1"/>
            </p:cNvSpPr>
            <p:nvPr/>
          </p:nvSpPr>
          <p:spPr bwMode="auto">
            <a:xfrm>
              <a:off x="4211960" y="6021288"/>
              <a:ext cx="641656" cy="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3" name="Line 7"/>
            <p:cNvSpPr>
              <a:spLocks noChangeShapeType="1"/>
            </p:cNvSpPr>
            <p:nvPr/>
          </p:nvSpPr>
          <p:spPr bwMode="auto">
            <a:xfrm flipH="1">
              <a:off x="395536" y="3789040"/>
              <a:ext cx="0" cy="136815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81" name="Skupina 315"/>
            <p:cNvGrpSpPr>
              <a:grpSpLocks noChangeAspect="1"/>
            </p:cNvGrpSpPr>
            <p:nvPr/>
          </p:nvGrpSpPr>
          <p:grpSpPr>
            <a:xfrm>
              <a:off x="3707904" y="4797152"/>
              <a:ext cx="51014" cy="124988"/>
              <a:chOff x="9828584" y="4075139"/>
              <a:chExt cx="75777" cy="169277"/>
            </a:xfrm>
          </p:grpSpPr>
          <p:cxnSp>
            <p:nvCxnSpPr>
              <p:cNvPr id="75" name="Přímá spojnice 191"/>
              <p:cNvCxnSpPr/>
              <p:nvPr/>
            </p:nvCxnSpPr>
            <p:spPr>
              <a:xfrm>
                <a:off x="9828584" y="4075139"/>
                <a:ext cx="0" cy="169277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Přímá spojnice 192"/>
              <p:cNvCxnSpPr/>
              <p:nvPr/>
            </p:nvCxnSpPr>
            <p:spPr>
              <a:xfrm>
                <a:off x="9904361" y="4075139"/>
                <a:ext cx="0" cy="169277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7" name="Line 7"/>
            <p:cNvSpPr>
              <a:spLocks noChangeShapeType="1"/>
            </p:cNvSpPr>
            <p:nvPr/>
          </p:nvSpPr>
          <p:spPr bwMode="auto">
            <a:xfrm>
              <a:off x="1547664" y="4869160"/>
              <a:ext cx="2009808" cy="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85" name="Skupina 225"/>
            <p:cNvGrpSpPr/>
            <p:nvPr/>
          </p:nvGrpSpPr>
          <p:grpSpPr>
            <a:xfrm>
              <a:off x="251520" y="2780928"/>
              <a:ext cx="462493" cy="720080"/>
              <a:chOff x="251520" y="3068960"/>
              <a:chExt cx="462493" cy="720080"/>
            </a:xfrm>
          </p:grpSpPr>
          <p:pic>
            <p:nvPicPr>
              <p:cNvPr id="79" name="Picture 3"/>
              <p:cNvPicPr preferRelativeResize="0"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1520" y="3068960"/>
                <a:ext cx="462493" cy="504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80" name="Přímá spojovací čára 227"/>
              <p:cNvCxnSpPr>
                <a:stCxn id="79" idx="1"/>
              </p:cNvCxnSpPr>
              <p:nvPr/>
            </p:nvCxnSpPr>
            <p:spPr>
              <a:xfrm>
                <a:off x="251520" y="3320960"/>
                <a:ext cx="0" cy="46808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8" name="Skupina 325"/>
            <p:cNvGrpSpPr/>
            <p:nvPr/>
          </p:nvGrpSpPr>
          <p:grpSpPr>
            <a:xfrm>
              <a:off x="2051720" y="2276872"/>
              <a:ext cx="396000" cy="471002"/>
              <a:chOff x="1127520" y="4273425"/>
              <a:chExt cx="396000" cy="471002"/>
            </a:xfrm>
          </p:grpSpPr>
          <p:cxnSp>
            <p:nvCxnSpPr>
              <p:cNvPr id="82" name="Přímá spojnice 150"/>
              <p:cNvCxnSpPr/>
              <p:nvPr/>
            </p:nvCxnSpPr>
            <p:spPr>
              <a:xfrm>
                <a:off x="1325520" y="4273425"/>
                <a:ext cx="0" cy="14594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83" name="Picture 2"/>
              <p:cNvPicPr preferRelativeResize="0"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7520" y="4348427"/>
                <a:ext cx="396000" cy="396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84" name="Line 7"/>
            <p:cNvSpPr>
              <a:spLocks noChangeShapeType="1"/>
            </p:cNvSpPr>
            <p:nvPr/>
          </p:nvSpPr>
          <p:spPr bwMode="auto">
            <a:xfrm flipH="1">
              <a:off x="3131840" y="1988840"/>
              <a:ext cx="0" cy="194421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92" name="Skupina 315"/>
            <p:cNvGrpSpPr>
              <a:grpSpLocks noChangeAspect="1"/>
            </p:cNvGrpSpPr>
            <p:nvPr/>
          </p:nvGrpSpPr>
          <p:grpSpPr>
            <a:xfrm>
              <a:off x="3131840" y="4005064"/>
              <a:ext cx="51014" cy="124988"/>
              <a:chOff x="9828584" y="4075139"/>
              <a:chExt cx="75777" cy="169277"/>
            </a:xfrm>
            <a:scene3d>
              <a:camera prst="orthographicFront">
                <a:rot lat="0" lon="0" rev="5400000"/>
              </a:camera>
              <a:lightRig rig="threePt" dir="t"/>
            </a:scene3d>
          </p:grpSpPr>
          <p:cxnSp>
            <p:nvCxnSpPr>
              <p:cNvPr id="86" name="Přímá spojnice 191"/>
              <p:cNvCxnSpPr/>
              <p:nvPr/>
            </p:nvCxnSpPr>
            <p:spPr>
              <a:xfrm>
                <a:off x="9828584" y="4075139"/>
                <a:ext cx="0" cy="169277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Přímá spojnice 192"/>
              <p:cNvCxnSpPr/>
              <p:nvPr/>
            </p:nvCxnSpPr>
            <p:spPr>
              <a:xfrm>
                <a:off x="9904361" y="4075139"/>
                <a:ext cx="0" cy="169277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8" name="Skupina 315"/>
            <p:cNvGrpSpPr>
              <a:grpSpLocks noChangeAspect="1"/>
            </p:cNvGrpSpPr>
            <p:nvPr/>
          </p:nvGrpSpPr>
          <p:grpSpPr>
            <a:xfrm>
              <a:off x="3131840" y="5733256"/>
              <a:ext cx="51014" cy="124988"/>
              <a:chOff x="9828584" y="4075139"/>
              <a:chExt cx="75777" cy="169277"/>
            </a:xfrm>
            <a:scene3d>
              <a:camera prst="orthographicFront">
                <a:rot lat="0" lon="0" rev="5400000"/>
              </a:camera>
              <a:lightRig rig="threePt" dir="t"/>
            </a:scene3d>
          </p:grpSpPr>
          <p:cxnSp>
            <p:nvCxnSpPr>
              <p:cNvPr id="89" name="Přímá spojnice 191"/>
              <p:cNvCxnSpPr/>
              <p:nvPr/>
            </p:nvCxnSpPr>
            <p:spPr>
              <a:xfrm>
                <a:off x="9828584" y="4075139"/>
                <a:ext cx="0" cy="169277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Přímá spojnice 192"/>
              <p:cNvCxnSpPr/>
              <p:nvPr/>
            </p:nvCxnSpPr>
            <p:spPr>
              <a:xfrm>
                <a:off x="9904361" y="4075139"/>
                <a:ext cx="0" cy="169277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1" name="Line 7"/>
            <p:cNvSpPr>
              <a:spLocks noChangeShapeType="1"/>
            </p:cNvSpPr>
            <p:nvPr/>
          </p:nvSpPr>
          <p:spPr bwMode="auto">
            <a:xfrm flipV="1">
              <a:off x="5940152" y="3861048"/>
              <a:ext cx="1584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101" name="Skupina 243"/>
            <p:cNvGrpSpPr>
              <a:grpSpLocks noChangeAspect="1"/>
            </p:cNvGrpSpPr>
            <p:nvPr/>
          </p:nvGrpSpPr>
          <p:grpSpPr>
            <a:xfrm>
              <a:off x="5580112" y="3789040"/>
              <a:ext cx="51014" cy="124988"/>
              <a:chOff x="9828584" y="4075139"/>
              <a:chExt cx="75777" cy="169277"/>
            </a:xfrm>
          </p:grpSpPr>
          <p:cxnSp>
            <p:nvCxnSpPr>
              <p:cNvPr id="93" name="Přímá spojnice 191"/>
              <p:cNvCxnSpPr/>
              <p:nvPr/>
            </p:nvCxnSpPr>
            <p:spPr>
              <a:xfrm>
                <a:off x="9828584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Přímá spojnice 192"/>
              <p:cNvCxnSpPr/>
              <p:nvPr/>
            </p:nvCxnSpPr>
            <p:spPr>
              <a:xfrm>
                <a:off x="9904361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5" name="Line 7"/>
            <p:cNvSpPr>
              <a:spLocks noChangeShapeType="1"/>
            </p:cNvSpPr>
            <p:nvPr/>
          </p:nvSpPr>
          <p:spPr bwMode="auto">
            <a:xfrm flipV="1">
              <a:off x="3923928" y="3861048"/>
              <a:ext cx="5760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6" name="Line 7"/>
            <p:cNvSpPr>
              <a:spLocks noChangeShapeType="1"/>
            </p:cNvSpPr>
            <p:nvPr/>
          </p:nvSpPr>
          <p:spPr bwMode="auto">
            <a:xfrm flipV="1">
              <a:off x="1115616" y="3861048"/>
              <a:ext cx="1728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7" name="Line 7"/>
            <p:cNvSpPr>
              <a:spLocks noChangeShapeType="1"/>
            </p:cNvSpPr>
            <p:nvPr/>
          </p:nvSpPr>
          <p:spPr bwMode="auto">
            <a:xfrm>
              <a:off x="3131840" y="5949280"/>
              <a:ext cx="0" cy="36004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104" name="Skupina 97"/>
            <p:cNvGrpSpPr/>
            <p:nvPr/>
          </p:nvGrpSpPr>
          <p:grpSpPr>
            <a:xfrm>
              <a:off x="3203848" y="3501008"/>
              <a:ext cx="504056" cy="504056"/>
              <a:chOff x="5292080" y="3933056"/>
              <a:chExt cx="504056" cy="504056"/>
            </a:xfrm>
          </p:grpSpPr>
          <p:cxnSp>
            <p:nvCxnSpPr>
              <p:cNvPr id="99" name="Přímá spojovací čára 174"/>
              <p:cNvCxnSpPr/>
              <p:nvPr/>
            </p:nvCxnSpPr>
            <p:spPr>
              <a:xfrm>
                <a:off x="5292080" y="3933056"/>
                <a:ext cx="504056" cy="50405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Přímá spojovací čára 180"/>
              <p:cNvCxnSpPr/>
              <p:nvPr/>
            </p:nvCxnSpPr>
            <p:spPr>
              <a:xfrm flipH="1">
                <a:off x="5292080" y="3933056"/>
                <a:ext cx="504056" cy="50405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8" name="Skupina 100"/>
            <p:cNvGrpSpPr>
              <a:grpSpLocks noChangeAspect="1"/>
            </p:cNvGrpSpPr>
            <p:nvPr/>
          </p:nvGrpSpPr>
          <p:grpSpPr>
            <a:xfrm>
              <a:off x="5436096" y="2276872"/>
              <a:ext cx="396000" cy="396000"/>
              <a:chOff x="5292080" y="3933056"/>
              <a:chExt cx="504056" cy="504056"/>
            </a:xfrm>
          </p:grpSpPr>
          <p:cxnSp>
            <p:nvCxnSpPr>
              <p:cNvPr id="102" name="Přímá spojovací čára 214"/>
              <p:cNvCxnSpPr/>
              <p:nvPr/>
            </p:nvCxnSpPr>
            <p:spPr>
              <a:xfrm>
                <a:off x="5292080" y="3933056"/>
                <a:ext cx="504056" cy="50405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Přímá spojovací čára 215"/>
              <p:cNvCxnSpPr/>
              <p:nvPr/>
            </p:nvCxnSpPr>
            <p:spPr>
              <a:xfrm flipH="1">
                <a:off x="5292080" y="3933056"/>
                <a:ext cx="504056" cy="50405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1" name="Skupina 149"/>
            <p:cNvGrpSpPr/>
            <p:nvPr/>
          </p:nvGrpSpPr>
          <p:grpSpPr>
            <a:xfrm>
              <a:off x="3491880" y="3212976"/>
              <a:ext cx="400280" cy="886268"/>
              <a:chOff x="1249481" y="2814442"/>
              <a:chExt cx="400280" cy="886268"/>
            </a:xfrm>
          </p:grpSpPr>
          <p:sp>
            <p:nvSpPr>
              <p:cNvPr id="105" name="Line 6"/>
              <p:cNvSpPr>
                <a:spLocks noChangeShapeType="1"/>
              </p:cNvSpPr>
              <p:nvPr/>
            </p:nvSpPr>
            <p:spPr bwMode="auto">
              <a:xfrm flipH="1" flipV="1">
                <a:off x="1402931" y="2814442"/>
                <a:ext cx="246830" cy="847106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6" name="Line 6"/>
              <p:cNvSpPr>
                <a:spLocks noChangeShapeType="1"/>
              </p:cNvSpPr>
              <p:nvPr/>
            </p:nvSpPr>
            <p:spPr bwMode="auto">
              <a:xfrm flipV="1">
                <a:off x="1249481" y="2822135"/>
                <a:ext cx="153450" cy="4931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7" name="Line 6"/>
              <p:cNvSpPr>
                <a:spLocks noChangeShapeType="1"/>
              </p:cNvSpPr>
              <p:nvPr/>
            </p:nvSpPr>
            <p:spPr bwMode="auto">
              <a:xfrm flipV="1">
                <a:off x="1496311" y="3651391"/>
                <a:ext cx="153450" cy="4931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12" name="Skupina 107"/>
            <p:cNvGrpSpPr/>
            <p:nvPr/>
          </p:nvGrpSpPr>
          <p:grpSpPr>
            <a:xfrm>
              <a:off x="5292080" y="4941168"/>
              <a:ext cx="360000" cy="504016"/>
              <a:chOff x="1512000" y="4221088"/>
              <a:chExt cx="360000" cy="504016"/>
            </a:xfrm>
          </p:grpSpPr>
          <p:pic>
            <p:nvPicPr>
              <p:cNvPr id="109" name="Picture 2"/>
              <p:cNvPicPr preferRelativeResize="0"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12000" y="4365104"/>
                <a:ext cx="360000" cy="36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0" name="TextovéPole 109"/>
              <p:cNvSpPr txBox="1"/>
              <p:nvPr/>
            </p:nvSpPr>
            <p:spPr>
              <a:xfrm rot="10800000" flipH="1">
                <a:off x="1547664" y="4221088"/>
                <a:ext cx="288031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cs-CZ" sz="1600" b="1" dirty="0" smtClean="0"/>
                  <a:t>…</a:t>
                </a:r>
                <a:endParaRPr lang="cs-CZ" sz="1600" b="1" dirty="0"/>
              </a:p>
            </p:txBody>
          </p:sp>
        </p:grpSp>
        <p:grpSp>
          <p:nvGrpSpPr>
            <p:cNvPr id="114" name="Skupina 110"/>
            <p:cNvGrpSpPr/>
            <p:nvPr/>
          </p:nvGrpSpPr>
          <p:grpSpPr>
            <a:xfrm>
              <a:off x="6516216" y="5229200"/>
              <a:ext cx="1512168" cy="360040"/>
              <a:chOff x="7236296" y="4509120"/>
              <a:chExt cx="1512168" cy="360040"/>
            </a:xfrm>
          </p:grpSpPr>
          <p:grpSp>
            <p:nvGrpSpPr>
              <p:cNvPr id="116" name="Skupina 292"/>
              <p:cNvGrpSpPr/>
              <p:nvPr/>
            </p:nvGrpSpPr>
            <p:grpSpPr>
              <a:xfrm>
                <a:off x="7668344" y="4509120"/>
                <a:ext cx="1080120" cy="360040"/>
                <a:chOff x="7020272" y="3140968"/>
                <a:chExt cx="1080120" cy="360040"/>
              </a:xfrm>
            </p:grpSpPr>
            <p:grpSp>
              <p:nvGrpSpPr>
                <p:cNvPr id="119" name="Skupina 89"/>
                <p:cNvGrpSpPr>
                  <a:grpSpLocks noChangeAspect="1"/>
                </p:cNvGrpSpPr>
                <p:nvPr/>
              </p:nvGrpSpPr>
              <p:grpSpPr>
                <a:xfrm>
                  <a:off x="7369563" y="3175612"/>
                  <a:ext cx="299873" cy="252000"/>
                  <a:chOff x="5531849" y="1365494"/>
                  <a:chExt cx="612000" cy="514298"/>
                </a:xfrm>
              </p:grpSpPr>
              <p:grpSp>
                <p:nvGrpSpPr>
                  <p:cNvPr id="122" name="Skupina 90"/>
                  <p:cNvGrpSpPr/>
                  <p:nvPr/>
                </p:nvGrpSpPr>
                <p:grpSpPr>
                  <a:xfrm>
                    <a:off x="5531849" y="1365494"/>
                    <a:ext cx="612000" cy="514298"/>
                    <a:chOff x="5531849" y="1365494"/>
                    <a:chExt cx="612000" cy="514298"/>
                  </a:xfrm>
                </p:grpSpPr>
                <p:pic>
                  <p:nvPicPr>
                    <p:cNvPr id="118" name="Picture 4" descr="D:\Učení\Materialy\!!situační značky\pěší.jpg"/>
                    <p:cNvPicPr preferRelativeResize="0">
                      <a:picLocks noChangeAspect="1" noChangeArrowheads="1"/>
                    </p:cNvPicPr>
                    <p:nvPr/>
                  </p:nvPicPr>
                  <p:blipFill>
                    <a:blip r:embed="rId7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5531849" y="1485941"/>
                      <a:ext cx="612000" cy="39385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</a:ln>
                  </p:spPr>
                </p:pic>
                <p:grpSp>
                  <p:nvGrpSpPr>
                    <p:cNvPr id="125" name="Skupina 93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5814012" y="1365494"/>
                      <a:ext cx="51014" cy="124988"/>
                      <a:chOff x="9828584" y="4075139"/>
                      <a:chExt cx="75777" cy="169277"/>
                    </a:xfrm>
                  </p:grpSpPr>
                  <p:cxnSp>
                    <p:nvCxnSpPr>
                      <p:cNvPr id="120" name="Přímá spojnice 94"/>
                      <p:cNvCxnSpPr/>
                      <p:nvPr/>
                    </p:nvCxnSpPr>
                    <p:spPr>
                      <a:xfrm>
                        <a:off x="9828584" y="4075139"/>
                        <a:ext cx="0" cy="169277"/>
                      </a:xfrm>
                      <a:prstGeom prst="line">
                        <a:avLst/>
                      </a:prstGeom>
                      <a:ln w="95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1" name="Přímá spojnice 95"/>
                      <p:cNvCxnSpPr/>
                      <p:nvPr/>
                    </p:nvCxnSpPr>
                    <p:spPr>
                      <a:xfrm>
                        <a:off x="9904361" y="4075139"/>
                        <a:ext cx="0" cy="169277"/>
                      </a:xfrm>
                      <a:prstGeom prst="line">
                        <a:avLst/>
                      </a:prstGeom>
                      <a:ln w="95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117" name="Přímá spojnice 91"/>
                  <p:cNvCxnSpPr/>
                  <p:nvPr/>
                </p:nvCxnSpPr>
                <p:spPr>
                  <a:xfrm>
                    <a:off x="5839519" y="1501877"/>
                    <a:ext cx="0" cy="370805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5" name="Dvojitá šipka 114"/>
                <p:cNvSpPr/>
                <p:nvPr/>
              </p:nvSpPr>
              <p:spPr>
                <a:xfrm flipH="1">
                  <a:off x="7020272" y="3140968"/>
                  <a:ext cx="1080120" cy="360040"/>
                </a:xfrm>
                <a:prstGeom prst="chevron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113" name="Přímá spojovací šipka 257"/>
              <p:cNvCxnSpPr/>
              <p:nvPr/>
            </p:nvCxnSpPr>
            <p:spPr>
              <a:xfrm flipH="1">
                <a:off x="7236296" y="4698000"/>
                <a:ext cx="3600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Skupina 121"/>
            <p:cNvGrpSpPr>
              <a:grpSpLocks noChangeAspect="1"/>
            </p:cNvGrpSpPr>
            <p:nvPr/>
          </p:nvGrpSpPr>
          <p:grpSpPr>
            <a:xfrm>
              <a:off x="5292080" y="2852936"/>
              <a:ext cx="282849" cy="396000"/>
              <a:chOff x="1512000" y="4221088"/>
              <a:chExt cx="360000" cy="504016"/>
            </a:xfrm>
          </p:grpSpPr>
          <p:pic>
            <p:nvPicPr>
              <p:cNvPr id="123" name="Picture 2"/>
              <p:cNvPicPr preferRelativeResize="0"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12000" y="4365104"/>
                <a:ext cx="360000" cy="36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4" name="TextovéPole 123"/>
              <p:cNvSpPr txBox="1"/>
              <p:nvPr/>
            </p:nvSpPr>
            <p:spPr>
              <a:xfrm rot="10800000" flipH="1">
                <a:off x="1547664" y="4221088"/>
                <a:ext cx="288031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cs-CZ" sz="1600" b="1" dirty="0" smtClean="0"/>
                  <a:t>…</a:t>
                </a:r>
                <a:endParaRPr lang="cs-CZ" sz="1600" b="1" dirty="0"/>
              </a:p>
            </p:txBody>
          </p:sp>
        </p:grpSp>
        <p:grpSp>
          <p:nvGrpSpPr>
            <p:cNvPr id="131" name="Skupina 124"/>
            <p:cNvGrpSpPr/>
            <p:nvPr/>
          </p:nvGrpSpPr>
          <p:grpSpPr>
            <a:xfrm>
              <a:off x="4427984" y="2420888"/>
              <a:ext cx="360000" cy="504016"/>
              <a:chOff x="1512000" y="4221088"/>
              <a:chExt cx="360000" cy="504016"/>
            </a:xfrm>
          </p:grpSpPr>
          <p:pic>
            <p:nvPicPr>
              <p:cNvPr id="126" name="Picture 2"/>
              <p:cNvPicPr preferRelativeResize="0"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12000" y="4365104"/>
                <a:ext cx="360000" cy="36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7" name="TextovéPole 126"/>
              <p:cNvSpPr txBox="1"/>
              <p:nvPr/>
            </p:nvSpPr>
            <p:spPr>
              <a:xfrm rot="10800000" flipH="1">
                <a:off x="1547664" y="4221088"/>
                <a:ext cx="288031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cs-CZ" sz="1600" b="1" dirty="0" smtClean="0"/>
                  <a:t>…</a:t>
                </a:r>
                <a:endParaRPr lang="cs-CZ" sz="1600" b="1" dirty="0"/>
              </a:p>
            </p:txBody>
          </p:sp>
        </p:grpSp>
        <p:grpSp>
          <p:nvGrpSpPr>
            <p:cNvPr id="136" name="Skupina 127"/>
            <p:cNvGrpSpPr/>
            <p:nvPr/>
          </p:nvGrpSpPr>
          <p:grpSpPr>
            <a:xfrm>
              <a:off x="5076056" y="3645024"/>
              <a:ext cx="360000" cy="504016"/>
              <a:chOff x="1512000" y="4221088"/>
              <a:chExt cx="360000" cy="504016"/>
            </a:xfrm>
          </p:grpSpPr>
          <p:pic>
            <p:nvPicPr>
              <p:cNvPr id="129" name="Picture 2"/>
              <p:cNvPicPr preferRelativeResize="0"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12000" y="4365104"/>
                <a:ext cx="360000" cy="36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0" name="TextovéPole 129"/>
              <p:cNvSpPr txBox="1"/>
              <p:nvPr/>
            </p:nvSpPr>
            <p:spPr>
              <a:xfrm rot="10800000" flipH="1">
                <a:off x="1547664" y="4221088"/>
                <a:ext cx="288031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cs-CZ" sz="1600" b="1" dirty="0" smtClean="0"/>
                  <a:t>…</a:t>
                </a:r>
                <a:endParaRPr lang="cs-CZ" sz="1600" b="1" dirty="0"/>
              </a:p>
            </p:txBody>
          </p:sp>
        </p:grpSp>
        <p:grpSp>
          <p:nvGrpSpPr>
            <p:cNvPr id="139" name="Skupina 130"/>
            <p:cNvGrpSpPr/>
            <p:nvPr/>
          </p:nvGrpSpPr>
          <p:grpSpPr>
            <a:xfrm>
              <a:off x="4932040" y="4149080"/>
              <a:ext cx="360000" cy="504016"/>
              <a:chOff x="1512000" y="4221088"/>
              <a:chExt cx="360000" cy="504016"/>
            </a:xfrm>
          </p:grpSpPr>
          <p:pic>
            <p:nvPicPr>
              <p:cNvPr id="132" name="Picture 2"/>
              <p:cNvPicPr preferRelativeResize="0"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12000" y="4365104"/>
                <a:ext cx="360000" cy="36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3" name="TextovéPole 132"/>
              <p:cNvSpPr txBox="1"/>
              <p:nvPr/>
            </p:nvSpPr>
            <p:spPr>
              <a:xfrm rot="10800000" flipH="1">
                <a:off x="1547664" y="4221088"/>
                <a:ext cx="288031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cs-CZ" sz="1600" b="1" dirty="0" smtClean="0"/>
                  <a:t>…</a:t>
                </a:r>
                <a:endParaRPr lang="cs-CZ" sz="1600" b="1" dirty="0"/>
              </a:p>
            </p:txBody>
          </p:sp>
        </p:grpSp>
        <p:sp>
          <p:nvSpPr>
            <p:cNvPr id="134" name="AutoShape 69"/>
            <p:cNvSpPr>
              <a:spLocks noChangeArrowheads="1"/>
            </p:cNvSpPr>
            <p:nvPr/>
          </p:nvSpPr>
          <p:spPr bwMode="auto">
            <a:xfrm rot="19617509">
              <a:off x="5839972" y="3328821"/>
              <a:ext cx="228600" cy="228600"/>
            </a:xfrm>
            <a:prstGeom prst="flowChartSummingJunction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5" name="AutoShape 69"/>
            <p:cNvSpPr>
              <a:spLocks noChangeArrowheads="1"/>
            </p:cNvSpPr>
            <p:nvPr/>
          </p:nvSpPr>
          <p:spPr bwMode="auto">
            <a:xfrm rot="19617509">
              <a:off x="5839973" y="5921108"/>
              <a:ext cx="228600" cy="228600"/>
            </a:xfrm>
            <a:prstGeom prst="flowChartSummingJunction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42" name="Skupina 135"/>
            <p:cNvGrpSpPr>
              <a:grpSpLocks noChangeAspect="1"/>
            </p:cNvGrpSpPr>
            <p:nvPr/>
          </p:nvGrpSpPr>
          <p:grpSpPr>
            <a:xfrm>
              <a:off x="5220072" y="2852936"/>
              <a:ext cx="396000" cy="396000"/>
              <a:chOff x="5292080" y="3933056"/>
              <a:chExt cx="504056" cy="504056"/>
            </a:xfrm>
          </p:grpSpPr>
          <p:cxnSp>
            <p:nvCxnSpPr>
              <p:cNvPr id="137" name="Přímá spojovací čára 186"/>
              <p:cNvCxnSpPr/>
              <p:nvPr/>
            </p:nvCxnSpPr>
            <p:spPr>
              <a:xfrm>
                <a:off x="5292080" y="3933056"/>
                <a:ext cx="504056" cy="50405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Přímá spojovací čára 187"/>
              <p:cNvCxnSpPr/>
              <p:nvPr/>
            </p:nvCxnSpPr>
            <p:spPr>
              <a:xfrm flipH="1">
                <a:off x="5292080" y="3933056"/>
                <a:ext cx="504056" cy="50405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5" name="Skupina 174"/>
            <p:cNvGrpSpPr/>
            <p:nvPr/>
          </p:nvGrpSpPr>
          <p:grpSpPr>
            <a:xfrm>
              <a:off x="5220072" y="3284984"/>
              <a:ext cx="291375" cy="246986"/>
              <a:chOff x="3658046" y="2033800"/>
              <a:chExt cx="291375" cy="246986"/>
            </a:xfrm>
          </p:grpSpPr>
          <p:pic>
            <p:nvPicPr>
              <p:cNvPr id="140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658046" y="2093146"/>
                <a:ext cx="291375" cy="1876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cxnSp>
            <p:nvCxnSpPr>
              <p:cNvPr id="141" name="Přímá spojnice 140"/>
              <p:cNvCxnSpPr/>
              <p:nvPr/>
            </p:nvCxnSpPr>
            <p:spPr>
              <a:xfrm>
                <a:off x="3803733" y="2033800"/>
                <a:ext cx="0" cy="5927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6" name="Skupina 141"/>
            <p:cNvGrpSpPr/>
            <p:nvPr/>
          </p:nvGrpSpPr>
          <p:grpSpPr>
            <a:xfrm rot="810736" flipV="1">
              <a:off x="4595549" y="3138678"/>
              <a:ext cx="629475" cy="276139"/>
              <a:chOff x="3707904" y="2461437"/>
              <a:chExt cx="587649" cy="175475"/>
            </a:xfrm>
          </p:grpSpPr>
          <p:sp>
            <p:nvSpPr>
              <p:cNvPr id="143" name="Volný tvar 142"/>
              <p:cNvSpPr/>
              <p:nvPr/>
            </p:nvSpPr>
            <p:spPr>
              <a:xfrm>
                <a:off x="3817088" y="2461437"/>
                <a:ext cx="478465" cy="58479"/>
              </a:xfrm>
              <a:custGeom>
                <a:avLst/>
                <a:gdLst>
                  <a:gd name="connsiteX0" fmla="*/ 478465 w 478465"/>
                  <a:gd name="connsiteY0" fmla="*/ 26582 h 58479"/>
                  <a:gd name="connsiteX1" fmla="*/ 212652 w 478465"/>
                  <a:gd name="connsiteY1" fmla="*/ 5316 h 58479"/>
                  <a:gd name="connsiteX2" fmla="*/ 0 w 478465"/>
                  <a:gd name="connsiteY2" fmla="*/ 58479 h 58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78465" h="58479">
                    <a:moveTo>
                      <a:pt x="478465" y="26582"/>
                    </a:moveTo>
                    <a:cubicBezTo>
                      <a:pt x="385430" y="13291"/>
                      <a:pt x="292396" y="0"/>
                      <a:pt x="212652" y="5316"/>
                    </a:cubicBezTo>
                    <a:cubicBezTo>
                      <a:pt x="132908" y="10632"/>
                      <a:pt x="66454" y="34555"/>
                      <a:pt x="0" y="58479"/>
                    </a:cubicBezTo>
                  </a:path>
                </a:pathLst>
              </a:cu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44" name="Přímá spojovací šipka 190"/>
              <p:cNvCxnSpPr/>
              <p:nvPr/>
            </p:nvCxnSpPr>
            <p:spPr>
              <a:xfrm flipH="1">
                <a:off x="3707904" y="2564904"/>
                <a:ext cx="72008" cy="7200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7" name="Skupina 144"/>
            <p:cNvGrpSpPr/>
            <p:nvPr/>
          </p:nvGrpSpPr>
          <p:grpSpPr>
            <a:xfrm>
              <a:off x="6444208" y="2708920"/>
              <a:ext cx="507399" cy="379652"/>
              <a:chOff x="5364088" y="2780928"/>
              <a:chExt cx="507399" cy="379652"/>
            </a:xfrm>
          </p:grpSpPr>
          <p:grpSp>
            <p:nvGrpSpPr>
              <p:cNvPr id="152" name="Skupina 177"/>
              <p:cNvGrpSpPr/>
              <p:nvPr/>
            </p:nvGrpSpPr>
            <p:grpSpPr>
              <a:xfrm>
                <a:off x="5580112" y="2780928"/>
                <a:ext cx="291375" cy="246986"/>
                <a:chOff x="3658046" y="2033800"/>
                <a:chExt cx="291375" cy="246986"/>
              </a:xfrm>
            </p:grpSpPr>
            <p:pic>
              <p:nvPicPr>
                <p:cNvPr id="150" name="Picture 2" descr="D:\Učení\Materialy\!!situační značky\značky\mechanizovane kolove.jpg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3658046" y="2093146"/>
                  <a:ext cx="291375" cy="1876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</p:pic>
            <p:cxnSp>
              <p:nvCxnSpPr>
                <p:cNvPr id="151" name="Přímá spojnice 179"/>
                <p:cNvCxnSpPr/>
                <p:nvPr/>
              </p:nvCxnSpPr>
              <p:spPr>
                <a:xfrm>
                  <a:off x="3803733" y="2033800"/>
                  <a:ext cx="0" cy="5927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6" name="Skupina 78"/>
              <p:cNvGrpSpPr/>
              <p:nvPr/>
            </p:nvGrpSpPr>
            <p:grpSpPr>
              <a:xfrm>
                <a:off x="5364088" y="3068960"/>
                <a:ext cx="327257" cy="91620"/>
                <a:chOff x="3419872" y="5013176"/>
                <a:chExt cx="576064" cy="288032"/>
              </a:xfrm>
            </p:grpSpPr>
            <p:cxnSp>
              <p:nvCxnSpPr>
                <p:cNvPr id="148" name="Přímá spojovací čára 194"/>
                <p:cNvCxnSpPr/>
                <p:nvPr/>
              </p:nvCxnSpPr>
              <p:spPr>
                <a:xfrm>
                  <a:off x="3995936" y="5013176"/>
                  <a:ext cx="0" cy="288032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Přímá spojovací šipka 195"/>
                <p:cNvCxnSpPr/>
                <p:nvPr/>
              </p:nvCxnSpPr>
              <p:spPr>
                <a:xfrm flipH="1" flipV="1">
                  <a:off x="3419872" y="5157192"/>
                  <a:ext cx="576064" cy="144016"/>
                </a:xfrm>
                <a:prstGeom prst="straightConnector1">
                  <a:avLst/>
                </a:prstGeom>
                <a:ln w="2222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9" name="Skupina 151"/>
            <p:cNvGrpSpPr/>
            <p:nvPr/>
          </p:nvGrpSpPr>
          <p:grpSpPr>
            <a:xfrm rot="810736" flipV="1">
              <a:off x="5099352" y="2641296"/>
              <a:ext cx="1301393" cy="262789"/>
              <a:chOff x="3707904" y="2461437"/>
              <a:chExt cx="587649" cy="175475"/>
            </a:xfrm>
          </p:grpSpPr>
          <p:sp>
            <p:nvSpPr>
              <p:cNvPr id="153" name="Volný tvar 152"/>
              <p:cNvSpPr/>
              <p:nvPr/>
            </p:nvSpPr>
            <p:spPr>
              <a:xfrm>
                <a:off x="3817088" y="2461437"/>
                <a:ext cx="478465" cy="58479"/>
              </a:xfrm>
              <a:custGeom>
                <a:avLst/>
                <a:gdLst>
                  <a:gd name="connsiteX0" fmla="*/ 478465 w 478465"/>
                  <a:gd name="connsiteY0" fmla="*/ 26582 h 58479"/>
                  <a:gd name="connsiteX1" fmla="*/ 212652 w 478465"/>
                  <a:gd name="connsiteY1" fmla="*/ 5316 h 58479"/>
                  <a:gd name="connsiteX2" fmla="*/ 0 w 478465"/>
                  <a:gd name="connsiteY2" fmla="*/ 58479 h 58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78465" h="58479">
                    <a:moveTo>
                      <a:pt x="478465" y="26582"/>
                    </a:moveTo>
                    <a:cubicBezTo>
                      <a:pt x="385430" y="13291"/>
                      <a:pt x="292396" y="0"/>
                      <a:pt x="212652" y="5316"/>
                    </a:cubicBezTo>
                    <a:cubicBezTo>
                      <a:pt x="132908" y="10632"/>
                      <a:pt x="66454" y="34555"/>
                      <a:pt x="0" y="58479"/>
                    </a:cubicBezTo>
                  </a:path>
                </a:pathLst>
              </a:cu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54" name="Přímá spojovací šipka 200"/>
              <p:cNvCxnSpPr/>
              <p:nvPr/>
            </p:nvCxnSpPr>
            <p:spPr>
              <a:xfrm flipH="1">
                <a:off x="3707904" y="2564904"/>
                <a:ext cx="72008" cy="7200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5" name="TextovéPole 154"/>
            <p:cNvSpPr txBox="1"/>
            <p:nvPr/>
          </p:nvSpPr>
          <p:spPr>
            <a:xfrm>
              <a:off x="6804248" y="2996952"/>
              <a:ext cx="432048" cy="246221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1000" dirty="0" smtClean="0"/>
                <a:t>RES</a:t>
              </a:r>
              <a:endParaRPr lang="cs-CZ" sz="1000" dirty="0"/>
            </a:p>
          </p:txBody>
        </p:sp>
        <p:grpSp>
          <p:nvGrpSpPr>
            <p:cNvPr id="163" name="Skupina 155"/>
            <p:cNvGrpSpPr>
              <a:grpSpLocks noChangeAspect="1"/>
            </p:cNvGrpSpPr>
            <p:nvPr/>
          </p:nvGrpSpPr>
          <p:grpSpPr>
            <a:xfrm>
              <a:off x="5076056" y="3789040"/>
              <a:ext cx="396000" cy="396000"/>
              <a:chOff x="5292080" y="3933056"/>
              <a:chExt cx="504056" cy="504056"/>
            </a:xfrm>
          </p:grpSpPr>
          <p:cxnSp>
            <p:nvCxnSpPr>
              <p:cNvPr id="157" name="Přímá spojovací čára 204"/>
              <p:cNvCxnSpPr/>
              <p:nvPr/>
            </p:nvCxnSpPr>
            <p:spPr>
              <a:xfrm>
                <a:off x="5292080" y="3933056"/>
                <a:ext cx="504056" cy="50405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Přímá spojovací čára 208"/>
              <p:cNvCxnSpPr/>
              <p:nvPr/>
            </p:nvCxnSpPr>
            <p:spPr>
              <a:xfrm flipH="1">
                <a:off x="5292080" y="3933056"/>
                <a:ext cx="504056" cy="50405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7" name="Skupina 149"/>
            <p:cNvGrpSpPr/>
            <p:nvPr/>
          </p:nvGrpSpPr>
          <p:grpSpPr>
            <a:xfrm rot="1637634">
              <a:off x="2411760" y="2204864"/>
              <a:ext cx="400280" cy="886268"/>
              <a:chOff x="1249481" y="2814442"/>
              <a:chExt cx="400280" cy="886268"/>
            </a:xfrm>
          </p:grpSpPr>
          <p:sp>
            <p:nvSpPr>
              <p:cNvPr id="160" name="Line 6"/>
              <p:cNvSpPr>
                <a:spLocks noChangeShapeType="1"/>
              </p:cNvSpPr>
              <p:nvPr/>
            </p:nvSpPr>
            <p:spPr bwMode="auto">
              <a:xfrm flipH="1" flipV="1">
                <a:off x="1402931" y="2814442"/>
                <a:ext cx="246830" cy="847106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1" name="Line 6"/>
              <p:cNvSpPr>
                <a:spLocks noChangeShapeType="1"/>
              </p:cNvSpPr>
              <p:nvPr/>
            </p:nvSpPr>
            <p:spPr bwMode="auto">
              <a:xfrm flipV="1">
                <a:off x="1249481" y="2822135"/>
                <a:ext cx="153450" cy="4931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" name="Line 6"/>
              <p:cNvSpPr>
                <a:spLocks noChangeShapeType="1"/>
              </p:cNvSpPr>
              <p:nvPr/>
            </p:nvSpPr>
            <p:spPr bwMode="auto">
              <a:xfrm flipV="1">
                <a:off x="1496311" y="3651391"/>
                <a:ext cx="153450" cy="4931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71" name="Skupina 149"/>
            <p:cNvGrpSpPr/>
            <p:nvPr/>
          </p:nvGrpSpPr>
          <p:grpSpPr>
            <a:xfrm>
              <a:off x="2411760" y="3933056"/>
              <a:ext cx="400280" cy="814260"/>
              <a:chOff x="1249481" y="2814442"/>
              <a:chExt cx="400280" cy="886268"/>
            </a:xfrm>
          </p:grpSpPr>
          <p:sp>
            <p:nvSpPr>
              <p:cNvPr id="164" name="Line 6"/>
              <p:cNvSpPr>
                <a:spLocks noChangeShapeType="1"/>
              </p:cNvSpPr>
              <p:nvPr/>
            </p:nvSpPr>
            <p:spPr bwMode="auto">
              <a:xfrm flipH="1" flipV="1">
                <a:off x="1402931" y="2814442"/>
                <a:ext cx="246830" cy="847106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" name="Line 6"/>
              <p:cNvSpPr>
                <a:spLocks noChangeShapeType="1"/>
              </p:cNvSpPr>
              <p:nvPr/>
            </p:nvSpPr>
            <p:spPr bwMode="auto">
              <a:xfrm flipV="1">
                <a:off x="1249481" y="2822135"/>
                <a:ext cx="153450" cy="4931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6" name="Line 6"/>
              <p:cNvSpPr>
                <a:spLocks noChangeShapeType="1"/>
              </p:cNvSpPr>
              <p:nvPr/>
            </p:nvSpPr>
            <p:spPr bwMode="auto">
              <a:xfrm flipV="1">
                <a:off x="1496311" y="3651391"/>
                <a:ext cx="153450" cy="4931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72" name="Skupina 149"/>
            <p:cNvGrpSpPr/>
            <p:nvPr/>
          </p:nvGrpSpPr>
          <p:grpSpPr>
            <a:xfrm rot="2167547">
              <a:off x="2562525" y="5622032"/>
              <a:ext cx="400280" cy="886268"/>
              <a:chOff x="1249481" y="2814442"/>
              <a:chExt cx="400280" cy="886268"/>
            </a:xfrm>
          </p:grpSpPr>
          <p:sp>
            <p:nvSpPr>
              <p:cNvPr id="168" name="Line 6"/>
              <p:cNvSpPr>
                <a:spLocks noChangeShapeType="1"/>
              </p:cNvSpPr>
              <p:nvPr/>
            </p:nvSpPr>
            <p:spPr bwMode="auto">
              <a:xfrm flipH="1" flipV="1">
                <a:off x="1402931" y="2814442"/>
                <a:ext cx="246830" cy="847106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9" name="Line 6"/>
              <p:cNvSpPr>
                <a:spLocks noChangeShapeType="1"/>
              </p:cNvSpPr>
              <p:nvPr/>
            </p:nvSpPr>
            <p:spPr bwMode="auto">
              <a:xfrm flipV="1">
                <a:off x="1249481" y="2822135"/>
                <a:ext cx="153450" cy="4931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0" name="Line 6"/>
              <p:cNvSpPr>
                <a:spLocks noChangeShapeType="1"/>
              </p:cNvSpPr>
              <p:nvPr/>
            </p:nvSpPr>
            <p:spPr bwMode="auto">
              <a:xfrm flipV="1">
                <a:off x="1496311" y="3651391"/>
                <a:ext cx="153450" cy="4931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73" name="Skupina 170"/>
            <p:cNvGrpSpPr/>
            <p:nvPr/>
          </p:nvGrpSpPr>
          <p:grpSpPr>
            <a:xfrm>
              <a:off x="2843808" y="2636912"/>
              <a:ext cx="1440160" cy="333553"/>
              <a:chOff x="2843808" y="2636912"/>
              <a:chExt cx="1440160" cy="333553"/>
            </a:xfrm>
          </p:grpSpPr>
          <p:grpSp>
            <p:nvGrpSpPr>
              <p:cNvPr id="174" name="Skupina 171"/>
              <p:cNvGrpSpPr/>
              <p:nvPr/>
            </p:nvGrpSpPr>
            <p:grpSpPr>
              <a:xfrm>
                <a:off x="2843808" y="2636912"/>
                <a:ext cx="1440160" cy="333553"/>
                <a:chOff x="6156176" y="2276872"/>
                <a:chExt cx="1440160" cy="333553"/>
              </a:xfrm>
            </p:grpSpPr>
            <p:sp>
              <p:nvSpPr>
                <p:cNvPr id="182" name="Pětiúhelník 181"/>
                <p:cNvSpPr/>
                <p:nvPr/>
              </p:nvSpPr>
              <p:spPr>
                <a:xfrm flipH="1">
                  <a:off x="6732240" y="2276872"/>
                  <a:ext cx="864096" cy="288032"/>
                </a:xfrm>
                <a:prstGeom prst="homePlat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 smtClean="0"/>
                </a:p>
                <a:p>
                  <a:pPr algn="ctr"/>
                  <a:endParaRPr lang="cs-CZ" dirty="0"/>
                </a:p>
              </p:txBody>
            </p:sp>
            <p:grpSp>
              <p:nvGrpSpPr>
                <p:cNvPr id="176" name="Group 56"/>
                <p:cNvGrpSpPr>
                  <a:grpSpLocks/>
                </p:cNvGrpSpPr>
                <p:nvPr/>
              </p:nvGrpSpPr>
              <p:grpSpPr bwMode="auto">
                <a:xfrm rot="10800000">
                  <a:off x="6156176" y="2276872"/>
                  <a:ext cx="575445" cy="333553"/>
                  <a:chOff x="1039" y="3841"/>
                  <a:chExt cx="374" cy="129"/>
                </a:xfrm>
                <a:effectLst>
                  <a:outerShdw blurRad="50800" dist="50800" dir="5400000" algn="ctr" rotWithShape="0">
                    <a:schemeClr val="bg1"/>
                  </a:outerShdw>
                </a:effectLst>
              </p:grpSpPr>
              <p:sp>
                <p:nvSpPr>
                  <p:cNvPr id="184" name="Line 5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039" y="3906"/>
                    <a:ext cx="33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85" name="Freeform 58"/>
                  <p:cNvSpPr>
                    <a:spLocks noChangeAspect="1"/>
                  </p:cNvSpPr>
                  <p:nvPr/>
                </p:nvSpPr>
                <p:spPr bwMode="auto">
                  <a:xfrm>
                    <a:off x="1298" y="3841"/>
                    <a:ext cx="115" cy="64"/>
                  </a:xfrm>
                  <a:custGeom>
                    <a:avLst/>
                    <a:gdLst>
                      <a:gd name="T0" fmla="*/ 0 w 1511"/>
                      <a:gd name="T1" fmla="*/ 0 h 1373"/>
                      <a:gd name="T2" fmla="*/ 0 w 1511"/>
                      <a:gd name="T3" fmla="*/ 0 h 1373"/>
                      <a:gd name="T4" fmla="*/ 0 w 1511"/>
                      <a:gd name="T5" fmla="*/ 0 h 1373"/>
                      <a:gd name="T6" fmla="*/ 0 60000 65536"/>
                      <a:gd name="T7" fmla="*/ 0 60000 65536"/>
                      <a:gd name="T8" fmla="*/ 0 60000 65536"/>
                      <a:gd name="T9" fmla="*/ 0 w 1511"/>
                      <a:gd name="T10" fmla="*/ 0 h 1373"/>
                      <a:gd name="T11" fmla="*/ 1511 w 1511"/>
                      <a:gd name="T12" fmla="*/ 1373 h 1373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511" h="1373">
                        <a:moveTo>
                          <a:pt x="0" y="445"/>
                        </a:moveTo>
                        <a:lnTo>
                          <a:pt x="0" y="0"/>
                        </a:lnTo>
                        <a:lnTo>
                          <a:pt x="1511" y="1373"/>
                        </a:lnTo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86" name="Freeform 59"/>
                  <p:cNvSpPr>
                    <a:spLocks noChangeAspect="1"/>
                  </p:cNvSpPr>
                  <p:nvPr/>
                </p:nvSpPr>
                <p:spPr bwMode="auto">
                  <a:xfrm>
                    <a:off x="1298" y="3905"/>
                    <a:ext cx="115" cy="65"/>
                  </a:xfrm>
                  <a:custGeom>
                    <a:avLst/>
                    <a:gdLst>
                      <a:gd name="T0" fmla="*/ 0 w 1511"/>
                      <a:gd name="T1" fmla="*/ 0 h 1391"/>
                      <a:gd name="T2" fmla="*/ 0 w 1511"/>
                      <a:gd name="T3" fmla="*/ 0 h 1391"/>
                      <a:gd name="T4" fmla="*/ 0 w 1511"/>
                      <a:gd name="T5" fmla="*/ 0 h 1391"/>
                      <a:gd name="T6" fmla="*/ 0 60000 65536"/>
                      <a:gd name="T7" fmla="*/ 0 60000 65536"/>
                      <a:gd name="T8" fmla="*/ 0 60000 65536"/>
                      <a:gd name="T9" fmla="*/ 0 w 1511"/>
                      <a:gd name="T10" fmla="*/ 0 h 1391"/>
                      <a:gd name="T11" fmla="*/ 1511 w 1511"/>
                      <a:gd name="T12" fmla="*/ 1391 h 1391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511" h="1391">
                        <a:moveTo>
                          <a:pt x="0" y="948"/>
                        </a:moveTo>
                        <a:lnTo>
                          <a:pt x="0" y="1391"/>
                        </a:lnTo>
                        <a:lnTo>
                          <a:pt x="1511" y="0"/>
                        </a:lnTo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87" name="Freeform 60"/>
                  <p:cNvSpPr>
                    <a:spLocks noChangeAspect="1"/>
                  </p:cNvSpPr>
                  <p:nvPr/>
                </p:nvSpPr>
                <p:spPr bwMode="auto">
                  <a:xfrm>
                    <a:off x="1298" y="3861"/>
                    <a:ext cx="81" cy="88"/>
                  </a:xfrm>
                  <a:custGeom>
                    <a:avLst/>
                    <a:gdLst>
                      <a:gd name="T0" fmla="*/ 0 w 1056"/>
                      <a:gd name="T1" fmla="*/ 0 h 1901"/>
                      <a:gd name="T2" fmla="*/ 0 w 1056"/>
                      <a:gd name="T3" fmla="*/ 0 h 1901"/>
                      <a:gd name="T4" fmla="*/ 0 w 1056"/>
                      <a:gd name="T5" fmla="*/ 0 h 1901"/>
                      <a:gd name="T6" fmla="*/ 0 60000 65536"/>
                      <a:gd name="T7" fmla="*/ 0 60000 65536"/>
                      <a:gd name="T8" fmla="*/ 0 60000 65536"/>
                      <a:gd name="T9" fmla="*/ 0 w 1056"/>
                      <a:gd name="T10" fmla="*/ 0 h 1901"/>
                      <a:gd name="T11" fmla="*/ 1056 w 1056"/>
                      <a:gd name="T12" fmla="*/ 1901 h 1901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056" h="1901">
                        <a:moveTo>
                          <a:pt x="0" y="0"/>
                        </a:moveTo>
                        <a:lnTo>
                          <a:pt x="1056" y="944"/>
                        </a:lnTo>
                        <a:lnTo>
                          <a:pt x="0" y="1901"/>
                        </a:lnTo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</p:grpSp>
          <p:grpSp>
            <p:nvGrpSpPr>
              <p:cNvPr id="183" name="Skupina 167"/>
              <p:cNvGrpSpPr/>
              <p:nvPr/>
            </p:nvGrpSpPr>
            <p:grpSpPr>
              <a:xfrm>
                <a:off x="3635896" y="2636912"/>
                <a:ext cx="291375" cy="246986"/>
                <a:chOff x="3658046" y="2033800"/>
                <a:chExt cx="291375" cy="246986"/>
              </a:xfrm>
            </p:grpSpPr>
            <p:pic>
              <p:nvPicPr>
                <p:cNvPr id="180" name="Picture 2" descr="D:\Učení\Materialy\!!situační značky\značky\mechanizovane kolove.jpg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3658046" y="2093146"/>
                  <a:ext cx="291375" cy="1876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</p:pic>
            <p:cxnSp>
              <p:nvCxnSpPr>
                <p:cNvPr id="181" name="Přímá spojnice 165"/>
                <p:cNvCxnSpPr/>
                <p:nvPr/>
              </p:nvCxnSpPr>
              <p:spPr>
                <a:xfrm>
                  <a:off x="3803733" y="2033800"/>
                  <a:ext cx="0" cy="5927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8" name="Skupina 173"/>
              <p:cNvGrpSpPr>
                <a:grpSpLocks noChangeAspect="1"/>
              </p:cNvGrpSpPr>
              <p:nvPr/>
            </p:nvGrpSpPr>
            <p:grpSpPr>
              <a:xfrm>
                <a:off x="3995936" y="2636912"/>
                <a:ext cx="262068" cy="248020"/>
                <a:chOff x="6429585" y="4530110"/>
                <a:chExt cx="609600" cy="576925"/>
              </a:xfrm>
            </p:grpSpPr>
            <p:sp>
              <p:nvSpPr>
                <p:cNvPr id="175" name="TextovéPole 174"/>
                <p:cNvSpPr txBox="1"/>
                <p:nvPr/>
              </p:nvSpPr>
              <p:spPr>
                <a:xfrm rot="10800000">
                  <a:off x="6516216" y="4530110"/>
                  <a:ext cx="452101" cy="42955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cs-CZ" sz="1200" b="1" dirty="0" smtClean="0"/>
                    <a:t>…</a:t>
                  </a:r>
                  <a:endParaRPr lang="cs-CZ" sz="1200" b="1" dirty="0"/>
                </a:p>
              </p:txBody>
            </p:sp>
            <p:grpSp>
              <p:nvGrpSpPr>
                <p:cNvPr id="191" name="Skupina 38"/>
                <p:cNvGrpSpPr/>
                <p:nvPr/>
              </p:nvGrpSpPr>
              <p:grpSpPr>
                <a:xfrm>
                  <a:off x="6429585" y="4726035"/>
                  <a:ext cx="609600" cy="381000"/>
                  <a:chOff x="6429585" y="4726035"/>
                  <a:chExt cx="609600" cy="381000"/>
                </a:xfrm>
              </p:grpSpPr>
              <p:sp>
                <p:nvSpPr>
                  <p:cNvPr id="17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6429585" y="4726035"/>
                    <a:ext cx="609600" cy="381000"/>
                  </a:xfrm>
                  <a:prstGeom prst="rect">
                    <a:avLst/>
                  </a:prstGeom>
                  <a:solidFill>
                    <a:srgbClr val="46D5E4"/>
                  </a:solidFill>
                  <a:ln w="222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lIns="90000" tIns="46800" rIns="90000" bIns="46800" anchor="ctr"/>
                  <a:lstStyle/>
                  <a:p>
                    <a:pPr algn="ctr" defTabSz="449263">
                      <a:buClr>
                        <a:srgbClr val="000000"/>
                      </a:buClr>
                      <a:buSzPct val="100000"/>
                      <a:buFont typeface="Times New Roman" pitchFamily="18" charset="0"/>
                      <a:buNone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en-US" sz="160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cxnSp>
                <p:nvCxnSpPr>
                  <p:cNvPr id="178" name="Přímá spojovací čára 308"/>
                  <p:cNvCxnSpPr>
                    <a:stCxn id="177" idx="0"/>
                  </p:cNvCxnSpPr>
                  <p:nvPr/>
                </p:nvCxnSpPr>
                <p:spPr>
                  <a:xfrm flipH="1">
                    <a:off x="6444208" y="4726035"/>
                    <a:ext cx="290177" cy="359149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Přímá spojovací čára 309"/>
                  <p:cNvCxnSpPr>
                    <a:stCxn id="177" idx="0"/>
                  </p:cNvCxnSpPr>
                  <p:nvPr/>
                </p:nvCxnSpPr>
                <p:spPr>
                  <a:xfrm>
                    <a:off x="6734385" y="4726035"/>
                    <a:ext cx="285887" cy="359149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92" name="Skupina 187"/>
            <p:cNvGrpSpPr>
              <a:grpSpLocks noChangeAspect="1"/>
            </p:cNvGrpSpPr>
            <p:nvPr/>
          </p:nvGrpSpPr>
          <p:grpSpPr>
            <a:xfrm>
              <a:off x="5292080" y="5085184"/>
              <a:ext cx="396000" cy="396000"/>
              <a:chOff x="5292080" y="3933056"/>
              <a:chExt cx="504056" cy="504056"/>
            </a:xfrm>
          </p:grpSpPr>
          <p:cxnSp>
            <p:nvCxnSpPr>
              <p:cNvPr id="189" name="Přímá spojovací čára 315"/>
              <p:cNvCxnSpPr/>
              <p:nvPr/>
            </p:nvCxnSpPr>
            <p:spPr>
              <a:xfrm>
                <a:off x="5292080" y="3933056"/>
                <a:ext cx="504056" cy="50405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Přímá spojovací čára 320"/>
              <p:cNvCxnSpPr/>
              <p:nvPr/>
            </p:nvCxnSpPr>
            <p:spPr>
              <a:xfrm flipH="1">
                <a:off x="5292080" y="3933056"/>
                <a:ext cx="504056" cy="50405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6" name="Skupina 190"/>
            <p:cNvGrpSpPr/>
            <p:nvPr/>
          </p:nvGrpSpPr>
          <p:grpSpPr>
            <a:xfrm>
              <a:off x="3275856" y="4941168"/>
              <a:ext cx="1371495" cy="246986"/>
              <a:chOff x="3347864" y="5157192"/>
              <a:chExt cx="1371495" cy="246986"/>
            </a:xfrm>
          </p:grpSpPr>
          <p:grpSp>
            <p:nvGrpSpPr>
              <p:cNvPr id="197" name="Skupina 167"/>
              <p:cNvGrpSpPr/>
              <p:nvPr/>
            </p:nvGrpSpPr>
            <p:grpSpPr>
              <a:xfrm>
                <a:off x="4427984" y="5157192"/>
                <a:ext cx="291375" cy="246986"/>
                <a:chOff x="3658046" y="2033800"/>
                <a:chExt cx="291375" cy="246986"/>
              </a:xfrm>
            </p:grpSpPr>
            <p:pic>
              <p:nvPicPr>
                <p:cNvPr id="194" name="Picture 2" descr="D:\Učení\Materialy\!!situační značky\značky\mechanizovane kolove.jpg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3658046" y="2093146"/>
                  <a:ext cx="291375" cy="1876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</p:pic>
            <p:cxnSp>
              <p:nvCxnSpPr>
                <p:cNvPr id="195" name="Přímá spojnice 194"/>
                <p:cNvCxnSpPr/>
                <p:nvPr/>
              </p:nvCxnSpPr>
              <p:spPr>
                <a:xfrm>
                  <a:off x="3803733" y="2033800"/>
                  <a:ext cx="0" cy="5927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93" name="Přímá spojovací šipka 325"/>
              <p:cNvCxnSpPr/>
              <p:nvPr/>
            </p:nvCxnSpPr>
            <p:spPr>
              <a:xfrm flipH="1">
                <a:off x="3347864" y="5301208"/>
                <a:ext cx="108012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9" name="Skupina 195"/>
            <p:cNvGrpSpPr/>
            <p:nvPr/>
          </p:nvGrpSpPr>
          <p:grpSpPr>
            <a:xfrm>
              <a:off x="3347864" y="5301208"/>
              <a:ext cx="1944216" cy="360040"/>
              <a:chOff x="6804248" y="4509120"/>
              <a:chExt cx="1944216" cy="360040"/>
            </a:xfrm>
          </p:grpSpPr>
          <p:grpSp>
            <p:nvGrpSpPr>
              <p:cNvPr id="201" name="Skupina 292"/>
              <p:cNvGrpSpPr/>
              <p:nvPr/>
            </p:nvGrpSpPr>
            <p:grpSpPr>
              <a:xfrm>
                <a:off x="7668344" y="4509120"/>
                <a:ext cx="1080120" cy="360040"/>
                <a:chOff x="7020272" y="3140968"/>
                <a:chExt cx="1080120" cy="360040"/>
              </a:xfrm>
            </p:grpSpPr>
            <p:grpSp>
              <p:nvGrpSpPr>
                <p:cNvPr id="204" name="Skupina 89"/>
                <p:cNvGrpSpPr>
                  <a:grpSpLocks noChangeAspect="1"/>
                </p:cNvGrpSpPr>
                <p:nvPr/>
              </p:nvGrpSpPr>
              <p:grpSpPr>
                <a:xfrm>
                  <a:off x="7369563" y="3175612"/>
                  <a:ext cx="299873" cy="252000"/>
                  <a:chOff x="5531849" y="1365494"/>
                  <a:chExt cx="612000" cy="514298"/>
                </a:xfrm>
              </p:grpSpPr>
              <p:grpSp>
                <p:nvGrpSpPr>
                  <p:cNvPr id="207" name="Skupina 90"/>
                  <p:cNvGrpSpPr/>
                  <p:nvPr/>
                </p:nvGrpSpPr>
                <p:grpSpPr>
                  <a:xfrm>
                    <a:off x="5531849" y="1365494"/>
                    <a:ext cx="612000" cy="514298"/>
                    <a:chOff x="5531849" y="1365494"/>
                    <a:chExt cx="612000" cy="514298"/>
                  </a:xfrm>
                </p:grpSpPr>
                <p:pic>
                  <p:nvPicPr>
                    <p:cNvPr id="203" name="Picture 4" descr="D:\Učení\Materialy\!!situační značky\pěší.jpg"/>
                    <p:cNvPicPr preferRelativeResize="0">
                      <a:picLocks noChangeAspect="1" noChangeArrowheads="1"/>
                    </p:cNvPicPr>
                    <p:nvPr/>
                  </p:nvPicPr>
                  <p:blipFill>
                    <a:blip r:embed="rId7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5531849" y="1485941"/>
                      <a:ext cx="612000" cy="39385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</a:ln>
                  </p:spPr>
                </p:pic>
                <p:grpSp>
                  <p:nvGrpSpPr>
                    <p:cNvPr id="210" name="Skupina 93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5814012" y="1365494"/>
                      <a:ext cx="51014" cy="124988"/>
                      <a:chOff x="9828584" y="4075139"/>
                      <a:chExt cx="75777" cy="169277"/>
                    </a:xfrm>
                  </p:grpSpPr>
                  <p:cxnSp>
                    <p:nvCxnSpPr>
                      <p:cNvPr id="205" name="Přímá spojnice 94"/>
                      <p:cNvCxnSpPr/>
                      <p:nvPr/>
                    </p:nvCxnSpPr>
                    <p:spPr>
                      <a:xfrm>
                        <a:off x="9828584" y="4075139"/>
                        <a:ext cx="0" cy="169277"/>
                      </a:xfrm>
                      <a:prstGeom prst="line">
                        <a:avLst/>
                      </a:prstGeom>
                      <a:ln w="95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06" name="Přímá spojnice 95"/>
                      <p:cNvCxnSpPr/>
                      <p:nvPr/>
                    </p:nvCxnSpPr>
                    <p:spPr>
                      <a:xfrm>
                        <a:off x="9904361" y="4075139"/>
                        <a:ext cx="0" cy="169277"/>
                      </a:xfrm>
                      <a:prstGeom prst="line">
                        <a:avLst/>
                      </a:prstGeom>
                      <a:ln w="95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202" name="Přímá spojnice 91"/>
                  <p:cNvCxnSpPr/>
                  <p:nvPr/>
                </p:nvCxnSpPr>
                <p:spPr>
                  <a:xfrm>
                    <a:off x="5839519" y="1501877"/>
                    <a:ext cx="0" cy="370805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00" name="Dvojitá šipka 199"/>
                <p:cNvSpPr/>
                <p:nvPr/>
              </p:nvSpPr>
              <p:spPr>
                <a:xfrm flipH="1">
                  <a:off x="7020272" y="3140968"/>
                  <a:ext cx="1080120" cy="360040"/>
                </a:xfrm>
                <a:prstGeom prst="chevron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198" name="Přímá spojovací šipka 337"/>
              <p:cNvCxnSpPr/>
              <p:nvPr/>
            </p:nvCxnSpPr>
            <p:spPr>
              <a:xfrm flipH="1">
                <a:off x="6804248" y="4698000"/>
                <a:ext cx="792088" cy="2714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1" name="Skupina 206"/>
            <p:cNvGrpSpPr>
              <a:grpSpLocks noChangeAspect="1"/>
            </p:cNvGrpSpPr>
            <p:nvPr/>
          </p:nvGrpSpPr>
          <p:grpSpPr>
            <a:xfrm>
              <a:off x="4932040" y="4293096"/>
              <a:ext cx="396000" cy="396000"/>
              <a:chOff x="5292080" y="3933056"/>
              <a:chExt cx="504056" cy="504056"/>
            </a:xfrm>
          </p:grpSpPr>
          <p:cxnSp>
            <p:nvCxnSpPr>
              <p:cNvPr id="208" name="Přímá spojovací čára 347"/>
              <p:cNvCxnSpPr/>
              <p:nvPr/>
            </p:nvCxnSpPr>
            <p:spPr>
              <a:xfrm>
                <a:off x="5292080" y="3933056"/>
                <a:ext cx="504056" cy="50405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Přímá spojovací čára 348"/>
              <p:cNvCxnSpPr/>
              <p:nvPr/>
            </p:nvCxnSpPr>
            <p:spPr>
              <a:xfrm flipH="1">
                <a:off x="5292080" y="3933056"/>
                <a:ext cx="504056" cy="50405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5" name="Skupina 209"/>
            <p:cNvGrpSpPr/>
            <p:nvPr/>
          </p:nvGrpSpPr>
          <p:grpSpPr>
            <a:xfrm>
              <a:off x="2771800" y="4005064"/>
              <a:ext cx="795431" cy="246986"/>
              <a:chOff x="3923928" y="5157192"/>
              <a:chExt cx="795431" cy="246986"/>
            </a:xfrm>
          </p:grpSpPr>
          <p:grpSp>
            <p:nvGrpSpPr>
              <p:cNvPr id="218" name="Skupina 167"/>
              <p:cNvGrpSpPr/>
              <p:nvPr/>
            </p:nvGrpSpPr>
            <p:grpSpPr>
              <a:xfrm>
                <a:off x="4427984" y="5157192"/>
                <a:ext cx="291375" cy="246986"/>
                <a:chOff x="3658046" y="2033800"/>
                <a:chExt cx="291375" cy="246986"/>
              </a:xfrm>
            </p:grpSpPr>
            <p:pic>
              <p:nvPicPr>
                <p:cNvPr id="213" name="Picture 2" descr="D:\Učení\Materialy\!!situační značky\značky\mechanizovane kolove.jpg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3658046" y="2093146"/>
                  <a:ext cx="291375" cy="1876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</p:pic>
            <p:cxnSp>
              <p:nvCxnSpPr>
                <p:cNvPr id="214" name="Přímá spojnice 165"/>
                <p:cNvCxnSpPr/>
                <p:nvPr/>
              </p:nvCxnSpPr>
              <p:spPr>
                <a:xfrm>
                  <a:off x="3803733" y="2033800"/>
                  <a:ext cx="0" cy="5927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2" name="Přímá spojovací šipka 352"/>
              <p:cNvCxnSpPr/>
              <p:nvPr/>
            </p:nvCxnSpPr>
            <p:spPr>
              <a:xfrm flipH="1">
                <a:off x="3923928" y="5301208"/>
                <a:ext cx="504056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2" name="Skupina 214"/>
            <p:cNvGrpSpPr/>
            <p:nvPr/>
          </p:nvGrpSpPr>
          <p:grpSpPr>
            <a:xfrm rot="810736" flipV="1">
              <a:off x="2363301" y="4794861"/>
              <a:ext cx="629475" cy="276139"/>
              <a:chOff x="3707904" y="2461437"/>
              <a:chExt cx="587649" cy="175475"/>
            </a:xfrm>
          </p:grpSpPr>
          <p:sp>
            <p:nvSpPr>
              <p:cNvPr id="216" name="Volný tvar 215"/>
              <p:cNvSpPr/>
              <p:nvPr/>
            </p:nvSpPr>
            <p:spPr>
              <a:xfrm>
                <a:off x="3817088" y="2461437"/>
                <a:ext cx="478465" cy="58479"/>
              </a:xfrm>
              <a:custGeom>
                <a:avLst/>
                <a:gdLst>
                  <a:gd name="connsiteX0" fmla="*/ 478465 w 478465"/>
                  <a:gd name="connsiteY0" fmla="*/ 26582 h 58479"/>
                  <a:gd name="connsiteX1" fmla="*/ 212652 w 478465"/>
                  <a:gd name="connsiteY1" fmla="*/ 5316 h 58479"/>
                  <a:gd name="connsiteX2" fmla="*/ 0 w 478465"/>
                  <a:gd name="connsiteY2" fmla="*/ 58479 h 58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78465" h="58479">
                    <a:moveTo>
                      <a:pt x="478465" y="26582"/>
                    </a:moveTo>
                    <a:cubicBezTo>
                      <a:pt x="385430" y="13291"/>
                      <a:pt x="292396" y="0"/>
                      <a:pt x="212652" y="5316"/>
                    </a:cubicBezTo>
                    <a:cubicBezTo>
                      <a:pt x="132908" y="10632"/>
                      <a:pt x="66454" y="34555"/>
                      <a:pt x="0" y="58479"/>
                    </a:cubicBezTo>
                  </a:path>
                </a:pathLst>
              </a:cu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217" name="Přímá spojovací šipka 357"/>
              <p:cNvCxnSpPr/>
              <p:nvPr/>
            </p:nvCxnSpPr>
            <p:spPr>
              <a:xfrm flipH="1">
                <a:off x="3707904" y="2564904"/>
                <a:ext cx="72008" cy="7200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3" name="Skupina 149"/>
            <p:cNvGrpSpPr/>
            <p:nvPr/>
          </p:nvGrpSpPr>
          <p:grpSpPr>
            <a:xfrm rot="16200000">
              <a:off x="3158810" y="1745846"/>
              <a:ext cx="400280" cy="886268"/>
              <a:chOff x="1249481" y="2814442"/>
              <a:chExt cx="400280" cy="886268"/>
            </a:xfrm>
          </p:grpSpPr>
          <p:sp>
            <p:nvSpPr>
              <p:cNvPr id="219" name="Line 6"/>
              <p:cNvSpPr>
                <a:spLocks noChangeShapeType="1"/>
              </p:cNvSpPr>
              <p:nvPr/>
            </p:nvSpPr>
            <p:spPr bwMode="auto">
              <a:xfrm flipH="1" flipV="1">
                <a:off x="1402931" y="2814442"/>
                <a:ext cx="246830" cy="84710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0" name="Line 6"/>
              <p:cNvSpPr>
                <a:spLocks noChangeShapeType="1"/>
              </p:cNvSpPr>
              <p:nvPr/>
            </p:nvSpPr>
            <p:spPr bwMode="auto">
              <a:xfrm flipV="1">
                <a:off x="1249481" y="2822135"/>
                <a:ext cx="153450" cy="4931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1" name="Line 6"/>
              <p:cNvSpPr>
                <a:spLocks noChangeShapeType="1"/>
              </p:cNvSpPr>
              <p:nvPr/>
            </p:nvSpPr>
            <p:spPr bwMode="auto">
              <a:xfrm flipV="1">
                <a:off x="1496311" y="3651391"/>
                <a:ext cx="153450" cy="4931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224" name="Skupina 221"/>
            <p:cNvGrpSpPr/>
            <p:nvPr/>
          </p:nvGrpSpPr>
          <p:grpSpPr>
            <a:xfrm>
              <a:off x="3281738" y="2204864"/>
              <a:ext cx="1578294" cy="360040"/>
              <a:chOff x="3353746" y="2204864"/>
              <a:chExt cx="1578294" cy="360040"/>
            </a:xfrm>
          </p:grpSpPr>
          <p:grpSp>
            <p:nvGrpSpPr>
              <p:cNvPr id="227" name="Skupina 222"/>
              <p:cNvGrpSpPr/>
              <p:nvPr/>
            </p:nvGrpSpPr>
            <p:grpSpPr>
              <a:xfrm>
                <a:off x="3851920" y="2204864"/>
                <a:ext cx="1080120" cy="360040"/>
                <a:chOff x="3851920" y="2204864"/>
                <a:chExt cx="1080120" cy="360040"/>
              </a:xfrm>
            </p:grpSpPr>
            <p:grpSp>
              <p:nvGrpSpPr>
                <p:cNvPr id="230" name="Skupina 80"/>
                <p:cNvGrpSpPr>
                  <a:grpSpLocks noChangeAspect="1"/>
                </p:cNvGrpSpPr>
                <p:nvPr/>
              </p:nvGrpSpPr>
              <p:grpSpPr>
                <a:xfrm>
                  <a:off x="4176000" y="2232000"/>
                  <a:ext cx="300527" cy="252000"/>
                  <a:chOff x="4135762" y="1374282"/>
                  <a:chExt cx="612000" cy="513181"/>
                </a:xfrm>
              </p:grpSpPr>
              <p:pic>
                <p:nvPicPr>
                  <p:cNvPr id="229" name="Picture 4" descr="D:\Učení\Materialy\!!situační značky\značky\mechanizované výsadkové s org pr přepr.jpg"/>
                  <p:cNvPicPr>
                    <a:picLocks noChangeAspect="1" noChangeArrowheads="1"/>
                  </p:cNvPicPr>
                  <p:nvPr/>
                </p:nvPicPr>
                <p:blipFill>
                  <a:blip r:embed="rId9" cstate="print"/>
                  <a:srcRect/>
                  <a:stretch>
                    <a:fillRect/>
                  </a:stretch>
                </p:blipFill>
                <p:spPr bwMode="auto">
                  <a:xfrm>
                    <a:off x="4135762" y="1491463"/>
                    <a:ext cx="612000" cy="39600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</a:ln>
                </p:spPr>
              </p:pic>
              <p:grpSp>
                <p:nvGrpSpPr>
                  <p:cNvPr id="235" name="Skupina 83"/>
                  <p:cNvGrpSpPr>
                    <a:grpSpLocks noChangeAspect="1"/>
                  </p:cNvGrpSpPr>
                  <p:nvPr/>
                </p:nvGrpSpPr>
                <p:grpSpPr>
                  <a:xfrm>
                    <a:off x="4416255" y="1374282"/>
                    <a:ext cx="51014" cy="124988"/>
                    <a:chOff x="9828584" y="4075139"/>
                    <a:chExt cx="75777" cy="169277"/>
                  </a:xfrm>
                </p:grpSpPr>
                <p:cxnSp>
                  <p:nvCxnSpPr>
                    <p:cNvPr id="231" name="Přímá spojnice 230"/>
                    <p:cNvCxnSpPr/>
                    <p:nvPr/>
                  </p:nvCxnSpPr>
                  <p:spPr>
                    <a:xfrm>
                      <a:off x="9828584" y="4075139"/>
                      <a:ext cx="0" cy="169277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2" name="Přímá spojnice 231"/>
                    <p:cNvCxnSpPr/>
                    <p:nvPr/>
                  </p:nvCxnSpPr>
                  <p:spPr>
                    <a:xfrm>
                      <a:off x="9904361" y="4075139"/>
                      <a:ext cx="0" cy="169277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228" name="Dvojitá šipka 227"/>
                <p:cNvSpPr/>
                <p:nvPr/>
              </p:nvSpPr>
              <p:spPr>
                <a:xfrm flipH="1">
                  <a:off x="3851920" y="2204864"/>
                  <a:ext cx="1080120" cy="360040"/>
                </a:xfrm>
                <a:prstGeom prst="chevron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39" name="Skupina 223"/>
              <p:cNvGrpSpPr/>
              <p:nvPr/>
            </p:nvGrpSpPr>
            <p:grpSpPr>
              <a:xfrm rot="810736" flipV="1">
                <a:off x="3353746" y="2253893"/>
                <a:ext cx="431691" cy="101495"/>
                <a:chOff x="3707904" y="2461437"/>
                <a:chExt cx="587649" cy="175475"/>
              </a:xfrm>
            </p:grpSpPr>
            <p:sp>
              <p:nvSpPr>
                <p:cNvPr id="225" name="Volný tvar 224"/>
                <p:cNvSpPr/>
                <p:nvPr/>
              </p:nvSpPr>
              <p:spPr>
                <a:xfrm>
                  <a:off x="3817088" y="2461437"/>
                  <a:ext cx="478465" cy="58479"/>
                </a:xfrm>
                <a:custGeom>
                  <a:avLst/>
                  <a:gdLst>
                    <a:gd name="connsiteX0" fmla="*/ 478465 w 478465"/>
                    <a:gd name="connsiteY0" fmla="*/ 26582 h 58479"/>
                    <a:gd name="connsiteX1" fmla="*/ 212652 w 478465"/>
                    <a:gd name="connsiteY1" fmla="*/ 5316 h 58479"/>
                    <a:gd name="connsiteX2" fmla="*/ 0 w 478465"/>
                    <a:gd name="connsiteY2" fmla="*/ 58479 h 584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78465" h="58479">
                      <a:moveTo>
                        <a:pt x="478465" y="26582"/>
                      </a:moveTo>
                      <a:cubicBezTo>
                        <a:pt x="385430" y="13291"/>
                        <a:pt x="292396" y="0"/>
                        <a:pt x="212652" y="5316"/>
                      </a:cubicBezTo>
                      <a:cubicBezTo>
                        <a:pt x="132908" y="10632"/>
                        <a:pt x="66454" y="34555"/>
                        <a:pt x="0" y="58479"/>
                      </a:cubicBezTo>
                    </a:path>
                  </a:pathLst>
                </a:cu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226" name="Přímá spojovací šipka 378"/>
                <p:cNvCxnSpPr/>
                <p:nvPr/>
              </p:nvCxnSpPr>
              <p:spPr>
                <a:xfrm flipH="1">
                  <a:off x="3707904" y="2564904"/>
                  <a:ext cx="72008" cy="7200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33" name="Přímá spojovací šipka 379"/>
            <p:cNvCxnSpPr/>
            <p:nvPr/>
          </p:nvCxnSpPr>
          <p:spPr>
            <a:xfrm flipH="1">
              <a:off x="1691680" y="2852936"/>
              <a:ext cx="864096" cy="0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Přímá spojovací šipka 380"/>
            <p:cNvCxnSpPr/>
            <p:nvPr/>
          </p:nvCxnSpPr>
          <p:spPr>
            <a:xfrm flipH="1">
              <a:off x="3275856" y="3140968"/>
              <a:ext cx="504056" cy="0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3" name="Skupina 149"/>
            <p:cNvGrpSpPr/>
            <p:nvPr/>
          </p:nvGrpSpPr>
          <p:grpSpPr>
            <a:xfrm>
              <a:off x="1115616" y="2924944"/>
              <a:ext cx="400280" cy="814260"/>
              <a:chOff x="1249481" y="2814442"/>
              <a:chExt cx="400280" cy="886268"/>
            </a:xfrm>
          </p:grpSpPr>
          <p:sp>
            <p:nvSpPr>
              <p:cNvPr id="236" name="Line 6"/>
              <p:cNvSpPr>
                <a:spLocks noChangeShapeType="1"/>
              </p:cNvSpPr>
              <p:nvPr/>
            </p:nvSpPr>
            <p:spPr bwMode="auto">
              <a:xfrm flipH="1" flipV="1">
                <a:off x="1402931" y="2814442"/>
                <a:ext cx="246830" cy="847106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7" name="Line 6"/>
              <p:cNvSpPr>
                <a:spLocks noChangeShapeType="1"/>
              </p:cNvSpPr>
              <p:nvPr/>
            </p:nvSpPr>
            <p:spPr bwMode="auto">
              <a:xfrm flipV="1">
                <a:off x="1249481" y="2822135"/>
                <a:ext cx="153450" cy="4931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8" name="Line 6"/>
              <p:cNvSpPr>
                <a:spLocks noChangeShapeType="1"/>
              </p:cNvSpPr>
              <p:nvPr/>
            </p:nvSpPr>
            <p:spPr bwMode="auto">
              <a:xfrm flipV="1">
                <a:off x="1496311" y="3651391"/>
                <a:ext cx="153450" cy="4931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244" name="Skupina 149"/>
            <p:cNvGrpSpPr/>
            <p:nvPr/>
          </p:nvGrpSpPr>
          <p:grpSpPr>
            <a:xfrm rot="8193287">
              <a:off x="3093701" y="5173417"/>
              <a:ext cx="400280" cy="886268"/>
              <a:chOff x="1249481" y="2814442"/>
              <a:chExt cx="400280" cy="886268"/>
            </a:xfrm>
          </p:grpSpPr>
          <p:sp>
            <p:nvSpPr>
              <p:cNvPr id="240" name="Line 6"/>
              <p:cNvSpPr>
                <a:spLocks noChangeShapeType="1"/>
              </p:cNvSpPr>
              <p:nvPr/>
            </p:nvSpPr>
            <p:spPr bwMode="auto">
              <a:xfrm flipH="1" flipV="1">
                <a:off x="1402931" y="2814442"/>
                <a:ext cx="246830" cy="84710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1" name="Line 6"/>
              <p:cNvSpPr>
                <a:spLocks noChangeShapeType="1"/>
              </p:cNvSpPr>
              <p:nvPr/>
            </p:nvSpPr>
            <p:spPr bwMode="auto">
              <a:xfrm flipV="1">
                <a:off x="1249481" y="2822135"/>
                <a:ext cx="153450" cy="4931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2" name="Line 6"/>
              <p:cNvSpPr>
                <a:spLocks noChangeShapeType="1"/>
              </p:cNvSpPr>
              <p:nvPr/>
            </p:nvSpPr>
            <p:spPr bwMode="auto">
              <a:xfrm flipV="1">
                <a:off x="1496311" y="3651391"/>
                <a:ext cx="153450" cy="4931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245" name="Skupina 242"/>
            <p:cNvGrpSpPr/>
            <p:nvPr/>
          </p:nvGrpSpPr>
          <p:grpSpPr>
            <a:xfrm>
              <a:off x="6948264" y="2448000"/>
              <a:ext cx="1578294" cy="360040"/>
              <a:chOff x="3353746" y="2204864"/>
              <a:chExt cx="1578294" cy="360040"/>
            </a:xfrm>
          </p:grpSpPr>
          <p:grpSp>
            <p:nvGrpSpPr>
              <p:cNvPr id="248" name="Skupina 273"/>
              <p:cNvGrpSpPr/>
              <p:nvPr/>
            </p:nvGrpSpPr>
            <p:grpSpPr>
              <a:xfrm>
                <a:off x="3851920" y="2204864"/>
                <a:ext cx="1080120" cy="360040"/>
                <a:chOff x="3851920" y="2204864"/>
                <a:chExt cx="1080120" cy="360040"/>
              </a:xfrm>
            </p:grpSpPr>
            <p:grpSp>
              <p:nvGrpSpPr>
                <p:cNvPr id="251" name="Skupina 80"/>
                <p:cNvGrpSpPr>
                  <a:grpSpLocks noChangeAspect="1"/>
                </p:cNvGrpSpPr>
                <p:nvPr/>
              </p:nvGrpSpPr>
              <p:grpSpPr>
                <a:xfrm>
                  <a:off x="4176000" y="2232000"/>
                  <a:ext cx="300527" cy="252000"/>
                  <a:chOff x="4135762" y="1374282"/>
                  <a:chExt cx="612000" cy="513181"/>
                </a:xfrm>
              </p:grpSpPr>
              <p:pic>
                <p:nvPicPr>
                  <p:cNvPr id="250" name="Picture 4" descr="D:\Učení\Materialy\!!situační značky\značky\mechanizované výsadkové s org pr přepr.jpg"/>
                  <p:cNvPicPr>
                    <a:picLocks noChangeAspect="1" noChangeArrowheads="1"/>
                  </p:cNvPicPr>
                  <p:nvPr/>
                </p:nvPicPr>
                <p:blipFill>
                  <a:blip r:embed="rId9" cstate="print"/>
                  <a:srcRect/>
                  <a:stretch>
                    <a:fillRect/>
                  </a:stretch>
                </p:blipFill>
                <p:spPr bwMode="auto">
                  <a:xfrm>
                    <a:off x="4135762" y="1491463"/>
                    <a:ext cx="612000" cy="39600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</a:ln>
                </p:spPr>
              </p:pic>
              <p:grpSp>
                <p:nvGrpSpPr>
                  <p:cNvPr id="255" name="Skupina 83"/>
                  <p:cNvGrpSpPr>
                    <a:grpSpLocks noChangeAspect="1"/>
                  </p:cNvGrpSpPr>
                  <p:nvPr/>
                </p:nvGrpSpPr>
                <p:grpSpPr>
                  <a:xfrm>
                    <a:off x="4416255" y="1374282"/>
                    <a:ext cx="51014" cy="124988"/>
                    <a:chOff x="9828584" y="4075139"/>
                    <a:chExt cx="75777" cy="169277"/>
                  </a:xfrm>
                </p:grpSpPr>
                <p:cxnSp>
                  <p:nvCxnSpPr>
                    <p:cNvPr id="252" name="Přímá spojnice 84"/>
                    <p:cNvCxnSpPr/>
                    <p:nvPr/>
                  </p:nvCxnSpPr>
                  <p:spPr>
                    <a:xfrm>
                      <a:off x="9828584" y="4075139"/>
                      <a:ext cx="0" cy="169277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3" name="Přímá spojnice 85"/>
                    <p:cNvCxnSpPr/>
                    <p:nvPr/>
                  </p:nvCxnSpPr>
                  <p:spPr>
                    <a:xfrm>
                      <a:off x="9904361" y="4075139"/>
                      <a:ext cx="0" cy="169277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249" name="Dvojitá šipka 248"/>
                <p:cNvSpPr/>
                <p:nvPr/>
              </p:nvSpPr>
              <p:spPr>
                <a:xfrm flipH="1">
                  <a:off x="3851920" y="2204864"/>
                  <a:ext cx="1080120" cy="360040"/>
                </a:xfrm>
                <a:prstGeom prst="chevron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56" name="Skupina 376"/>
              <p:cNvGrpSpPr/>
              <p:nvPr/>
            </p:nvGrpSpPr>
            <p:grpSpPr>
              <a:xfrm rot="810736" flipV="1">
                <a:off x="3353746" y="2253893"/>
                <a:ext cx="431691" cy="101495"/>
                <a:chOff x="3707904" y="2461437"/>
                <a:chExt cx="587649" cy="175475"/>
              </a:xfrm>
            </p:grpSpPr>
            <p:sp>
              <p:nvSpPr>
                <p:cNvPr id="246" name="Volný tvar 245"/>
                <p:cNvSpPr/>
                <p:nvPr/>
              </p:nvSpPr>
              <p:spPr>
                <a:xfrm>
                  <a:off x="3817088" y="2461437"/>
                  <a:ext cx="478465" cy="58479"/>
                </a:xfrm>
                <a:custGeom>
                  <a:avLst/>
                  <a:gdLst>
                    <a:gd name="connsiteX0" fmla="*/ 478465 w 478465"/>
                    <a:gd name="connsiteY0" fmla="*/ 26582 h 58479"/>
                    <a:gd name="connsiteX1" fmla="*/ 212652 w 478465"/>
                    <a:gd name="connsiteY1" fmla="*/ 5316 h 58479"/>
                    <a:gd name="connsiteX2" fmla="*/ 0 w 478465"/>
                    <a:gd name="connsiteY2" fmla="*/ 58479 h 584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78465" h="58479">
                      <a:moveTo>
                        <a:pt x="478465" y="26582"/>
                      </a:moveTo>
                      <a:cubicBezTo>
                        <a:pt x="385430" y="13291"/>
                        <a:pt x="292396" y="0"/>
                        <a:pt x="212652" y="5316"/>
                      </a:cubicBezTo>
                      <a:cubicBezTo>
                        <a:pt x="132908" y="10632"/>
                        <a:pt x="66454" y="34555"/>
                        <a:pt x="0" y="58479"/>
                      </a:cubicBezTo>
                    </a:path>
                  </a:pathLst>
                </a:cu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247" name="Přímá spojovací šipka 282"/>
                <p:cNvCxnSpPr/>
                <p:nvPr/>
              </p:nvCxnSpPr>
              <p:spPr>
                <a:xfrm flipH="1">
                  <a:off x="3707904" y="2564904"/>
                  <a:ext cx="72008" cy="7200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54" name="Přímá spojovací šipka 361"/>
            <p:cNvCxnSpPr/>
            <p:nvPr/>
          </p:nvCxnSpPr>
          <p:spPr>
            <a:xfrm flipH="1" flipV="1">
              <a:off x="5940152" y="2276872"/>
              <a:ext cx="936104" cy="144016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7" name="Skupina 254"/>
            <p:cNvGrpSpPr/>
            <p:nvPr/>
          </p:nvGrpSpPr>
          <p:grpSpPr>
            <a:xfrm>
              <a:off x="2843808" y="4365104"/>
              <a:ext cx="1440160" cy="333553"/>
              <a:chOff x="2843808" y="2636912"/>
              <a:chExt cx="1440160" cy="333553"/>
            </a:xfrm>
          </p:grpSpPr>
          <p:grpSp>
            <p:nvGrpSpPr>
              <p:cNvPr id="261" name="Skupina 243"/>
              <p:cNvGrpSpPr/>
              <p:nvPr/>
            </p:nvGrpSpPr>
            <p:grpSpPr>
              <a:xfrm>
                <a:off x="2843808" y="2636912"/>
                <a:ext cx="1440160" cy="333553"/>
                <a:chOff x="6156176" y="2276872"/>
                <a:chExt cx="1440160" cy="333553"/>
              </a:xfrm>
            </p:grpSpPr>
            <p:sp>
              <p:nvSpPr>
                <p:cNvPr id="260" name="Pětiúhelník 259"/>
                <p:cNvSpPr/>
                <p:nvPr/>
              </p:nvSpPr>
              <p:spPr>
                <a:xfrm flipH="1">
                  <a:off x="6732240" y="2276872"/>
                  <a:ext cx="864096" cy="288032"/>
                </a:xfrm>
                <a:prstGeom prst="homePlat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 smtClean="0"/>
                </a:p>
                <a:p>
                  <a:pPr algn="ctr"/>
                  <a:endParaRPr lang="cs-CZ" dirty="0"/>
                </a:p>
              </p:txBody>
            </p:sp>
            <p:grpSp>
              <p:nvGrpSpPr>
                <p:cNvPr id="266" name="Group 56"/>
                <p:cNvGrpSpPr>
                  <a:grpSpLocks/>
                </p:cNvGrpSpPr>
                <p:nvPr/>
              </p:nvGrpSpPr>
              <p:grpSpPr bwMode="auto">
                <a:xfrm rot="10800000">
                  <a:off x="6156176" y="2276872"/>
                  <a:ext cx="575445" cy="333553"/>
                  <a:chOff x="1039" y="3841"/>
                  <a:chExt cx="374" cy="129"/>
                </a:xfrm>
                <a:effectLst>
                  <a:outerShdw blurRad="50800" dist="50800" dir="5400000" algn="ctr" rotWithShape="0">
                    <a:schemeClr val="bg1"/>
                  </a:outerShdw>
                </a:effectLst>
              </p:grpSpPr>
              <p:sp>
                <p:nvSpPr>
                  <p:cNvPr id="262" name="Line 5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039" y="3906"/>
                    <a:ext cx="33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63" name="Freeform 58"/>
                  <p:cNvSpPr>
                    <a:spLocks noChangeAspect="1"/>
                  </p:cNvSpPr>
                  <p:nvPr/>
                </p:nvSpPr>
                <p:spPr bwMode="auto">
                  <a:xfrm>
                    <a:off x="1298" y="3841"/>
                    <a:ext cx="115" cy="64"/>
                  </a:xfrm>
                  <a:custGeom>
                    <a:avLst/>
                    <a:gdLst>
                      <a:gd name="T0" fmla="*/ 0 w 1511"/>
                      <a:gd name="T1" fmla="*/ 0 h 1373"/>
                      <a:gd name="T2" fmla="*/ 0 w 1511"/>
                      <a:gd name="T3" fmla="*/ 0 h 1373"/>
                      <a:gd name="T4" fmla="*/ 0 w 1511"/>
                      <a:gd name="T5" fmla="*/ 0 h 1373"/>
                      <a:gd name="T6" fmla="*/ 0 60000 65536"/>
                      <a:gd name="T7" fmla="*/ 0 60000 65536"/>
                      <a:gd name="T8" fmla="*/ 0 60000 65536"/>
                      <a:gd name="T9" fmla="*/ 0 w 1511"/>
                      <a:gd name="T10" fmla="*/ 0 h 1373"/>
                      <a:gd name="T11" fmla="*/ 1511 w 1511"/>
                      <a:gd name="T12" fmla="*/ 1373 h 1373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511" h="1373">
                        <a:moveTo>
                          <a:pt x="0" y="445"/>
                        </a:moveTo>
                        <a:lnTo>
                          <a:pt x="0" y="0"/>
                        </a:lnTo>
                        <a:lnTo>
                          <a:pt x="1511" y="1373"/>
                        </a:lnTo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64" name="Freeform 59"/>
                  <p:cNvSpPr>
                    <a:spLocks noChangeAspect="1"/>
                  </p:cNvSpPr>
                  <p:nvPr/>
                </p:nvSpPr>
                <p:spPr bwMode="auto">
                  <a:xfrm>
                    <a:off x="1298" y="3905"/>
                    <a:ext cx="115" cy="65"/>
                  </a:xfrm>
                  <a:custGeom>
                    <a:avLst/>
                    <a:gdLst>
                      <a:gd name="T0" fmla="*/ 0 w 1511"/>
                      <a:gd name="T1" fmla="*/ 0 h 1391"/>
                      <a:gd name="T2" fmla="*/ 0 w 1511"/>
                      <a:gd name="T3" fmla="*/ 0 h 1391"/>
                      <a:gd name="T4" fmla="*/ 0 w 1511"/>
                      <a:gd name="T5" fmla="*/ 0 h 1391"/>
                      <a:gd name="T6" fmla="*/ 0 60000 65536"/>
                      <a:gd name="T7" fmla="*/ 0 60000 65536"/>
                      <a:gd name="T8" fmla="*/ 0 60000 65536"/>
                      <a:gd name="T9" fmla="*/ 0 w 1511"/>
                      <a:gd name="T10" fmla="*/ 0 h 1391"/>
                      <a:gd name="T11" fmla="*/ 1511 w 1511"/>
                      <a:gd name="T12" fmla="*/ 1391 h 1391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511" h="1391">
                        <a:moveTo>
                          <a:pt x="0" y="948"/>
                        </a:moveTo>
                        <a:lnTo>
                          <a:pt x="0" y="1391"/>
                        </a:lnTo>
                        <a:lnTo>
                          <a:pt x="1511" y="0"/>
                        </a:lnTo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65" name="Freeform 60"/>
                  <p:cNvSpPr>
                    <a:spLocks noChangeAspect="1"/>
                  </p:cNvSpPr>
                  <p:nvPr/>
                </p:nvSpPr>
                <p:spPr bwMode="auto">
                  <a:xfrm>
                    <a:off x="1298" y="3861"/>
                    <a:ext cx="81" cy="88"/>
                  </a:xfrm>
                  <a:custGeom>
                    <a:avLst/>
                    <a:gdLst>
                      <a:gd name="T0" fmla="*/ 0 w 1056"/>
                      <a:gd name="T1" fmla="*/ 0 h 1901"/>
                      <a:gd name="T2" fmla="*/ 0 w 1056"/>
                      <a:gd name="T3" fmla="*/ 0 h 1901"/>
                      <a:gd name="T4" fmla="*/ 0 w 1056"/>
                      <a:gd name="T5" fmla="*/ 0 h 1901"/>
                      <a:gd name="T6" fmla="*/ 0 60000 65536"/>
                      <a:gd name="T7" fmla="*/ 0 60000 65536"/>
                      <a:gd name="T8" fmla="*/ 0 60000 65536"/>
                      <a:gd name="T9" fmla="*/ 0 w 1056"/>
                      <a:gd name="T10" fmla="*/ 0 h 1901"/>
                      <a:gd name="T11" fmla="*/ 1056 w 1056"/>
                      <a:gd name="T12" fmla="*/ 1901 h 1901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056" h="1901">
                        <a:moveTo>
                          <a:pt x="0" y="0"/>
                        </a:moveTo>
                        <a:lnTo>
                          <a:pt x="1056" y="944"/>
                        </a:lnTo>
                        <a:lnTo>
                          <a:pt x="0" y="1901"/>
                        </a:lnTo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</p:grpSp>
          <p:grpSp>
            <p:nvGrpSpPr>
              <p:cNvPr id="267" name="Skupina 167"/>
              <p:cNvGrpSpPr/>
              <p:nvPr/>
            </p:nvGrpSpPr>
            <p:grpSpPr>
              <a:xfrm>
                <a:off x="3635896" y="2636912"/>
                <a:ext cx="291375" cy="246986"/>
                <a:chOff x="3658046" y="2033800"/>
                <a:chExt cx="291375" cy="246986"/>
              </a:xfrm>
            </p:grpSpPr>
            <p:pic>
              <p:nvPicPr>
                <p:cNvPr id="258" name="Picture 2" descr="D:\Učení\Materialy\!!situační značky\značky\mechanizovane kolove.jpg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3658046" y="2093146"/>
                  <a:ext cx="291375" cy="1876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</p:pic>
            <p:cxnSp>
              <p:nvCxnSpPr>
                <p:cNvPr id="259" name="Přímá spojnice 165"/>
                <p:cNvCxnSpPr/>
                <p:nvPr/>
              </p:nvCxnSpPr>
              <p:spPr>
                <a:xfrm>
                  <a:off x="3803733" y="2033800"/>
                  <a:ext cx="0" cy="5927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68" name="Skupina 265"/>
            <p:cNvGrpSpPr/>
            <p:nvPr/>
          </p:nvGrpSpPr>
          <p:grpSpPr>
            <a:xfrm>
              <a:off x="5868144" y="4293096"/>
              <a:ext cx="507399" cy="379652"/>
              <a:chOff x="5364088" y="2780928"/>
              <a:chExt cx="507399" cy="379652"/>
            </a:xfrm>
          </p:grpSpPr>
          <p:grpSp>
            <p:nvGrpSpPr>
              <p:cNvPr id="274" name="Skupina 177"/>
              <p:cNvGrpSpPr/>
              <p:nvPr/>
            </p:nvGrpSpPr>
            <p:grpSpPr>
              <a:xfrm>
                <a:off x="5580112" y="2780928"/>
                <a:ext cx="291375" cy="246986"/>
                <a:chOff x="3658046" y="2033800"/>
                <a:chExt cx="291375" cy="246986"/>
              </a:xfrm>
            </p:grpSpPr>
            <p:pic>
              <p:nvPicPr>
                <p:cNvPr id="271" name="Picture 2" descr="D:\Učení\Materialy\!!situační značky\značky\mechanizovane kolove.jpg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3658046" y="2093146"/>
                  <a:ext cx="291375" cy="1876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</p:pic>
            <p:cxnSp>
              <p:nvCxnSpPr>
                <p:cNvPr id="272" name="Přímá spojnice 179"/>
                <p:cNvCxnSpPr/>
                <p:nvPr/>
              </p:nvCxnSpPr>
              <p:spPr>
                <a:xfrm>
                  <a:off x="3803733" y="2033800"/>
                  <a:ext cx="0" cy="5927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7" name="Skupina 78"/>
              <p:cNvGrpSpPr/>
              <p:nvPr/>
            </p:nvGrpSpPr>
            <p:grpSpPr>
              <a:xfrm>
                <a:off x="5364088" y="3068960"/>
                <a:ext cx="327257" cy="91620"/>
                <a:chOff x="3419872" y="5013176"/>
                <a:chExt cx="576064" cy="288032"/>
              </a:xfrm>
            </p:grpSpPr>
            <p:cxnSp>
              <p:nvCxnSpPr>
                <p:cNvPr id="269" name="Přímá spojovací čára 408"/>
                <p:cNvCxnSpPr/>
                <p:nvPr/>
              </p:nvCxnSpPr>
              <p:spPr>
                <a:xfrm>
                  <a:off x="3995936" y="5013176"/>
                  <a:ext cx="0" cy="288032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Přímá spojovací šipka 409"/>
                <p:cNvCxnSpPr/>
                <p:nvPr/>
              </p:nvCxnSpPr>
              <p:spPr>
                <a:xfrm flipH="1" flipV="1">
                  <a:off x="3419872" y="5157192"/>
                  <a:ext cx="576064" cy="144016"/>
                </a:xfrm>
                <a:prstGeom prst="straightConnector1">
                  <a:avLst/>
                </a:prstGeom>
                <a:ln w="2222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73" name="TextovéPole 272"/>
            <p:cNvSpPr txBox="1"/>
            <p:nvPr/>
          </p:nvSpPr>
          <p:spPr>
            <a:xfrm>
              <a:off x="6228184" y="4509120"/>
              <a:ext cx="432048" cy="246221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1000" dirty="0" smtClean="0"/>
                <a:t>RES</a:t>
              </a:r>
              <a:endParaRPr lang="cs-CZ" sz="1000" dirty="0"/>
            </a:p>
          </p:txBody>
        </p:sp>
        <p:grpSp>
          <p:nvGrpSpPr>
            <p:cNvPr id="278" name="Skupina 273"/>
            <p:cNvGrpSpPr/>
            <p:nvPr/>
          </p:nvGrpSpPr>
          <p:grpSpPr>
            <a:xfrm rot="21022020" flipV="1">
              <a:off x="4440796" y="4544144"/>
              <a:ext cx="1301393" cy="262789"/>
              <a:chOff x="3707904" y="2461437"/>
              <a:chExt cx="587649" cy="175475"/>
            </a:xfrm>
          </p:grpSpPr>
          <p:sp>
            <p:nvSpPr>
              <p:cNvPr id="275" name="Volný tvar 274"/>
              <p:cNvSpPr/>
              <p:nvPr/>
            </p:nvSpPr>
            <p:spPr>
              <a:xfrm>
                <a:off x="3817088" y="2461437"/>
                <a:ext cx="478465" cy="58479"/>
              </a:xfrm>
              <a:custGeom>
                <a:avLst/>
                <a:gdLst>
                  <a:gd name="connsiteX0" fmla="*/ 478465 w 478465"/>
                  <a:gd name="connsiteY0" fmla="*/ 26582 h 58479"/>
                  <a:gd name="connsiteX1" fmla="*/ 212652 w 478465"/>
                  <a:gd name="connsiteY1" fmla="*/ 5316 h 58479"/>
                  <a:gd name="connsiteX2" fmla="*/ 0 w 478465"/>
                  <a:gd name="connsiteY2" fmla="*/ 58479 h 58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78465" h="58479">
                    <a:moveTo>
                      <a:pt x="478465" y="26582"/>
                    </a:moveTo>
                    <a:cubicBezTo>
                      <a:pt x="385430" y="13291"/>
                      <a:pt x="292396" y="0"/>
                      <a:pt x="212652" y="5316"/>
                    </a:cubicBezTo>
                    <a:cubicBezTo>
                      <a:pt x="132908" y="10632"/>
                      <a:pt x="66454" y="34555"/>
                      <a:pt x="0" y="58479"/>
                    </a:cubicBezTo>
                  </a:path>
                </a:pathLst>
              </a:cu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276" name="Přímá spojovací šipka 415"/>
              <p:cNvCxnSpPr/>
              <p:nvPr/>
            </p:nvCxnSpPr>
            <p:spPr>
              <a:xfrm flipH="1">
                <a:off x="3707904" y="2564904"/>
                <a:ext cx="72008" cy="7200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9" name="Skupina 277"/>
            <p:cNvGrpSpPr/>
            <p:nvPr/>
          </p:nvGrpSpPr>
          <p:grpSpPr>
            <a:xfrm>
              <a:off x="8131695" y="3278915"/>
              <a:ext cx="2579750" cy="942173"/>
              <a:chOff x="5506467" y="2492896"/>
              <a:chExt cx="3409812" cy="1045420"/>
            </a:xfrm>
          </p:grpSpPr>
          <p:sp>
            <p:nvSpPr>
              <p:cNvPr id="280" name="Volný tvar 279"/>
              <p:cNvSpPr/>
              <p:nvPr/>
            </p:nvSpPr>
            <p:spPr>
              <a:xfrm>
                <a:off x="5506467" y="2492896"/>
                <a:ext cx="1291109" cy="1045420"/>
              </a:xfrm>
              <a:custGeom>
                <a:avLst/>
                <a:gdLst>
                  <a:gd name="connsiteX0" fmla="*/ 1181586 w 1598701"/>
                  <a:gd name="connsiteY0" fmla="*/ 176560 h 1435714"/>
                  <a:gd name="connsiteX1" fmla="*/ 594733 w 1598701"/>
                  <a:gd name="connsiteY1" fmla="*/ 26435 h 1435714"/>
                  <a:gd name="connsiteX2" fmla="*/ 417312 w 1598701"/>
                  <a:gd name="connsiteY2" fmla="*/ 654232 h 1435714"/>
                  <a:gd name="connsiteX3" fmla="*/ 21527 w 1598701"/>
                  <a:gd name="connsiteY3" fmla="*/ 1145551 h 1435714"/>
                  <a:gd name="connsiteX4" fmla="*/ 1140643 w 1598701"/>
                  <a:gd name="connsiteY4" fmla="*/ 1432154 h 1435714"/>
                  <a:gd name="connsiteX5" fmla="*/ 1550076 w 1598701"/>
                  <a:gd name="connsiteY5" fmla="*/ 954483 h 1435714"/>
                  <a:gd name="connsiteX6" fmla="*/ 1577371 w 1598701"/>
                  <a:gd name="connsiteY6" fmla="*/ 613289 h 1435714"/>
                  <a:gd name="connsiteX7" fmla="*/ 1427246 w 1598701"/>
                  <a:gd name="connsiteY7" fmla="*/ 340333 h 1435714"/>
                  <a:gd name="connsiteX8" fmla="*/ 1427246 w 1598701"/>
                  <a:gd name="connsiteY8" fmla="*/ 340333 h 1435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98701" h="1435714">
                    <a:moveTo>
                      <a:pt x="1181586" y="176560"/>
                    </a:moveTo>
                    <a:cubicBezTo>
                      <a:pt x="951849" y="61691"/>
                      <a:pt x="722112" y="-53177"/>
                      <a:pt x="594733" y="26435"/>
                    </a:cubicBezTo>
                    <a:cubicBezTo>
                      <a:pt x="467354" y="106047"/>
                      <a:pt x="512846" y="467713"/>
                      <a:pt x="417312" y="654232"/>
                    </a:cubicBezTo>
                    <a:cubicBezTo>
                      <a:pt x="321778" y="840751"/>
                      <a:pt x="-99028" y="1015897"/>
                      <a:pt x="21527" y="1145551"/>
                    </a:cubicBezTo>
                    <a:cubicBezTo>
                      <a:pt x="142082" y="1275205"/>
                      <a:pt x="885885" y="1463999"/>
                      <a:pt x="1140643" y="1432154"/>
                    </a:cubicBezTo>
                    <a:cubicBezTo>
                      <a:pt x="1395401" y="1400309"/>
                      <a:pt x="1477288" y="1090961"/>
                      <a:pt x="1550076" y="954483"/>
                    </a:cubicBezTo>
                    <a:cubicBezTo>
                      <a:pt x="1622864" y="818006"/>
                      <a:pt x="1597843" y="715647"/>
                      <a:pt x="1577371" y="613289"/>
                    </a:cubicBezTo>
                    <a:cubicBezTo>
                      <a:pt x="1556899" y="510931"/>
                      <a:pt x="1427246" y="340333"/>
                      <a:pt x="1427246" y="340333"/>
                    </a:cubicBezTo>
                    <a:lnTo>
                      <a:pt x="1427246" y="340333"/>
                    </a:lnTo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FF"/>
                  </a:solidFill>
                  <a:latin typeface="Cambria" pitchFamily="18" charset="0"/>
                </a:endParaRPr>
              </a:p>
            </p:txBody>
          </p:sp>
          <p:cxnSp>
            <p:nvCxnSpPr>
              <p:cNvPr id="285" name="Přímá spojnice 57"/>
              <p:cNvCxnSpPr/>
              <p:nvPr/>
            </p:nvCxnSpPr>
            <p:spPr>
              <a:xfrm>
                <a:off x="8916279" y="2789680"/>
                <a:ext cx="0" cy="1295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2" name="TextovéPole 281"/>
              <p:cNvSpPr txBox="1"/>
              <p:nvPr/>
            </p:nvSpPr>
            <p:spPr>
              <a:xfrm>
                <a:off x="6220645" y="2545159"/>
                <a:ext cx="684377" cy="3126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1400" b="1" dirty="0" smtClean="0"/>
                  <a:t>HPPP</a:t>
                </a:r>
                <a:endParaRPr lang="cs-CZ" sz="1400" b="1" dirty="0"/>
              </a:p>
            </p:txBody>
          </p:sp>
        </p:grpSp>
      </p:grpSp>
      <p:sp>
        <p:nvSpPr>
          <p:cNvPr id="290" name="Volný tvar 289"/>
          <p:cNvSpPr/>
          <p:nvPr/>
        </p:nvSpPr>
        <p:spPr>
          <a:xfrm>
            <a:off x="4074185" y="3311844"/>
            <a:ext cx="1001871" cy="1269284"/>
          </a:xfrm>
          <a:custGeom>
            <a:avLst/>
            <a:gdLst>
              <a:gd name="connsiteX0" fmla="*/ 1181586 w 1598701"/>
              <a:gd name="connsiteY0" fmla="*/ 176560 h 1435714"/>
              <a:gd name="connsiteX1" fmla="*/ 594733 w 1598701"/>
              <a:gd name="connsiteY1" fmla="*/ 26435 h 1435714"/>
              <a:gd name="connsiteX2" fmla="*/ 417312 w 1598701"/>
              <a:gd name="connsiteY2" fmla="*/ 654232 h 1435714"/>
              <a:gd name="connsiteX3" fmla="*/ 21527 w 1598701"/>
              <a:gd name="connsiteY3" fmla="*/ 1145551 h 1435714"/>
              <a:gd name="connsiteX4" fmla="*/ 1140643 w 1598701"/>
              <a:gd name="connsiteY4" fmla="*/ 1432154 h 1435714"/>
              <a:gd name="connsiteX5" fmla="*/ 1550076 w 1598701"/>
              <a:gd name="connsiteY5" fmla="*/ 954483 h 1435714"/>
              <a:gd name="connsiteX6" fmla="*/ 1577371 w 1598701"/>
              <a:gd name="connsiteY6" fmla="*/ 613289 h 1435714"/>
              <a:gd name="connsiteX7" fmla="*/ 1427246 w 1598701"/>
              <a:gd name="connsiteY7" fmla="*/ 340333 h 1435714"/>
              <a:gd name="connsiteX8" fmla="*/ 1427246 w 1598701"/>
              <a:gd name="connsiteY8" fmla="*/ 340333 h 143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701" h="1435714">
                <a:moveTo>
                  <a:pt x="1181586" y="176560"/>
                </a:moveTo>
                <a:cubicBezTo>
                  <a:pt x="951849" y="61691"/>
                  <a:pt x="722112" y="-53177"/>
                  <a:pt x="594733" y="26435"/>
                </a:cubicBezTo>
                <a:cubicBezTo>
                  <a:pt x="467354" y="106047"/>
                  <a:pt x="512846" y="467713"/>
                  <a:pt x="417312" y="654232"/>
                </a:cubicBezTo>
                <a:cubicBezTo>
                  <a:pt x="321778" y="840751"/>
                  <a:pt x="-99028" y="1015897"/>
                  <a:pt x="21527" y="1145551"/>
                </a:cubicBezTo>
                <a:cubicBezTo>
                  <a:pt x="142082" y="1275205"/>
                  <a:pt x="885885" y="1463999"/>
                  <a:pt x="1140643" y="1432154"/>
                </a:cubicBezTo>
                <a:cubicBezTo>
                  <a:pt x="1395401" y="1400309"/>
                  <a:pt x="1477288" y="1090961"/>
                  <a:pt x="1550076" y="954483"/>
                </a:cubicBezTo>
                <a:cubicBezTo>
                  <a:pt x="1622864" y="818006"/>
                  <a:pt x="1597843" y="715647"/>
                  <a:pt x="1577371" y="613289"/>
                </a:cubicBezTo>
                <a:cubicBezTo>
                  <a:pt x="1556899" y="510931"/>
                  <a:pt x="1427246" y="340333"/>
                  <a:pt x="1427246" y="340333"/>
                </a:cubicBezTo>
                <a:lnTo>
                  <a:pt x="1427246" y="340333"/>
                </a:lnTo>
              </a:path>
            </a:pathLst>
          </a:cu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prstDash val="dash"/>
            <a:round/>
            <a:headEnd/>
            <a:tailEnd/>
          </a:ln>
          <a:effectLst>
            <a:glow rad="101600">
              <a:schemeClr val="tx1">
                <a:lumMod val="85000"/>
                <a:lumOff val="15000"/>
                <a:alpha val="40000"/>
              </a:schemeClr>
            </a:glow>
          </a:effectLst>
          <a:extLst/>
        </p:spPr>
        <p:txBody>
          <a:bodyPr/>
          <a:lstStyle/>
          <a:p>
            <a:endParaRPr lang="cs-CZ">
              <a:solidFill>
                <a:srgbClr val="0000FF"/>
              </a:solidFill>
              <a:latin typeface="Cambria" pitchFamily="18" charset="0"/>
            </a:endParaRPr>
          </a:p>
        </p:txBody>
      </p:sp>
      <p:grpSp>
        <p:nvGrpSpPr>
          <p:cNvPr id="281" name="Skupina 93"/>
          <p:cNvGrpSpPr/>
          <p:nvPr/>
        </p:nvGrpSpPr>
        <p:grpSpPr>
          <a:xfrm>
            <a:off x="9949339" y="5013378"/>
            <a:ext cx="367650" cy="353095"/>
            <a:chOff x="1369341" y="2396273"/>
            <a:chExt cx="593999" cy="517420"/>
          </a:xfrm>
        </p:grpSpPr>
        <p:grpSp>
          <p:nvGrpSpPr>
            <p:cNvPr id="283" name="Skupina 54"/>
            <p:cNvGrpSpPr/>
            <p:nvPr/>
          </p:nvGrpSpPr>
          <p:grpSpPr>
            <a:xfrm>
              <a:off x="1635014" y="2396273"/>
              <a:ext cx="66676" cy="158322"/>
              <a:chOff x="9828584" y="4075139"/>
              <a:chExt cx="75777" cy="169277"/>
            </a:xfrm>
          </p:grpSpPr>
          <p:cxnSp>
            <p:nvCxnSpPr>
              <p:cNvPr id="295" name="Přímá spojnice 57"/>
              <p:cNvCxnSpPr/>
              <p:nvPr/>
            </p:nvCxnSpPr>
            <p:spPr>
              <a:xfrm>
                <a:off x="9828584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Přímá spojnice 58"/>
              <p:cNvCxnSpPr/>
              <p:nvPr/>
            </p:nvCxnSpPr>
            <p:spPr>
              <a:xfrm>
                <a:off x="9904361" y="4075139"/>
                <a:ext cx="0" cy="1692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94" name="Picture 2" descr="D:\Učení\Materialy\!!situační značky\značky\samohybní dělomrdi.jpg"/>
            <p:cNvPicPr>
              <a:picLocks noChangeAspect="1" noChangeArrowheads="1"/>
            </p:cNvPicPr>
            <p:nvPr/>
          </p:nvPicPr>
          <p:blipFill>
            <a:blip r:embed="rId10" cstate="print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1369341" y="2517693"/>
              <a:ext cx="593999" cy="39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</p:pic>
      </p:grpSp>
      <p:sp>
        <p:nvSpPr>
          <p:cNvPr id="292" name="TextovéPole 291"/>
          <p:cNvSpPr txBox="1"/>
          <p:nvPr/>
        </p:nvSpPr>
        <p:spPr>
          <a:xfrm>
            <a:off x="10530577" y="4552260"/>
            <a:ext cx="517777" cy="281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/>
              <a:t>HPPP</a:t>
            </a:r>
            <a:endParaRPr lang="cs-CZ" sz="1400" b="1" dirty="0"/>
          </a:p>
        </p:txBody>
      </p:sp>
      <p:sp>
        <p:nvSpPr>
          <p:cNvPr id="289" name="TextovéPole 288"/>
          <p:cNvSpPr txBox="1"/>
          <p:nvPr/>
        </p:nvSpPr>
        <p:spPr>
          <a:xfrm>
            <a:off x="10754320" y="4839823"/>
            <a:ext cx="327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(-)</a:t>
            </a:r>
            <a:endParaRPr lang="cs-CZ" sz="1200" b="1" dirty="0"/>
          </a:p>
        </p:txBody>
      </p:sp>
      <p:grpSp>
        <p:nvGrpSpPr>
          <p:cNvPr id="284" name="Skupina 297"/>
          <p:cNvGrpSpPr/>
          <p:nvPr/>
        </p:nvGrpSpPr>
        <p:grpSpPr>
          <a:xfrm>
            <a:off x="9828584" y="3093433"/>
            <a:ext cx="1089403" cy="942173"/>
            <a:chOff x="3775623" y="2994653"/>
            <a:chExt cx="1089403" cy="942173"/>
          </a:xfrm>
        </p:grpSpPr>
        <p:grpSp>
          <p:nvGrpSpPr>
            <p:cNvPr id="286" name="Skupina 298"/>
            <p:cNvGrpSpPr/>
            <p:nvPr/>
          </p:nvGrpSpPr>
          <p:grpSpPr>
            <a:xfrm>
              <a:off x="3775623" y="2994653"/>
              <a:ext cx="1089403" cy="942173"/>
              <a:chOff x="5465092" y="2492896"/>
              <a:chExt cx="1439930" cy="1045420"/>
            </a:xfrm>
          </p:grpSpPr>
          <p:sp>
            <p:nvSpPr>
              <p:cNvPr id="301" name="Volný tvar 300"/>
              <p:cNvSpPr/>
              <p:nvPr/>
            </p:nvSpPr>
            <p:spPr>
              <a:xfrm>
                <a:off x="5465092" y="2492896"/>
                <a:ext cx="1291109" cy="1045420"/>
              </a:xfrm>
              <a:custGeom>
                <a:avLst/>
                <a:gdLst>
                  <a:gd name="connsiteX0" fmla="*/ 1181586 w 1598701"/>
                  <a:gd name="connsiteY0" fmla="*/ 176560 h 1435714"/>
                  <a:gd name="connsiteX1" fmla="*/ 594733 w 1598701"/>
                  <a:gd name="connsiteY1" fmla="*/ 26435 h 1435714"/>
                  <a:gd name="connsiteX2" fmla="*/ 417312 w 1598701"/>
                  <a:gd name="connsiteY2" fmla="*/ 654232 h 1435714"/>
                  <a:gd name="connsiteX3" fmla="*/ 21527 w 1598701"/>
                  <a:gd name="connsiteY3" fmla="*/ 1145551 h 1435714"/>
                  <a:gd name="connsiteX4" fmla="*/ 1140643 w 1598701"/>
                  <a:gd name="connsiteY4" fmla="*/ 1432154 h 1435714"/>
                  <a:gd name="connsiteX5" fmla="*/ 1550076 w 1598701"/>
                  <a:gd name="connsiteY5" fmla="*/ 954483 h 1435714"/>
                  <a:gd name="connsiteX6" fmla="*/ 1577371 w 1598701"/>
                  <a:gd name="connsiteY6" fmla="*/ 613289 h 1435714"/>
                  <a:gd name="connsiteX7" fmla="*/ 1427246 w 1598701"/>
                  <a:gd name="connsiteY7" fmla="*/ 340333 h 1435714"/>
                  <a:gd name="connsiteX8" fmla="*/ 1427246 w 1598701"/>
                  <a:gd name="connsiteY8" fmla="*/ 340333 h 1435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98701" h="1435714">
                    <a:moveTo>
                      <a:pt x="1181586" y="176560"/>
                    </a:moveTo>
                    <a:cubicBezTo>
                      <a:pt x="951849" y="61691"/>
                      <a:pt x="722112" y="-53177"/>
                      <a:pt x="594733" y="26435"/>
                    </a:cubicBezTo>
                    <a:cubicBezTo>
                      <a:pt x="467354" y="106047"/>
                      <a:pt x="512846" y="467713"/>
                      <a:pt x="417312" y="654232"/>
                    </a:cubicBezTo>
                    <a:cubicBezTo>
                      <a:pt x="321778" y="840751"/>
                      <a:pt x="-99028" y="1015897"/>
                      <a:pt x="21527" y="1145551"/>
                    </a:cubicBezTo>
                    <a:cubicBezTo>
                      <a:pt x="142082" y="1275205"/>
                      <a:pt x="885885" y="1463999"/>
                      <a:pt x="1140643" y="1432154"/>
                    </a:cubicBezTo>
                    <a:cubicBezTo>
                      <a:pt x="1395401" y="1400309"/>
                      <a:pt x="1477288" y="1090961"/>
                      <a:pt x="1550076" y="954483"/>
                    </a:cubicBezTo>
                    <a:cubicBezTo>
                      <a:pt x="1622864" y="818006"/>
                      <a:pt x="1597843" y="715647"/>
                      <a:pt x="1577371" y="613289"/>
                    </a:cubicBezTo>
                    <a:cubicBezTo>
                      <a:pt x="1556899" y="510931"/>
                      <a:pt x="1427246" y="340333"/>
                      <a:pt x="1427246" y="340333"/>
                    </a:cubicBezTo>
                    <a:lnTo>
                      <a:pt x="1427246" y="340333"/>
                    </a:lnTo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FF"/>
                  </a:solidFill>
                  <a:latin typeface="Cambria" pitchFamily="18" charset="0"/>
                </a:endParaRPr>
              </a:p>
            </p:txBody>
          </p:sp>
          <p:grpSp>
            <p:nvGrpSpPr>
              <p:cNvPr id="287" name="Skupina 93"/>
              <p:cNvGrpSpPr/>
              <p:nvPr/>
            </p:nvGrpSpPr>
            <p:grpSpPr>
              <a:xfrm>
                <a:off x="5945188" y="2789679"/>
                <a:ext cx="485945" cy="423297"/>
                <a:chOff x="1369341" y="2396273"/>
                <a:chExt cx="593999" cy="517420"/>
              </a:xfrm>
            </p:grpSpPr>
            <p:grpSp>
              <p:nvGrpSpPr>
                <p:cNvPr id="288" name="Skupina 54"/>
                <p:cNvGrpSpPr/>
                <p:nvPr/>
              </p:nvGrpSpPr>
              <p:grpSpPr>
                <a:xfrm>
                  <a:off x="1635014" y="2396273"/>
                  <a:ext cx="66676" cy="158322"/>
                  <a:chOff x="9828584" y="4075139"/>
                  <a:chExt cx="75777" cy="169277"/>
                </a:xfrm>
              </p:grpSpPr>
              <p:cxnSp>
                <p:nvCxnSpPr>
                  <p:cNvPr id="306" name="Přímá spojnice 57"/>
                  <p:cNvCxnSpPr/>
                  <p:nvPr/>
                </p:nvCxnSpPr>
                <p:spPr>
                  <a:xfrm>
                    <a:off x="9828584" y="4075139"/>
                    <a:ext cx="0" cy="16927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7" name="Přímá spojnice 58"/>
                  <p:cNvCxnSpPr/>
                  <p:nvPr/>
                </p:nvCxnSpPr>
                <p:spPr>
                  <a:xfrm>
                    <a:off x="9904361" y="4075139"/>
                    <a:ext cx="0" cy="16927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pic>
              <p:nvPicPr>
                <p:cNvPr id="305" name="Picture 2" descr="D:\Učení\Materialy\!!situační značky\značky\samohybní dělomrdi.jpg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duotone>
                    <a:prstClr val="black"/>
                    <a:schemeClr val="tx2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1369341" y="2517693"/>
                  <a:ext cx="593999" cy="3960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</p:pic>
          </p:grpSp>
          <p:sp>
            <p:nvSpPr>
              <p:cNvPr id="303" name="TextovéPole 302"/>
              <p:cNvSpPr txBox="1"/>
              <p:nvPr/>
            </p:nvSpPr>
            <p:spPr>
              <a:xfrm>
                <a:off x="6220645" y="2545159"/>
                <a:ext cx="684377" cy="3126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1400" b="1" dirty="0" smtClean="0"/>
                  <a:t>HPPP</a:t>
                </a:r>
                <a:endParaRPr lang="cs-CZ" sz="1400" b="1" dirty="0"/>
              </a:p>
            </p:txBody>
          </p:sp>
        </p:grpSp>
        <p:sp>
          <p:nvSpPr>
            <p:cNvPr id="300" name="TextovéPole 299"/>
            <p:cNvSpPr txBox="1"/>
            <p:nvPr/>
          </p:nvSpPr>
          <p:spPr>
            <a:xfrm>
              <a:off x="4442470" y="3231412"/>
              <a:ext cx="3273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b="1" dirty="0" smtClean="0"/>
                <a:t>(-)</a:t>
              </a:r>
              <a:endParaRPr lang="cs-CZ" sz="1200" b="1" dirty="0"/>
            </a:p>
          </p:txBody>
        </p:sp>
      </p:grpSp>
      <p:sp>
        <p:nvSpPr>
          <p:cNvPr id="315" name="Volný tvar 314"/>
          <p:cNvSpPr/>
          <p:nvPr/>
        </p:nvSpPr>
        <p:spPr>
          <a:xfrm>
            <a:off x="9594123" y="5637823"/>
            <a:ext cx="905815" cy="747902"/>
          </a:xfrm>
          <a:custGeom>
            <a:avLst/>
            <a:gdLst>
              <a:gd name="connsiteX0" fmla="*/ 1181586 w 1598701"/>
              <a:gd name="connsiteY0" fmla="*/ 176560 h 1435714"/>
              <a:gd name="connsiteX1" fmla="*/ 594733 w 1598701"/>
              <a:gd name="connsiteY1" fmla="*/ 26435 h 1435714"/>
              <a:gd name="connsiteX2" fmla="*/ 417312 w 1598701"/>
              <a:gd name="connsiteY2" fmla="*/ 654232 h 1435714"/>
              <a:gd name="connsiteX3" fmla="*/ 21527 w 1598701"/>
              <a:gd name="connsiteY3" fmla="*/ 1145551 h 1435714"/>
              <a:gd name="connsiteX4" fmla="*/ 1140643 w 1598701"/>
              <a:gd name="connsiteY4" fmla="*/ 1432154 h 1435714"/>
              <a:gd name="connsiteX5" fmla="*/ 1550076 w 1598701"/>
              <a:gd name="connsiteY5" fmla="*/ 954483 h 1435714"/>
              <a:gd name="connsiteX6" fmla="*/ 1577371 w 1598701"/>
              <a:gd name="connsiteY6" fmla="*/ 613289 h 1435714"/>
              <a:gd name="connsiteX7" fmla="*/ 1427246 w 1598701"/>
              <a:gd name="connsiteY7" fmla="*/ 340333 h 1435714"/>
              <a:gd name="connsiteX8" fmla="*/ 1427246 w 1598701"/>
              <a:gd name="connsiteY8" fmla="*/ 340333 h 143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701" h="1435714">
                <a:moveTo>
                  <a:pt x="1181586" y="176560"/>
                </a:moveTo>
                <a:cubicBezTo>
                  <a:pt x="951849" y="61691"/>
                  <a:pt x="722112" y="-53177"/>
                  <a:pt x="594733" y="26435"/>
                </a:cubicBezTo>
                <a:cubicBezTo>
                  <a:pt x="467354" y="106047"/>
                  <a:pt x="512846" y="467713"/>
                  <a:pt x="417312" y="654232"/>
                </a:cubicBezTo>
                <a:cubicBezTo>
                  <a:pt x="321778" y="840751"/>
                  <a:pt x="-99028" y="1015897"/>
                  <a:pt x="21527" y="1145551"/>
                </a:cubicBezTo>
                <a:cubicBezTo>
                  <a:pt x="142082" y="1275205"/>
                  <a:pt x="885885" y="1463999"/>
                  <a:pt x="1140643" y="1432154"/>
                </a:cubicBezTo>
                <a:cubicBezTo>
                  <a:pt x="1395401" y="1400309"/>
                  <a:pt x="1477288" y="1090961"/>
                  <a:pt x="1550076" y="954483"/>
                </a:cubicBezTo>
                <a:cubicBezTo>
                  <a:pt x="1622864" y="818006"/>
                  <a:pt x="1597843" y="715647"/>
                  <a:pt x="1577371" y="613289"/>
                </a:cubicBezTo>
                <a:cubicBezTo>
                  <a:pt x="1556899" y="510931"/>
                  <a:pt x="1427246" y="340333"/>
                  <a:pt x="1427246" y="340333"/>
                </a:cubicBezTo>
                <a:lnTo>
                  <a:pt x="1427246" y="340333"/>
                </a:lnTo>
              </a:path>
            </a:pathLst>
          </a:cu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/>
        </p:spPr>
        <p:txBody>
          <a:bodyPr/>
          <a:lstStyle/>
          <a:p>
            <a:endParaRPr lang="cs-CZ">
              <a:solidFill>
                <a:srgbClr val="0000FF"/>
              </a:solidFill>
              <a:latin typeface="Cambria" pitchFamily="18" charset="0"/>
            </a:endParaRPr>
          </a:p>
        </p:txBody>
      </p:sp>
      <p:sp>
        <p:nvSpPr>
          <p:cNvPr id="317" name="TextovéPole 316"/>
          <p:cNvSpPr txBox="1"/>
          <p:nvPr/>
        </p:nvSpPr>
        <p:spPr>
          <a:xfrm>
            <a:off x="10552518" y="5437307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/>
              <a:t>DPPP</a:t>
            </a:r>
            <a:endParaRPr lang="cs-CZ" sz="1400" b="1" dirty="0"/>
          </a:p>
        </p:txBody>
      </p:sp>
      <p:grpSp>
        <p:nvGrpSpPr>
          <p:cNvPr id="291" name="Skupina 93"/>
          <p:cNvGrpSpPr/>
          <p:nvPr/>
        </p:nvGrpSpPr>
        <p:grpSpPr>
          <a:xfrm>
            <a:off x="8586105" y="3796233"/>
            <a:ext cx="362267" cy="351553"/>
            <a:chOff x="1369341" y="2363932"/>
            <a:chExt cx="593999" cy="528117"/>
          </a:xfrm>
        </p:grpSpPr>
        <p:cxnSp>
          <p:nvCxnSpPr>
            <p:cNvPr id="327" name="Přímá spojnice 58"/>
            <p:cNvCxnSpPr/>
            <p:nvPr/>
          </p:nvCxnSpPr>
          <p:spPr>
            <a:xfrm>
              <a:off x="1666340" y="2363932"/>
              <a:ext cx="0" cy="1583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28" name="Picture 2" descr="D:\Učení\Materialy\!!situační značky\značky\samohybní dělomrdi.jpg"/>
            <p:cNvPicPr>
              <a:picLocks noChangeAspect="1" noChangeArrowheads="1"/>
            </p:cNvPicPr>
            <p:nvPr/>
          </p:nvPicPr>
          <p:blipFill>
            <a:blip r:embed="rId10" cstate="print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1369341" y="2496049"/>
              <a:ext cx="593999" cy="39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</p:pic>
      </p:grpSp>
      <p:sp>
        <p:nvSpPr>
          <p:cNvPr id="309" name="Volný tvar 308"/>
          <p:cNvSpPr/>
          <p:nvPr/>
        </p:nvSpPr>
        <p:spPr>
          <a:xfrm>
            <a:off x="8206318" y="4671605"/>
            <a:ext cx="905815" cy="747902"/>
          </a:xfrm>
          <a:custGeom>
            <a:avLst/>
            <a:gdLst>
              <a:gd name="connsiteX0" fmla="*/ 1181586 w 1598701"/>
              <a:gd name="connsiteY0" fmla="*/ 176560 h 1435714"/>
              <a:gd name="connsiteX1" fmla="*/ 594733 w 1598701"/>
              <a:gd name="connsiteY1" fmla="*/ 26435 h 1435714"/>
              <a:gd name="connsiteX2" fmla="*/ 417312 w 1598701"/>
              <a:gd name="connsiteY2" fmla="*/ 654232 h 1435714"/>
              <a:gd name="connsiteX3" fmla="*/ 21527 w 1598701"/>
              <a:gd name="connsiteY3" fmla="*/ 1145551 h 1435714"/>
              <a:gd name="connsiteX4" fmla="*/ 1140643 w 1598701"/>
              <a:gd name="connsiteY4" fmla="*/ 1432154 h 1435714"/>
              <a:gd name="connsiteX5" fmla="*/ 1550076 w 1598701"/>
              <a:gd name="connsiteY5" fmla="*/ 954483 h 1435714"/>
              <a:gd name="connsiteX6" fmla="*/ 1577371 w 1598701"/>
              <a:gd name="connsiteY6" fmla="*/ 613289 h 1435714"/>
              <a:gd name="connsiteX7" fmla="*/ 1427246 w 1598701"/>
              <a:gd name="connsiteY7" fmla="*/ 340333 h 1435714"/>
              <a:gd name="connsiteX8" fmla="*/ 1427246 w 1598701"/>
              <a:gd name="connsiteY8" fmla="*/ 340333 h 143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701" h="1435714">
                <a:moveTo>
                  <a:pt x="1181586" y="176560"/>
                </a:moveTo>
                <a:cubicBezTo>
                  <a:pt x="951849" y="61691"/>
                  <a:pt x="722112" y="-53177"/>
                  <a:pt x="594733" y="26435"/>
                </a:cubicBezTo>
                <a:cubicBezTo>
                  <a:pt x="467354" y="106047"/>
                  <a:pt x="512846" y="467713"/>
                  <a:pt x="417312" y="654232"/>
                </a:cubicBezTo>
                <a:cubicBezTo>
                  <a:pt x="321778" y="840751"/>
                  <a:pt x="-99028" y="1015897"/>
                  <a:pt x="21527" y="1145551"/>
                </a:cubicBezTo>
                <a:cubicBezTo>
                  <a:pt x="142082" y="1275205"/>
                  <a:pt x="885885" y="1463999"/>
                  <a:pt x="1140643" y="1432154"/>
                </a:cubicBezTo>
                <a:cubicBezTo>
                  <a:pt x="1395401" y="1400309"/>
                  <a:pt x="1477288" y="1090961"/>
                  <a:pt x="1550076" y="954483"/>
                </a:cubicBezTo>
                <a:cubicBezTo>
                  <a:pt x="1622864" y="818006"/>
                  <a:pt x="1597843" y="715647"/>
                  <a:pt x="1577371" y="613289"/>
                </a:cubicBezTo>
                <a:cubicBezTo>
                  <a:pt x="1556899" y="510931"/>
                  <a:pt x="1427246" y="340333"/>
                  <a:pt x="1427246" y="340333"/>
                </a:cubicBezTo>
                <a:lnTo>
                  <a:pt x="1427246" y="340333"/>
                </a:lnTo>
              </a:path>
            </a:pathLst>
          </a:cu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/>
        </p:spPr>
        <p:txBody>
          <a:bodyPr/>
          <a:lstStyle/>
          <a:p>
            <a:endParaRPr lang="cs-CZ">
              <a:solidFill>
                <a:srgbClr val="0000FF"/>
              </a:solidFill>
              <a:latin typeface="Cambria" pitchFamily="18" charset="0"/>
            </a:endParaRPr>
          </a:p>
        </p:txBody>
      </p:sp>
      <p:sp>
        <p:nvSpPr>
          <p:cNvPr id="311" name="TextovéPole 310"/>
          <p:cNvSpPr txBox="1"/>
          <p:nvPr/>
        </p:nvSpPr>
        <p:spPr>
          <a:xfrm>
            <a:off x="8741138" y="4712062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/>
              <a:t>DPPP</a:t>
            </a:r>
            <a:endParaRPr lang="cs-CZ" sz="1400" b="1" dirty="0"/>
          </a:p>
        </p:txBody>
      </p:sp>
      <p:grpSp>
        <p:nvGrpSpPr>
          <p:cNvPr id="293" name="Skupina 93"/>
          <p:cNvGrpSpPr/>
          <p:nvPr/>
        </p:nvGrpSpPr>
        <p:grpSpPr>
          <a:xfrm>
            <a:off x="8531346" y="4905164"/>
            <a:ext cx="362267" cy="351553"/>
            <a:chOff x="1369341" y="2363932"/>
            <a:chExt cx="593999" cy="528117"/>
          </a:xfrm>
        </p:grpSpPr>
        <p:cxnSp>
          <p:nvCxnSpPr>
            <p:cNvPr id="330" name="Přímá spojnice 58"/>
            <p:cNvCxnSpPr/>
            <p:nvPr/>
          </p:nvCxnSpPr>
          <p:spPr>
            <a:xfrm>
              <a:off x="1666340" y="2363932"/>
              <a:ext cx="0" cy="1583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1" name="Picture 2" descr="D:\Učení\Materialy\!!situační značky\značky\samohybní dělomrdi.jpg"/>
            <p:cNvPicPr>
              <a:picLocks noChangeAspect="1" noChangeArrowheads="1"/>
            </p:cNvPicPr>
            <p:nvPr/>
          </p:nvPicPr>
          <p:blipFill>
            <a:blip r:embed="rId10" cstate="print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1369341" y="2496049"/>
              <a:ext cx="593999" cy="39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</p:pic>
      </p:grpSp>
      <p:sp>
        <p:nvSpPr>
          <p:cNvPr id="332" name="Volný tvar 331"/>
          <p:cNvSpPr/>
          <p:nvPr/>
        </p:nvSpPr>
        <p:spPr>
          <a:xfrm>
            <a:off x="5029200" y="3936423"/>
            <a:ext cx="3073400" cy="359637"/>
          </a:xfrm>
          <a:custGeom>
            <a:avLst/>
            <a:gdLst>
              <a:gd name="connsiteX0" fmla="*/ 3073400 w 3073400"/>
              <a:gd name="connsiteY0" fmla="*/ 38677 h 359637"/>
              <a:gd name="connsiteX1" fmla="*/ 2235200 w 3073400"/>
              <a:gd name="connsiteY1" fmla="*/ 267277 h 359637"/>
              <a:gd name="connsiteX2" fmla="*/ 1473200 w 3073400"/>
              <a:gd name="connsiteY2" fmla="*/ 577 h 359637"/>
              <a:gd name="connsiteX3" fmla="*/ 406400 w 3073400"/>
              <a:gd name="connsiteY3" fmla="*/ 356177 h 359637"/>
              <a:gd name="connsiteX4" fmla="*/ 88900 w 3073400"/>
              <a:gd name="connsiteY4" fmla="*/ 178377 h 359637"/>
              <a:gd name="connsiteX5" fmla="*/ 25400 w 3073400"/>
              <a:gd name="connsiteY5" fmla="*/ 127577 h 359637"/>
              <a:gd name="connsiteX6" fmla="*/ 0 w 3073400"/>
              <a:gd name="connsiteY6" fmla="*/ 102177 h 359637"/>
              <a:gd name="connsiteX7" fmla="*/ 25400 w 3073400"/>
              <a:gd name="connsiteY7" fmla="*/ 114877 h 35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73400" h="359637">
                <a:moveTo>
                  <a:pt x="3073400" y="38677"/>
                </a:moveTo>
                <a:cubicBezTo>
                  <a:pt x="2787650" y="156152"/>
                  <a:pt x="2501900" y="273627"/>
                  <a:pt x="2235200" y="267277"/>
                </a:cubicBezTo>
                <a:cubicBezTo>
                  <a:pt x="1968500" y="260927"/>
                  <a:pt x="1778000" y="-14240"/>
                  <a:pt x="1473200" y="577"/>
                </a:cubicBezTo>
                <a:cubicBezTo>
                  <a:pt x="1168400" y="15394"/>
                  <a:pt x="637117" y="326544"/>
                  <a:pt x="406400" y="356177"/>
                </a:cubicBezTo>
                <a:cubicBezTo>
                  <a:pt x="175683" y="385810"/>
                  <a:pt x="152400" y="216477"/>
                  <a:pt x="88900" y="178377"/>
                </a:cubicBezTo>
                <a:cubicBezTo>
                  <a:pt x="25400" y="140277"/>
                  <a:pt x="40217" y="140277"/>
                  <a:pt x="25400" y="127577"/>
                </a:cubicBezTo>
                <a:cubicBezTo>
                  <a:pt x="10583" y="114877"/>
                  <a:pt x="0" y="104294"/>
                  <a:pt x="0" y="102177"/>
                </a:cubicBezTo>
                <a:cubicBezTo>
                  <a:pt x="0" y="100060"/>
                  <a:pt x="12700" y="107468"/>
                  <a:pt x="25400" y="114877"/>
                </a:cubicBezTo>
              </a:path>
            </a:pathLst>
          </a:custGeom>
          <a:noFill/>
          <a:ln w="38100">
            <a:solidFill>
              <a:schemeClr val="tx1"/>
            </a:solidFill>
            <a:prstDash val="dash"/>
          </a:ln>
          <a:effectLst>
            <a:glow rad="63500">
              <a:schemeClr val="tx1">
                <a:lumMod val="85000"/>
                <a:lumOff val="1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35" name="Přímá spojnice 58"/>
          <p:cNvCxnSpPr/>
          <p:nvPr/>
        </p:nvCxnSpPr>
        <p:spPr>
          <a:xfrm>
            <a:off x="9896244" y="4280677"/>
            <a:ext cx="0" cy="1053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6" name="Picture 2" descr="D:\Učení\Materialy\!!situační značky\značky\samohybní dělomrdi.jpg"/>
          <p:cNvPicPr>
            <a:picLocks noChangeAspect="1" noChangeArrowheads="1"/>
          </p:cNvPicPr>
          <p:nvPr/>
        </p:nvPicPr>
        <p:blipFill>
          <a:blip r:embed="rId10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715111" y="4368624"/>
            <a:ext cx="362267" cy="26360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sp>
        <p:nvSpPr>
          <p:cNvPr id="347" name="TextovéPole 346"/>
          <p:cNvSpPr txBox="1"/>
          <p:nvPr/>
        </p:nvSpPr>
        <p:spPr>
          <a:xfrm>
            <a:off x="4524512" y="3379919"/>
            <a:ext cx="700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/>
              <a:t>PPPP 1</a:t>
            </a:r>
            <a:endParaRPr lang="cs-CZ" sz="1400" b="1" dirty="0"/>
          </a:p>
        </p:txBody>
      </p:sp>
      <p:grpSp>
        <p:nvGrpSpPr>
          <p:cNvPr id="297" name="Skupina 93"/>
          <p:cNvGrpSpPr/>
          <p:nvPr/>
        </p:nvGrpSpPr>
        <p:grpSpPr>
          <a:xfrm>
            <a:off x="8438966" y="3402789"/>
            <a:ext cx="362267" cy="351553"/>
            <a:chOff x="1369341" y="2363932"/>
            <a:chExt cx="593999" cy="528117"/>
          </a:xfrm>
        </p:grpSpPr>
        <p:cxnSp>
          <p:nvCxnSpPr>
            <p:cNvPr id="318" name="Přímá spojnice 58"/>
            <p:cNvCxnSpPr/>
            <p:nvPr/>
          </p:nvCxnSpPr>
          <p:spPr>
            <a:xfrm>
              <a:off x="1666340" y="2363932"/>
              <a:ext cx="0" cy="1583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19" name="Picture 2" descr="D:\Učení\Materialy\!!situační značky\značky\samohybní dělomrdi.jpg"/>
            <p:cNvPicPr>
              <a:picLocks noChangeAspect="1" noChangeArrowheads="1"/>
            </p:cNvPicPr>
            <p:nvPr/>
          </p:nvPicPr>
          <p:blipFill>
            <a:blip r:embed="rId10" cstate="print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1369341" y="2496049"/>
              <a:ext cx="593999" cy="39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</p:pic>
      </p:grpSp>
      <p:sp>
        <p:nvSpPr>
          <p:cNvPr id="349" name="Volný tvar 348"/>
          <p:cNvSpPr/>
          <p:nvPr/>
        </p:nvSpPr>
        <p:spPr>
          <a:xfrm>
            <a:off x="2170130" y="3774010"/>
            <a:ext cx="2149841" cy="213029"/>
          </a:xfrm>
          <a:custGeom>
            <a:avLst/>
            <a:gdLst>
              <a:gd name="connsiteX0" fmla="*/ 3073400 w 3073400"/>
              <a:gd name="connsiteY0" fmla="*/ 38677 h 359637"/>
              <a:gd name="connsiteX1" fmla="*/ 2235200 w 3073400"/>
              <a:gd name="connsiteY1" fmla="*/ 267277 h 359637"/>
              <a:gd name="connsiteX2" fmla="*/ 1473200 w 3073400"/>
              <a:gd name="connsiteY2" fmla="*/ 577 h 359637"/>
              <a:gd name="connsiteX3" fmla="*/ 406400 w 3073400"/>
              <a:gd name="connsiteY3" fmla="*/ 356177 h 359637"/>
              <a:gd name="connsiteX4" fmla="*/ 88900 w 3073400"/>
              <a:gd name="connsiteY4" fmla="*/ 178377 h 359637"/>
              <a:gd name="connsiteX5" fmla="*/ 25400 w 3073400"/>
              <a:gd name="connsiteY5" fmla="*/ 127577 h 359637"/>
              <a:gd name="connsiteX6" fmla="*/ 0 w 3073400"/>
              <a:gd name="connsiteY6" fmla="*/ 102177 h 359637"/>
              <a:gd name="connsiteX7" fmla="*/ 25400 w 3073400"/>
              <a:gd name="connsiteY7" fmla="*/ 114877 h 35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73400" h="359637">
                <a:moveTo>
                  <a:pt x="3073400" y="38677"/>
                </a:moveTo>
                <a:cubicBezTo>
                  <a:pt x="2787650" y="156152"/>
                  <a:pt x="2501900" y="273627"/>
                  <a:pt x="2235200" y="267277"/>
                </a:cubicBezTo>
                <a:cubicBezTo>
                  <a:pt x="1968500" y="260927"/>
                  <a:pt x="1778000" y="-14240"/>
                  <a:pt x="1473200" y="577"/>
                </a:cubicBezTo>
                <a:cubicBezTo>
                  <a:pt x="1168400" y="15394"/>
                  <a:pt x="637117" y="326544"/>
                  <a:pt x="406400" y="356177"/>
                </a:cubicBezTo>
                <a:cubicBezTo>
                  <a:pt x="175683" y="385810"/>
                  <a:pt x="152400" y="216477"/>
                  <a:pt x="88900" y="178377"/>
                </a:cubicBezTo>
                <a:cubicBezTo>
                  <a:pt x="25400" y="140277"/>
                  <a:pt x="40217" y="140277"/>
                  <a:pt x="25400" y="127577"/>
                </a:cubicBezTo>
                <a:cubicBezTo>
                  <a:pt x="10583" y="114877"/>
                  <a:pt x="0" y="104294"/>
                  <a:pt x="0" y="102177"/>
                </a:cubicBezTo>
                <a:cubicBezTo>
                  <a:pt x="0" y="100060"/>
                  <a:pt x="12700" y="107468"/>
                  <a:pt x="25400" y="114877"/>
                </a:cubicBezTo>
              </a:path>
            </a:pathLst>
          </a:custGeom>
          <a:noFill/>
          <a:ln w="38100">
            <a:solidFill>
              <a:schemeClr val="tx1"/>
            </a:solidFill>
            <a:prstDash val="dash"/>
          </a:ln>
          <a:effectLst>
            <a:glow rad="63500">
              <a:schemeClr val="tx1">
                <a:lumMod val="85000"/>
                <a:lumOff val="1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0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96296E-6 L -0.89184 -0.10672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601" y="-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7.40741E-7 L -0.45278 -0.11481 " pathEditMode="relative" rAng="0" ptsTypes="AA">
                                      <p:cBhvr>
                                        <p:cTn id="10" dur="325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39" y="-5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96296E-6 L -0.65746 -0.11713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882" y="-5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-0.46667 -0.00556 " pathEditMode="relative" rAng="0" ptsTypes="AA">
                                      <p:cBhvr>
                                        <p:cTn id="18" dur="3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333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7.40741E-7 L -0.66718 0.10394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68" y="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40741E-7 L -0.4349 -0.0007 " pathEditMode="relative" rAng="0" ptsTypes="AA">
                                      <p:cBhvr>
                                        <p:cTn id="26" dur="35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53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07407E-6 L -0.42517 -0.03149 " pathEditMode="relative" rAng="0" ptsTypes="AA">
                                      <p:cBhvr>
                                        <p:cTn id="30" dur="2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67" y="-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L -0.32865 -0.05324 " pathEditMode="relative" rAng="0" ptsTypes="AA">
                                      <p:cBhvr>
                                        <p:cTn id="34" dur="2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41" y="-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73 0.01574 L -0.36649 -0.07361 " pathEditMode="relative" rAng="0" ptsTypes="AA">
                                      <p:cBhvr>
                                        <p:cTn id="38" dur="2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11" y="-4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32 -0.00139 L -0.48941 -0.11828 " pathEditMode="relative" rAng="0" ptsTypes="AA">
                                      <p:cBhvr>
                                        <p:cTn id="42" dur="2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55" y="-5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278 -0.11471 L -0.7757 -0.18802 " pathEditMode="relative" rAng="0" ptsTypes="AA">
                                      <p:cBhvr>
                                        <p:cTn id="56" dur="2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46" y="-36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" grpId="0" animBg="1"/>
      <p:bldP spid="351" grpId="0" animBg="1"/>
      <p:bldP spid="346" grpId="0" animBg="1"/>
      <p:bldP spid="348" grpId="0" animBg="1"/>
      <p:bldP spid="344" grpId="0" animBg="1"/>
      <p:bldP spid="350" grpId="0" animBg="1"/>
      <p:bldP spid="333" grpId="0" animBg="1"/>
      <p:bldP spid="34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525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ea typeface="Calibri"/>
                <a:cs typeface="Times New Roman"/>
              </a:rPr>
              <a:t> Řízení dělostřelectva v průběhu boje</a:t>
            </a:r>
            <a:endParaRPr lang="cs-CZ" sz="2800" b="1" dirty="0"/>
          </a:p>
        </p:txBody>
      </p:sp>
      <p:pic>
        <p:nvPicPr>
          <p:cNvPr id="4" name="Zástupný symbol pro obsah 3" descr="Systém spojení-2-supersystém-08-09-16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27584" y="1030558"/>
            <a:ext cx="8185472" cy="5804995"/>
          </a:xfrm>
          <a:prstGeom prst="rect">
            <a:avLst/>
          </a:prstGeom>
        </p:spPr>
      </p:pic>
      <p:grpSp>
        <p:nvGrpSpPr>
          <p:cNvPr id="3" name="Skupina 19"/>
          <p:cNvGrpSpPr/>
          <p:nvPr/>
        </p:nvGrpSpPr>
        <p:grpSpPr>
          <a:xfrm>
            <a:off x="6107424" y="4168299"/>
            <a:ext cx="984856" cy="618408"/>
            <a:chOff x="5868144" y="4168299"/>
            <a:chExt cx="984856" cy="618408"/>
          </a:xfrm>
        </p:grpSpPr>
        <p:grpSp>
          <p:nvGrpSpPr>
            <p:cNvPr id="5" name="Skupina 4"/>
            <p:cNvGrpSpPr>
              <a:grpSpLocks noChangeAspect="1"/>
            </p:cNvGrpSpPr>
            <p:nvPr/>
          </p:nvGrpSpPr>
          <p:grpSpPr>
            <a:xfrm>
              <a:off x="6293710" y="4168299"/>
              <a:ext cx="559290" cy="618407"/>
              <a:chOff x="8086515" y="661661"/>
              <a:chExt cx="907517" cy="964219"/>
            </a:xfrm>
          </p:grpSpPr>
          <p:sp>
            <p:nvSpPr>
              <p:cNvPr id="6" name="TextovéPole 5"/>
              <p:cNvSpPr txBox="1"/>
              <p:nvPr/>
            </p:nvSpPr>
            <p:spPr>
              <a:xfrm>
                <a:off x="8086515" y="1193068"/>
                <a:ext cx="907517" cy="374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900" dirty="0" smtClean="0"/>
                  <a:t>MAIN</a:t>
                </a:r>
                <a:endParaRPr lang="cs-CZ" sz="900" dirty="0"/>
              </a:p>
            </p:txBody>
          </p:sp>
          <p:grpSp>
            <p:nvGrpSpPr>
              <p:cNvPr id="7" name="Skupina 6"/>
              <p:cNvGrpSpPr/>
              <p:nvPr/>
            </p:nvGrpSpPr>
            <p:grpSpPr>
              <a:xfrm>
                <a:off x="8092110" y="661661"/>
                <a:ext cx="614409" cy="565110"/>
                <a:chOff x="3701177" y="504381"/>
                <a:chExt cx="614409" cy="565110"/>
              </a:xfrm>
            </p:grpSpPr>
            <p:pic>
              <p:nvPicPr>
                <p:cNvPr id="9" name="Picture 2" descr="D:\Učení\Materialy\!!situační značky\značky\mechanizovane kolove.jp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701177" y="673820"/>
                  <a:ext cx="614409" cy="39567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</p:pic>
            <p:grpSp>
              <p:nvGrpSpPr>
                <p:cNvPr id="10" name="Skupina 9"/>
                <p:cNvGrpSpPr>
                  <a:grpSpLocks noChangeAspect="1"/>
                </p:cNvGrpSpPr>
                <p:nvPr/>
              </p:nvGrpSpPr>
              <p:grpSpPr>
                <a:xfrm>
                  <a:off x="3889199" y="504381"/>
                  <a:ext cx="223364" cy="169439"/>
                  <a:chOff x="5148064" y="2564904"/>
                  <a:chExt cx="726071" cy="550783"/>
                </a:xfrm>
              </p:grpSpPr>
              <p:grpSp>
                <p:nvGrpSpPr>
                  <p:cNvPr id="11" name="Skupina 10"/>
                  <p:cNvGrpSpPr/>
                  <p:nvPr/>
                </p:nvGrpSpPr>
                <p:grpSpPr>
                  <a:xfrm>
                    <a:off x="5322433" y="2677425"/>
                    <a:ext cx="360040" cy="373517"/>
                    <a:chOff x="4402225" y="2361587"/>
                    <a:chExt cx="426013" cy="432000"/>
                  </a:xfrm>
                </p:grpSpPr>
                <p:cxnSp>
                  <p:nvCxnSpPr>
                    <p:cNvPr id="16" name="Přímá spojnice 15"/>
                    <p:cNvCxnSpPr/>
                    <p:nvPr/>
                  </p:nvCxnSpPr>
                  <p:spPr>
                    <a:xfrm>
                      <a:off x="4402225" y="2376986"/>
                      <a:ext cx="426013" cy="416601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" name="Přímá spojnice 16"/>
                    <p:cNvCxnSpPr/>
                    <p:nvPr/>
                  </p:nvCxnSpPr>
                  <p:spPr>
                    <a:xfrm flipV="1">
                      <a:off x="4402225" y="2361587"/>
                      <a:ext cx="426013" cy="43200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" name="Skupina 11"/>
                  <p:cNvGrpSpPr>
                    <a:grpSpLocks noChangeAspect="1"/>
                  </p:cNvGrpSpPr>
                  <p:nvPr/>
                </p:nvGrpSpPr>
                <p:grpSpPr>
                  <a:xfrm>
                    <a:off x="5148064" y="2564904"/>
                    <a:ext cx="726071" cy="550783"/>
                    <a:chOff x="5148064" y="2564904"/>
                    <a:chExt cx="726071" cy="550783"/>
                  </a:xfrm>
                </p:grpSpPr>
                <p:cxnSp>
                  <p:nvCxnSpPr>
                    <p:cNvPr id="13" name="Přímá spojnice 12"/>
                    <p:cNvCxnSpPr/>
                    <p:nvPr/>
                  </p:nvCxnSpPr>
                  <p:spPr>
                    <a:xfrm>
                      <a:off x="5148064" y="2564904"/>
                      <a:ext cx="717135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" name="Přímá spojnice 13"/>
                    <p:cNvCxnSpPr/>
                    <p:nvPr/>
                  </p:nvCxnSpPr>
                  <p:spPr>
                    <a:xfrm flipH="1" flipV="1">
                      <a:off x="5865026" y="2564904"/>
                      <a:ext cx="9109" cy="550781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" name="Přímá spojnice 14"/>
                    <p:cNvCxnSpPr/>
                    <p:nvPr/>
                  </p:nvCxnSpPr>
                  <p:spPr>
                    <a:xfrm flipV="1">
                      <a:off x="5148064" y="2564904"/>
                      <a:ext cx="0" cy="550783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cxnSp>
            <p:nvCxnSpPr>
              <p:cNvPr id="8" name="Přímá spojnice 7"/>
              <p:cNvCxnSpPr/>
              <p:nvPr/>
            </p:nvCxnSpPr>
            <p:spPr>
              <a:xfrm>
                <a:off x="8092110" y="831099"/>
                <a:ext cx="0" cy="79478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Přímá spojnice se šipkou 17"/>
            <p:cNvCxnSpPr/>
            <p:nvPr/>
          </p:nvCxnSpPr>
          <p:spPr>
            <a:xfrm flipH="1" flipV="1">
              <a:off x="5868144" y="4686282"/>
              <a:ext cx="429014" cy="10042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Ovál 20"/>
          <p:cNvSpPr/>
          <p:nvPr/>
        </p:nvSpPr>
        <p:spPr>
          <a:xfrm>
            <a:off x="6948264" y="1268760"/>
            <a:ext cx="1463416" cy="14401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0" name="Skupina 47"/>
          <p:cNvGrpSpPr/>
          <p:nvPr/>
        </p:nvGrpSpPr>
        <p:grpSpPr>
          <a:xfrm>
            <a:off x="3663839" y="3429000"/>
            <a:ext cx="620129" cy="533140"/>
            <a:chOff x="3375807" y="3356992"/>
            <a:chExt cx="620129" cy="533140"/>
          </a:xfrm>
        </p:grpSpPr>
        <p:pic>
          <p:nvPicPr>
            <p:cNvPr id="37" name="Picture 2" descr="D:\Učení\Materialy\!!situační značky\značky\mechanizovane kolov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13706" y="3429000"/>
              <a:ext cx="382230" cy="256161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</p:pic>
        <p:grpSp>
          <p:nvGrpSpPr>
            <p:cNvPr id="22" name="Skupina 33"/>
            <p:cNvGrpSpPr/>
            <p:nvPr/>
          </p:nvGrpSpPr>
          <p:grpSpPr>
            <a:xfrm>
              <a:off x="3375807" y="3689282"/>
              <a:ext cx="429014" cy="200850"/>
              <a:chOff x="6666299" y="3590289"/>
              <a:chExt cx="429014" cy="193000"/>
            </a:xfrm>
          </p:grpSpPr>
          <p:cxnSp>
            <p:nvCxnSpPr>
              <p:cNvPr id="35" name="Přímá spojnice 34"/>
              <p:cNvCxnSpPr/>
              <p:nvPr/>
            </p:nvCxnSpPr>
            <p:spPr>
              <a:xfrm>
                <a:off x="7095313" y="3590289"/>
                <a:ext cx="0" cy="193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římá spojnice se šipkou 35"/>
              <p:cNvCxnSpPr/>
              <p:nvPr/>
            </p:nvCxnSpPr>
            <p:spPr>
              <a:xfrm flipH="1" flipV="1">
                <a:off x="6666299" y="3686789"/>
                <a:ext cx="429014" cy="965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Skupina 46"/>
            <p:cNvGrpSpPr/>
            <p:nvPr/>
          </p:nvGrpSpPr>
          <p:grpSpPr>
            <a:xfrm>
              <a:off x="3782591" y="3356992"/>
              <a:ext cx="69329" cy="80918"/>
              <a:chOff x="3710583" y="3212976"/>
              <a:chExt cx="69329" cy="80918"/>
            </a:xfrm>
          </p:grpSpPr>
          <p:cxnSp>
            <p:nvCxnSpPr>
              <p:cNvPr id="38" name="Přímá spojnice 37"/>
              <p:cNvCxnSpPr/>
              <p:nvPr/>
            </p:nvCxnSpPr>
            <p:spPr>
              <a:xfrm>
                <a:off x="3710583" y="3212976"/>
                <a:ext cx="0" cy="8091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římá spojnice 45"/>
              <p:cNvCxnSpPr/>
              <p:nvPr/>
            </p:nvCxnSpPr>
            <p:spPr>
              <a:xfrm>
                <a:off x="3779912" y="3212976"/>
                <a:ext cx="0" cy="8091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Skupina 48"/>
          <p:cNvGrpSpPr/>
          <p:nvPr/>
        </p:nvGrpSpPr>
        <p:grpSpPr>
          <a:xfrm>
            <a:off x="3713607" y="1383692"/>
            <a:ext cx="620129" cy="533140"/>
            <a:chOff x="3375807" y="3356992"/>
            <a:chExt cx="620129" cy="533140"/>
          </a:xfrm>
        </p:grpSpPr>
        <p:pic>
          <p:nvPicPr>
            <p:cNvPr id="50" name="Picture 2" descr="D:\Učení\Materialy\!!situační značky\značky\mechanizovane kolov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13706" y="3429000"/>
              <a:ext cx="382230" cy="256161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</p:pic>
        <p:grpSp>
          <p:nvGrpSpPr>
            <p:cNvPr id="26" name="Skupina 50"/>
            <p:cNvGrpSpPr/>
            <p:nvPr/>
          </p:nvGrpSpPr>
          <p:grpSpPr>
            <a:xfrm>
              <a:off x="3375807" y="3689282"/>
              <a:ext cx="429014" cy="200850"/>
              <a:chOff x="6666299" y="3590289"/>
              <a:chExt cx="429014" cy="193000"/>
            </a:xfrm>
          </p:grpSpPr>
          <p:cxnSp>
            <p:nvCxnSpPr>
              <p:cNvPr id="55" name="Přímá spojnice 54"/>
              <p:cNvCxnSpPr/>
              <p:nvPr/>
            </p:nvCxnSpPr>
            <p:spPr>
              <a:xfrm>
                <a:off x="7095313" y="3590289"/>
                <a:ext cx="0" cy="193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Přímá spojnice se šipkou 55"/>
              <p:cNvCxnSpPr/>
              <p:nvPr/>
            </p:nvCxnSpPr>
            <p:spPr>
              <a:xfrm flipH="1" flipV="1">
                <a:off x="6666299" y="3686789"/>
                <a:ext cx="429014" cy="965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Skupina 51"/>
            <p:cNvGrpSpPr/>
            <p:nvPr/>
          </p:nvGrpSpPr>
          <p:grpSpPr>
            <a:xfrm>
              <a:off x="3782591" y="3356992"/>
              <a:ext cx="69329" cy="80918"/>
              <a:chOff x="3710583" y="3212976"/>
              <a:chExt cx="69329" cy="80918"/>
            </a:xfrm>
          </p:grpSpPr>
          <p:cxnSp>
            <p:nvCxnSpPr>
              <p:cNvPr id="53" name="Přímá spojnice 52"/>
              <p:cNvCxnSpPr/>
              <p:nvPr/>
            </p:nvCxnSpPr>
            <p:spPr>
              <a:xfrm>
                <a:off x="3710583" y="3212976"/>
                <a:ext cx="0" cy="8091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Přímá spojnice 53"/>
              <p:cNvCxnSpPr/>
              <p:nvPr/>
            </p:nvCxnSpPr>
            <p:spPr>
              <a:xfrm>
                <a:off x="3779912" y="3212976"/>
                <a:ext cx="0" cy="8091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" name="Skupina 56"/>
          <p:cNvGrpSpPr/>
          <p:nvPr/>
        </p:nvGrpSpPr>
        <p:grpSpPr>
          <a:xfrm>
            <a:off x="3099841" y="4869160"/>
            <a:ext cx="620129" cy="533140"/>
            <a:chOff x="3375807" y="3356992"/>
            <a:chExt cx="620129" cy="533140"/>
          </a:xfrm>
        </p:grpSpPr>
        <p:pic>
          <p:nvPicPr>
            <p:cNvPr id="58" name="Picture 2" descr="D:\Učení\Materialy\!!situační značky\značky\mechanizovane kolov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13706" y="3429000"/>
              <a:ext cx="382230" cy="256161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</p:pic>
        <p:grpSp>
          <p:nvGrpSpPr>
            <p:cNvPr id="29" name="Skupina 58"/>
            <p:cNvGrpSpPr/>
            <p:nvPr/>
          </p:nvGrpSpPr>
          <p:grpSpPr>
            <a:xfrm>
              <a:off x="3375807" y="3689282"/>
              <a:ext cx="429014" cy="200850"/>
              <a:chOff x="6666299" y="3590289"/>
              <a:chExt cx="429014" cy="193000"/>
            </a:xfrm>
          </p:grpSpPr>
          <p:cxnSp>
            <p:nvCxnSpPr>
              <p:cNvPr id="63" name="Přímá spojnice 62"/>
              <p:cNvCxnSpPr/>
              <p:nvPr/>
            </p:nvCxnSpPr>
            <p:spPr>
              <a:xfrm>
                <a:off x="7095313" y="3590289"/>
                <a:ext cx="0" cy="193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Přímá spojnice se šipkou 63"/>
              <p:cNvCxnSpPr/>
              <p:nvPr/>
            </p:nvCxnSpPr>
            <p:spPr>
              <a:xfrm flipH="1" flipV="1">
                <a:off x="6666299" y="3686789"/>
                <a:ext cx="429014" cy="965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Skupina 59"/>
            <p:cNvGrpSpPr/>
            <p:nvPr/>
          </p:nvGrpSpPr>
          <p:grpSpPr>
            <a:xfrm>
              <a:off x="3782591" y="3356992"/>
              <a:ext cx="69329" cy="80918"/>
              <a:chOff x="3710583" y="3212976"/>
              <a:chExt cx="69329" cy="80918"/>
            </a:xfrm>
          </p:grpSpPr>
          <p:cxnSp>
            <p:nvCxnSpPr>
              <p:cNvPr id="61" name="Přímá spojnice 60"/>
              <p:cNvCxnSpPr/>
              <p:nvPr/>
            </p:nvCxnSpPr>
            <p:spPr>
              <a:xfrm>
                <a:off x="3710583" y="3212976"/>
                <a:ext cx="0" cy="8091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Přímá spojnice 61"/>
              <p:cNvCxnSpPr/>
              <p:nvPr/>
            </p:nvCxnSpPr>
            <p:spPr>
              <a:xfrm>
                <a:off x="3779912" y="3212976"/>
                <a:ext cx="0" cy="8091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" name="Skupina 65"/>
          <p:cNvGrpSpPr/>
          <p:nvPr/>
        </p:nvGrpSpPr>
        <p:grpSpPr>
          <a:xfrm>
            <a:off x="4588774" y="3308074"/>
            <a:ext cx="991338" cy="624982"/>
            <a:chOff x="5537032" y="4110985"/>
            <a:chExt cx="991338" cy="624982"/>
          </a:xfrm>
        </p:grpSpPr>
        <p:grpSp>
          <p:nvGrpSpPr>
            <p:cNvPr id="32" name="Skupina 66"/>
            <p:cNvGrpSpPr>
              <a:grpSpLocks noChangeAspect="1"/>
            </p:cNvGrpSpPr>
            <p:nvPr/>
          </p:nvGrpSpPr>
          <p:grpSpPr>
            <a:xfrm>
              <a:off x="5969080" y="4110985"/>
              <a:ext cx="559290" cy="618407"/>
              <a:chOff x="8086515" y="661661"/>
              <a:chExt cx="907517" cy="964219"/>
            </a:xfrm>
          </p:grpSpPr>
          <p:sp>
            <p:nvSpPr>
              <p:cNvPr id="69" name="TextovéPole 68"/>
              <p:cNvSpPr txBox="1"/>
              <p:nvPr/>
            </p:nvSpPr>
            <p:spPr>
              <a:xfrm>
                <a:off x="8086515" y="1170157"/>
                <a:ext cx="907517" cy="374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900" dirty="0" smtClean="0"/>
                  <a:t>TAC</a:t>
                </a:r>
                <a:endParaRPr lang="cs-CZ" sz="900" dirty="0"/>
              </a:p>
            </p:txBody>
          </p:sp>
          <p:grpSp>
            <p:nvGrpSpPr>
              <p:cNvPr id="33" name="Skupina 69"/>
              <p:cNvGrpSpPr/>
              <p:nvPr/>
            </p:nvGrpSpPr>
            <p:grpSpPr>
              <a:xfrm>
                <a:off x="8092110" y="661661"/>
                <a:ext cx="614409" cy="565109"/>
                <a:chOff x="3701177" y="504381"/>
                <a:chExt cx="614409" cy="565109"/>
              </a:xfrm>
            </p:grpSpPr>
            <p:pic>
              <p:nvPicPr>
                <p:cNvPr id="72" name="Picture 2" descr="D:\Učení\Materialy\!!situační značky\značky\mechanizovane kolove.jp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701177" y="673819"/>
                  <a:ext cx="614409" cy="39567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</p:pic>
            <p:grpSp>
              <p:nvGrpSpPr>
                <p:cNvPr id="34" name="Skupina 72"/>
                <p:cNvGrpSpPr>
                  <a:grpSpLocks noChangeAspect="1"/>
                </p:cNvGrpSpPr>
                <p:nvPr/>
              </p:nvGrpSpPr>
              <p:grpSpPr>
                <a:xfrm>
                  <a:off x="3889199" y="504381"/>
                  <a:ext cx="223364" cy="169439"/>
                  <a:chOff x="5148064" y="2564904"/>
                  <a:chExt cx="726071" cy="550783"/>
                </a:xfrm>
              </p:grpSpPr>
              <p:grpSp>
                <p:nvGrpSpPr>
                  <p:cNvPr id="39" name="Skupina 73"/>
                  <p:cNvGrpSpPr/>
                  <p:nvPr/>
                </p:nvGrpSpPr>
                <p:grpSpPr>
                  <a:xfrm>
                    <a:off x="5322433" y="2677425"/>
                    <a:ext cx="360040" cy="373517"/>
                    <a:chOff x="4402225" y="2361587"/>
                    <a:chExt cx="426013" cy="432000"/>
                  </a:xfrm>
                </p:grpSpPr>
                <p:cxnSp>
                  <p:nvCxnSpPr>
                    <p:cNvPr id="79" name="Přímá spojnice 78"/>
                    <p:cNvCxnSpPr/>
                    <p:nvPr/>
                  </p:nvCxnSpPr>
                  <p:spPr>
                    <a:xfrm>
                      <a:off x="4402225" y="2376986"/>
                      <a:ext cx="426013" cy="416601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" name="Přímá spojnice 79"/>
                    <p:cNvCxnSpPr/>
                    <p:nvPr/>
                  </p:nvCxnSpPr>
                  <p:spPr>
                    <a:xfrm flipV="1">
                      <a:off x="4402225" y="2361587"/>
                      <a:ext cx="426013" cy="43200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0" name="Skupina 74"/>
                  <p:cNvGrpSpPr>
                    <a:grpSpLocks noChangeAspect="1"/>
                  </p:cNvGrpSpPr>
                  <p:nvPr/>
                </p:nvGrpSpPr>
                <p:grpSpPr>
                  <a:xfrm>
                    <a:off x="5148064" y="2564904"/>
                    <a:ext cx="726071" cy="550783"/>
                    <a:chOff x="5148064" y="2564904"/>
                    <a:chExt cx="726071" cy="550783"/>
                  </a:xfrm>
                </p:grpSpPr>
                <p:cxnSp>
                  <p:nvCxnSpPr>
                    <p:cNvPr id="76" name="Přímá spojnice 75"/>
                    <p:cNvCxnSpPr/>
                    <p:nvPr/>
                  </p:nvCxnSpPr>
                  <p:spPr>
                    <a:xfrm>
                      <a:off x="5148064" y="2564904"/>
                      <a:ext cx="717135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" name="Přímá spojnice 76"/>
                    <p:cNvCxnSpPr/>
                    <p:nvPr/>
                  </p:nvCxnSpPr>
                  <p:spPr>
                    <a:xfrm flipH="1" flipV="1">
                      <a:off x="5865026" y="2564904"/>
                      <a:ext cx="9109" cy="550781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" name="Přímá spojnice 77"/>
                    <p:cNvCxnSpPr/>
                    <p:nvPr/>
                  </p:nvCxnSpPr>
                  <p:spPr>
                    <a:xfrm flipV="1">
                      <a:off x="5148064" y="2564904"/>
                      <a:ext cx="0" cy="550783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cxnSp>
            <p:nvCxnSpPr>
              <p:cNvPr id="71" name="Přímá spojnice 70"/>
              <p:cNvCxnSpPr/>
              <p:nvPr/>
            </p:nvCxnSpPr>
            <p:spPr>
              <a:xfrm>
                <a:off x="8092110" y="831099"/>
                <a:ext cx="0" cy="79478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8" name="Přímá spojnice se šipkou 67"/>
            <p:cNvCxnSpPr/>
            <p:nvPr/>
          </p:nvCxnSpPr>
          <p:spPr>
            <a:xfrm flipH="1" flipV="1">
              <a:off x="5537032" y="4635542"/>
              <a:ext cx="429014" cy="10042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Skupina 22"/>
          <p:cNvGrpSpPr/>
          <p:nvPr/>
        </p:nvGrpSpPr>
        <p:grpSpPr>
          <a:xfrm>
            <a:off x="4978456" y="3849532"/>
            <a:ext cx="775314" cy="507693"/>
            <a:chOff x="9468544" y="3440171"/>
            <a:chExt cx="775314" cy="507693"/>
          </a:xfrm>
        </p:grpSpPr>
        <p:grpSp>
          <p:nvGrpSpPr>
            <p:cNvPr id="42" name="Skupina 21"/>
            <p:cNvGrpSpPr/>
            <p:nvPr/>
          </p:nvGrpSpPr>
          <p:grpSpPr>
            <a:xfrm>
              <a:off x="9468544" y="3440171"/>
              <a:ext cx="614898" cy="321119"/>
              <a:chOff x="9468544" y="3440171"/>
              <a:chExt cx="614898" cy="321119"/>
            </a:xfrm>
          </p:grpSpPr>
          <p:pic>
            <p:nvPicPr>
              <p:cNvPr id="65" name="Obrázek 64" descr="Automobil terénní osobní.bmp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9540552" y="3469459"/>
                <a:ext cx="498302" cy="282371"/>
              </a:xfrm>
              <a:prstGeom prst="rect">
                <a:avLst/>
              </a:prstGeom>
            </p:spPr>
          </p:pic>
          <p:sp>
            <p:nvSpPr>
              <p:cNvPr id="19" name="Ovál 18"/>
              <p:cNvSpPr/>
              <p:nvPr/>
            </p:nvSpPr>
            <p:spPr>
              <a:xfrm>
                <a:off x="9468544" y="3440171"/>
                <a:ext cx="614898" cy="321119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81" name="TextovéPole 80"/>
            <p:cNvSpPr txBox="1"/>
            <p:nvPr/>
          </p:nvSpPr>
          <p:spPr>
            <a:xfrm>
              <a:off x="9684568" y="3717032"/>
              <a:ext cx="55929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900" dirty="0" smtClean="0"/>
                <a:t>N SKP</a:t>
              </a:r>
              <a:endParaRPr lang="cs-CZ" sz="900" dirty="0"/>
            </a:p>
          </p:txBody>
        </p:sp>
      </p:grpSp>
      <p:cxnSp>
        <p:nvCxnSpPr>
          <p:cNvPr id="25" name="Přímá spojnice 24"/>
          <p:cNvCxnSpPr/>
          <p:nvPr/>
        </p:nvCxnSpPr>
        <p:spPr>
          <a:xfrm>
            <a:off x="5593354" y="4077072"/>
            <a:ext cx="728577" cy="9428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192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0C0C0"/>
          </a:solidFill>
        </p:spPr>
        <p:txBody>
          <a:bodyPr/>
          <a:lstStyle/>
          <a:p>
            <a:r>
              <a:rPr lang="cs-CZ" sz="2800" b="1" dirty="0" smtClean="0">
                <a:latin typeface="Calibri" pitchFamily="34" charset="0"/>
              </a:rPr>
              <a:t>Logistická </a:t>
            </a:r>
            <a:r>
              <a:rPr lang="cs-CZ" sz="2800" b="1" dirty="0">
                <a:latin typeface="Calibri" pitchFamily="34" charset="0"/>
              </a:rPr>
              <a:t>podpora při vedení útoku BÚU </a:t>
            </a:r>
            <a:r>
              <a:rPr lang="cs-CZ" sz="2800" b="1" dirty="0" smtClean="0">
                <a:latin typeface="Calibri" pitchFamily="34" charset="0"/>
              </a:rPr>
              <a:t/>
            </a:r>
            <a:br>
              <a:rPr lang="cs-CZ" sz="2800" b="1" dirty="0" smtClean="0">
                <a:latin typeface="Calibri" pitchFamily="34" charset="0"/>
              </a:rPr>
            </a:br>
            <a:r>
              <a:rPr lang="cs-CZ" sz="2800" b="1" dirty="0" smtClean="0">
                <a:latin typeface="Calibri" pitchFamily="34" charset="0"/>
              </a:rPr>
              <a:t>po </a:t>
            </a:r>
            <a:r>
              <a:rPr lang="cs-CZ" sz="2800" b="1" dirty="0">
                <a:latin typeface="Calibri" pitchFamily="34" charset="0"/>
              </a:rPr>
              <a:t>přesunu z hloubky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400" b="1" dirty="0">
                <a:latin typeface="Calibri" pitchFamily="34" charset="0"/>
              </a:rPr>
              <a:t>Přesun </a:t>
            </a:r>
          </a:p>
          <a:p>
            <a:pPr marL="609600" indent="-609600">
              <a:lnSpc>
                <a:spcPct val="80000"/>
              </a:lnSpc>
            </a:pPr>
            <a:r>
              <a:rPr lang="cs-CZ" sz="2400" dirty="0">
                <a:latin typeface="Calibri" pitchFamily="34" charset="0"/>
              </a:rPr>
              <a:t>logistické zabezpečení před přesunem – standardní podle úkolu;</a:t>
            </a:r>
          </a:p>
          <a:p>
            <a:pPr marL="609600" indent="-609600">
              <a:lnSpc>
                <a:spcPct val="80000"/>
              </a:lnSpc>
            </a:pPr>
            <a:endParaRPr lang="cs-CZ" sz="2400" dirty="0">
              <a:latin typeface="Calibri" pitchFamily="34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cs-CZ" sz="2400" dirty="0">
                <a:latin typeface="Calibri" pitchFamily="34" charset="0"/>
              </a:rPr>
              <a:t>logistické  jednotky se zpravidla přesunují  za druhým sledem;</a:t>
            </a:r>
          </a:p>
          <a:p>
            <a:pPr marL="609600" indent="-609600">
              <a:lnSpc>
                <a:spcPct val="80000"/>
              </a:lnSpc>
            </a:pPr>
            <a:endParaRPr lang="cs-CZ" sz="2400" dirty="0">
              <a:latin typeface="Calibri" pitchFamily="34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cs-CZ" sz="2400" dirty="0">
                <a:latin typeface="Calibri" pitchFamily="34" charset="0"/>
              </a:rPr>
              <a:t>logistická podpora přesunu se organizuje podle bojového </a:t>
            </a:r>
            <a:r>
              <a:rPr lang="cs-CZ" sz="2400" dirty="0" smtClean="0">
                <a:latin typeface="Calibri" pitchFamily="34" charset="0"/>
              </a:rPr>
              <a:t>úkolu;</a:t>
            </a:r>
            <a:endParaRPr lang="cs-CZ" sz="2400" dirty="0">
              <a:latin typeface="Calibri" pitchFamily="34" charset="0"/>
            </a:endParaRPr>
          </a:p>
          <a:p>
            <a:pPr marL="609600" indent="-609600">
              <a:lnSpc>
                <a:spcPct val="80000"/>
              </a:lnSpc>
            </a:pPr>
            <a:endParaRPr lang="cs-CZ" sz="2400" dirty="0">
              <a:latin typeface="Calibri" pitchFamily="34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cs-CZ" sz="2400" dirty="0">
                <a:latin typeface="Calibri" pitchFamily="34" charset="0"/>
              </a:rPr>
              <a:t>jednotky logistiky při přesunu provádějí technické zabezpečení – technickou pomoc, vyproštění, odsun, opravy(-);</a:t>
            </a:r>
          </a:p>
        </p:txBody>
      </p:sp>
    </p:spTree>
    <p:extLst>
      <p:ext uri="{BB962C8B-B14F-4D97-AF65-F5344CB8AC3E}">
        <p14:creationId xmlns:p14="http://schemas.microsoft.com/office/powerpoint/2010/main" val="65284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0C0C0"/>
          </a:solidFill>
        </p:spPr>
        <p:txBody>
          <a:bodyPr/>
          <a:lstStyle/>
          <a:p>
            <a:r>
              <a:rPr lang="cs-CZ" sz="3200" b="1" dirty="0">
                <a:latin typeface="Calibri" pitchFamily="34" charset="0"/>
              </a:rPr>
              <a:t>Logistická podpora při vedení </a:t>
            </a:r>
            <a:r>
              <a:rPr lang="cs-CZ" sz="3200" b="1" dirty="0" smtClean="0">
                <a:latin typeface="Calibri" pitchFamily="34" charset="0"/>
              </a:rPr>
              <a:t>útoku</a:t>
            </a:r>
            <a:r>
              <a:rPr lang="cs-CZ" sz="3200" b="1" dirty="0" smtClean="0">
                <a:latin typeface="Calibri" pitchFamily="34" charset="0"/>
              </a:rPr>
              <a:t/>
            </a:r>
            <a:br>
              <a:rPr lang="cs-CZ" sz="3200" b="1" dirty="0" smtClean="0">
                <a:latin typeface="Calibri" pitchFamily="34" charset="0"/>
              </a:rPr>
            </a:br>
            <a:r>
              <a:rPr lang="cs-CZ" sz="3200" b="1" dirty="0" smtClean="0">
                <a:latin typeface="Calibri" pitchFamily="34" charset="0"/>
              </a:rPr>
              <a:t>po </a:t>
            </a:r>
            <a:r>
              <a:rPr lang="cs-CZ" sz="3200" b="1" dirty="0">
                <a:latin typeface="Calibri" pitchFamily="34" charset="0"/>
              </a:rPr>
              <a:t>přesunu z hloubky II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400" b="1" dirty="0">
                <a:latin typeface="Calibri" pitchFamily="34" charset="0"/>
              </a:rPr>
              <a:t>Rozvinování útvarů a jednotek</a:t>
            </a:r>
          </a:p>
          <a:p>
            <a:pPr>
              <a:lnSpc>
                <a:spcPct val="80000"/>
              </a:lnSpc>
            </a:pPr>
            <a:r>
              <a:rPr lang="cs-CZ" sz="2400" dirty="0">
                <a:latin typeface="Calibri" pitchFamily="34" charset="0"/>
              </a:rPr>
              <a:t>při zahájení zteče jednotky logistiky zaujímají prostory rozmístění </a:t>
            </a:r>
            <a:r>
              <a:rPr lang="cs-CZ" sz="2400" u="sng" dirty="0">
                <a:latin typeface="Calibri" pitchFamily="34" charset="0"/>
              </a:rPr>
              <a:t>s částečně rozvinutým zařízením</a:t>
            </a:r>
            <a:r>
              <a:rPr lang="cs-CZ" sz="2400" dirty="0" smtClean="0">
                <a:latin typeface="Calibri" pitchFamily="34" charset="0"/>
              </a:rPr>
              <a:t>;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400" dirty="0" smtClean="0">
                <a:latin typeface="Calibri" pitchFamily="34" charset="0"/>
              </a:rPr>
              <a:t>hlavní </a:t>
            </a:r>
            <a:r>
              <a:rPr lang="cs-CZ" sz="2400" dirty="0">
                <a:latin typeface="Calibri" pitchFamily="34" charset="0"/>
              </a:rPr>
              <a:t>síly čet oprav (</a:t>
            </a:r>
            <a:r>
              <a:rPr lang="cs-CZ" sz="2400" dirty="0" err="1">
                <a:latin typeface="Calibri" pitchFamily="34" charset="0"/>
              </a:rPr>
              <a:t>mpr</a:t>
            </a:r>
            <a:r>
              <a:rPr lang="cs-CZ" sz="2400" dirty="0">
                <a:latin typeface="Calibri" pitchFamily="34" charset="0"/>
              </a:rPr>
              <a:t>) a roty oprav techniky (</a:t>
            </a:r>
            <a:r>
              <a:rPr lang="cs-CZ" sz="2400" dirty="0" err="1">
                <a:latin typeface="Calibri" pitchFamily="34" charset="0"/>
              </a:rPr>
              <a:t>prlog</a:t>
            </a:r>
            <a:r>
              <a:rPr lang="cs-CZ" sz="2400" dirty="0">
                <a:latin typeface="Calibri" pitchFamily="34" charset="0"/>
              </a:rPr>
              <a:t>) </a:t>
            </a:r>
            <a:r>
              <a:rPr lang="cs-CZ" sz="2400" u="sng" dirty="0">
                <a:latin typeface="Calibri" pitchFamily="34" charset="0"/>
              </a:rPr>
              <a:t>rozvinují  shromaždiště poškozené techniky</a:t>
            </a:r>
            <a:r>
              <a:rPr lang="cs-CZ" sz="2400" dirty="0">
                <a:latin typeface="Calibri" pitchFamily="34" charset="0"/>
              </a:rPr>
              <a:t> ve stanovených prostorech v závislosti na předpokládaném soustředění poškozené výzbroje</a:t>
            </a:r>
            <a:r>
              <a:rPr lang="cs-CZ" sz="2400" dirty="0" smtClean="0">
                <a:latin typeface="Calibri" pitchFamily="34" charset="0"/>
              </a:rPr>
              <a:t>;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400" dirty="0">
                <a:latin typeface="Calibri" pitchFamily="34" charset="0"/>
              </a:rPr>
              <a:t>určené výdejny  - munice  a PHM zaujímají </a:t>
            </a:r>
            <a:r>
              <a:rPr lang="cs-CZ" sz="2400" u="sng" dirty="0">
                <a:latin typeface="Calibri" pitchFamily="34" charset="0"/>
              </a:rPr>
              <a:t>pohotovostní prostor;</a:t>
            </a:r>
          </a:p>
        </p:txBody>
      </p:sp>
    </p:spTree>
    <p:extLst>
      <p:ext uri="{BB962C8B-B14F-4D97-AF65-F5344CB8AC3E}">
        <p14:creationId xmlns:p14="http://schemas.microsoft.com/office/powerpoint/2010/main" val="272640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Skupina 34"/>
          <p:cNvGrpSpPr>
            <a:grpSpLocks/>
          </p:cNvGrpSpPr>
          <p:nvPr/>
        </p:nvGrpSpPr>
        <p:grpSpPr bwMode="auto">
          <a:xfrm>
            <a:off x="6927850" y="1808163"/>
            <a:ext cx="814388" cy="3165475"/>
            <a:chOff x="6927969" y="1808676"/>
            <a:chExt cx="814194" cy="3165715"/>
          </a:xfrm>
        </p:grpSpPr>
        <p:sp>
          <p:nvSpPr>
            <p:cNvPr id="34819" name="AutoShape 42"/>
            <p:cNvSpPr>
              <a:spLocks noChangeArrowheads="1"/>
            </p:cNvSpPr>
            <p:nvPr/>
          </p:nvSpPr>
          <p:spPr bwMode="auto">
            <a:xfrm rot="-1982491">
              <a:off x="6927969" y="4745791"/>
              <a:ext cx="228600" cy="228600"/>
            </a:xfrm>
            <a:prstGeom prst="flowChartSummingJunction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 sz="1800">
                <a:latin typeface="Calibri" pitchFamily="34" charset="0"/>
              </a:endParaRPr>
            </a:p>
          </p:txBody>
        </p:sp>
        <p:sp>
          <p:nvSpPr>
            <p:cNvPr id="34820" name="AutoShape 69"/>
            <p:cNvSpPr>
              <a:spLocks noChangeArrowheads="1"/>
            </p:cNvSpPr>
            <p:nvPr/>
          </p:nvSpPr>
          <p:spPr bwMode="auto">
            <a:xfrm rot="-1982491">
              <a:off x="7513563" y="1808676"/>
              <a:ext cx="228600" cy="228600"/>
            </a:xfrm>
            <a:prstGeom prst="flowChartSummingJunction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 sz="1800">
                <a:latin typeface="Calibri" pitchFamily="34" charset="0"/>
              </a:endParaRPr>
            </a:p>
          </p:txBody>
        </p:sp>
        <p:sp>
          <p:nvSpPr>
            <p:cNvPr id="34" name="Volný tvar 33"/>
            <p:cNvSpPr/>
            <p:nvPr/>
          </p:nvSpPr>
          <p:spPr>
            <a:xfrm>
              <a:off x="7007325" y="2037293"/>
              <a:ext cx="598345" cy="2697366"/>
            </a:xfrm>
            <a:custGeom>
              <a:avLst/>
              <a:gdLst>
                <a:gd name="connsiteX0" fmla="*/ 598528 w 598528"/>
                <a:gd name="connsiteY0" fmla="*/ 0 h 2698171"/>
                <a:gd name="connsiteX1" fmla="*/ 396648 w 598528"/>
                <a:gd name="connsiteY1" fmla="*/ 433450 h 2698171"/>
                <a:gd name="connsiteX2" fmla="*/ 372897 w 598528"/>
                <a:gd name="connsiteY2" fmla="*/ 866899 h 2698171"/>
                <a:gd name="connsiteX3" fmla="*/ 135391 w 598528"/>
                <a:gd name="connsiteY3" fmla="*/ 1591294 h 2698171"/>
                <a:gd name="connsiteX4" fmla="*/ 4762 w 598528"/>
                <a:gd name="connsiteY4" fmla="*/ 2149434 h 2698171"/>
                <a:gd name="connsiteX5" fmla="*/ 28513 w 598528"/>
                <a:gd name="connsiteY5" fmla="*/ 2648198 h 2698171"/>
                <a:gd name="connsiteX6" fmla="*/ 28513 w 598528"/>
                <a:gd name="connsiteY6" fmla="*/ 2654135 h 2698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8528" h="2698171">
                  <a:moveTo>
                    <a:pt x="598528" y="0"/>
                  </a:moveTo>
                  <a:cubicBezTo>
                    <a:pt x="516390" y="144483"/>
                    <a:pt x="434253" y="288967"/>
                    <a:pt x="396648" y="433450"/>
                  </a:cubicBezTo>
                  <a:cubicBezTo>
                    <a:pt x="359043" y="577933"/>
                    <a:pt x="416440" y="673925"/>
                    <a:pt x="372897" y="866899"/>
                  </a:cubicBezTo>
                  <a:cubicBezTo>
                    <a:pt x="329354" y="1059873"/>
                    <a:pt x="196747" y="1377538"/>
                    <a:pt x="135391" y="1591294"/>
                  </a:cubicBezTo>
                  <a:cubicBezTo>
                    <a:pt x="74035" y="1805050"/>
                    <a:pt x="22575" y="1973283"/>
                    <a:pt x="4762" y="2149434"/>
                  </a:cubicBezTo>
                  <a:cubicBezTo>
                    <a:pt x="-13051" y="2325585"/>
                    <a:pt x="24554" y="2564081"/>
                    <a:pt x="28513" y="2648198"/>
                  </a:cubicBezTo>
                  <a:cubicBezTo>
                    <a:pt x="32471" y="2732315"/>
                    <a:pt x="30492" y="2693225"/>
                    <a:pt x="28513" y="2654135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</p:grpSp>
      <p:sp>
        <p:nvSpPr>
          <p:cNvPr id="34822" name="TextovéPole 35"/>
          <p:cNvSpPr txBox="1">
            <a:spLocks noChangeArrowheads="1"/>
          </p:cNvSpPr>
          <p:nvPr/>
        </p:nvSpPr>
        <p:spPr bwMode="auto">
          <a:xfrm>
            <a:off x="7380288" y="1412875"/>
            <a:ext cx="5000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cs-CZ" sz="1600" b="1">
                <a:latin typeface="Arial" charset="0"/>
                <a:cs typeface="Arial" charset="0"/>
              </a:rPr>
              <a:t>LD</a:t>
            </a:r>
          </a:p>
        </p:txBody>
      </p:sp>
      <p:sp>
        <p:nvSpPr>
          <p:cNvPr id="34823" name="Line 6"/>
          <p:cNvSpPr>
            <a:spLocks noChangeShapeType="1"/>
          </p:cNvSpPr>
          <p:nvPr/>
        </p:nvSpPr>
        <p:spPr bwMode="auto">
          <a:xfrm>
            <a:off x="179388" y="4868863"/>
            <a:ext cx="720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24" name="Line 7"/>
          <p:cNvSpPr>
            <a:spLocks noChangeShapeType="1"/>
          </p:cNvSpPr>
          <p:nvPr/>
        </p:nvSpPr>
        <p:spPr bwMode="auto">
          <a:xfrm flipV="1">
            <a:off x="5049838" y="4859338"/>
            <a:ext cx="1833562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25" name="Rectangle 168"/>
          <p:cNvSpPr>
            <a:spLocks noChangeArrowheads="1"/>
          </p:cNvSpPr>
          <p:nvPr/>
        </p:nvSpPr>
        <p:spPr bwMode="auto">
          <a:xfrm>
            <a:off x="3948113" y="4735513"/>
            <a:ext cx="339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cs-CZ" sz="1200" b="1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1200" b="1">
                <a:latin typeface="Calibri" pitchFamily="34" charset="0"/>
              </a:rPr>
              <a:t>X</a:t>
            </a:r>
            <a:r>
              <a:rPr lang="cs-CZ" sz="1200" b="1">
                <a:solidFill>
                  <a:srgbClr val="0000FF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4826" name="Line 7"/>
          <p:cNvSpPr>
            <a:spLocks noChangeShapeType="1"/>
          </p:cNvSpPr>
          <p:nvPr/>
        </p:nvSpPr>
        <p:spPr bwMode="auto">
          <a:xfrm>
            <a:off x="5619750" y="1914525"/>
            <a:ext cx="18526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27" name="Line 7"/>
          <p:cNvSpPr>
            <a:spLocks noChangeShapeType="1"/>
          </p:cNvSpPr>
          <p:nvPr/>
        </p:nvSpPr>
        <p:spPr bwMode="auto">
          <a:xfrm>
            <a:off x="684213" y="1922463"/>
            <a:ext cx="641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34828" name="Skupina 317"/>
          <p:cNvGrpSpPr>
            <a:grpSpLocks/>
          </p:cNvGrpSpPr>
          <p:nvPr/>
        </p:nvGrpSpPr>
        <p:grpSpPr bwMode="auto">
          <a:xfrm>
            <a:off x="7451725" y="2781300"/>
            <a:ext cx="1292225" cy="1044575"/>
            <a:chOff x="7452320" y="2780928"/>
            <a:chExt cx="1291108" cy="1045420"/>
          </a:xfrm>
        </p:grpSpPr>
        <p:sp>
          <p:nvSpPr>
            <p:cNvPr id="34829" name="Volný tvar 1"/>
            <p:cNvSpPr>
              <a:spLocks/>
            </p:cNvSpPr>
            <p:nvPr/>
          </p:nvSpPr>
          <p:spPr bwMode="auto">
            <a:xfrm>
              <a:off x="7452320" y="2780928"/>
              <a:ext cx="1291108" cy="1045420"/>
            </a:xfrm>
            <a:custGeom>
              <a:avLst/>
              <a:gdLst>
                <a:gd name="T0" fmla="*/ 954247 w 1598701"/>
                <a:gd name="T1" fmla="*/ 128563 h 1435714"/>
                <a:gd name="T2" fmla="*/ 480305 w 1598701"/>
                <a:gd name="T3" fmla="*/ 19249 h 1435714"/>
                <a:gd name="T4" fmla="*/ 337020 w 1598701"/>
                <a:gd name="T5" fmla="*/ 476381 h 1435714"/>
                <a:gd name="T6" fmla="*/ 17385 w 1598701"/>
                <a:gd name="T7" fmla="*/ 834137 h 1435714"/>
                <a:gd name="T8" fmla="*/ 921181 w 1598701"/>
                <a:gd name="T9" fmla="*/ 1042828 h 1435714"/>
                <a:gd name="T10" fmla="*/ 1251839 w 1598701"/>
                <a:gd name="T11" fmla="*/ 695010 h 1435714"/>
                <a:gd name="T12" fmla="*/ 1273882 w 1598701"/>
                <a:gd name="T13" fmla="*/ 446568 h 1435714"/>
                <a:gd name="T14" fmla="*/ 1152641 w 1598701"/>
                <a:gd name="T15" fmla="*/ 247815 h 1435714"/>
                <a:gd name="T16" fmla="*/ 1152641 w 1598701"/>
                <a:gd name="T17" fmla="*/ 247815 h 14357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98701" h="1435714">
                  <a:moveTo>
                    <a:pt x="1181586" y="176560"/>
                  </a:moveTo>
                  <a:cubicBezTo>
                    <a:pt x="951849" y="61691"/>
                    <a:pt x="722112" y="-53177"/>
                    <a:pt x="594733" y="26435"/>
                  </a:cubicBezTo>
                  <a:cubicBezTo>
                    <a:pt x="467354" y="106047"/>
                    <a:pt x="512846" y="467713"/>
                    <a:pt x="417312" y="654232"/>
                  </a:cubicBezTo>
                  <a:cubicBezTo>
                    <a:pt x="321778" y="840751"/>
                    <a:pt x="-99028" y="1015897"/>
                    <a:pt x="21527" y="1145551"/>
                  </a:cubicBezTo>
                  <a:cubicBezTo>
                    <a:pt x="142082" y="1275205"/>
                    <a:pt x="885885" y="1463999"/>
                    <a:pt x="1140643" y="1432154"/>
                  </a:cubicBezTo>
                  <a:cubicBezTo>
                    <a:pt x="1395401" y="1400309"/>
                    <a:pt x="1477288" y="1090961"/>
                    <a:pt x="1550076" y="954483"/>
                  </a:cubicBezTo>
                  <a:cubicBezTo>
                    <a:pt x="1622864" y="818006"/>
                    <a:pt x="1597843" y="715647"/>
                    <a:pt x="1577371" y="613289"/>
                  </a:cubicBezTo>
                  <a:cubicBezTo>
                    <a:pt x="1556899" y="510931"/>
                    <a:pt x="1427246" y="340333"/>
                    <a:pt x="1427246" y="340333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34830" name="Skupina 3"/>
            <p:cNvGrpSpPr>
              <a:grpSpLocks/>
            </p:cNvGrpSpPr>
            <p:nvPr/>
          </p:nvGrpSpPr>
          <p:grpSpPr bwMode="auto">
            <a:xfrm>
              <a:off x="7785836" y="3277248"/>
              <a:ext cx="637532" cy="315367"/>
              <a:chOff x="3422287" y="2441539"/>
              <a:chExt cx="637532" cy="315367"/>
            </a:xfrm>
          </p:grpSpPr>
          <p:sp>
            <p:nvSpPr>
              <p:cNvPr id="34831" name="TextovéPole 12"/>
              <p:cNvSpPr txBox="1">
                <a:spLocks noChangeArrowheads="1"/>
              </p:cNvSpPr>
              <p:nvPr/>
            </p:nvSpPr>
            <p:spPr bwMode="auto">
              <a:xfrm>
                <a:off x="3422287" y="2479907"/>
                <a:ext cx="408617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cs-CZ" sz="1200">
                    <a:latin typeface="Arial" charset="0"/>
                    <a:cs typeface="Arial" charset="0"/>
                  </a:rPr>
                  <a:t>4</a:t>
                </a:r>
              </a:p>
            </p:txBody>
          </p:sp>
          <p:pic>
            <p:nvPicPr>
              <p:cNvPr id="34832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68507" y="2441539"/>
                <a:ext cx="391312" cy="252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4833" name="Skupina 4"/>
            <p:cNvGrpSpPr>
              <a:grpSpLocks noChangeAspect="1"/>
            </p:cNvGrpSpPr>
            <p:nvPr/>
          </p:nvGrpSpPr>
          <p:grpSpPr bwMode="auto">
            <a:xfrm>
              <a:off x="8148622" y="3157257"/>
              <a:ext cx="158179" cy="119991"/>
              <a:chOff x="5148064" y="2564904"/>
              <a:chExt cx="726071" cy="550783"/>
            </a:xfrm>
          </p:grpSpPr>
          <p:grpSp>
            <p:nvGrpSpPr>
              <p:cNvPr id="34834" name="Skupina 5"/>
              <p:cNvGrpSpPr>
                <a:grpSpLocks/>
              </p:cNvGrpSpPr>
              <p:nvPr/>
            </p:nvGrpSpPr>
            <p:grpSpPr bwMode="auto">
              <a:xfrm>
                <a:off x="5322433" y="2677425"/>
                <a:ext cx="360040" cy="373517"/>
                <a:chOff x="4402225" y="2361587"/>
                <a:chExt cx="426013" cy="432000"/>
              </a:xfrm>
            </p:grpSpPr>
            <p:cxnSp>
              <p:nvCxnSpPr>
                <p:cNvPr id="11" name="Přímá spojnice 10"/>
                <p:cNvCxnSpPr/>
                <p:nvPr/>
              </p:nvCxnSpPr>
              <p:spPr>
                <a:xfrm>
                  <a:off x="4402708" y="2375970"/>
                  <a:ext cx="430734" cy="41330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Přímá spojnice 11"/>
                <p:cNvCxnSpPr/>
                <p:nvPr/>
              </p:nvCxnSpPr>
              <p:spPr>
                <a:xfrm flipV="1">
                  <a:off x="4402708" y="2359100"/>
                  <a:ext cx="430734" cy="43017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837" name="Skupina 6"/>
              <p:cNvGrpSpPr>
                <a:grpSpLocks noChangeAspect="1"/>
              </p:cNvGrpSpPr>
              <p:nvPr/>
            </p:nvGrpSpPr>
            <p:grpSpPr bwMode="auto">
              <a:xfrm>
                <a:off x="5148064" y="2564904"/>
                <a:ext cx="726071" cy="550783"/>
                <a:chOff x="5148064" y="2564904"/>
                <a:chExt cx="726071" cy="550783"/>
              </a:xfrm>
            </p:grpSpPr>
            <p:cxnSp>
              <p:nvCxnSpPr>
                <p:cNvPr id="8" name="Přímá spojnice 7"/>
                <p:cNvCxnSpPr/>
                <p:nvPr/>
              </p:nvCxnSpPr>
              <p:spPr>
                <a:xfrm>
                  <a:off x="5148105" y="2565883"/>
                  <a:ext cx="72077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" name="Přímá spojnice 8"/>
                <p:cNvCxnSpPr/>
                <p:nvPr/>
              </p:nvCxnSpPr>
              <p:spPr>
                <a:xfrm flipH="1" flipV="1">
                  <a:off x="5868884" y="2565883"/>
                  <a:ext cx="7283" cy="54696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Přímá spojnice 9"/>
                <p:cNvCxnSpPr/>
                <p:nvPr/>
              </p:nvCxnSpPr>
              <p:spPr>
                <a:xfrm flipV="1">
                  <a:off x="5148105" y="2565883"/>
                  <a:ext cx="0" cy="54696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4841" name="Rectangle 168"/>
            <p:cNvSpPr>
              <a:spLocks noChangeArrowheads="1"/>
            </p:cNvSpPr>
            <p:nvPr/>
          </p:nvSpPr>
          <p:spPr bwMode="auto">
            <a:xfrm rot="1952762">
              <a:off x="8345460" y="2815173"/>
              <a:ext cx="339724" cy="276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cs-CZ" sz="1200" b="1">
                  <a:solidFill>
                    <a:srgbClr val="0000FF"/>
                  </a:solidFill>
                  <a:latin typeface="Calibri" pitchFamily="34" charset="0"/>
                </a:rPr>
                <a:t> </a:t>
              </a:r>
              <a:r>
                <a:rPr lang="en-US" sz="1200" b="1">
                  <a:latin typeface="Calibri" pitchFamily="34" charset="0"/>
                </a:rPr>
                <a:t>X</a:t>
              </a:r>
              <a:r>
                <a:rPr lang="cs-CZ" sz="1200" b="1">
                  <a:solidFill>
                    <a:srgbClr val="0000FF"/>
                  </a:solidFill>
                  <a:latin typeface="Calibri" pitchFamily="34" charset="0"/>
                </a:rPr>
                <a:t> </a:t>
              </a:r>
            </a:p>
          </p:txBody>
        </p:sp>
      </p:grpSp>
      <p:grpSp>
        <p:nvGrpSpPr>
          <p:cNvPr id="34842" name="Skupina 47"/>
          <p:cNvGrpSpPr>
            <a:grpSpLocks/>
          </p:cNvGrpSpPr>
          <p:nvPr/>
        </p:nvGrpSpPr>
        <p:grpSpPr bwMode="auto">
          <a:xfrm>
            <a:off x="2700338" y="1820863"/>
            <a:ext cx="814387" cy="3165475"/>
            <a:chOff x="6927969" y="1808676"/>
            <a:chExt cx="814194" cy="3165715"/>
          </a:xfrm>
        </p:grpSpPr>
        <p:sp>
          <p:nvSpPr>
            <p:cNvPr id="34843" name="AutoShape 42"/>
            <p:cNvSpPr>
              <a:spLocks noChangeArrowheads="1"/>
            </p:cNvSpPr>
            <p:nvPr/>
          </p:nvSpPr>
          <p:spPr bwMode="auto">
            <a:xfrm rot="-1982491">
              <a:off x="6927969" y="4745791"/>
              <a:ext cx="228600" cy="228600"/>
            </a:xfrm>
            <a:prstGeom prst="flowChartSummingJunction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 sz="1800">
                <a:latin typeface="Calibri" pitchFamily="34" charset="0"/>
              </a:endParaRPr>
            </a:p>
          </p:txBody>
        </p:sp>
        <p:sp>
          <p:nvSpPr>
            <p:cNvPr id="34844" name="AutoShape 69"/>
            <p:cNvSpPr>
              <a:spLocks noChangeArrowheads="1"/>
            </p:cNvSpPr>
            <p:nvPr/>
          </p:nvSpPr>
          <p:spPr bwMode="auto">
            <a:xfrm rot="-1982491">
              <a:off x="7513563" y="1808676"/>
              <a:ext cx="228600" cy="228600"/>
            </a:xfrm>
            <a:prstGeom prst="flowChartSummingJunction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 sz="1800">
                <a:latin typeface="Calibri" pitchFamily="34" charset="0"/>
              </a:endParaRPr>
            </a:p>
          </p:txBody>
        </p:sp>
        <p:sp>
          <p:nvSpPr>
            <p:cNvPr id="51" name="Volný tvar 50"/>
            <p:cNvSpPr/>
            <p:nvPr/>
          </p:nvSpPr>
          <p:spPr>
            <a:xfrm>
              <a:off x="7007325" y="2037293"/>
              <a:ext cx="598345" cy="2697366"/>
            </a:xfrm>
            <a:custGeom>
              <a:avLst/>
              <a:gdLst>
                <a:gd name="connsiteX0" fmla="*/ 598528 w 598528"/>
                <a:gd name="connsiteY0" fmla="*/ 0 h 2698171"/>
                <a:gd name="connsiteX1" fmla="*/ 396648 w 598528"/>
                <a:gd name="connsiteY1" fmla="*/ 433450 h 2698171"/>
                <a:gd name="connsiteX2" fmla="*/ 372897 w 598528"/>
                <a:gd name="connsiteY2" fmla="*/ 866899 h 2698171"/>
                <a:gd name="connsiteX3" fmla="*/ 135391 w 598528"/>
                <a:gd name="connsiteY3" fmla="*/ 1591294 h 2698171"/>
                <a:gd name="connsiteX4" fmla="*/ 4762 w 598528"/>
                <a:gd name="connsiteY4" fmla="*/ 2149434 h 2698171"/>
                <a:gd name="connsiteX5" fmla="*/ 28513 w 598528"/>
                <a:gd name="connsiteY5" fmla="*/ 2648198 h 2698171"/>
                <a:gd name="connsiteX6" fmla="*/ 28513 w 598528"/>
                <a:gd name="connsiteY6" fmla="*/ 2654135 h 2698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8528" h="2698171">
                  <a:moveTo>
                    <a:pt x="598528" y="0"/>
                  </a:moveTo>
                  <a:cubicBezTo>
                    <a:pt x="516390" y="144483"/>
                    <a:pt x="434253" y="288967"/>
                    <a:pt x="396648" y="433450"/>
                  </a:cubicBezTo>
                  <a:cubicBezTo>
                    <a:pt x="359043" y="577933"/>
                    <a:pt x="416440" y="673925"/>
                    <a:pt x="372897" y="866899"/>
                  </a:cubicBezTo>
                  <a:cubicBezTo>
                    <a:pt x="329354" y="1059873"/>
                    <a:pt x="196747" y="1377538"/>
                    <a:pt x="135391" y="1591294"/>
                  </a:cubicBezTo>
                  <a:cubicBezTo>
                    <a:pt x="74035" y="1805050"/>
                    <a:pt x="22575" y="1973283"/>
                    <a:pt x="4762" y="2149434"/>
                  </a:cubicBezTo>
                  <a:cubicBezTo>
                    <a:pt x="-13051" y="2325585"/>
                    <a:pt x="24554" y="2564081"/>
                    <a:pt x="28513" y="2648198"/>
                  </a:cubicBezTo>
                  <a:cubicBezTo>
                    <a:pt x="32471" y="2732315"/>
                    <a:pt x="30492" y="2693225"/>
                    <a:pt x="28513" y="2654135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</p:grpSp>
      <p:sp>
        <p:nvSpPr>
          <p:cNvPr id="34846" name="TextovéPole 51"/>
          <p:cNvSpPr txBox="1">
            <a:spLocks noChangeArrowheads="1"/>
          </p:cNvSpPr>
          <p:nvPr/>
        </p:nvSpPr>
        <p:spPr bwMode="auto">
          <a:xfrm>
            <a:off x="3149600" y="1425575"/>
            <a:ext cx="5000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cs-CZ" sz="1600" b="1">
                <a:latin typeface="Arial" charset="0"/>
                <a:cs typeface="Arial" charset="0"/>
              </a:rPr>
              <a:t>LD</a:t>
            </a:r>
          </a:p>
        </p:txBody>
      </p:sp>
      <p:sp>
        <p:nvSpPr>
          <p:cNvPr id="34847" name="Line 6"/>
          <p:cNvSpPr>
            <a:spLocks noChangeShapeType="1"/>
          </p:cNvSpPr>
          <p:nvPr/>
        </p:nvSpPr>
        <p:spPr bwMode="auto">
          <a:xfrm flipV="1">
            <a:off x="2978150" y="4872038"/>
            <a:ext cx="52705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48" name="Line 6"/>
          <p:cNvSpPr>
            <a:spLocks noChangeShapeType="1"/>
          </p:cNvSpPr>
          <p:nvPr/>
        </p:nvSpPr>
        <p:spPr bwMode="auto">
          <a:xfrm>
            <a:off x="3505200" y="1935163"/>
            <a:ext cx="5667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" name="Volný tvar 54"/>
          <p:cNvSpPr/>
          <p:nvPr/>
        </p:nvSpPr>
        <p:spPr>
          <a:xfrm>
            <a:off x="3140075" y="2352675"/>
            <a:ext cx="4287838" cy="642938"/>
          </a:xfrm>
          <a:custGeom>
            <a:avLst/>
            <a:gdLst>
              <a:gd name="connsiteX0" fmla="*/ 0 w 4287328"/>
              <a:gd name="connsiteY0" fmla="*/ 598144 h 643928"/>
              <a:gd name="connsiteX1" fmla="*/ 370936 w 4287328"/>
              <a:gd name="connsiteY1" fmla="*/ 632650 h 643928"/>
              <a:gd name="connsiteX2" fmla="*/ 948906 w 4287328"/>
              <a:gd name="connsiteY2" fmla="*/ 425616 h 643928"/>
              <a:gd name="connsiteX3" fmla="*/ 1664898 w 4287328"/>
              <a:gd name="connsiteY3" fmla="*/ 71933 h 643928"/>
              <a:gd name="connsiteX4" fmla="*/ 2337759 w 4287328"/>
              <a:gd name="connsiteY4" fmla="*/ 123691 h 643928"/>
              <a:gd name="connsiteX5" fmla="*/ 3114136 w 4287328"/>
              <a:gd name="connsiteY5" fmla="*/ 132318 h 643928"/>
              <a:gd name="connsiteX6" fmla="*/ 3743864 w 4287328"/>
              <a:gd name="connsiteY6" fmla="*/ 2921 h 643928"/>
              <a:gd name="connsiteX7" fmla="*/ 4287328 w 4287328"/>
              <a:gd name="connsiteY7" fmla="*/ 54680 h 643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87328" h="643928">
                <a:moveTo>
                  <a:pt x="0" y="598144"/>
                </a:moveTo>
                <a:cubicBezTo>
                  <a:pt x="106392" y="629774"/>
                  <a:pt x="212785" y="661405"/>
                  <a:pt x="370936" y="632650"/>
                </a:cubicBezTo>
                <a:cubicBezTo>
                  <a:pt x="529087" y="603895"/>
                  <a:pt x="733246" y="519069"/>
                  <a:pt x="948906" y="425616"/>
                </a:cubicBezTo>
                <a:cubicBezTo>
                  <a:pt x="1164566" y="332163"/>
                  <a:pt x="1433423" y="122254"/>
                  <a:pt x="1664898" y="71933"/>
                </a:cubicBezTo>
                <a:cubicBezTo>
                  <a:pt x="1896374" y="21612"/>
                  <a:pt x="2096219" y="113627"/>
                  <a:pt x="2337759" y="123691"/>
                </a:cubicBezTo>
                <a:cubicBezTo>
                  <a:pt x="2579299" y="133755"/>
                  <a:pt x="2879785" y="152446"/>
                  <a:pt x="3114136" y="132318"/>
                </a:cubicBezTo>
                <a:cubicBezTo>
                  <a:pt x="3348487" y="112190"/>
                  <a:pt x="3548332" y="15861"/>
                  <a:pt x="3743864" y="2921"/>
                </a:cubicBezTo>
                <a:cubicBezTo>
                  <a:pt x="3939396" y="-10019"/>
                  <a:pt x="4113362" y="22330"/>
                  <a:pt x="4287328" y="54680"/>
                </a:cubicBezTo>
              </a:path>
            </a:pathLst>
          </a:cu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/>
          </a:p>
        </p:txBody>
      </p:sp>
      <p:sp>
        <p:nvSpPr>
          <p:cNvPr id="56" name="Volný tvar 55"/>
          <p:cNvSpPr/>
          <p:nvPr/>
        </p:nvSpPr>
        <p:spPr>
          <a:xfrm>
            <a:off x="2795588" y="3584575"/>
            <a:ext cx="4313237" cy="830263"/>
          </a:xfrm>
          <a:custGeom>
            <a:avLst/>
            <a:gdLst>
              <a:gd name="connsiteX0" fmla="*/ 0 w 4149306"/>
              <a:gd name="connsiteY0" fmla="*/ 0 h 939020"/>
              <a:gd name="connsiteX1" fmla="*/ 405442 w 4149306"/>
              <a:gd name="connsiteY1" fmla="*/ 431321 h 939020"/>
              <a:gd name="connsiteX2" fmla="*/ 1207698 w 4149306"/>
              <a:gd name="connsiteY2" fmla="*/ 914400 h 939020"/>
              <a:gd name="connsiteX3" fmla="*/ 1759789 w 4149306"/>
              <a:gd name="connsiteY3" fmla="*/ 793630 h 939020"/>
              <a:gd name="connsiteX4" fmla="*/ 2398144 w 4149306"/>
              <a:gd name="connsiteY4" fmla="*/ 155276 h 939020"/>
              <a:gd name="connsiteX5" fmla="*/ 3088257 w 4149306"/>
              <a:gd name="connsiteY5" fmla="*/ 189781 h 939020"/>
              <a:gd name="connsiteX6" fmla="*/ 3545457 w 4149306"/>
              <a:gd name="connsiteY6" fmla="*/ 457200 h 939020"/>
              <a:gd name="connsiteX7" fmla="*/ 4149306 w 4149306"/>
              <a:gd name="connsiteY7" fmla="*/ 310551 h 939020"/>
              <a:gd name="connsiteX0" fmla="*/ 0 w 4313208"/>
              <a:gd name="connsiteY0" fmla="*/ 504180 h 830725"/>
              <a:gd name="connsiteX1" fmla="*/ 569344 w 4313208"/>
              <a:gd name="connsiteY1" fmla="*/ 323026 h 830725"/>
              <a:gd name="connsiteX2" fmla="*/ 1371600 w 4313208"/>
              <a:gd name="connsiteY2" fmla="*/ 806105 h 830725"/>
              <a:gd name="connsiteX3" fmla="*/ 1923691 w 4313208"/>
              <a:gd name="connsiteY3" fmla="*/ 685335 h 830725"/>
              <a:gd name="connsiteX4" fmla="*/ 2562046 w 4313208"/>
              <a:gd name="connsiteY4" fmla="*/ 46981 h 830725"/>
              <a:gd name="connsiteX5" fmla="*/ 3252159 w 4313208"/>
              <a:gd name="connsiteY5" fmla="*/ 81486 h 830725"/>
              <a:gd name="connsiteX6" fmla="*/ 3709359 w 4313208"/>
              <a:gd name="connsiteY6" fmla="*/ 348905 h 830725"/>
              <a:gd name="connsiteX7" fmla="*/ 4313208 w 4313208"/>
              <a:gd name="connsiteY7" fmla="*/ 202256 h 830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13208" h="830725">
                <a:moveTo>
                  <a:pt x="0" y="504180"/>
                </a:moveTo>
                <a:cubicBezTo>
                  <a:pt x="102079" y="643640"/>
                  <a:pt x="340744" y="272705"/>
                  <a:pt x="569344" y="323026"/>
                </a:cubicBezTo>
                <a:cubicBezTo>
                  <a:pt x="797944" y="373347"/>
                  <a:pt x="1145876" y="745720"/>
                  <a:pt x="1371600" y="806105"/>
                </a:cubicBezTo>
                <a:cubicBezTo>
                  <a:pt x="1597324" y="866490"/>
                  <a:pt x="1725283" y="811856"/>
                  <a:pt x="1923691" y="685335"/>
                </a:cubicBezTo>
                <a:cubicBezTo>
                  <a:pt x="2122099" y="558814"/>
                  <a:pt x="2340635" y="147623"/>
                  <a:pt x="2562046" y="46981"/>
                </a:cubicBezTo>
                <a:cubicBezTo>
                  <a:pt x="2783457" y="-53661"/>
                  <a:pt x="3060940" y="31165"/>
                  <a:pt x="3252159" y="81486"/>
                </a:cubicBezTo>
                <a:cubicBezTo>
                  <a:pt x="3443378" y="131807"/>
                  <a:pt x="3532518" y="328777"/>
                  <a:pt x="3709359" y="348905"/>
                </a:cubicBezTo>
                <a:cubicBezTo>
                  <a:pt x="3886200" y="369033"/>
                  <a:pt x="4099704" y="285644"/>
                  <a:pt x="4313208" y="202256"/>
                </a:cubicBezTo>
              </a:path>
            </a:pathLst>
          </a:cu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/>
          </a:p>
        </p:txBody>
      </p:sp>
      <p:sp>
        <p:nvSpPr>
          <p:cNvPr id="34851" name="Rectangle 168"/>
          <p:cNvSpPr>
            <a:spLocks noChangeArrowheads="1"/>
          </p:cNvSpPr>
          <p:nvPr/>
        </p:nvSpPr>
        <p:spPr bwMode="auto">
          <a:xfrm>
            <a:off x="4400550" y="1804988"/>
            <a:ext cx="339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cs-CZ" sz="1200" b="1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1200" b="1">
                <a:latin typeface="Calibri" pitchFamily="34" charset="0"/>
              </a:rPr>
              <a:t>X</a:t>
            </a:r>
            <a:r>
              <a:rPr lang="cs-CZ" sz="1200" b="1">
                <a:solidFill>
                  <a:srgbClr val="0000FF"/>
                </a:solidFill>
                <a:latin typeface="Calibri" pitchFamily="34" charset="0"/>
              </a:rPr>
              <a:t> </a:t>
            </a:r>
          </a:p>
        </p:txBody>
      </p:sp>
      <p:grpSp>
        <p:nvGrpSpPr>
          <p:cNvPr id="34852" name="Skupina 99"/>
          <p:cNvGrpSpPr>
            <a:grpSpLocks/>
          </p:cNvGrpSpPr>
          <p:nvPr/>
        </p:nvGrpSpPr>
        <p:grpSpPr bwMode="auto">
          <a:xfrm>
            <a:off x="1547813" y="1916113"/>
            <a:ext cx="647700" cy="3094037"/>
            <a:chOff x="6927969" y="1808676"/>
            <a:chExt cx="814194" cy="3165715"/>
          </a:xfrm>
        </p:grpSpPr>
        <p:sp>
          <p:nvSpPr>
            <p:cNvPr id="34853" name="AutoShape 42"/>
            <p:cNvSpPr>
              <a:spLocks noChangeArrowheads="1"/>
            </p:cNvSpPr>
            <p:nvPr/>
          </p:nvSpPr>
          <p:spPr bwMode="auto">
            <a:xfrm rot="-1982491">
              <a:off x="6927969" y="4745791"/>
              <a:ext cx="228600" cy="228600"/>
            </a:xfrm>
            <a:prstGeom prst="flowChartSummingJunction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 sz="1800">
                <a:latin typeface="Calibri" pitchFamily="34" charset="0"/>
              </a:endParaRPr>
            </a:p>
          </p:txBody>
        </p:sp>
        <p:sp>
          <p:nvSpPr>
            <p:cNvPr id="34854" name="AutoShape 69"/>
            <p:cNvSpPr>
              <a:spLocks noChangeArrowheads="1"/>
            </p:cNvSpPr>
            <p:nvPr/>
          </p:nvSpPr>
          <p:spPr bwMode="auto">
            <a:xfrm rot="-1982491">
              <a:off x="7513563" y="1808676"/>
              <a:ext cx="228600" cy="228600"/>
            </a:xfrm>
            <a:prstGeom prst="flowChartSummingJunction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 sz="1800">
                <a:latin typeface="Calibri" pitchFamily="34" charset="0"/>
              </a:endParaRPr>
            </a:p>
          </p:txBody>
        </p:sp>
        <p:sp>
          <p:nvSpPr>
            <p:cNvPr id="103" name="Volný tvar 102"/>
            <p:cNvSpPr/>
            <p:nvPr/>
          </p:nvSpPr>
          <p:spPr>
            <a:xfrm>
              <a:off x="7007792" y="2036075"/>
              <a:ext cx="598672" cy="2697923"/>
            </a:xfrm>
            <a:custGeom>
              <a:avLst/>
              <a:gdLst>
                <a:gd name="connsiteX0" fmla="*/ 598528 w 598528"/>
                <a:gd name="connsiteY0" fmla="*/ 0 h 2698171"/>
                <a:gd name="connsiteX1" fmla="*/ 396648 w 598528"/>
                <a:gd name="connsiteY1" fmla="*/ 433450 h 2698171"/>
                <a:gd name="connsiteX2" fmla="*/ 372897 w 598528"/>
                <a:gd name="connsiteY2" fmla="*/ 866899 h 2698171"/>
                <a:gd name="connsiteX3" fmla="*/ 135391 w 598528"/>
                <a:gd name="connsiteY3" fmla="*/ 1591294 h 2698171"/>
                <a:gd name="connsiteX4" fmla="*/ 4762 w 598528"/>
                <a:gd name="connsiteY4" fmla="*/ 2149434 h 2698171"/>
                <a:gd name="connsiteX5" fmla="*/ 28513 w 598528"/>
                <a:gd name="connsiteY5" fmla="*/ 2648198 h 2698171"/>
                <a:gd name="connsiteX6" fmla="*/ 28513 w 598528"/>
                <a:gd name="connsiteY6" fmla="*/ 2654135 h 2698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8528" h="2698171">
                  <a:moveTo>
                    <a:pt x="598528" y="0"/>
                  </a:moveTo>
                  <a:cubicBezTo>
                    <a:pt x="516390" y="144483"/>
                    <a:pt x="434253" y="288967"/>
                    <a:pt x="396648" y="433450"/>
                  </a:cubicBezTo>
                  <a:cubicBezTo>
                    <a:pt x="359043" y="577933"/>
                    <a:pt x="416440" y="673925"/>
                    <a:pt x="372897" y="866899"/>
                  </a:cubicBezTo>
                  <a:cubicBezTo>
                    <a:pt x="329354" y="1059873"/>
                    <a:pt x="196747" y="1377538"/>
                    <a:pt x="135391" y="1591294"/>
                  </a:cubicBezTo>
                  <a:cubicBezTo>
                    <a:pt x="74035" y="1805050"/>
                    <a:pt x="22575" y="1973283"/>
                    <a:pt x="4762" y="2149434"/>
                  </a:cubicBezTo>
                  <a:cubicBezTo>
                    <a:pt x="-13051" y="2325585"/>
                    <a:pt x="24554" y="2564081"/>
                    <a:pt x="28513" y="2648198"/>
                  </a:cubicBezTo>
                  <a:cubicBezTo>
                    <a:pt x="32471" y="2732315"/>
                    <a:pt x="30492" y="2693225"/>
                    <a:pt x="28513" y="2654135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</p:grpSp>
      <p:sp>
        <p:nvSpPr>
          <p:cNvPr id="34856" name="Line 6"/>
          <p:cNvSpPr>
            <a:spLocks noChangeShapeType="1"/>
          </p:cNvSpPr>
          <p:nvPr/>
        </p:nvSpPr>
        <p:spPr bwMode="auto">
          <a:xfrm>
            <a:off x="2825750" y="1928813"/>
            <a:ext cx="415925" cy="6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57" name="Line 6"/>
          <p:cNvSpPr>
            <a:spLocks noChangeShapeType="1"/>
          </p:cNvSpPr>
          <p:nvPr/>
        </p:nvSpPr>
        <p:spPr bwMode="auto">
          <a:xfrm>
            <a:off x="2239963" y="4859338"/>
            <a:ext cx="415925" cy="6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58" name="TextovéPole 105"/>
          <p:cNvSpPr txBox="1">
            <a:spLocks noChangeArrowheads="1"/>
          </p:cNvSpPr>
          <p:nvPr/>
        </p:nvSpPr>
        <p:spPr bwMode="auto">
          <a:xfrm>
            <a:off x="2484438" y="1412875"/>
            <a:ext cx="5000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cs-CZ" sz="1600" b="1">
                <a:latin typeface="Arial" charset="0"/>
                <a:cs typeface="Arial" charset="0"/>
              </a:rPr>
              <a:t>LA</a:t>
            </a:r>
          </a:p>
        </p:txBody>
      </p:sp>
      <p:cxnSp>
        <p:nvCxnSpPr>
          <p:cNvPr id="108" name="Přímá spojnice se šipkou 107"/>
          <p:cNvCxnSpPr>
            <a:stCxn id="34992" idx="11"/>
            <a:endCxn id="34992" idx="12"/>
          </p:cNvCxnSpPr>
          <p:nvPr/>
        </p:nvCxnSpPr>
        <p:spPr>
          <a:xfrm flipH="1">
            <a:off x="1533525" y="3573463"/>
            <a:ext cx="431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60" name="Volný tvar 128"/>
          <p:cNvSpPr>
            <a:spLocks/>
          </p:cNvSpPr>
          <p:nvPr/>
        </p:nvSpPr>
        <p:spPr bwMode="auto">
          <a:xfrm>
            <a:off x="-36513" y="2205038"/>
            <a:ext cx="1439863" cy="2025650"/>
          </a:xfrm>
          <a:custGeom>
            <a:avLst/>
            <a:gdLst>
              <a:gd name="T0" fmla="*/ 1235236 w 1598701"/>
              <a:gd name="T1" fmla="*/ 248995 h 1435714"/>
              <a:gd name="T2" fmla="*/ 621737 w 1598701"/>
              <a:gd name="T3" fmla="*/ 37280 h 1435714"/>
              <a:gd name="T4" fmla="*/ 436260 w 1598701"/>
              <a:gd name="T5" fmla="*/ 922635 h 1435714"/>
              <a:gd name="T6" fmla="*/ 22504 w 1598701"/>
              <a:gd name="T7" fmla="*/ 1615520 h 1435714"/>
              <a:gd name="T8" fmla="*/ 1192434 w 1598701"/>
              <a:gd name="T9" fmla="*/ 2019703 h 1435714"/>
              <a:gd name="T10" fmla="*/ 1620457 w 1598701"/>
              <a:gd name="T11" fmla="*/ 1346065 h 1435714"/>
              <a:gd name="T12" fmla="*/ 1648992 w 1598701"/>
              <a:gd name="T13" fmla="*/ 864894 h 1435714"/>
              <a:gd name="T14" fmla="*/ 1492050 w 1598701"/>
              <a:gd name="T15" fmla="*/ 479957 h 1435714"/>
              <a:gd name="T16" fmla="*/ 1492050 w 1598701"/>
              <a:gd name="T17" fmla="*/ 479957 h 14357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598701" h="1435714">
                <a:moveTo>
                  <a:pt x="1181586" y="176560"/>
                </a:moveTo>
                <a:cubicBezTo>
                  <a:pt x="951849" y="61691"/>
                  <a:pt x="722112" y="-53177"/>
                  <a:pt x="594733" y="26435"/>
                </a:cubicBezTo>
                <a:cubicBezTo>
                  <a:pt x="467354" y="106047"/>
                  <a:pt x="512846" y="467713"/>
                  <a:pt x="417312" y="654232"/>
                </a:cubicBezTo>
                <a:cubicBezTo>
                  <a:pt x="321778" y="840751"/>
                  <a:pt x="-99028" y="1015897"/>
                  <a:pt x="21527" y="1145551"/>
                </a:cubicBezTo>
                <a:cubicBezTo>
                  <a:pt x="142082" y="1275205"/>
                  <a:pt x="885885" y="1463999"/>
                  <a:pt x="1140643" y="1432154"/>
                </a:cubicBezTo>
                <a:cubicBezTo>
                  <a:pt x="1395401" y="1400309"/>
                  <a:pt x="1477288" y="1090961"/>
                  <a:pt x="1550076" y="954483"/>
                </a:cubicBezTo>
                <a:cubicBezTo>
                  <a:pt x="1622864" y="818006"/>
                  <a:pt x="1597843" y="715647"/>
                  <a:pt x="1577371" y="613289"/>
                </a:cubicBezTo>
                <a:cubicBezTo>
                  <a:pt x="1556899" y="510931"/>
                  <a:pt x="1427246" y="340333"/>
                  <a:pt x="1427246" y="340333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61" name="Rectangle 168"/>
          <p:cNvSpPr>
            <a:spLocks noChangeArrowheads="1"/>
          </p:cNvSpPr>
          <p:nvPr/>
        </p:nvSpPr>
        <p:spPr bwMode="auto">
          <a:xfrm rot="1952762">
            <a:off x="868363" y="2503488"/>
            <a:ext cx="8080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cs-CZ" sz="1200" b="1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1200" b="1">
                <a:latin typeface="Calibri" pitchFamily="34" charset="0"/>
              </a:rPr>
              <a:t>X</a:t>
            </a:r>
            <a:r>
              <a:rPr lang="cs-CZ" sz="1200" b="1">
                <a:solidFill>
                  <a:srgbClr val="0000FF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4862" name="TextovéPole 130"/>
          <p:cNvSpPr txBox="1">
            <a:spLocks noChangeArrowheads="1"/>
          </p:cNvSpPr>
          <p:nvPr/>
        </p:nvSpPr>
        <p:spPr bwMode="auto">
          <a:xfrm>
            <a:off x="377825" y="3660775"/>
            <a:ext cx="6270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cs-CZ" sz="1600" b="1">
                <a:latin typeface="Arial" charset="0"/>
                <a:cs typeface="Arial" charset="0"/>
              </a:rPr>
              <a:t>OBJ</a:t>
            </a:r>
          </a:p>
        </p:txBody>
      </p:sp>
      <p:pic>
        <p:nvPicPr>
          <p:cNvPr id="34863" name="Picture 3"/>
          <p:cNvPicPr preferRelativeResize="0"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997200"/>
            <a:ext cx="4635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64" name="Rectangle 168"/>
          <p:cNvSpPr>
            <a:spLocks noChangeArrowheads="1"/>
          </p:cNvSpPr>
          <p:nvPr/>
        </p:nvSpPr>
        <p:spPr bwMode="auto">
          <a:xfrm>
            <a:off x="1335088" y="1793875"/>
            <a:ext cx="339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cs-CZ" sz="1200" b="1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1200" b="1">
                <a:latin typeface="Calibri" pitchFamily="34" charset="0"/>
              </a:rPr>
              <a:t>X</a:t>
            </a:r>
            <a:r>
              <a:rPr lang="cs-CZ" sz="1200" b="1">
                <a:solidFill>
                  <a:srgbClr val="0000FF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4865" name="Rectangle 168"/>
          <p:cNvSpPr>
            <a:spLocks noChangeArrowheads="1"/>
          </p:cNvSpPr>
          <p:nvPr/>
        </p:nvSpPr>
        <p:spPr bwMode="auto">
          <a:xfrm>
            <a:off x="900113" y="4738688"/>
            <a:ext cx="5095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cs-CZ" sz="1200" b="1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1200" b="1">
                <a:latin typeface="Calibri" pitchFamily="34" charset="0"/>
              </a:rPr>
              <a:t>X</a:t>
            </a:r>
            <a:r>
              <a:rPr lang="cs-CZ" sz="1200" b="1">
                <a:solidFill>
                  <a:srgbClr val="0000FF"/>
                </a:solidFill>
                <a:latin typeface="Calibri" pitchFamily="34" charset="0"/>
              </a:rPr>
              <a:t> </a:t>
            </a:r>
          </a:p>
        </p:txBody>
      </p:sp>
      <p:grpSp>
        <p:nvGrpSpPr>
          <p:cNvPr id="34866" name="Skupina 136"/>
          <p:cNvGrpSpPr>
            <a:grpSpLocks/>
          </p:cNvGrpSpPr>
          <p:nvPr/>
        </p:nvGrpSpPr>
        <p:grpSpPr bwMode="auto">
          <a:xfrm>
            <a:off x="4805363" y="1820863"/>
            <a:ext cx="814387" cy="3165475"/>
            <a:chOff x="6927969" y="1808676"/>
            <a:chExt cx="814194" cy="3165715"/>
          </a:xfrm>
        </p:grpSpPr>
        <p:sp>
          <p:nvSpPr>
            <p:cNvPr id="34867" name="AutoShape 42"/>
            <p:cNvSpPr>
              <a:spLocks noChangeArrowheads="1"/>
            </p:cNvSpPr>
            <p:nvPr/>
          </p:nvSpPr>
          <p:spPr bwMode="auto">
            <a:xfrm rot="-1982491">
              <a:off x="6927969" y="4745791"/>
              <a:ext cx="228600" cy="228600"/>
            </a:xfrm>
            <a:prstGeom prst="flowChartSummingJunction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 sz="1800">
                <a:latin typeface="Calibri" pitchFamily="34" charset="0"/>
              </a:endParaRPr>
            </a:p>
          </p:txBody>
        </p:sp>
        <p:sp>
          <p:nvSpPr>
            <p:cNvPr id="34868" name="AutoShape 69"/>
            <p:cNvSpPr>
              <a:spLocks noChangeArrowheads="1"/>
            </p:cNvSpPr>
            <p:nvPr/>
          </p:nvSpPr>
          <p:spPr bwMode="auto">
            <a:xfrm rot="-1982491">
              <a:off x="7513563" y="1808676"/>
              <a:ext cx="228600" cy="228600"/>
            </a:xfrm>
            <a:prstGeom prst="flowChartSummingJunction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 sz="1800">
                <a:latin typeface="Calibri" pitchFamily="34" charset="0"/>
              </a:endParaRPr>
            </a:p>
          </p:txBody>
        </p:sp>
        <p:sp>
          <p:nvSpPr>
            <p:cNvPr id="140" name="Volný tvar 139"/>
            <p:cNvSpPr/>
            <p:nvPr/>
          </p:nvSpPr>
          <p:spPr>
            <a:xfrm>
              <a:off x="7007325" y="2037293"/>
              <a:ext cx="598345" cy="2697366"/>
            </a:xfrm>
            <a:custGeom>
              <a:avLst/>
              <a:gdLst>
                <a:gd name="connsiteX0" fmla="*/ 598528 w 598528"/>
                <a:gd name="connsiteY0" fmla="*/ 0 h 2698171"/>
                <a:gd name="connsiteX1" fmla="*/ 396648 w 598528"/>
                <a:gd name="connsiteY1" fmla="*/ 433450 h 2698171"/>
                <a:gd name="connsiteX2" fmla="*/ 372897 w 598528"/>
                <a:gd name="connsiteY2" fmla="*/ 866899 h 2698171"/>
                <a:gd name="connsiteX3" fmla="*/ 135391 w 598528"/>
                <a:gd name="connsiteY3" fmla="*/ 1591294 h 2698171"/>
                <a:gd name="connsiteX4" fmla="*/ 4762 w 598528"/>
                <a:gd name="connsiteY4" fmla="*/ 2149434 h 2698171"/>
                <a:gd name="connsiteX5" fmla="*/ 28513 w 598528"/>
                <a:gd name="connsiteY5" fmla="*/ 2648198 h 2698171"/>
                <a:gd name="connsiteX6" fmla="*/ 28513 w 598528"/>
                <a:gd name="connsiteY6" fmla="*/ 2654135 h 2698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8528" h="2698171">
                  <a:moveTo>
                    <a:pt x="598528" y="0"/>
                  </a:moveTo>
                  <a:cubicBezTo>
                    <a:pt x="516390" y="144483"/>
                    <a:pt x="434253" y="288967"/>
                    <a:pt x="396648" y="433450"/>
                  </a:cubicBezTo>
                  <a:cubicBezTo>
                    <a:pt x="359043" y="577933"/>
                    <a:pt x="416440" y="673925"/>
                    <a:pt x="372897" y="866899"/>
                  </a:cubicBezTo>
                  <a:cubicBezTo>
                    <a:pt x="329354" y="1059873"/>
                    <a:pt x="196747" y="1377538"/>
                    <a:pt x="135391" y="1591294"/>
                  </a:cubicBezTo>
                  <a:cubicBezTo>
                    <a:pt x="74035" y="1805050"/>
                    <a:pt x="22575" y="1973283"/>
                    <a:pt x="4762" y="2149434"/>
                  </a:cubicBezTo>
                  <a:cubicBezTo>
                    <a:pt x="-13051" y="2325585"/>
                    <a:pt x="24554" y="2564081"/>
                    <a:pt x="28513" y="2648198"/>
                  </a:cubicBezTo>
                  <a:cubicBezTo>
                    <a:pt x="32471" y="2732315"/>
                    <a:pt x="30492" y="2693225"/>
                    <a:pt x="28513" y="2654135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</p:grpSp>
      <p:sp>
        <p:nvSpPr>
          <p:cNvPr id="34870" name="TextovéPole 144"/>
          <p:cNvSpPr txBox="1">
            <a:spLocks noChangeArrowheads="1"/>
          </p:cNvSpPr>
          <p:nvPr/>
        </p:nvSpPr>
        <p:spPr bwMode="auto">
          <a:xfrm>
            <a:off x="4067175" y="1412875"/>
            <a:ext cx="5016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cs-CZ" sz="1600" b="1">
                <a:latin typeface="Arial" charset="0"/>
                <a:cs typeface="Arial" charset="0"/>
              </a:rPr>
              <a:t>LD</a:t>
            </a:r>
          </a:p>
        </p:txBody>
      </p:sp>
      <p:sp>
        <p:nvSpPr>
          <p:cNvPr id="34871" name="TextovéPole 145"/>
          <p:cNvSpPr txBox="1">
            <a:spLocks noChangeArrowheads="1"/>
          </p:cNvSpPr>
          <p:nvPr/>
        </p:nvSpPr>
        <p:spPr bwMode="auto">
          <a:xfrm>
            <a:off x="5292725" y="1412875"/>
            <a:ext cx="5000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cs-CZ" sz="1600" b="1">
                <a:latin typeface="Arial" charset="0"/>
                <a:cs typeface="Arial" charset="0"/>
              </a:rPr>
              <a:t>LD</a:t>
            </a:r>
          </a:p>
        </p:txBody>
      </p:sp>
      <p:grpSp>
        <p:nvGrpSpPr>
          <p:cNvPr id="34872" name="Skupina 149"/>
          <p:cNvGrpSpPr>
            <a:grpSpLocks/>
          </p:cNvGrpSpPr>
          <p:nvPr/>
        </p:nvGrpSpPr>
        <p:grpSpPr bwMode="auto">
          <a:xfrm rot="723352">
            <a:off x="684213" y="2924175"/>
            <a:ext cx="631825" cy="847725"/>
            <a:chOff x="1249481" y="2814442"/>
            <a:chExt cx="400280" cy="886268"/>
          </a:xfrm>
        </p:grpSpPr>
        <p:sp>
          <p:nvSpPr>
            <p:cNvPr id="34873" name="Line 6"/>
            <p:cNvSpPr>
              <a:spLocks noChangeShapeType="1"/>
            </p:cNvSpPr>
            <p:nvPr/>
          </p:nvSpPr>
          <p:spPr bwMode="auto">
            <a:xfrm flipH="1" flipV="1">
              <a:off x="1402931" y="2814442"/>
              <a:ext cx="246830" cy="84710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874" name="Line 6"/>
            <p:cNvSpPr>
              <a:spLocks noChangeShapeType="1"/>
            </p:cNvSpPr>
            <p:nvPr/>
          </p:nvSpPr>
          <p:spPr bwMode="auto">
            <a:xfrm flipV="1">
              <a:off x="1249481" y="2822135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875" name="Line 6"/>
            <p:cNvSpPr>
              <a:spLocks noChangeShapeType="1"/>
            </p:cNvSpPr>
            <p:nvPr/>
          </p:nvSpPr>
          <p:spPr bwMode="auto">
            <a:xfrm flipV="1">
              <a:off x="1496311" y="3651391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4876" name="Skupina 140"/>
          <p:cNvGrpSpPr>
            <a:grpSpLocks/>
          </p:cNvGrpSpPr>
          <p:nvPr/>
        </p:nvGrpSpPr>
        <p:grpSpPr bwMode="auto">
          <a:xfrm>
            <a:off x="3563938" y="1773238"/>
            <a:ext cx="814387" cy="3165475"/>
            <a:chOff x="6927969" y="1808676"/>
            <a:chExt cx="814194" cy="3165715"/>
          </a:xfrm>
        </p:grpSpPr>
        <p:sp>
          <p:nvSpPr>
            <p:cNvPr id="34877" name="AutoShape 42"/>
            <p:cNvSpPr>
              <a:spLocks noChangeArrowheads="1"/>
            </p:cNvSpPr>
            <p:nvPr/>
          </p:nvSpPr>
          <p:spPr bwMode="auto">
            <a:xfrm rot="-1982491">
              <a:off x="6927969" y="4745791"/>
              <a:ext cx="228600" cy="228600"/>
            </a:xfrm>
            <a:prstGeom prst="flowChartSummingJunction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 sz="1800">
                <a:latin typeface="Calibri" pitchFamily="34" charset="0"/>
              </a:endParaRPr>
            </a:p>
          </p:txBody>
        </p:sp>
        <p:sp>
          <p:nvSpPr>
            <p:cNvPr id="34878" name="AutoShape 69"/>
            <p:cNvSpPr>
              <a:spLocks noChangeArrowheads="1"/>
            </p:cNvSpPr>
            <p:nvPr/>
          </p:nvSpPr>
          <p:spPr bwMode="auto">
            <a:xfrm rot="-1982491">
              <a:off x="7513563" y="1808676"/>
              <a:ext cx="228600" cy="228600"/>
            </a:xfrm>
            <a:prstGeom prst="flowChartSummingJunction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 sz="1800">
                <a:latin typeface="Calibri" pitchFamily="34" charset="0"/>
              </a:endParaRPr>
            </a:p>
          </p:txBody>
        </p:sp>
        <p:sp>
          <p:nvSpPr>
            <p:cNvPr id="155" name="Volný tvar 154"/>
            <p:cNvSpPr/>
            <p:nvPr/>
          </p:nvSpPr>
          <p:spPr>
            <a:xfrm>
              <a:off x="7007325" y="2037293"/>
              <a:ext cx="598345" cy="2697366"/>
            </a:xfrm>
            <a:custGeom>
              <a:avLst/>
              <a:gdLst>
                <a:gd name="connsiteX0" fmla="*/ 598528 w 598528"/>
                <a:gd name="connsiteY0" fmla="*/ 0 h 2698171"/>
                <a:gd name="connsiteX1" fmla="*/ 396648 w 598528"/>
                <a:gd name="connsiteY1" fmla="*/ 433450 h 2698171"/>
                <a:gd name="connsiteX2" fmla="*/ 372897 w 598528"/>
                <a:gd name="connsiteY2" fmla="*/ 866899 h 2698171"/>
                <a:gd name="connsiteX3" fmla="*/ 135391 w 598528"/>
                <a:gd name="connsiteY3" fmla="*/ 1591294 h 2698171"/>
                <a:gd name="connsiteX4" fmla="*/ 4762 w 598528"/>
                <a:gd name="connsiteY4" fmla="*/ 2149434 h 2698171"/>
                <a:gd name="connsiteX5" fmla="*/ 28513 w 598528"/>
                <a:gd name="connsiteY5" fmla="*/ 2648198 h 2698171"/>
                <a:gd name="connsiteX6" fmla="*/ 28513 w 598528"/>
                <a:gd name="connsiteY6" fmla="*/ 2654135 h 2698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8528" h="2698171">
                  <a:moveTo>
                    <a:pt x="598528" y="0"/>
                  </a:moveTo>
                  <a:cubicBezTo>
                    <a:pt x="516390" y="144483"/>
                    <a:pt x="434253" y="288967"/>
                    <a:pt x="396648" y="433450"/>
                  </a:cubicBezTo>
                  <a:cubicBezTo>
                    <a:pt x="359043" y="577933"/>
                    <a:pt x="416440" y="673925"/>
                    <a:pt x="372897" y="866899"/>
                  </a:cubicBezTo>
                  <a:cubicBezTo>
                    <a:pt x="329354" y="1059873"/>
                    <a:pt x="196747" y="1377538"/>
                    <a:pt x="135391" y="1591294"/>
                  </a:cubicBezTo>
                  <a:cubicBezTo>
                    <a:pt x="74035" y="1805050"/>
                    <a:pt x="22575" y="1973283"/>
                    <a:pt x="4762" y="2149434"/>
                  </a:cubicBezTo>
                  <a:cubicBezTo>
                    <a:pt x="-13051" y="2325585"/>
                    <a:pt x="24554" y="2564081"/>
                    <a:pt x="28513" y="2648198"/>
                  </a:cubicBezTo>
                  <a:cubicBezTo>
                    <a:pt x="32471" y="2732315"/>
                    <a:pt x="30492" y="2693225"/>
                    <a:pt x="28513" y="2654135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</p:grpSp>
      <p:sp>
        <p:nvSpPr>
          <p:cNvPr id="34880" name="Line 6"/>
          <p:cNvSpPr>
            <a:spLocks noChangeShapeType="1"/>
          </p:cNvSpPr>
          <p:nvPr/>
        </p:nvSpPr>
        <p:spPr bwMode="auto">
          <a:xfrm flipV="1">
            <a:off x="4284663" y="4868863"/>
            <a:ext cx="525462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81" name="Line 6"/>
          <p:cNvSpPr>
            <a:spLocks noChangeShapeType="1"/>
          </p:cNvSpPr>
          <p:nvPr/>
        </p:nvSpPr>
        <p:spPr bwMode="auto">
          <a:xfrm flipV="1">
            <a:off x="4716463" y="1916113"/>
            <a:ext cx="669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cxnSp>
        <p:nvCxnSpPr>
          <p:cNvPr id="159" name="Přímá spojovací čára 158"/>
          <p:cNvCxnSpPr/>
          <p:nvPr/>
        </p:nvCxnSpPr>
        <p:spPr>
          <a:xfrm>
            <a:off x="1547813" y="5013325"/>
            <a:ext cx="0" cy="1295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83" name="AutoShape 69"/>
          <p:cNvSpPr>
            <a:spLocks noChangeArrowheads="1"/>
          </p:cNvSpPr>
          <p:nvPr/>
        </p:nvSpPr>
        <p:spPr bwMode="auto">
          <a:xfrm rot="-1982491">
            <a:off x="1619250" y="1844675"/>
            <a:ext cx="228600" cy="228600"/>
          </a:xfrm>
          <a:prstGeom prst="flowChartSummingJunction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 sz="1800">
              <a:latin typeface="Calibri" pitchFamily="34" charset="0"/>
            </a:endParaRPr>
          </a:p>
        </p:txBody>
      </p:sp>
      <p:sp>
        <p:nvSpPr>
          <p:cNvPr id="34884" name="AutoShape 69"/>
          <p:cNvSpPr>
            <a:spLocks noChangeArrowheads="1"/>
          </p:cNvSpPr>
          <p:nvPr/>
        </p:nvSpPr>
        <p:spPr bwMode="auto">
          <a:xfrm rot="-1982491">
            <a:off x="1187450" y="4797425"/>
            <a:ext cx="228600" cy="228600"/>
          </a:xfrm>
          <a:prstGeom prst="flowChartSummingJunction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 sz="1800">
              <a:latin typeface="Calibri" pitchFamily="34" charset="0"/>
            </a:endParaRPr>
          </a:p>
        </p:txBody>
      </p:sp>
      <p:grpSp>
        <p:nvGrpSpPr>
          <p:cNvPr id="34885" name="Skupina 192"/>
          <p:cNvGrpSpPr>
            <a:grpSpLocks noChangeAspect="1"/>
          </p:cNvGrpSpPr>
          <p:nvPr/>
        </p:nvGrpSpPr>
        <p:grpSpPr bwMode="auto">
          <a:xfrm rot="600905">
            <a:off x="1476375" y="2060575"/>
            <a:ext cx="242888" cy="1319213"/>
            <a:chOff x="7812360" y="4005064"/>
            <a:chExt cx="432048" cy="2304256"/>
          </a:xfrm>
        </p:grpSpPr>
        <p:sp>
          <p:nvSpPr>
            <p:cNvPr id="185" name="Oblouk 184"/>
            <p:cNvSpPr/>
            <p:nvPr/>
          </p:nvSpPr>
          <p:spPr>
            <a:xfrm>
              <a:off x="7809597" y="5158473"/>
              <a:ext cx="432048" cy="285605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  <p:sp>
          <p:nvSpPr>
            <p:cNvPr id="186" name="Oblouk 185"/>
            <p:cNvSpPr/>
            <p:nvPr/>
          </p:nvSpPr>
          <p:spPr>
            <a:xfrm>
              <a:off x="7812170" y="5442441"/>
              <a:ext cx="432046" cy="288378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  <p:sp>
          <p:nvSpPr>
            <p:cNvPr id="187" name="Oblouk 186"/>
            <p:cNvSpPr/>
            <p:nvPr/>
          </p:nvSpPr>
          <p:spPr>
            <a:xfrm>
              <a:off x="7809915" y="5732858"/>
              <a:ext cx="432048" cy="288378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  <p:sp>
          <p:nvSpPr>
            <p:cNvPr id="188" name="Oblouk 187"/>
            <p:cNvSpPr/>
            <p:nvPr/>
          </p:nvSpPr>
          <p:spPr>
            <a:xfrm>
              <a:off x="7811534" y="4290900"/>
              <a:ext cx="432046" cy="288378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  <p:sp>
          <p:nvSpPr>
            <p:cNvPr id="189" name="Oblouk 188"/>
            <p:cNvSpPr/>
            <p:nvPr/>
          </p:nvSpPr>
          <p:spPr>
            <a:xfrm>
              <a:off x="7812061" y="4580833"/>
              <a:ext cx="432046" cy="288378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  <p:sp>
          <p:nvSpPr>
            <p:cNvPr id="190" name="Oblouk 189"/>
            <p:cNvSpPr/>
            <p:nvPr/>
          </p:nvSpPr>
          <p:spPr>
            <a:xfrm>
              <a:off x="7812097" y="4868036"/>
              <a:ext cx="432046" cy="288378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  <p:sp>
          <p:nvSpPr>
            <p:cNvPr id="191" name="Oblouk 190"/>
            <p:cNvSpPr/>
            <p:nvPr/>
          </p:nvSpPr>
          <p:spPr>
            <a:xfrm>
              <a:off x="7809952" y="6020061"/>
              <a:ext cx="432048" cy="288378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  <p:sp>
          <p:nvSpPr>
            <p:cNvPr id="192" name="Oblouk 191"/>
            <p:cNvSpPr/>
            <p:nvPr/>
          </p:nvSpPr>
          <p:spPr>
            <a:xfrm>
              <a:off x="7811497" y="4003697"/>
              <a:ext cx="432046" cy="288378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</p:grpSp>
      <p:grpSp>
        <p:nvGrpSpPr>
          <p:cNvPr id="34894" name="Skupina 193"/>
          <p:cNvGrpSpPr>
            <a:grpSpLocks noChangeAspect="1"/>
          </p:cNvGrpSpPr>
          <p:nvPr/>
        </p:nvGrpSpPr>
        <p:grpSpPr bwMode="auto">
          <a:xfrm rot="600905">
            <a:off x="1258888" y="3357563"/>
            <a:ext cx="242887" cy="1431925"/>
            <a:chOff x="7812360" y="4005064"/>
            <a:chExt cx="432048" cy="2304256"/>
          </a:xfrm>
        </p:grpSpPr>
        <p:sp>
          <p:nvSpPr>
            <p:cNvPr id="195" name="Oblouk 194"/>
            <p:cNvSpPr/>
            <p:nvPr/>
          </p:nvSpPr>
          <p:spPr>
            <a:xfrm>
              <a:off x="7811807" y="5156920"/>
              <a:ext cx="432048" cy="288670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  <p:sp>
          <p:nvSpPr>
            <p:cNvPr id="196" name="Oblouk 195"/>
            <p:cNvSpPr/>
            <p:nvPr/>
          </p:nvSpPr>
          <p:spPr>
            <a:xfrm>
              <a:off x="7810702" y="5445045"/>
              <a:ext cx="432048" cy="288671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  <p:sp>
          <p:nvSpPr>
            <p:cNvPr id="197" name="Oblouk 196"/>
            <p:cNvSpPr/>
            <p:nvPr/>
          </p:nvSpPr>
          <p:spPr>
            <a:xfrm>
              <a:off x="7809351" y="5733191"/>
              <a:ext cx="432048" cy="286116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  <p:sp>
          <p:nvSpPr>
            <p:cNvPr id="198" name="Oblouk 197"/>
            <p:cNvSpPr/>
            <p:nvPr/>
          </p:nvSpPr>
          <p:spPr>
            <a:xfrm>
              <a:off x="7809562" y="4293430"/>
              <a:ext cx="432048" cy="288671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  <p:sp>
          <p:nvSpPr>
            <p:cNvPr id="199" name="Oblouk 198"/>
            <p:cNvSpPr/>
            <p:nvPr/>
          </p:nvSpPr>
          <p:spPr>
            <a:xfrm>
              <a:off x="7810991" y="4581132"/>
              <a:ext cx="432050" cy="286116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  <p:sp>
          <p:nvSpPr>
            <p:cNvPr id="200" name="Oblouk 199"/>
            <p:cNvSpPr/>
            <p:nvPr/>
          </p:nvSpPr>
          <p:spPr>
            <a:xfrm>
              <a:off x="7809640" y="4866722"/>
              <a:ext cx="432050" cy="288670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  <p:sp>
          <p:nvSpPr>
            <p:cNvPr id="201" name="Oblouk 200"/>
            <p:cNvSpPr/>
            <p:nvPr/>
          </p:nvSpPr>
          <p:spPr>
            <a:xfrm>
              <a:off x="7810779" y="6018337"/>
              <a:ext cx="432050" cy="288670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  <p:sp>
          <p:nvSpPr>
            <p:cNvPr id="202" name="Oblouk 201"/>
            <p:cNvSpPr/>
            <p:nvPr/>
          </p:nvSpPr>
          <p:spPr>
            <a:xfrm>
              <a:off x="7810668" y="4005305"/>
              <a:ext cx="432048" cy="288670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</p:grpSp>
      <p:sp>
        <p:nvSpPr>
          <p:cNvPr id="34903" name="TextovéPole 202"/>
          <p:cNvSpPr txBox="1">
            <a:spLocks noChangeArrowheads="1"/>
          </p:cNvSpPr>
          <p:nvPr/>
        </p:nvSpPr>
        <p:spPr bwMode="auto">
          <a:xfrm>
            <a:off x="1692275" y="1412875"/>
            <a:ext cx="7191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cs-CZ" sz="1600" b="1">
                <a:solidFill>
                  <a:srgbClr val="FF0000"/>
                </a:solidFill>
                <a:latin typeface="Arial" charset="0"/>
                <a:cs typeface="Arial" charset="0"/>
              </a:rPr>
              <a:t>FLET</a:t>
            </a:r>
          </a:p>
        </p:txBody>
      </p:sp>
      <p:cxnSp>
        <p:nvCxnSpPr>
          <p:cNvPr id="205" name="Přímá spojovací čára 204"/>
          <p:cNvCxnSpPr>
            <a:stCxn id="34829" idx="4"/>
          </p:cNvCxnSpPr>
          <p:nvPr/>
        </p:nvCxnSpPr>
        <p:spPr>
          <a:xfrm>
            <a:off x="8374063" y="3824288"/>
            <a:ext cx="14287" cy="24844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Přímá spojovací šipka 209"/>
          <p:cNvCxnSpPr/>
          <p:nvPr/>
        </p:nvCxnSpPr>
        <p:spPr>
          <a:xfrm>
            <a:off x="1547813" y="6237288"/>
            <a:ext cx="6840537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906" name="TextovéPole 211"/>
          <p:cNvSpPr txBox="1">
            <a:spLocks noChangeArrowheads="1"/>
          </p:cNvSpPr>
          <p:nvPr/>
        </p:nvSpPr>
        <p:spPr bwMode="auto">
          <a:xfrm>
            <a:off x="4643438" y="6237288"/>
            <a:ext cx="12969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cs-CZ" sz="1400" b="1">
                <a:latin typeface="Arial" charset="0"/>
                <a:cs typeface="Arial" charset="0"/>
              </a:rPr>
              <a:t>20 – 40 km</a:t>
            </a:r>
          </a:p>
        </p:txBody>
      </p:sp>
      <p:cxnSp>
        <p:nvCxnSpPr>
          <p:cNvPr id="241" name="Přímá spojovací čára 240"/>
          <p:cNvCxnSpPr/>
          <p:nvPr/>
        </p:nvCxnSpPr>
        <p:spPr>
          <a:xfrm>
            <a:off x="2843213" y="5013325"/>
            <a:ext cx="0" cy="5032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Přímá spojovací čára 241"/>
          <p:cNvCxnSpPr/>
          <p:nvPr/>
        </p:nvCxnSpPr>
        <p:spPr>
          <a:xfrm>
            <a:off x="3708400" y="4941888"/>
            <a:ext cx="0" cy="7905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Přímá spojovací čára 242"/>
          <p:cNvCxnSpPr/>
          <p:nvPr/>
        </p:nvCxnSpPr>
        <p:spPr>
          <a:xfrm>
            <a:off x="4932363" y="5013325"/>
            <a:ext cx="0" cy="10080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910" name="Skupina 256"/>
          <p:cNvGrpSpPr>
            <a:grpSpLocks/>
          </p:cNvGrpSpPr>
          <p:nvPr/>
        </p:nvGrpSpPr>
        <p:grpSpPr bwMode="auto">
          <a:xfrm rot="-5400000">
            <a:off x="4770438" y="4224337"/>
            <a:ext cx="215900" cy="276225"/>
            <a:chOff x="7740352" y="5589240"/>
            <a:chExt cx="216024" cy="276999"/>
          </a:xfrm>
        </p:grpSpPr>
        <p:sp>
          <p:nvSpPr>
            <p:cNvPr id="34911" name="TextovéPole 252"/>
            <p:cNvSpPr txBox="1">
              <a:spLocks noChangeArrowheads="1"/>
            </p:cNvSpPr>
            <p:nvPr/>
          </p:nvSpPr>
          <p:spPr bwMode="auto">
            <a:xfrm>
              <a:off x="7740352" y="5589240"/>
              <a:ext cx="216024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cs-CZ" sz="1800">
                <a:latin typeface="Calibri" pitchFamily="34" charset="0"/>
              </a:endParaRPr>
            </a:p>
          </p:txBody>
        </p:sp>
        <p:grpSp>
          <p:nvGrpSpPr>
            <p:cNvPr id="34912" name="Skupina 253"/>
            <p:cNvGrpSpPr>
              <a:grpSpLocks noChangeAspect="1"/>
            </p:cNvGrpSpPr>
            <p:nvPr/>
          </p:nvGrpSpPr>
          <p:grpSpPr bwMode="auto">
            <a:xfrm>
              <a:off x="7812360" y="5675256"/>
              <a:ext cx="51014" cy="124988"/>
              <a:chOff x="9828584" y="4075139"/>
              <a:chExt cx="75777" cy="169277"/>
            </a:xfrm>
          </p:grpSpPr>
          <p:cxnSp>
            <p:nvCxnSpPr>
              <p:cNvPr id="255" name="Přímá spojnice 209"/>
              <p:cNvCxnSpPr/>
              <p:nvPr/>
            </p:nvCxnSpPr>
            <p:spPr>
              <a:xfrm>
                <a:off x="9827797" y="4075070"/>
                <a:ext cx="0" cy="17032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Přímá spojnice 210"/>
              <p:cNvCxnSpPr/>
              <p:nvPr/>
            </p:nvCxnSpPr>
            <p:spPr>
              <a:xfrm>
                <a:off x="9903299" y="4075070"/>
                <a:ext cx="0" cy="17032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915" name="Skupina 257"/>
          <p:cNvGrpSpPr>
            <a:grpSpLocks/>
          </p:cNvGrpSpPr>
          <p:nvPr/>
        </p:nvGrpSpPr>
        <p:grpSpPr bwMode="auto">
          <a:xfrm rot="-4117859">
            <a:off x="4890294" y="3542507"/>
            <a:ext cx="215900" cy="277812"/>
            <a:chOff x="7740352" y="5589240"/>
            <a:chExt cx="216024" cy="276999"/>
          </a:xfrm>
        </p:grpSpPr>
        <p:sp>
          <p:nvSpPr>
            <p:cNvPr id="34916" name="TextovéPole 258"/>
            <p:cNvSpPr txBox="1">
              <a:spLocks noChangeArrowheads="1"/>
            </p:cNvSpPr>
            <p:nvPr/>
          </p:nvSpPr>
          <p:spPr bwMode="auto">
            <a:xfrm>
              <a:off x="7740352" y="5589240"/>
              <a:ext cx="216024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cs-CZ" sz="1800">
                <a:latin typeface="Calibri" pitchFamily="34" charset="0"/>
              </a:endParaRPr>
            </a:p>
          </p:txBody>
        </p:sp>
        <p:grpSp>
          <p:nvGrpSpPr>
            <p:cNvPr id="34917" name="Skupina 253"/>
            <p:cNvGrpSpPr>
              <a:grpSpLocks noChangeAspect="1"/>
            </p:cNvGrpSpPr>
            <p:nvPr/>
          </p:nvGrpSpPr>
          <p:grpSpPr bwMode="auto">
            <a:xfrm>
              <a:off x="7812360" y="5675256"/>
              <a:ext cx="51014" cy="124988"/>
              <a:chOff x="9828584" y="4075139"/>
              <a:chExt cx="75777" cy="169277"/>
            </a:xfrm>
          </p:grpSpPr>
          <p:cxnSp>
            <p:nvCxnSpPr>
              <p:cNvPr id="261" name="Přímá spojnice 209"/>
              <p:cNvCxnSpPr/>
              <p:nvPr/>
            </p:nvCxnSpPr>
            <p:spPr>
              <a:xfrm>
                <a:off x="9831148" y="4072737"/>
                <a:ext cx="0" cy="16935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Přímá spojnice 210"/>
              <p:cNvCxnSpPr/>
              <p:nvPr/>
            </p:nvCxnSpPr>
            <p:spPr>
              <a:xfrm>
                <a:off x="9904324" y="4072045"/>
                <a:ext cx="0" cy="16935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920" name="Skupina 262"/>
          <p:cNvGrpSpPr>
            <a:grpSpLocks/>
          </p:cNvGrpSpPr>
          <p:nvPr/>
        </p:nvGrpSpPr>
        <p:grpSpPr bwMode="auto">
          <a:xfrm rot="-4231366">
            <a:off x="5062538" y="3006725"/>
            <a:ext cx="215900" cy="276225"/>
            <a:chOff x="7740352" y="5589240"/>
            <a:chExt cx="216024" cy="276999"/>
          </a:xfrm>
        </p:grpSpPr>
        <p:sp>
          <p:nvSpPr>
            <p:cNvPr id="34921" name="TextovéPole 263"/>
            <p:cNvSpPr txBox="1">
              <a:spLocks noChangeArrowheads="1"/>
            </p:cNvSpPr>
            <p:nvPr/>
          </p:nvSpPr>
          <p:spPr bwMode="auto">
            <a:xfrm>
              <a:off x="7740352" y="5589240"/>
              <a:ext cx="216024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cs-CZ" sz="1800">
                <a:latin typeface="Calibri" pitchFamily="34" charset="0"/>
              </a:endParaRPr>
            </a:p>
          </p:txBody>
        </p:sp>
        <p:grpSp>
          <p:nvGrpSpPr>
            <p:cNvPr id="34922" name="Skupina 253"/>
            <p:cNvGrpSpPr>
              <a:grpSpLocks noChangeAspect="1"/>
            </p:cNvGrpSpPr>
            <p:nvPr/>
          </p:nvGrpSpPr>
          <p:grpSpPr bwMode="auto">
            <a:xfrm>
              <a:off x="7812360" y="5675256"/>
              <a:ext cx="51014" cy="124988"/>
              <a:chOff x="9828584" y="4075139"/>
              <a:chExt cx="75777" cy="169277"/>
            </a:xfrm>
          </p:grpSpPr>
          <p:cxnSp>
            <p:nvCxnSpPr>
              <p:cNvPr id="266" name="Přímá spojnice 209"/>
              <p:cNvCxnSpPr/>
              <p:nvPr/>
            </p:nvCxnSpPr>
            <p:spPr>
              <a:xfrm>
                <a:off x="9828936" y="4072509"/>
                <a:ext cx="0" cy="17032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Přímá spojnice 210"/>
              <p:cNvCxnSpPr/>
              <p:nvPr/>
            </p:nvCxnSpPr>
            <p:spPr>
              <a:xfrm>
                <a:off x="9906547" y="4072582"/>
                <a:ext cx="0" cy="17032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925" name="Skupina 267"/>
          <p:cNvGrpSpPr>
            <a:grpSpLocks/>
          </p:cNvGrpSpPr>
          <p:nvPr/>
        </p:nvGrpSpPr>
        <p:grpSpPr bwMode="auto">
          <a:xfrm rot="-4029093">
            <a:off x="5209382" y="2147093"/>
            <a:ext cx="215900" cy="277813"/>
            <a:chOff x="7740352" y="5589240"/>
            <a:chExt cx="216024" cy="276999"/>
          </a:xfrm>
        </p:grpSpPr>
        <p:sp>
          <p:nvSpPr>
            <p:cNvPr id="34926" name="TextovéPole 268"/>
            <p:cNvSpPr txBox="1">
              <a:spLocks noChangeArrowheads="1"/>
            </p:cNvSpPr>
            <p:nvPr/>
          </p:nvSpPr>
          <p:spPr bwMode="auto">
            <a:xfrm>
              <a:off x="7740352" y="5589240"/>
              <a:ext cx="216024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cs-CZ" sz="1800">
                <a:latin typeface="Calibri" pitchFamily="34" charset="0"/>
              </a:endParaRPr>
            </a:p>
          </p:txBody>
        </p:sp>
        <p:grpSp>
          <p:nvGrpSpPr>
            <p:cNvPr id="34927" name="Skupina 253"/>
            <p:cNvGrpSpPr>
              <a:grpSpLocks noChangeAspect="1"/>
            </p:cNvGrpSpPr>
            <p:nvPr/>
          </p:nvGrpSpPr>
          <p:grpSpPr bwMode="auto">
            <a:xfrm>
              <a:off x="7812360" y="5675256"/>
              <a:ext cx="51014" cy="124988"/>
              <a:chOff x="9828584" y="4075139"/>
              <a:chExt cx="75777" cy="169277"/>
            </a:xfrm>
          </p:grpSpPr>
          <p:cxnSp>
            <p:nvCxnSpPr>
              <p:cNvPr id="271" name="Přímá spojnice 209"/>
              <p:cNvCxnSpPr/>
              <p:nvPr/>
            </p:nvCxnSpPr>
            <p:spPr>
              <a:xfrm>
                <a:off x="9829648" y="4069978"/>
                <a:ext cx="0" cy="16935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Přímá spojnice 210"/>
              <p:cNvCxnSpPr/>
              <p:nvPr/>
            </p:nvCxnSpPr>
            <p:spPr>
              <a:xfrm>
                <a:off x="9904613" y="4071520"/>
                <a:ext cx="0" cy="16935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930" name="Skupina 272"/>
          <p:cNvGrpSpPr>
            <a:grpSpLocks/>
          </p:cNvGrpSpPr>
          <p:nvPr/>
        </p:nvGrpSpPr>
        <p:grpSpPr bwMode="auto">
          <a:xfrm rot="-4787345">
            <a:off x="3899694" y="2269332"/>
            <a:ext cx="215900" cy="277812"/>
            <a:chOff x="7740352" y="5589240"/>
            <a:chExt cx="216024" cy="276999"/>
          </a:xfrm>
        </p:grpSpPr>
        <p:sp>
          <p:nvSpPr>
            <p:cNvPr id="34931" name="TextovéPole 273"/>
            <p:cNvSpPr txBox="1">
              <a:spLocks noChangeArrowheads="1"/>
            </p:cNvSpPr>
            <p:nvPr/>
          </p:nvSpPr>
          <p:spPr bwMode="auto">
            <a:xfrm>
              <a:off x="7740352" y="5589240"/>
              <a:ext cx="216024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cs-CZ" sz="1800">
                <a:latin typeface="Calibri" pitchFamily="34" charset="0"/>
              </a:endParaRPr>
            </a:p>
          </p:txBody>
        </p:sp>
        <p:cxnSp>
          <p:nvCxnSpPr>
            <p:cNvPr id="276" name="Přímá spojnice 209"/>
            <p:cNvCxnSpPr/>
            <p:nvPr/>
          </p:nvCxnSpPr>
          <p:spPr>
            <a:xfrm>
              <a:off x="7812692" y="5673228"/>
              <a:ext cx="0" cy="1250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933" name="Skupina 282"/>
          <p:cNvGrpSpPr>
            <a:grpSpLocks/>
          </p:cNvGrpSpPr>
          <p:nvPr/>
        </p:nvGrpSpPr>
        <p:grpSpPr bwMode="auto">
          <a:xfrm rot="-4787345">
            <a:off x="3827463" y="2917825"/>
            <a:ext cx="215900" cy="276225"/>
            <a:chOff x="7740352" y="5589240"/>
            <a:chExt cx="216024" cy="276999"/>
          </a:xfrm>
        </p:grpSpPr>
        <p:sp>
          <p:nvSpPr>
            <p:cNvPr id="34934" name="TextovéPole 283"/>
            <p:cNvSpPr txBox="1">
              <a:spLocks noChangeArrowheads="1"/>
            </p:cNvSpPr>
            <p:nvPr/>
          </p:nvSpPr>
          <p:spPr bwMode="auto">
            <a:xfrm>
              <a:off x="7740352" y="5589240"/>
              <a:ext cx="216024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cs-CZ" sz="1800">
                <a:latin typeface="Calibri" pitchFamily="34" charset="0"/>
              </a:endParaRPr>
            </a:p>
          </p:txBody>
        </p:sp>
        <p:cxnSp>
          <p:nvCxnSpPr>
            <p:cNvPr id="285" name="Přímá spojnice 209"/>
            <p:cNvCxnSpPr/>
            <p:nvPr/>
          </p:nvCxnSpPr>
          <p:spPr>
            <a:xfrm>
              <a:off x="7812831" y="5673698"/>
              <a:ext cx="0" cy="12576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936" name="Skupina 285"/>
          <p:cNvGrpSpPr>
            <a:grpSpLocks/>
          </p:cNvGrpSpPr>
          <p:nvPr/>
        </p:nvGrpSpPr>
        <p:grpSpPr bwMode="auto">
          <a:xfrm rot="-4787345">
            <a:off x="3539332" y="3780631"/>
            <a:ext cx="215900" cy="277813"/>
            <a:chOff x="7740352" y="5589240"/>
            <a:chExt cx="216024" cy="276999"/>
          </a:xfrm>
        </p:grpSpPr>
        <p:sp>
          <p:nvSpPr>
            <p:cNvPr id="34937" name="TextovéPole 286"/>
            <p:cNvSpPr txBox="1">
              <a:spLocks noChangeArrowheads="1"/>
            </p:cNvSpPr>
            <p:nvPr/>
          </p:nvSpPr>
          <p:spPr bwMode="auto">
            <a:xfrm>
              <a:off x="7740352" y="5589240"/>
              <a:ext cx="216024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cs-CZ" sz="1800">
                <a:latin typeface="Calibri" pitchFamily="34" charset="0"/>
              </a:endParaRPr>
            </a:p>
          </p:txBody>
        </p:sp>
        <p:cxnSp>
          <p:nvCxnSpPr>
            <p:cNvPr id="288" name="Přímá spojnice 209"/>
            <p:cNvCxnSpPr/>
            <p:nvPr/>
          </p:nvCxnSpPr>
          <p:spPr>
            <a:xfrm>
              <a:off x="7812691" y="5673228"/>
              <a:ext cx="0" cy="1250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939" name="TextovéPole 291"/>
          <p:cNvSpPr txBox="1">
            <a:spLocks noChangeArrowheads="1"/>
          </p:cNvSpPr>
          <p:nvPr/>
        </p:nvSpPr>
        <p:spPr bwMode="auto">
          <a:xfrm rot="6248186">
            <a:off x="3151187" y="2249488"/>
            <a:ext cx="231775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cs-CZ">
                <a:latin typeface="Calibri" pitchFamily="34" charset="0"/>
              </a:rPr>
              <a:t>...</a:t>
            </a:r>
          </a:p>
        </p:txBody>
      </p:sp>
      <p:sp>
        <p:nvSpPr>
          <p:cNvPr id="34940" name="TextovéPole 292"/>
          <p:cNvSpPr txBox="1">
            <a:spLocks noChangeArrowheads="1"/>
          </p:cNvSpPr>
          <p:nvPr/>
        </p:nvSpPr>
        <p:spPr bwMode="auto">
          <a:xfrm rot="5144359">
            <a:off x="2776537" y="4165601"/>
            <a:ext cx="231775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cs-CZ">
                <a:latin typeface="Calibri" pitchFamily="34" charset="0"/>
              </a:rPr>
              <a:t>...</a:t>
            </a:r>
          </a:p>
        </p:txBody>
      </p:sp>
      <p:sp>
        <p:nvSpPr>
          <p:cNvPr id="34941" name="TextovéPole 293"/>
          <p:cNvSpPr txBox="1">
            <a:spLocks noChangeArrowheads="1"/>
          </p:cNvSpPr>
          <p:nvPr/>
        </p:nvSpPr>
        <p:spPr bwMode="auto">
          <a:xfrm rot="6763353">
            <a:off x="2942431" y="3205957"/>
            <a:ext cx="231775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cs-CZ">
                <a:latin typeface="Calibri" pitchFamily="34" charset="0"/>
              </a:rPr>
              <a:t>...</a:t>
            </a:r>
          </a:p>
        </p:txBody>
      </p:sp>
      <p:cxnSp>
        <p:nvCxnSpPr>
          <p:cNvPr id="296" name="Přímá spojovací šipka 295"/>
          <p:cNvCxnSpPr/>
          <p:nvPr/>
        </p:nvCxnSpPr>
        <p:spPr>
          <a:xfrm>
            <a:off x="1547813" y="5949950"/>
            <a:ext cx="3384550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943" name="TextovéPole 296"/>
          <p:cNvSpPr txBox="1">
            <a:spLocks noChangeArrowheads="1"/>
          </p:cNvSpPr>
          <p:nvPr/>
        </p:nvSpPr>
        <p:spPr bwMode="auto">
          <a:xfrm>
            <a:off x="2484438" y="5949950"/>
            <a:ext cx="12954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cs-CZ" sz="1400" b="1">
                <a:latin typeface="Arial" charset="0"/>
                <a:cs typeface="Arial" charset="0"/>
              </a:rPr>
              <a:t>15 – 20 km</a:t>
            </a:r>
          </a:p>
        </p:txBody>
      </p:sp>
      <p:sp>
        <p:nvSpPr>
          <p:cNvPr id="34944" name="TextovéPole 297"/>
          <p:cNvSpPr txBox="1">
            <a:spLocks noChangeArrowheads="1"/>
          </p:cNvSpPr>
          <p:nvPr/>
        </p:nvSpPr>
        <p:spPr bwMode="auto">
          <a:xfrm>
            <a:off x="7812088" y="2060575"/>
            <a:ext cx="1008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sz="1400" b="1">
                <a:latin typeface="Arial" charset="0"/>
                <a:cs typeface="Arial" charset="0"/>
              </a:rPr>
              <a:t>Initial Area</a:t>
            </a:r>
          </a:p>
        </p:txBody>
      </p:sp>
      <p:cxnSp>
        <p:nvCxnSpPr>
          <p:cNvPr id="307" name="Přímá spojovací šipka 306"/>
          <p:cNvCxnSpPr/>
          <p:nvPr/>
        </p:nvCxnSpPr>
        <p:spPr>
          <a:xfrm>
            <a:off x="1547813" y="5661025"/>
            <a:ext cx="2160587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946" name="TextovéPole 308"/>
          <p:cNvSpPr txBox="1">
            <a:spLocks noChangeArrowheads="1"/>
          </p:cNvSpPr>
          <p:nvPr/>
        </p:nvSpPr>
        <p:spPr bwMode="auto">
          <a:xfrm>
            <a:off x="2268538" y="5661025"/>
            <a:ext cx="9350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cs-CZ" sz="1400" b="1">
                <a:latin typeface="Arial" charset="0"/>
                <a:cs typeface="Arial" charset="0"/>
              </a:rPr>
              <a:t>4 – 6 km</a:t>
            </a:r>
          </a:p>
        </p:txBody>
      </p:sp>
      <p:cxnSp>
        <p:nvCxnSpPr>
          <p:cNvPr id="311" name="Přímá spojovací šipka 310"/>
          <p:cNvCxnSpPr/>
          <p:nvPr/>
        </p:nvCxnSpPr>
        <p:spPr>
          <a:xfrm>
            <a:off x="1547813" y="5373688"/>
            <a:ext cx="1295400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948" name="TextovéPole 313"/>
          <p:cNvSpPr txBox="1">
            <a:spLocks noChangeArrowheads="1"/>
          </p:cNvSpPr>
          <p:nvPr/>
        </p:nvSpPr>
        <p:spPr bwMode="auto">
          <a:xfrm>
            <a:off x="1763713" y="5373688"/>
            <a:ext cx="936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cs-CZ" sz="1400" b="1">
                <a:latin typeface="Arial" charset="0"/>
                <a:cs typeface="Arial" charset="0"/>
              </a:rPr>
              <a:t>2 – 3 km</a:t>
            </a:r>
          </a:p>
        </p:txBody>
      </p:sp>
      <p:grpSp>
        <p:nvGrpSpPr>
          <p:cNvPr id="34949" name="Skupina 177"/>
          <p:cNvGrpSpPr>
            <a:grpSpLocks/>
          </p:cNvGrpSpPr>
          <p:nvPr/>
        </p:nvGrpSpPr>
        <p:grpSpPr bwMode="auto">
          <a:xfrm>
            <a:off x="6011863" y="2492375"/>
            <a:ext cx="781050" cy="498475"/>
            <a:chOff x="1347599" y="3736060"/>
            <a:chExt cx="928847" cy="599916"/>
          </a:xfrm>
        </p:grpSpPr>
        <p:grpSp>
          <p:nvGrpSpPr>
            <p:cNvPr id="34950" name="Skupina 175"/>
            <p:cNvGrpSpPr>
              <a:grpSpLocks/>
            </p:cNvGrpSpPr>
            <p:nvPr/>
          </p:nvGrpSpPr>
          <p:grpSpPr bwMode="auto">
            <a:xfrm>
              <a:off x="1347599" y="3736060"/>
              <a:ext cx="612000" cy="520988"/>
              <a:chOff x="1347599" y="3736060"/>
              <a:chExt cx="612000" cy="520988"/>
            </a:xfrm>
          </p:grpSpPr>
          <p:sp>
            <p:nvSpPr>
              <p:cNvPr id="34951" name="Rectangle 7"/>
              <p:cNvSpPr>
                <a:spLocks noChangeAspect="1" noChangeArrowheads="1"/>
              </p:cNvSpPr>
              <p:nvPr/>
            </p:nvSpPr>
            <p:spPr bwMode="auto">
              <a:xfrm>
                <a:off x="1347599" y="3861048"/>
                <a:ext cx="612000" cy="396000"/>
              </a:xfrm>
              <a:prstGeom prst="rect">
                <a:avLst/>
              </a:prstGeom>
              <a:solidFill>
                <a:srgbClr val="99CC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 defTabSz="449263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800" b="1">
                    <a:latin typeface="Arial" charset="0"/>
                    <a:cs typeface="Arial" charset="0"/>
                  </a:rPr>
                  <a:t>LOG</a:t>
                </a:r>
                <a:r>
                  <a:rPr lang="cs-CZ" sz="800" b="1">
                    <a:latin typeface="Arial" charset="0"/>
                    <a:cs typeface="Arial" charset="0"/>
                  </a:rPr>
                  <a:t>/NSE</a:t>
                </a:r>
                <a:endParaRPr lang="en-US" sz="800" b="1"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34952" name="Skupina 166"/>
              <p:cNvGrpSpPr>
                <a:grpSpLocks noChangeAspect="1"/>
              </p:cNvGrpSpPr>
              <p:nvPr/>
            </p:nvGrpSpPr>
            <p:grpSpPr bwMode="auto">
              <a:xfrm>
                <a:off x="1622831" y="3736060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3" name="Přímá spojnice 167"/>
                <p:cNvCxnSpPr/>
                <p:nvPr/>
              </p:nvCxnSpPr>
              <p:spPr>
                <a:xfrm>
                  <a:off x="9829181" y="4075139"/>
                  <a:ext cx="0" cy="16819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" name="Přímá spojnice 168"/>
                <p:cNvCxnSpPr/>
                <p:nvPr/>
              </p:nvCxnSpPr>
              <p:spPr>
                <a:xfrm>
                  <a:off x="9904896" y="4075139"/>
                  <a:ext cx="0" cy="16819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4955" name="TextovéPole 176"/>
            <p:cNvSpPr txBox="1">
              <a:spLocks noChangeArrowheads="1"/>
            </p:cNvSpPr>
            <p:nvPr/>
          </p:nvSpPr>
          <p:spPr bwMode="auto">
            <a:xfrm>
              <a:off x="1957391" y="4005449"/>
              <a:ext cx="319055" cy="330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cs-CZ" sz="1200">
                  <a:latin typeface="Arial" charset="0"/>
                  <a:cs typeface="Arial" charset="0"/>
                </a:rPr>
                <a:t>4</a:t>
              </a:r>
            </a:p>
          </p:txBody>
        </p:sp>
      </p:grpSp>
      <p:sp>
        <p:nvSpPr>
          <p:cNvPr id="121" name="Volný tvar 120"/>
          <p:cNvSpPr>
            <a:spLocks/>
          </p:cNvSpPr>
          <p:nvPr/>
        </p:nvSpPr>
        <p:spPr bwMode="auto">
          <a:xfrm flipH="1">
            <a:off x="5867400" y="2781300"/>
            <a:ext cx="935038" cy="882650"/>
          </a:xfrm>
          <a:custGeom>
            <a:avLst/>
            <a:gdLst>
              <a:gd name="T0" fmla="*/ 273520 w 1379747"/>
              <a:gd name="T1" fmla="*/ 0 h 1352168"/>
              <a:gd name="T2" fmla="*/ 122848 w 1379747"/>
              <a:gd name="T3" fmla="*/ 44356 h 1352168"/>
              <a:gd name="T4" fmla="*/ 47513 w 1379747"/>
              <a:gd name="T5" fmla="*/ 243958 h 1352168"/>
              <a:gd name="T6" fmla="*/ 60069 w 1379747"/>
              <a:gd name="T7" fmla="*/ 665340 h 1352168"/>
              <a:gd name="T8" fmla="*/ 775755 w 1379747"/>
              <a:gd name="T9" fmla="*/ 1097811 h 1352168"/>
              <a:gd name="T10" fmla="*/ 1227767 w 1379747"/>
              <a:gd name="T11" fmla="*/ 765141 h 1352168"/>
              <a:gd name="T12" fmla="*/ 1227767 w 1379747"/>
              <a:gd name="T13" fmla="*/ 399204 h 1352168"/>
              <a:gd name="T14" fmla="*/ 1039429 w 1379747"/>
              <a:gd name="T15" fmla="*/ 155246 h 1352168"/>
              <a:gd name="T16" fmla="*/ 1039429 w 1379747"/>
              <a:gd name="T17" fmla="*/ 155246 h 13521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79747" h="1352168">
                <a:moveTo>
                  <a:pt x="297305" y="0"/>
                </a:moveTo>
                <a:cubicBezTo>
                  <a:pt x="235889" y="2274"/>
                  <a:pt x="174474" y="4549"/>
                  <a:pt x="133531" y="54591"/>
                </a:cubicBezTo>
                <a:cubicBezTo>
                  <a:pt x="92588" y="104633"/>
                  <a:pt x="63018" y="172872"/>
                  <a:pt x="51645" y="300251"/>
                </a:cubicBezTo>
                <a:cubicBezTo>
                  <a:pt x="40272" y="427630"/>
                  <a:pt x="-66635" y="643720"/>
                  <a:pt x="65293" y="818866"/>
                </a:cubicBezTo>
                <a:cubicBezTo>
                  <a:pt x="197221" y="994012"/>
                  <a:pt x="631675" y="1330657"/>
                  <a:pt x="843215" y="1351128"/>
                </a:cubicBezTo>
                <a:cubicBezTo>
                  <a:pt x="1054755" y="1371599"/>
                  <a:pt x="1252647" y="1084997"/>
                  <a:pt x="1334534" y="941695"/>
                </a:cubicBezTo>
                <a:cubicBezTo>
                  <a:pt x="1416421" y="798393"/>
                  <a:pt x="1368653" y="616423"/>
                  <a:pt x="1334534" y="491319"/>
                </a:cubicBezTo>
                <a:cubicBezTo>
                  <a:pt x="1300415" y="366215"/>
                  <a:pt x="1129818" y="191069"/>
                  <a:pt x="1129818" y="191069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cs-CZ"/>
          </a:p>
        </p:txBody>
      </p:sp>
      <p:sp>
        <p:nvSpPr>
          <p:cNvPr id="34957" name="Text Box 141"/>
          <p:cNvSpPr txBox="1">
            <a:spLocks noChangeArrowheads="1"/>
          </p:cNvSpPr>
          <p:nvPr/>
        </p:nvSpPr>
        <p:spPr bwMode="auto">
          <a:xfrm>
            <a:off x="7740650" y="4581525"/>
            <a:ext cx="16891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sz="1200">
              <a:latin typeface="Calibri" pitchFamily="34" charset="0"/>
            </a:endParaRPr>
          </a:p>
        </p:txBody>
      </p:sp>
      <p:sp>
        <p:nvSpPr>
          <p:cNvPr id="34958" name="Text Box 142"/>
          <p:cNvSpPr txBox="1">
            <a:spLocks noChangeArrowheads="1"/>
          </p:cNvSpPr>
          <p:nvPr/>
        </p:nvSpPr>
        <p:spPr bwMode="auto">
          <a:xfrm>
            <a:off x="1743075" y="481013"/>
            <a:ext cx="4637088" cy="396875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000">
                <a:latin typeface="Calibri" pitchFamily="34" charset="0"/>
              </a:rPr>
              <a:t>Síly a prostředky logistiky před čárou zteče </a:t>
            </a:r>
          </a:p>
        </p:txBody>
      </p:sp>
      <p:pic>
        <p:nvPicPr>
          <p:cNvPr id="34959" name="Picture 14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2852738"/>
            <a:ext cx="247650" cy="4635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960" name="Picture 14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068638"/>
            <a:ext cx="247650" cy="46355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</p:pic>
      <p:pic>
        <p:nvPicPr>
          <p:cNvPr id="34961" name="Picture 14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989138"/>
            <a:ext cx="247650" cy="4635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962" name="Picture 14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4221163"/>
            <a:ext cx="247650" cy="4635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963" name="Text Box 147"/>
          <p:cNvSpPr txBox="1">
            <a:spLocks noChangeArrowheads="1"/>
          </p:cNvSpPr>
          <p:nvPr/>
        </p:nvSpPr>
        <p:spPr bwMode="auto">
          <a:xfrm>
            <a:off x="5848350" y="3025775"/>
            <a:ext cx="72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>
                <a:latin typeface="Calibri" pitchFamily="34" charset="0"/>
              </a:rPr>
              <a:t>do 20km</a:t>
            </a:r>
          </a:p>
          <a:p>
            <a:r>
              <a:rPr lang="cs-CZ" sz="1200">
                <a:latin typeface="Calibri" pitchFamily="34" charset="0"/>
              </a:rPr>
              <a:t>od FLET</a:t>
            </a:r>
          </a:p>
        </p:txBody>
      </p:sp>
      <p:grpSp>
        <p:nvGrpSpPr>
          <p:cNvPr id="34964" name="Skupina 177"/>
          <p:cNvGrpSpPr>
            <a:grpSpLocks/>
          </p:cNvGrpSpPr>
          <p:nvPr/>
        </p:nvGrpSpPr>
        <p:grpSpPr bwMode="auto">
          <a:xfrm>
            <a:off x="3419475" y="1989138"/>
            <a:ext cx="696913" cy="541337"/>
            <a:chOff x="1347599" y="3736060"/>
            <a:chExt cx="828788" cy="709511"/>
          </a:xfrm>
        </p:grpSpPr>
        <p:grpSp>
          <p:nvGrpSpPr>
            <p:cNvPr id="34965" name="Skupina 175"/>
            <p:cNvGrpSpPr>
              <a:grpSpLocks/>
            </p:cNvGrpSpPr>
            <p:nvPr/>
          </p:nvGrpSpPr>
          <p:grpSpPr bwMode="auto">
            <a:xfrm>
              <a:off x="1347599" y="3736060"/>
              <a:ext cx="612000" cy="520988"/>
              <a:chOff x="1347599" y="3736060"/>
              <a:chExt cx="612000" cy="520988"/>
            </a:xfrm>
          </p:grpSpPr>
          <p:sp>
            <p:nvSpPr>
              <p:cNvPr id="34966" name="Rectangle 7"/>
              <p:cNvSpPr>
                <a:spLocks noChangeAspect="1" noChangeArrowheads="1"/>
              </p:cNvSpPr>
              <p:nvPr/>
            </p:nvSpPr>
            <p:spPr bwMode="auto">
              <a:xfrm>
                <a:off x="1347599" y="3861048"/>
                <a:ext cx="612000" cy="396000"/>
              </a:xfrm>
              <a:prstGeom prst="rect">
                <a:avLst/>
              </a:prstGeom>
              <a:solidFill>
                <a:srgbClr val="99CC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 defTabSz="449263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 b="1">
                    <a:latin typeface="Arial" charset="0"/>
                    <a:cs typeface="Arial" charset="0"/>
                  </a:rPr>
                  <a:t>LOG</a:t>
                </a:r>
              </a:p>
            </p:txBody>
          </p:sp>
          <p:grpSp>
            <p:nvGrpSpPr>
              <p:cNvPr id="34967" name="Skupina 166"/>
              <p:cNvGrpSpPr>
                <a:grpSpLocks noChangeAspect="1"/>
              </p:cNvGrpSpPr>
              <p:nvPr/>
            </p:nvGrpSpPr>
            <p:grpSpPr bwMode="auto">
              <a:xfrm>
                <a:off x="1622831" y="3736060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5" name="Přímá spojnice 167"/>
                <p:cNvCxnSpPr/>
                <p:nvPr/>
              </p:nvCxnSpPr>
              <p:spPr>
                <a:xfrm>
                  <a:off x="9829179" y="4075139"/>
                  <a:ext cx="0" cy="16907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Přímá spojnice 168"/>
                <p:cNvCxnSpPr>
                  <a:cxnSpLocks noChangeShapeType="1"/>
                </p:cNvCxnSpPr>
                <p:nvPr/>
              </p:nvCxnSpPr>
              <p:spPr bwMode="auto">
                <a:xfrm>
                  <a:off x="9904361" y="4075139"/>
                  <a:ext cx="0" cy="169277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2857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</p:cxnSp>
          </p:grpSp>
        </p:grpSp>
        <p:sp>
          <p:nvSpPr>
            <p:cNvPr id="34970" name="TextovéPole 176"/>
            <p:cNvSpPr txBox="1">
              <a:spLocks noChangeArrowheads="1"/>
            </p:cNvSpPr>
            <p:nvPr/>
          </p:nvSpPr>
          <p:spPr bwMode="auto">
            <a:xfrm>
              <a:off x="1957391" y="4004467"/>
              <a:ext cx="218996" cy="44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cs-CZ" sz="1600">
                <a:latin typeface="Arial" charset="0"/>
                <a:cs typeface="Arial" charset="0"/>
              </a:endParaRPr>
            </a:p>
          </p:txBody>
        </p:sp>
      </p:grpSp>
      <p:grpSp>
        <p:nvGrpSpPr>
          <p:cNvPr id="34971" name="Skupina 177"/>
          <p:cNvGrpSpPr>
            <a:grpSpLocks/>
          </p:cNvGrpSpPr>
          <p:nvPr/>
        </p:nvGrpSpPr>
        <p:grpSpPr bwMode="auto">
          <a:xfrm>
            <a:off x="3419475" y="2997200"/>
            <a:ext cx="696913" cy="541338"/>
            <a:chOff x="1347599" y="3736060"/>
            <a:chExt cx="828788" cy="709511"/>
          </a:xfrm>
        </p:grpSpPr>
        <p:grpSp>
          <p:nvGrpSpPr>
            <p:cNvPr id="34972" name="Skupina 175"/>
            <p:cNvGrpSpPr>
              <a:grpSpLocks/>
            </p:cNvGrpSpPr>
            <p:nvPr/>
          </p:nvGrpSpPr>
          <p:grpSpPr bwMode="auto">
            <a:xfrm>
              <a:off x="1347599" y="3736060"/>
              <a:ext cx="612000" cy="520988"/>
              <a:chOff x="1347599" y="3736060"/>
              <a:chExt cx="612000" cy="520988"/>
            </a:xfrm>
          </p:grpSpPr>
          <p:sp>
            <p:nvSpPr>
              <p:cNvPr id="34973" name="Rectangle 7"/>
              <p:cNvSpPr>
                <a:spLocks noChangeAspect="1" noChangeArrowheads="1"/>
              </p:cNvSpPr>
              <p:nvPr/>
            </p:nvSpPr>
            <p:spPr bwMode="auto">
              <a:xfrm>
                <a:off x="1347599" y="3861048"/>
                <a:ext cx="612000" cy="396000"/>
              </a:xfrm>
              <a:prstGeom prst="rect">
                <a:avLst/>
              </a:prstGeom>
              <a:solidFill>
                <a:srgbClr val="99CC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 defTabSz="449263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 b="1">
                    <a:latin typeface="Arial" charset="0"/>
                    <a:cs typeface="Arial" charset="0"/>
                  </a:rPr>
                  <a:t>LOG</a:t>
                </a:r>
              </a:p>
            </p:txBody>
          </p:sp>
          <p:grpSp>
            <p:nvGrpSpPr>
              <p:cNvPr id="34974" name="Skupina 166"/>
              <p:cNvGrpSpPr>
                <a:grpSpLocks noChangeAspect="1"/>
              </p:cNvGrpSpPr>
              <p:nvPr/>
            </p:nvGrpSpPr>
            <p:grpSpPr bwMode="auto">
              <a:xfrm>
                <a:off x="1622831" y="3736060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7" name="Přímá spojnice 167"/>
                <p:cNvCxnSpPr/>
                <p:nvPr/>
              </p:nvCxnSpPr>
              <p:spPr>
                <a:xfrm>
                  <a:off x="9829179" y="4075139"/>
                  <a:ext cx="0" cy="16907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Přímá spojnice 168"/>
                <p:cNvCxnSpPr>
                  <a:cxnSpLocks noChangeShapeType="1"/>
                </p:cNvCxnSpPr>
                <p:nvPr/>
              </p:nvCxnSpPr>
              <p:spPr bwMode="auto">
                <a:xfrm>
                  <a:off x="9904361" y="4075139"/>
                  <a:ext cx="0" cy="169277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2857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</p:cxnSp>
          </p:grpSp>
        </p:grpSp>
        <p:sp>
          <p:nvSpPr>
            <p:cNvPr id="34977" name="TextovéPole 176"/>
            <p:cNvSpPr txBox="1">
              <a:spLocks noChangeArrowheads="1"/>
            </p:cNvSpPr>
            <p:nvPr/>
          </p:nvSpPr>
          <p:spPr bwMode="auto">
            <a:xfrm>
              <a:off x="1957391" y="4004467"/>
              <a:ext cx="218996" cy="44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cs-CZ" sz="1600">
                <a:latin typeface="Arial" charset="0"/>
                <a:cs typeface="Arial" charset="0"/>
              </a:endParaRPr>
            </a:p>
          </p:txBody>
        </p:sp>
      </p:grpSp>
      <p:grpSp>
        <p:nvGrpSpPr>
          <p:cNvPr id="34978" name="Skupina 177"/>
          <p:cNvGrpSpPr>
            <a:grpSpLocks/>
          </p:cNvGrpSpPr>
          <p:nvPr/>
        </p:nvGrpSpPr>
        <p:grpSpPr bwMode="auto">
          <a:xfrm>
            <a:off x="2916238" y="4076700"/>
            <a:ext cx="696912" cy="541338"/>
            <a:chOff x="1347599" y="3736060"/>
            <a:chExt cx="828788" cy="709511"/>
          </a:xfrm>
        </p:grpSpPr>
        <p:grpSp>
          <p:nvGrpSpPr>
            <p:cNvPr id="34979" name="Skupina 175"/>
            <p:cNvGrpSpPr>
              <a:grpSpLocks/>
            </p:cNvGrpSpPr>
            <p:nvPr/>
          </p:nvGrpSpPr>
          <p:grpSpPr bwMode="auto">
            <a:xfrm>
              <a:off x="1347599" y="3736060"/>
              <a:ext cx="612000" cy="520988"/>
              <a:chOff x="1347599" y="3736060"/>
              <a:chExt cx="612000" cy="520988"/>
            </a:xfrm>
          </p:grpSpPr>
          <p:sp>
            <p:nvSpPr>
              <p:cNvPr id="34980" name="Rectangle 7"/>
              <p:cNvSpPr>
                <a:spLocks noChangeAspect="1" noChangeArrowheads="1"/>
              </p:cNvSpPr>
              <p:nvPr/>
            </p:nvSpPr>
            <p:spPr bwMode="auto">
              <a:xfrm>
                <a:off x="1347599" y="3861048"/>
                <a:ext cx="612000" cy="396000"/>
              </a:xfrm>
              <a:prstGeom prst="rect">
                <a:avLst/>
              </a:prstGeom>
              <a:solidFill>
                <a:srgbClr val="99CC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 defTabSz="449263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 b="1">
                    <a:latin typeface="Arial" charset="0"/>
                    <a:cs typeface="Arial" charset="0"/>
                  </a:rPr>
                  <a:t>LOG</a:t>
                </a:r>
              </a:p>
            </p:txBody>
          </p:sp>
          <p:grpSp>
            <p:nvGrpSpPr>
              <p:cNvPr id="34981" name="Skupina 166"/>
              <p:cNvGrpSpPr>
                <a:grpSpLocks noChangeAspect="1"/>
              </p:cNvGrpSpPr>
              <p:nvPr/>
            </p:nvGrpSpPr>
            <p:grpSpPr bwMode="auto">
              <a:xfrm>
                <a:off x="1622831" y="3736060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14" name="Přímá spojnice 167"/>
                <p:cNvCxnSpPr/>
                <p:nvPr/>
              </p:nvCxnSpPr>
              <p:spPr>
                <a:xfrm>
                  <a:off x="9829181" y="4075139"/>
                  <a:ext cx="0" cy="16907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Přímá spojnice 168"/>
                <p:cNvCxnSpPr>
                  <a:cxnSpLocks noChangeShapeType="1"/>
                </p:cNvCxnSpPr>
                <p:nvPr/>
              </p:nvCxnSpPr>
              <p:spPr bwMode="auto">
                <a:xfrm>
                  <a:off x="9904361" y="4075139"/>
                  <a:ext cx="0" cy="169277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2857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</p:cxnSp>
          </p:grpSp>
        </p:grpSp>
        <p:sp>
          <p:nvSpPr>
            <p:cNvPr id="34984" name="TextovéPole 176"/>
            <p:cNvSpPr txBox="1">
              <a:spLocks noChangeArrowheads="1"/>
            </p:cNvSpPr>
            <p:nvPr/>
          </p:nvSpPr>
          <p:spPr bwMode="auto">
            <a:xfrm>
              <a:off x="1957391" y="4004467"/>
              <a:ext cx="218996" cy="44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cs-CZ" sz="1600">
                <a:latin typeface="Arial" charset="0"/>
                <a:cs typeface="Arial" charset="0"/>
              </a:endParaRPr>
            </a:p>
          </p:txBody>
        </p:sp>
      </p:grpSp>
      <p:grpSp>
        <p:nvGrpSpPr>
          <p:cNvPr id="34985" name="Skupina 177"/>
          <p:cNvGrpSpPr>
            <a:grpSpLocks/>
          </p:cNvGrpSpPr>
          <p:nvPr/>
        </p:nvGrpSpPr>
        <p:grpSpPr bwMode="auto">
          <a:xfrm>
            <a:off x="5219700" y="3789363"/>
            <a:ext cx="696913" cy="541337"/>
            <a:chOff x="1347599" y="3736060"/>
            <a:chExt cx="828788" cy="709511"/>
          </a:xfrm>
        </p:grpSpPr>
        <p:grpSp>
          <p:nvGrpSpPr>
            <p:cNvPr id="34986" name="Skupina 175"/>
            <p:cNvGrpSpPr>
              <a:grpSpLocks/>
            </p:cNvGrpSpPr>
            <p:nvPr/>
          </p:nvGrpSpPr>
          <p:grpSpPr bwMode="auto">
            <a:xfrm>
              <a:off x="1347599" y="3736060"/>
              <a:ext cx="612000" cy="520988"/>
              <a:chOff x="1347599" y="3736060"/>
              <a:chExt cx="612000" cy="520988"/>
            </a:xfrm>
          </p:grpSpPr>
          <p:sp>
            <p:nvSpPr>
              <p:cNvPr id="34987" name="Rectangle 7"/>
              <p:cNvSpPr>
                <a:spLocks noChangeAspect="1" noChangeArrowheads="1"/>
              </p:cNvSpPr>
              <p:nvPr/>
            </p:nvSpPr>
            <p:spPr bwMode="auto">
              <a:xfrm>
                <a:off x="1347599" y="3861048"/>
                <a:ext cx="612000" cy="396000"/>
              </a:xfrm>
              <a:prstGeom prst="rect">
                <a:avLst/>
              </a:prstGeom>
              <a:solidFill>
                <a:srgbClr val="99CC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 defTabSz="449263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 b="1">
                    <a:latin typeface="Arial" charset="0"/>
                    <a:cs typeface="Arial" charset="0"/>
                  </a:rPr>
                  <a:t>LOG</a:t>
                </a:r>
              </a:p>
            </p:txBody>
          </p:sp>
          <p:grpSp>
            <p:nvGrpSpPr>
              <p:cNvPr id="34988" name="Skupina 166"/>
              <p:cNvGrpSpPr>
                <a:grpSpLocks noChangeAspect="1"/>
              </p:cNvGrpSpPr>
              <p:nvPr/>
            </p:nvGrpSpPr>
            <p:grpSpPr bwMode="auto">
              <a:xfrm>
                <a:off x="1622831" y="3736060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168" name="Přímá spojnice 167"/>
                <p:cNvCxnSpPr/>
                <p:nvPr/>
              </p:nvCxnSpPr>
              <p:spPr>
                <a:xfrm>
                  <a:off x="9829179" y="4075139"/>
                  <a:ext cx="0" cy="16907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Přímá spojnice 168"/>
                <p:cNvCxnSpPr>
                  <a:cxnSpLocks noChangeShapeType="1"/>
                </p:cNvCxnSpPr>
                <p:nvPr/>
              </p:nvCxnSpPr>
              <p:spPr bwMode="auto">
                <a:xfrm>
                  <a:off x="9904361" y="4075139"/>
                  <a:ext cx="0" cy="169277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2857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</p:cxnSp>
          </p:grpSp>
        </p:grpSp>
        <p:sp>
          <p:nvSpPr>
            <p:cNvPr id="34991" name="TextovéPole 176"/>
            <p:cNvSpPr txBox="1">
              <a:spLocks noChangeArrowheads="1"/>
            </p:cNvSpPr>
            <p:nvPr/>
          </p:nvSpPr>
          <p:spPr bwMode="auto">
            <a:xfrm>
              <a:off x="1957391" y="4004467"/>
              <a:ext cx="218996" cy="44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cs-CZ" sz="1600">
                <a:latin typeface="Arial" charset="0"/>
                <a:cs typeface="Arial" charset="0"/>
              </a:endParaRPr>
            </a:p>
          </p:txBody>
        </p:sp>
      </p:grpSp>
      <p:sp>
        <p:nvSpPr>
          <p:cNvPr id="34992" name="Freeform 176"/>
          <p:cNvSpPr>
            <a:spLocks/>
          </p:cNvSpPr>
          <p:nvPr/>
        </p:nvSpPr>
        <p:spPr bwMode="auto">
          <a:xfrm>
            <a:off x="1547813" y="3284538"/>
            <a:ext cx="4248150" cy="301625"/>
          </a:xfrm>
          <a:custGeom>
            <a:avLst/>
            <a:gdLst>
              <a:gd name="T0" fmla="*/ 2676 w 2676"/>
              <a:gd name="T1" fmla="*/ 0 h 190"/>
              <a:gd name="T2" fmla="*/ 2495 w 2676"/>
              <a:gd name="T3" fmla="*/ 46 h 190"/>
              <a:gd name="T4" fmla="*/ 2268 w 2676"/>
              <a:gd name="T5" fmla="*/ 46 h 190"/>
              <a:gd name="T6" fmla="*/ 2086 w 2676"/>
              <a:gd name="T7" fmla="*/ 46 h 190"/>
              <a:gd name="T8" fmla="*/ 1905 w 2676"/>
              <a:gd name="T9" fmla="*/ 136 h 190"/>
              <a:gd name="T10" fmla="*/ 1587 w 2676"/>
              <a:gd name="T11" fmla="*/ 136 h 190"/>
              <a:gd name="T12" fmla="*/ 1225 w 2676"/>
              <a:gd name="T13" fmla="*/ 182 h 190"/>
              <a:gd name="T14" fmla="*/ 998 w 2676"/>
              <a:gd name="T15" fmla="*/ 182 h 190"/>
              <a:gd name="T16" fmla="*/ 816 w 2676"/>
              <a:gd name="T17" fmla="*/ 136 h 190"/>
              <a:gd name="T18" fmla="*/ 726 w 2676"/>
              <a:gd name="T19" fmla="*/ 136 h 190"/>
              <a:gd name="T20" fmla="*/ 544 w 2676"/>
              <a:gd name="T21" fmla="*/ 136 h 190"/>
              <a:gd name="T22" fmla="*/ 272 w 2676"/>
              <a:gd name="T23" fmla="*/ 182 h 190"/>
              <a:gd name="T24" fmla="*/ 0 w 2676"/>
              <a:gd name="T25" fmla="*/ 182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676" h="190">
                <a:moveTo>
                  <a:pt x="2676" y="0"/>
                </a:moveTo>
                <a:cubicBezTo>
                  <a:pt x="2619" y="19"/>
                  <a:pt x="2563" y="38"/>
                  <a:pt x="2495" y="46"/>
                </a:cubicBezTo>
                <a:cubicBezTo>
                  <a:pt x="2427" y="54"/>
                  <a:pt x="2336" y="46"/>
                  <a:pt x="2268" y="46"/>
                </a:cubicBezTo>
                <a:cubicBezTo>
                  <a:pt x="2200" y="46"/>
                  <a:pt x="2146" y="31"/>
                  <a:pt x="2086" y="46"/>
                </a:cubicBezTo>
                <a:cubicBezTo>
                  <a:pt x="2026" y="61"/>
                  <a:pt x="1988" y="121"/>
                  <a:pt x="1905" y="136"/>
                </a:cubicBezTo>
                <a:cubicBezTo>
                  <a:pt x="1822" y="151"/>
                  <a:pt x="1700" y="128"/>
                  <a:pt x="1587" y="136"/>
                </a:cubicBezTo>
                <a:cubicBezTo>
                  <a:pt x="1474" y="144"/>
                  <a:pt x="1323" y="174"/>
                  <a:pt x="1225" y="182"/>
                </a:cubicBezTo>
                <a:cubicBezTo>
                  <a:pt x="1127" y="190"/>
                  <a:pt x="1066" y="190"/>
                  <a:pt x="998" y="182"/>
                </a:cubicBezTo>
                <a:cubicBezTo>
                  <a:pt x="930" y="174"/>
                  <a:pt x="861" y="144"/>
                  <a:pt x="816" y="136"/>
                </a:cubicBezTo>
                <a:cubicBezTo>
                  <a:pt x="771" y="128"/>
                  <a:pt x="771" y="136"/>
                  <a:pt x="726" y="136"/>
                </a:cubicBezTo>
                <a:cubicBezTo>
                  <a:pt x="681" y="136"/>
                  <a:pt x="620" y="128"/>
                  <a:pt x="544" y="136"/>
                </a:cubicBezTo>
                <a:cubicBezTo>
                  <a:pt x="468" y="144"/>
                  <a:pt x="363" y="174"/>
                  <a:pt x="272" y="182"/>
                </a:cubicBezTo>
                <a:cubicBezTo>
                  <a:pt x="181" y="190"/>
                  <a:pt x="45" y="182"/>
                  <a:pt x="0" y="182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993" name="Text Box 177"/>
          <p:cNvSpPr txBox="1">
            <a:spLocks noChangeArrowheads="1"/>
          </p:cNvSpPr>
          <p:nvPr/>
        </p:nvSpPr>
        <p:spPr bwMode="auto">
          <a:xfrm>
            <a:off x="5272088" y="28003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800">
                <a:latin typeface="Arial" charset="0"/>
              </a:rPr>
              <a:t>1</a:t>
            </a:r>
          </a:p>
        </p:txBody>
      </p:sp>
      <p:pic>
        <p:nvPicPr>
          <p:cNvPr id="34994" name="Picture 17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924175"/>
            <a:ext cx="247650" cy="4635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995" name="Text Box 179"/>
          <p:cNvSpPr txBox="1">
            <a:spLocks noChangeArrowheads="1"/>
          </p:cNvSpPr>
          <p:nvPr/>
        </p:nvSpPr>
        <p:spPr bwMode="auto">
          <a:xfrm>
            <a:off x="3040063" y="30162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800">
                <a:latin typeface="Arial" charset="0"/>
              </a:rPr>
              <a:t>2</a:t>
            </a:r>
          </a:p>
        </p:txBody>
      </p:sp>
      <p:grpSp>
        <p:nvGrpSpPr>
          <p:cNvPr id="9" name="Group 23"/>
          <p:cNvGrpSpPr>
            <a:grpSpLocks/>
          </p:cNvGrpSpPr>
          <p:nvPr/>
        </p:nvGrpSpPr>
        <p:grpSpPr bwMode="auto">
          <a:xfrm>
            <a:off x="1692275" y="2420938"/>
            <a:ext cx="1223963" cy="371475"/>
            <a:chOff x="3120" y="2208"/>
            <a:chExt cx="912" cy="366"/>
          </a:xfrm>
        </p:grpSpPr>
        <p:grpSp>
          <p:nvGrpSpPr>
            <p:cNvPr id="34997" name="Group 24"/>
            <p:cNvGrpSpPr>
              <a:grpSpLocks/>
            </p:cNvGrpSpPr>
            <p:nvPr/>
          </p:nvGrpSpPr>
          <p:grpSpPr bwMode="auto">
            <a:xfrm>
              <a:off x="3120" y="2208"/>
              <a:ext cx="672" cy="366"/>
              <a:chOff x="3120" y="2208"/>
              <a:chExt cx="672" cy="366"/>
            </a:xfrm>
          </p:grpSpPr>
          <p:sp>
            <p:nvSpPr>
              <p:cNvPr id="34998" name="Text Box 25"/>
              <p:cNvSpPr txBox="1">
                <a:spLocks noChangeArrowheads="1"/>
              </p:cNvSpPr>
              <p:nvPr/>
            </p:nvSpPr>
            <p:spPr bwMode="auto">
              <a:xfrm>
                <a:off x="3120" y="2303"/>
                <a:ext cx="336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0" hangingPunct="0">
                  <a:spcBef>
                    <a:spcPct val="50000"/>
                  </a:spcBef>
                </a:pPr>
                <a:endParaRPr lang="cs-CZ" sz="1200"/>
              </a:p>
            </p:txBody>
          </p:sp>
          <p:grpSp>
            <p:nvGrpSpPr>
              <p:cNvPr id="34999" name="Group 26"/>
              <p:cNvGrpSpPr>
                <a:grpSpLocks/>
              </p:cNvGrpSpPr>
              <p:nvPr/>
            </p:nvGrpSpPr>
            <p:grpSpPr bwMode="auto">
              <a:xfrm>
                <a:off x="3408" y="2208"/>
                <a:ext cx="384" cy="210"/>
                <a:chOff x="252" y="142"/>
                <a:chExt cx="64" cy="35"/>
              </a:xfrm>
            </p:grpSpPr>
            <p:grpSp>
              <p:nvGrpSpPr>
                <p:cNvPr id="35000" name="Group 27"/>
                <p:cNvGrpSpPr>
                  <a:grpSpLocks/>
                </p:cNvGrpSpPr>
                <p:nvPr/>
              </p:nvGrpSpPr>
              <p:grpSpPr bwMode="auto">
                <a:xfrm>
                  <a:off x="252" y="142"/>
                  <a:ext cx="64" cy="35"/>
                  <a:chOff x="176" y="142"/>
                  <a:chExt cx="64" cy="35"/>
                </a:xfrm>
              </p:grpSpPr>
              <p:grpSp>
                <p:nvGrpSpPr>
                  <p:cNvPr id="35001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176" y="142"/>
                    <a:ext cx="64" cy="35"/>
                    <a:chOff x="23" y="142"/>
                    <a:chExt cx="64" cy="35"/>
                  </a:xfrm>
                </p:grpSpPr>
                <p:sp>
                  <p:nvSpPr>
                    <p:cNvPr id="16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" y="142"/>
                      <a:ext cx="64" cy="35"/>
                    </a:xfrm>
                    <a:prstGeom prst="rect">
                      <a:avLst/>
                    </a:prstGeom>
                    <a:solidFill>
                      <a:srgbClr val="99CCFF"/>
                    </a:solidFill>
                    <a:ln w="1905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ctr">
                        <a:defRPr/>
                      </a:pPr>
                      <a:endParaRPr lang="cs-CZ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17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23" y="142"/>
                      <a:ext cx="10" cy="35"/>
                    </a:xfrm>
                    <a:custGeom>
                      <a:avLst/>
                      <a:gdLst/>
                      <a:ahLst/>
                      <a:cxnLst>
                        <a:cxn ang="0">
                          <a:pos x="1" y="0"/>
                        </a:cxn>
                        <a:cxn ang="0">
                          <a:pos x="10" y="19"/>
                        </a:cxn>
                        <a:cxn ang="0">
                          <a:pos x="0" y="35"/>
                        </a:cxn>
                      </a:cxnLst>
                      <a:rect l="0" t="0" r="r" b="b"/>
                      <a:pathLst>
                        <a:path w="10" h="35">
                          <a:moveTo>
                            <a:pt x="1" y="0"/>
                          </a:moveTo>
                          <a:lnTo>
                            <a:pt x="10" y="19"/>
                          </a:lnTo>
                          <a:lnTo>
                            <a:pt x="0" y="35"/>
                          </a:lnTo>
                        </a:path>
                      </a:pathLst>
                    </a:custGeom>
                    <a:noFill/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 algn="ctr">
                        <a:defRPr/>
                      </a:pPr>
                      <a:endParaRPr lang="cs-CZ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18" name="Freeform 31"/>
                    <p:cNvSpPr>
                      <a:spLocks/>
                    </p:cNvSpPr>
                    <p:nvPr/>
                  </p:nvSpPr>
                  <p:spPr bwMode="auto">
                    <a:xfrm flipH="1">
                      <a:off x="77" y="142"/>
                      <a:ext cx="10" cy="35"/>
                    </a:xfrm>
                    <a:custGeom>
                      <a:avLst/>
                      <a:gdLst/>
                      <a:ahLst/>
                      <a:cxnLst>
                        <a:cxn ang="0">
                          <a:pos x="1" y="0"/>
                        </a:cxn>
                        <a:cxn ang="0">
                          <a:pos x="10" y="19"/>
                        </a:cxn>
                        <a:cxn ang="0">
                          <a:pos x="0" y="35"/>
                        </a:cxn>
                      </a:cxnLst>
                      <a:rect l="0" t="0" r="r" b="b"/>
                      <a:pathLst>
                        <a:path w="10" h="35">
                          <a:moveTo>
                            <a:pt x="1" y="0"/>
                          </a:moveTo>
                          <a:lnTo>
                            <a:pt x="10" y="19"/>
                          </a:lnTo>
                          <a:lnTo>
                            <a:pt x="0" y="35"/>
                          </a:lnTo>
                        </a:path>
                      </a:pathLst>
                    </a:custGeom>
                    <a:noFill/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 algn="ctr">
                        <a:defRPr/>
                      </a:pPr>
                      <a:endParaRPr lang="cs-CZ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</p:grpSp>
              <p:grpSp>
                <p:nvGrpSpPr>
                  <p:cNvPr id="35005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185" y="156"/>
                    <a:ext cx="45" cy="10"/>
                    <a:chOff x="183" y="111"/>
                    <a:chExt cx="45" cy="10"/>
                  </a:xfrm>
                </p:grpSpPr>
                <p:sp>
                  <p:nvSpPr>
                    <p:cNvPr id="19" name="AutoShape 33"/>
                    <p:cNvSpPr>
                      <a:spLocks noChangeArrowheads="1"/>
                    </p:cNvSpPr>
                    <p:nvPr/>
                  </p:nvSpPr>
                  <p:spPr bwMode="auto">
                    <a:xfrm rot="5400000">
                      <a:off x="184" y="110"/>
                      <a:ext cx="10" cy="11"/>
                    </a:xfrm>
                    <a:custGeom>
                      <a:avLst/>
                      <a:gdLst>
                        <a:gd name="T0" fmla="*/ 5 w 21600"/>
                        <a:gd name="T1" fmla="*/ 0 h 21600"/>
                        <a:gd name="T2" fmla="*/ 0 w 21600"/>
                        <a:gd name="T3" fmla="*/ 5 h 21600"/>
                        <a:gd name="T4" fmla="*/ 5 w 21600"/>
                        <a:gd name="T5" fmla="*/ 0 h 21600"/>
                        <a:gd name="T6" fmla="*/ 10 w 21600"/>
                        <a:gd name="T7" fmla="*/ 5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1600"/>
                        <a:gd name="T13" fmla="*/ 0 h 21600"/>
                        <a:gd name="T14" fmla="*/ 21600 w 21600"/>
                        <a:gd name="T15" fmla="*/ 11782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108" y="9272"/>
                          </a:moveTo>
                          <a:cubicBezTo>
                            <a:pt x="868" y="3951"/>
                            <a:pt x="5425" y="-1"/>
                            <a:pt x="10800" y="0"/>
                          </a:cubicBezTo>
                          <a:cubicBezTo>
                            <a:pt x="16174" y="0"/>
                            <a:pt x="20731" y="3951"/>
                            <a:pt x="21491" y="9272"/>
                          </a:cubicBezTo>
                          <a:cubicBezTo>
                            <a:pt x="20731" y="3951"/>
                            <a:pt x="16174" y="-1"/>
                            <a:pt x="10799" y="0"/>
                          </a:cubicBezTo>
                          <a:cubicBezTo>
                            <a:pt x="5425" y="0"/>
                            <a:pt x="868" y="3951"/>
                            <a:pt x="108" y="9272"/>
                          </a:cubicBezTo>
                          <a:close/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0" name="Line 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4" y="116"/>
                      <a:ext cx="23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 algn="ctr">
                        <a:defRPr/>
                      </a:pPr>
                      <a:endParaRPr lang="cs-CZ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21" name="AutoShape 35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218" y="110"/>
                      <a:ext cx="10" cy="11"/>
                    </a:xfrm>
                    <a:custGeom>
                      <a:avLst/>
                      <a:gdLst>
                        <a:gd name="T0" fmla="*/ 5 w 21600"/>
                        <a:gd name="T1" fmla="*/ 0 h 21600"/>
                        <a:gd name="T2" fmla="*/ 0 w 21600"/>
                        <a:gd name="T3" fmla="*/ 5 h 21600"/>
                        <a:gd name="T4" fmla="*/ 5 w 21600"/>
                        <a:gd name="T5" fmla="*/ 0 h 21600"/>
                        <a:gd name="T6" fmla="*/ 10 w 21600"/>
                        <a:gd name="T7" fmla="*/ 5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1600"/>
                        <a:gd name="T13" fmla="*/ 0 h 21600"/>
                        <a:gd name="T14" fmla="*/ 21600 w 21600"/>
                        <a:gd name="T15" fmla="*/ 11782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108" y="9272"/>
                          </a:moveTo>
                          <a:cubicBezTo>
                            <a:pt x="868" y="3951"/>
                            <a:pt x="5425" y="-1"/>
                            <a:pt x="10800" y="0"/>
                          </a:cubicBezTo>
                          <a:cubicBezTo>
                            <a:pt x="16174" y="0"/>
                            <a:pt x="20731" y="3951"/>
                            <a:pt x="21491" y="9272"/>
                          </a:cubicBezTo>
                          <a:cubicBezTo>
                            <a:pt x="20731" y="3951"/>
                            <a:pt x="16174" y="-1"/>
                            <a:pt x="10799" y="0"/>
                          </a:cubicBezTo>
                          <a:cubicBezTo>
                            <a:pt x="5425" y="0"/>
                            <a:pt x="868" y="3951"/>
                            <a:pt x="108" y="9272"/>
                          </a:cubicBezTo>
                          <a:close/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</p:grpSp>
            </p:grpSp>
            <p:grpSp>
              <p:nvGrpSpPr>
                <p:cNvPr id="35009" name="Group 36"/>
                <p:cNvGrpSpPr>
                  <a:grpSpLocks/>
                </p:cNvGrpSpPr>
                <p:nvPr/>
              </p:nvGrpSpPr>
              <p:grpSpPr bwMode="auto">
                <a:xfrm>
                  <a:off x="267" y="168"/>
                  <a:ext cx="34" cy="5"/>
                  <a:chOff x="407" y="197"/>
                  <a:chExt cx="34" cy="5"/>
                </a:xfrm>
              </p:grpSpPr>
              <p:sp>
                <p:nvSpPr>
                  <p:cNvPr id="22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436" y="197"/>
                    <a:ext cx="5" cy="5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>
                      <a:defRPr/>
                    </a:pPr>
                    <a:endParaRPr lang="cs-CZ" b="1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23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407" y="197"/>
                    <a:ext cx="5" cy="5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>
                      <a:defRPr/>
                    </a:pPr>
                    <a:endParaRPr lang="cs-CZ" b="1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24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413" y="200"/>
                    <a:ext cx="23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>
                      <a:defRPr/>
                    </a:pPr>
                    <a:endParaRPr lang="cs-CZ" b="1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</p:grpSp>
        </p:grpSp>
        <p:sp>
          <p:nvSpPr>
            <p:cNvPr id="35013" name="Text Box 40"/>
            <p:cNvSpPr txBox="1">
              <a:spLocks noChangeArrowheads="1"/>
            </p:cNvSpPr>
            <p:nvPr/>
          </p:nvSpPr>
          <p:spPr bwMode="auto">
            <a:xfrm>
              <a:off x="3792" y="2303"/>
              <a:ext cx="240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>
                <a:spcBef>
                  <a:spcPct val="50000"/>
                </a:spcBef>
              </a:pPr>
              <a:endParaRPr lang="cs-CZ" sz="1200"/>
            </a:p>
          </p:txBody>
        </p:sp>
      </p:grpSp>
      <p:grpSp>
        <p:nvGrpSpPr>
          <p:cNvPr id="25" name="Group 23"/>
          <p:cNvGrpSpPr>
            <a:grpSpLocks/>
          </p:cNvGrpSpPr>
          <p:nvPr/>
        </p:nvGrpSpPr>
        <p:grpSpPr bwMode="auto">
          <a:xfrm>
            <a:off x="1476375" y="3213100"/>
            <a:ext cx="1223963" cy="371475"/>
            <a:chOff x="3120" y="2208"/>
            <a:chExt cx="912" cy="366"/>
          </a:xfrm>
        </p:grpSpPr>
        <p:grpSp>
          <p:nvGrpSpPr>
            <p:cNvPr id="35015" name="Group 24"/>
            <p:cNvGrpSpPr>
              <a:grpSpLocks/>
            </p:cNvGrpSpPr>
            <p:nvPr/>
          </p:nvGrpSpPr>
          <p:grpSpPr bwMode="auto">
            <a:xfrm>
              <a:off x="3120" y="2208"/>
              <a:ext cx="672" cy="366"/>
              <a:chOff x="3120" y="2208"/>
              <a:chExt cx="672" cy="366"/>
            </a:xfrm>
          </p:grpSpPr>
          <p:sp>
            <p:nvSpPr>
              <p:cNvPr id="35016" name="Text Box 25"/>
              <p:cNvSpPr txBox="1">
                <a:spLocks noChangeArrowheads="1"/>
              </p:cNvSpPr>
              <p:nvPr/>
            </p:nvSpPr>
            <p:spPr bwMode="auto">
              <a:xfrm>
                <a:off x="3120" y="2303"/>
                <a:ext cx="336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0" hangingPunct="0">
                  <a:spcBef>
                    <a:spcPct val="50000"/>
                  </a:spcBef>
                </a:pPr>
                <a:endParaRPr lang="cs-CZ" sz="1200"/>
              </a:p>
            </p:txBody>
          </p:sp>
          <p:grpSp>
            <p:nvGrpSpPr>
              <p:cNvPr id="35017" name="Group 26"/>
              <p:cNvGrpSpPr>
                <a:grpSpLocks/>
              </p:cNvGrpSpPr>
              <p:nvPr/>
            </p:nvGrpSpPr>
            <p:grpSpPr bwMode="auto">
              <a:xfrm>
                <a:off x="3408" y="2208"/>
                <a:ext cx="384" cy="210"/>
                <a:chOff x="252" y="142"/>
                <a:chExt cx="64" cy="35"/>
              </a:xfrm>
            </p:grpSpPr>
            <p:grpSp>
              <p:nvGrpSpPr>
                <p:cNvPr id="35018" name="Group 27"/>
                <p:cNvGrpSpPr>
                  <a:grpSpLocks/>
                </p:cNvGrpSpPr>
                <p:nvPr/>
              </p:nvGrpSpPr>
              <p:grpSpPr bwMode="auto">
                <a:xfrm>
                  <a:off x="252" y="142"/>
                  <a:ext cx="64" cy="35"/>
                  <a:chOff x="176" y="142"/>
                  <a:chExt cx="64" cy="35"/>
                </a:xfrm>
              </p:grpSpPr>
              <p:grpSp>
                <p:nvGrpSpPr>
                  <p:cNvPr id="35019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176" y="142"/>
                    <a:ext cx="64" cy="35"/>
                    <a:chOff x="23" y="142"/>
                    <a:chExt cx="64" cy="35"/>
                  </a:xfrm>
                </p:grpSpPr>
                <p:sp>
                  <p:nvSpPr>
                    <p:cNvPr id="26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" y="142"/>
                      <a:ext cx="64" cy="35"/>
                    </a:xfrm>
                    <a:prstGeom prst="rect">
                      <a:avLst/>
                    </a:prstGeom>
                    <a:solidFill>
                      <a:srgbClr val="99CCFF"/>
                    </a:solidFill>
                    <a:ln w="1905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ctr">
                        <a:defRPr/>
                      </a:pPr>
                      <a:endParaRPr lang="cs-CZ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27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23" y="142"/>
                      <a:ext cx="10" cy="35"/>
                    </a:xfrm>
                    <a:custGeom>
                      <a:avLst/>
                      <a:gdLst/>
                      <a:ahLst/>
                      <a:cxnLst>
                        <a:cxn ang="0">
                          <a:pos x="1" y="0"/>
                        </a:cxn>
                        <a:cxn ang="0">
                          <a:pos x="10" y="19"/>
                        </a:cxn>
                        <a:cxn ang="0">
                          <a:pos x="0" y="35"/>
                        </a:cxn>
                      </a:cxnLst>
                      <a:rect l="0" t="0" r="r" b="b"/>
                      <a:pathLst>
                        <a:path w="10" h="35">
                          <a:moveTo>
                            <a:pt x="1" y="0"/>
                          </a:moveTo>
                          <a:lnTo>
                            <a:pt x="10" y="19"/>
                          </a:lnTo>
                          <a:lnTo>
                            <a:pt x="0" y="35"/>
                          </a:lnTo>
                        </a:path>
                      </a:pathLst>
                    </a:custGeom>
                    <a:noFill/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 algn="ctr">
                        <a:defRPr/>
                      </a:pPr>
                      <a:endParaRPr lang="cs-CZ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28" name="Freeform 31"/>
                    <p:cNvSpPr>
                      <a:spLocks/>
                    </p:cNvSpPr>
                    <p:nvPr/>
                  </p:nvSpPr>
                  <p:spPr bwMode="auto">
                    <a:xfrm flipH="1">
                      <a:off x="77" y="142"/>
                      <a:ext cx="10" cy="35"/>
                    </a:xfrm>
                    <a:custGeom>
                      <a:avLst/>
                      <a:gdLst/>
                      <a:ahLst/>
                      <a:cxnLst>
                        <a:cxn ang="0">
                          <a:pos x="1" y="0"/>
                        </a:cxn>
                        <a:cxn ang="0">
                          <a:pos x="10" y="19"/>
                        </a:cxn>
                        <a:cxn ang="0">
                          <a:pos x="0" y="35"/>
                        </a:cxn>
                      </a:cxnLst>
                      <a:rect l="0" t="0" r="r" b="b"/>
                      <a:pathLst>
                        <a:path w="10" h="35">
                          <a:moveTo>
                            <a:pt x="1" y="0"/>
                          </a:moveTo>
                          <a:lnTo>
                            <a:pt x="10" y="19"/>
                          </a:lnTo>
                          <a:lnTo>
                            <a:pt x="0" y="35"/>
                          </a:lnTo>
                        </a:path>
                      </a:pathLst>
                    </a:custGeom>
                    <a:noFill/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 algn="ctr">
                        <a:defRPr/>
                      </a:pPr>
                      <a:endParaRPr lang="cs-CZ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</p:grpSp>
              <p:grpSp>
                <p:nvGrpSpPr>
                  <p:cNvPr id="35023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185" y="156"/>
                    <a:ext cx="45" cy="10"/>
                    <a:chOff x="183" y="111"/>
                    <a:chExt cx="45" cy="10"/>
                  </a:xfrm>
                </p:grpSpPr>
                <p:sp>
                  <p:nvSpPr>
                    <p:cNvPr id="29" name="AutoShape 33"/>
                    <p:cNvSpPr>
                      <a:spLocks noChangeArrowheads="1"/>
                    </p:cNvSpPr>
                    <p:nvPr/>
                  </p:nvSpPr>
                  <p:spPr bwMode="auto">
                    <a:xfrm rot="5400000">
                      <a:off x="184" y="111"/>
                      <a:ext cx="10" cy="11"/>
                    </a:xfrm>
                    <a:custGeom>
                      <a:avLst/>
                      <a:gdLst>
                        <a:gd name="G0" fmla="+- 10800 0 0"/>
                        <a:gd name="G1" fmla="+- -11263617 0 0"/>
                        <a:gd name="G2" fmla="+- 0 0 -11263617"/>
                        <a:gd name="T0" fmla="*/ 0 256 1"/>
                        <a:gd name="T1" fmla="*/ 180 256 1"/>
                        <a:gd name="G3" fmla="+- -11263617 T0 T1"/>
                        <a:gd name="T2" fmla="*/ 0 256 1"/>
                        <a:gd name="T3" fmla="*/ 90 256 1"/>
                        <a:gd name="G4" fmla="+- -11263617 T2 T3"/>
                        <a:gd name="G5" fmla="*/ G4 2 1"/>
                        <a:gd name="T4" fmla="*/ 90 256 1"/>
                        <a:gd name="T5" fmla="*/ 0 256 1"/>
                        <a:gd name="G6" fmla="+- -11263617 T4 T5"/>
                        <a:gd name="G7" fmla="*/ G6 2 1"/>
                        <a:gd name="G8" fmla="abs -11263617"/>
                        <a:gd name="T6" fmla="*/ 0 256 1"/>
                        <a:gd name="T7" fmla="*/ 90 256 1"/>
                        <a:gd name="G9" fmla="+- G8 T6 T7"/>
                        <a:gd name="G10" fmla="?: G9 G7 G5"/>
                        <a:gd name="T8" fmla="*/ 0 256 1"/>
                        <a:gd name="T9" fmla="*/ 360 256 1"/>
                        <a:gd name="G11" fmla="+- G10 T8 T9"/>
                        <a:gd name="G12" fmla="?: G10 G11 G10"/>
                        <a:gd name="T10" fmla="*/ 0 256 1"/>
                        <a:gd name="T11" fmla="*/ 360 256 1"/>
                        <a:gd name="G13" fmla="+- G12 T10 T11"/>
                        <a:gd name="G14" fmla="?: G12 G13 G12"/>
                        <a:gd name="G15" fmla="+- 0 0 G14"/>
                        <a:gd name="G16" fmla="+- 10800 0 0"/>
                        <a:gd name="G17" fmla="+- 10800 0 10800"/>
                        <a:gd name="G18" fmla="*/ 10800 1 2"/>
                        <a:gd name="G19" fmla="+- G18 5400 0"/>
                        <a:gd name="G20" fmla="cos G19 -11263617"/>
                        <a:gd name="G21" fmla="sin G19 -11263617"/>
                        <a:gd name="G22" fmla="+- G20 10800 0"/>
                        <a:gd name="G23" fmla="+- G21 10800 0"/>
                        <a:gd name="G24" fmla="+- 10800 0 G20"/>
                        <a:gd name="G25" fmla="+- 10800 10800 0"/>
                        <a:gd name="G26" fmla="?: G9 G17 G25"/>
                        <a:gd name="G27" fmla="?: G9 0 21600"/>
                        <a:gd name="G28" fmla="cos 10800 -11263617"/>
                        <a:gd name="G29" fmla="sin 10800 -11263617"/>
                        <a:gd name="G30" fmla="sin 10800 -11263617"/>
                        <a:gd name="G31" fmla="+- G28 10800 0"/>
                        <a:gd name="G32" fmla="+- G29 10800 0"/>
                        <a:gd name="G33" fmla="+- G30 10800 0"/>
                        <a:gd name="G34" fmla="?: G4 0 G31"/>
                        <a:gd name="G35" fmla="?: -11263617 G34 0"/>
                        <a:gd name="G36" fmla="?: G6 G35 G31"/>
                        <a:gd name="G37" fmla="+- 21600 0 G36"/>
                        <a:gd name="G38" fmla="?: G4 0 G33"/>
                        <a:gd name="G39" fmla="?: -11263617 G38 G32"/>
                        <a:gd name="G40" fmla="?: G6 G39 0"/>
                        <a:gd name="G41" fmla="?: G4 G32 21600"/>
                        <a:gd name="G42" fmla="?: G6 G41 G33"/>
                        <a:gd name="T12" fmla="*/ 10800 w 21600"/>
                        <a:gd name="T13" fmla="*/ 0 h 21600"/>
                        <a:gd name="T14" fmla="*/ 108 w 21600"/>
                        <a:gd name="T15" fmla="*/ 9272 h 21600"/>
                        <a:gd name="T16" fmla="*/ 10800 w 21600"/>
                        <a:gd name="T17" fmla="*/ 0 h 21600"/>
                        <a:gd name="T18" fmla="*/ 21492 w 21600"/>
                        <a:gd name="T19" fmla="*/ 9272 h 21600"/>
                        <a:gd name="T20" fmla="*/ G36 w 21600"/>
                        <a:gd name="T21" fmla="*/ G40 h 21600"/>
                        <a:gd name="T22" fmla="*/ G37 w 21600"/>
                        <a:gd name="T23" fmla="*/ G42 h 21600"/>
                      </a:gdLst>
                      <a:ahLst/>
                      <a:cxnLst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T20" t="T21" r="T22" b="T23"/>
                      <a:pathLst>
                        <a:path w="21600" h="21600">
                          <a:moveTo>
                            <a:pt x="108" y="9272"/>
                          </a:moveTo>
                          <a:cubicBezTo>
                            <a:pt x="868" y="3951"/>
                            <a:pt x="5425" y="-1"/>
                            <a:pt x="10800" y="0"/>
                          </a:cubicBezTo>
                          <a:cubicBezTo>
                            <a:pt x="16174" y="0"/>
                            <a:pt x="20731" y="3951"/>
                            <a:pt x="21491" y="9272"/>
                          </a:cubicBezTo>
                          <a:cubicBezTo>
                            <a:pt x="20731" y="3951"/>
                            <a:pt x="16174" y="-1"/>
                            <a:pt x="10799" y="0"/>
                          </a:cubicBezTo>
                          <a:cubicBezTo>
                            <a:pt x="5425" y="0"/>
                            <a:pt x="868" y="3951"/>
                            <a:pt x="108" y="9272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 algn="ctr">
                        <a:defRPr/>
                      </a:pPr>
                      <a:endParaRPr lang="cs-CZ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30" name="Line 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4" y="116"/>
                      <a:ext cx="23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 algn="ctr">
                        <a:defRPr/>
                      </a:pPr>
                      <a:endParaRPr lang="cs-CZ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31" name="AutoShape 35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217" y="111"/>
                      <a:ext cx="10" cy="11"/>
                    </a:xfrm>
                    <a:custGeom>
                      <a:avLst/>
                      <a:gdLst>
                        <a:gd name="G0" fmla="+- 10800 0 0"/>
                        <a:gd name="G1" fmla="+- -11263617 0 0"/>
                        <a:gd name="G2" fmla="+- 0 0 -11263617"/>
                        <a:gd name="T0" fmla="*/ 0 256 1"/>
                        <a:gd name="T1" fmla="*/ 180 256 1"/>
                        <a:gd name="G3" fmla="+- -11263617 T0 T1"/>
                        <a:gd name="T2" fmla="*/ 0 256 1"/>
                        <a:gd name="T3" fmla="*/ 90 256 1"/>
                        <a:gd name="G4" fmla="+- -11263617 T2 T3"/>
                        <a:gd name="G5" fmla="*/ G4 2 1"/>
                        <a:gd name="T4" fmla="*/ 90 256 1"/>
                        <a:gd name="T5" fmla="*/ 0 256 1"/>
                        <a:gd name="G6" fmla="+- -11263617 T4 T5"/>
                        <a:gd name="G7" fmla="*/ G6 2 1"/>
                        <a:gd name="G8" fmla="abs -11263617"/>
                        <a:gd name="T6" fmla="*/ 0 256 1"/>
                        <a:gd name="T7" fmla="*/ 90 256 1"/>
                        <a:gd name="G9" fmla="+- G8 T6 T7"/>
                        <a:gd name="G10" fmla="?: G9 G7 G5"/>
                        <a:gd name="T8" fmla="*/ 0 256 1"/>
                        <a:gd name="T9" fmla="*/ 360 256 1"/>
                        <a:gd name="G11" fmla="+- G10 T8 T9"/>
                        <a:gd name="G12" fmla="?: G10 G11 G10"/>
                        <a:gd name="T10" fmla="*/ 0 256 1"/>
                        <a:gd name="T11" fmla="*/ 360 256 1"/>
                        <a:gd name="G13" fmla="+- G12 T10 T11"/>
                        <a:gd name="G14" fmla="?: G12 G13 G12"/>
                        <a:gd name="G15" fmla="+- 0 0 G14"/>
                        <a:gd name="G16" fmla="+- 10800 0 0"/>
                        <a:gd name="G17" fmla="+- 10800 0 10800"/>
                        <a:gd name="G18" fmla="*/ 10800 1 2"/>
                        <a:gd name="G19" fmla="+- G18 5400 0"/>
                        <a:gd name="G20" fmla="cos G19 -11263617"/>
                        <a:gd name="G21" fmla="sin G19 -11263617"/>
                        <a:gd name="G22" fmla="+- G20 10800 0"/>
                        <a:gd name="G23" fmla="+- G21 10800 0"/>
                        <a:gd name="G24" fmla="+- 10800 0 G20"/>
                        <a:gd name="G25" fmla="+- 10800 10800 0"/>
                        <a:gd name="G26" fmla="?: G9 G17 G25"/>
                        <a:gd name="G27" fmla="?: G9 0 21600"/>
                        <a:gd name="G28" fmla="cos 10800 -11263617"/>
                        <a:gd name="G29" fmla="sin 10800 -11263617"/>
                        <a:gd name="G30" fmla="sin 10800 -11263617"/>
                        <a:gd name="G31" fmla="+- G28 10800 0"/>
                        <a:gd name="G32" fmla="+- G29 10800 0"/>
                        <a:gd name="G33" fmla="+- G30 10800 0"/>
                        <a:gd name="G34" fmla="?: G4 0 G31"/>
                        <a:gd name="G35" fmla="?: -11263617 G34 0"/>
                        <a:gd name="G36" fmla="?: G6 G35 G31"/>
                        <a:gd name="G37" fmla="+- 21600 0 G36"/>
                        <a:gd name="G38" fmla="?: G4 0 G33"/>
                        <a:gd name="G39" fmla="?: -11263617 G38 G32"/>
                        <a:gd name="G40" fmla="?: G6 G39 0"/>
                        <a:gd name="G41" fmla="?: G4 G32 21600"/>
                        <a:gd name="G42" fmla="?: G6 G41 G33"/>
                        <a:gd name="T12" fmla="*/ 10800 w 21600"/>
                        <a:gd name="T13" fmla="*/ 0 h 21600"/>
                        <a:gd name="T14" fmla="*/ 108 w 21600"/>
                        <a:gd name="T15" fmla="*/ 9272 h 21600"/>
                        <a:gd name="T16" fmla="*/ 10800 w 21600"/>
                        <a:gd name="T17" fmla="*/ 0 h 21600"/>
                        <a:gd name="T18" fmla="*/ 21492 w 21600"/>
                        <a:gd name="T19" fmla="*/ 9272 h 21600"/>
                        <a:gd name="T20" fmla="*/ G36 w 21600"/>
                        <a:gd name="T21" fmla="*/ G40 h 21600"/>
                        <a:gd name="T22" fmla="*/ G37 w 21600"/>
                        <a:gd name="T23" fmla="*/ G42 h 21600"/>
                      </a:gdLst>
                      <a:ahLst/>
                      <a:cxnLst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T20" t="T21" r="T22" b="T23"/>
                      <a:pathLst>
                        <a:path w="21600" h="21600">
                          <a:moveTo>
                            <a:pt x="108" y="9272"/>
                          </a:moveTo>
                          <a:cubicBezTo>
                            <a:pt x="868" y="3951"/>
                            <a:pt x="5425" y="-1"/>
                            <a:pt x="10800" y="0"/>
                          </a:cubicBezTo>
                          <a:cubicBezTo>
                            <a:pt x="16174" y="0"/>
                            <a:pt x="20731" y="3951"/>
                            <a:pt x="21491" y="9272"/>
                          </a:cubicBezTo>
                          <a:cubicBezTo>
                            <a:pt x="20731" y="3951"/>
                            <a:pt x="16174" y="-1"/>
                            <a:pt x="10799" y="0"/>
                          </a:cubicBezTo>
                          <a:cubicBezTo>
                            <a:pt x="5425" y="0"/>
                            <a:pt x="868" y="3951"/>
                            <a:pt x="108" y="9272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 algn="ctr">
                        <a:defRPr/>
                      </a:pPr>
                      <a:endParaRPr lang="cs-CZ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</p:grpSp>
            </p:grpSp>
            <p:grpSp>
              <p:nvGrpSpPr>
                <p:cNvPr id="35027" name="Group 36"/>
                <p:cNvGrpSpPr>
                  <a:grpSpLocks/>
                </p:cNvGrpSpPr>
                <p:nvPr/>
              </p:nvGrpSpPr>
              <p:grpSpPr bwMode="auto">
                <a:xfrm>
                  <a:off x="267" y="168"/>
                  <a:ext cx="34" cy="5"/>
                  <a:chOff x="407" y="197"/>
                  <a:chExt cx="34" cy="5"/>
                </a:xfrm>
              </p:grpSpPr>
              <p:sp>
                <p:nvSpPr>
                  <p:cNvPr id="178176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436" y="197"/>
                    <a:ext cx="5" cy="5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>
                      <a:defRPr/>
                    </a:pPr>
                    <a:endParaRPr lang="cs-CZ" b="1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178177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407" y="197"/>
                    <a:ext cx="5" cy="5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>
                      <a:defRPr/>
                    </a:pPr>
                    <a:endParaRPr lang="cs-CZ" b="1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178178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413" y="200"/>
                    <a:ext cx="23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>
                      <a:defRPr/>
                    </a:pPr>
                    <a:endParaRPr lang="cs-CZ" b="1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</p:grpSp>
        </p:grpSp>
        <p:sp>
          <p:nvSpPr>
            <p:cNvPr id="35031" name="Text Box 40"/>
            <p:cNvSpPr txBox="1">
              <a:spLocks noChangeArrowheads="1"/>
            </p:cNvSpPr>
            <p:nvPr/>
          </p:nvSpPr>
          <p:spPr bwMode="auto">
            <a:xfrm>
              <a:off x="3792" y="2303"/>
              <a:ext cx="240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>
                <a:spcBef>
                  <a:spcPct val="50000"/>
                </a:spcBef>
              </a:pPr>
              <a:endParaRPr lang="cs-CZ" sz="1200"/>
            </a:p>
          </p:txBody>
        </p:sp>
      </p:grpSp>
      <p:grpSp>
        <p:nvGrpSpPr>
          <p:cNvPr id="178179" name="Group 23"/>
          <p:cNvGrpSpPr>
            <a:grpSpLocks/>
          </p:cNvGrpSpPr>
          <p:nvPr/>
        </p:nvGrpSpPr>
        <p:grpSpPr bwMode="auto">
          <a:xfrm>
            <a:off x="1331913" y="4221163"/>
            <a:ext cx="1223962" cy="371475"/>
            <a:chOff x="3120" y="2208"/>
            <a:chExt cx="912" cy="366"/>
          </a:xfrm>
        </p:grpSpPr>
        <p:grpSp>
          <p:nvGrpSpPr>
            <p:cNvPr id="35033" name="Group 24"/>
            <p:cNvGrpSpPr>
              <a:grpSpLocks/>
            </p:cNvGrpSpPr>
            <p:nvPr/>
          </p:nvGrpSpPr>
          <p:grpSpPr bwMode="auto">
            <a:xfrm>
              <a:off x="3120" y="2208"/>
              <a:ext cx="672" cy="366"/>
              <a:chOff x="3120" y="2208"/>
              <a:chExt cx="672" cy="366"/>
            </a:xfrm>
          </p:grpSpPr>
          <p:sp>
            <p:nvSpPr>
              <p:cNvPr id="35034" name="Text Box 25"/>
              <p:cNvSpPr txBox="1">
                <a:spLocks noChangeArrowheads="1"/>
              </p:cNvSpPr>
              <p:nvPr/>
            </p:nvSpPr>
            <p:spPr bwMode="auto">
              <a:xfrm>
                <a:off x="3120" y="2303"/>
                <a:ext cx="336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0" hangingPunct="0">
                  <a:spcBef>
                    <a:spcPct val="50000"/>
                  </a:spcBef>
                </a:pPr>
                <a:endParaRPr lang="cs-CZ" sz="1200"/>
              </a:p>
            </p:txBody>
          </p:sp>
          <p:grpSp>
            <p:nvGrpSpPr>
              <p:cNvPr id="35035" name="Group 26"/>
              <p:cNvGrpSpPr>
                <a:grpSpLocks/>
              </p:cNvGrpSpPr>
              <p:nvPr/>
            </p:nvGrpSpPr>
            <p:grpSpPr bwMode="auto">
              <a:xfrm>
                <a:off x="3408" y="2208"/>
                <a:ext cx="384" cy="210"/>
                <a:chOff x="252" y="142"/>
                <a:chExt cx="64" cy="35"/>
              </a:xfrm>
            </p:grpSpPr>
            <p:grpSp>
              <p:nvGrpSpPr>
                <p:cNvPr id="35036" name="Group 27"/>
                <p:cNvGrpSpPr>
                  <a:grpSpLocks/>
                </p:cNvGrpSpPr>
                <p:nvPr/>
              </p:nvGrpSpPr>
              <p:grpSpPr bwMode="auto">
                <a:xfrm>
                  <a:off x="252" y="142"/>
                  <a:ext cx="64" cy="35"/>
                  <a:chOff x="176" y="142"/>
                  <a:chExt cx="64" cy="35"/>
                </a:xfrm>
              </p:grpSpPr>
              <p:grpSp>
                <p:nvGrpSpPr>
                  <p:cNvPr id="35037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176" y="142"/>
                    <a:ext cx="64" cy="35"/>
                    <a:chOff x="23" y="142"/>
                    <a:chExt cx="64" cy="35"/>
                  </a:xfrm>
                </p:grpSpPr>
                <p:sp>
                  <p:nvSpPr>
                    <p:cNvPr id="178205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" y="142"/>
                      <a:ext cx="64" cy="35"/>
                    </a:xfrm>
                    <a:prstGeom prst="rect">
                      <a:avLst/>
                    </a:prstGeom>
                    <a:solidFill>
                      <a:srgbClr val="99CCFF"/>
                    </a:solidFill>
                    <a:ln w="1905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ctr">
                        <a:defRPr/>
                      </a:pPr>
                      <a:endParaRPr lang="cs-CZ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178206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23" y="142"/>
                      <a:ext cx="10" cy="35"/>
                    </a:xfrm>
                    <a:custGeom>
                      <a:avLst/>
                      <a:gdLst/>
                      <a:ahLst/>
                      <a:cxnLst>
                        <a:cxn ang="0">
                          <a:pos x="1" y="0"/>
                        </a:cxn>
                        <a:cxn ang="0">
                          <a:pos x="10" y="19"/>
                        </a:cxn>
                        <a:cxn ang="0">
                          <a:pos x="0" y="35"/>
                        </a:cxn>
                      </a:cxnLst>
                      <a:rect l="0" t="0" r="r" b="b"/>
                      <a:pathLst>
                        <a:path w="10" h="35">
                          <a:moveTo>
                            <a:pt x="1" y="0"/>
                          </a:moveTo>
                          <a:lnTo>
                            <a:pt x="10" y="19"/>
                          </a:lnTo>
                          <a:lnTo>
                            <a:pt x="0" y="35"/>
                          </a:lnTo>
                        </a:path>
                      </a:pathLst>
                    </a:custGeom>
                    <a:noFill/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 algn="ctr">
                        <a:defRPr/>
                      </a:pPr>
                      <a:endParaRPr lang="cs-CZ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178207" name="Freeform 31"/>
                    <p:cNvSpPr>
                      <a:spLocks/>
                    </p:cNvSpPr>
                    <p:nvPr/>
                  </p:nvSpPr>
                  <p:spPr bwMode="auto">
                    <a:xfrm flipH="1">
                      <a:off x="77" y="142"/>
                      <a:ext cx="10" cy="35"/>
                    </a:xfrm>
                    <a:custGeom>
                      <a:avLst/>
                      <a:gdLst/>
                      <a:ahLst/>
                      <a:cxnLst>
                        <a:cxn ang="0">
                          <a:pos x="1" y="0"/>
                        </a:cxn>
                        <a:cxn ang="0">
                          <a:pos x="10" y="19"/>
                        </a:cxn>
                        <a:cxn ang="0">
                          <a:pos x="0" y="35"/>
                        </a:cxn>
                      </a:cxnLst>
                      <a:rect l="0" t="0" r="r" b="b"/>
                      <a:pathLst>
                        <a:path w="10" h="35">
                          <a:moveTo>
                            <a:pt x="1" y="0"/>
                          </a:moveTo>
                          <a:lnTo>
                            <a:pt x="10" y="19"/>
                          </a:lnTo>
                          <a:lnTo>
                            <a:pt x="0" y="35"/>
                          </a:lnTo>
                        </a:path>
                      </a:pathLst>
                    </a:custGeom>
                    <a:noFill/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 algn="ctr">
                        <a:defRPr/>
                      </a:pPr>
                      <a:endParaRPr lang="cs-CZ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</p:grpSp>
              <p:grpSp>
                <p:nvGrpSpPr>
                  <p:cNvPr id="35041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185" y="156"/>
                    <a:ext cx="45" cy="10"/>
                    <a:chOff x="183" y="111"/>
                    <a:chExt cx="45" cy="10"/>
                  </a:xfrm>
                </p:grpSpPr>
                <p:sp>
                  <p:nvSpPr>
                    <p:cNvPr id="178209" name="AutoShape 33"/>
                    <p:cNvSpPr>
                      <a:spLocks noChangeArrowheads="1"/>
                    </p:cNvSpPr>
                    <p:nvPr/>
                  </p:nvSpPr>
                  <p:spPr bwMode="auto">
                    <a:xfrm rot="5400000">
                      <a:off x="184" y="111"/>
                      <a:ext cx="10" cy="11"/>
                    </a:xfrm>
                    <a:custGeom>
                      <a:avLst/>
                      <a:gdLst>
                        <a:gd name="G0" fmla="+- 10800 0 0"/>
                        <a:gd name="G1" fmla="+- -11263617 0 0"/>
                        <a:gd name="G2" fmla="+- 0 0 -11263617"/>
                        <a:gd name="T0" fmla="*/ 0 256 1"/>
                        <a:gd name="T1" fmla="*/ 180 256 1"/>
                        <a:gd name="G3" fmla="+- -11263617 T0 T1"/>
                        <a:gd name="T2" fmla="*/ 0 256 1"/>
                        <a:gd name="T3" fmla="*/ 90 256 1"/>
                        <a:gd name="G4" fmla="+- -11263617 T2 T3"/>
                        <a:gd name="G5" fmla="*/ G4 2 1"/>
                        <a:gd name="T4" fmla="*/ 90 256 1"/>
                        <a:gd name="T5" fmla="*/ 0 256 1"/>
                        <a:gd name="G6" fmla="+- -11263617 T4 T5"/>
                        <a:gd name="G7" fmla="*/ G6 2 1"/>
                        <a:gd name="G8" fmla="abs -11263617"/>
                        <a:gd name="T6" fmla="*/ 0 256 1"/>
                        <a:gd name="T7" fmla="*/ 90 256 1"/>
                        <a:gd name="G9" fmla="+- G8 T6 T7"/>
                        <a:gd name="G10" fmla="?: G9 G7 G5"/>
                        <a:gd name="T8" fmla="*/ 0 256 1"/>
                        <a:gd name="T9" fmla="*/ 360 256 1"/>
                        <a:gd name="G11" fmla="+- G10 T8 T9"/>
                        <a:gd name="G12" fmla="?: G10 G11 G10"/>
                        <a:gd name="T10" fmla="*/ 0 256 1"/>
                        <a:gd name="T11" fmla="*/ 360 256 1"/>
                        <a:gd name="G13" fmla="+- G12 T10 T11"/>
                        <a:gd name="G14" fmla="?: G12 G13 G12"/>
                        <a:gd name="G15" fmla="+- 0 0 G14"/>
                        <a:gd name="G16" fmla="+- 10800 0 0"/>
                        <a:gd name="G17" fmla="+- 10800 0 10800"/>
                        <a:gd name="G18" fmla="*/ 10800 1 2"/>
                        <a:gd name="G19" fmla="+- G18 5400 0"/>
                        <a:gd name="G20" fmla="cos G19 -11263617"/>
                        <a:gd name="G21" fmla="sin G19 -11263617"/>
                        <a:gd name="G22" fmla="+- G20 10800 0"/>
                        <a:gd name="G23" fmla="+- G21 10800 0"/>
                        <a:gd name="G24" fmla="+- 10800 0 G20"/>
                        <a:gd name="G25" fmla="+- 10800 10800 0"/>
                        <a:gd name="G26" fmla="?: G9 G17 G25"/>
                        <a:gd name="G27" fmla="?: G9 0 21600"/>
                        <a:gd name="G28" fmla="cos 10800 -11263617"/>
                        <a:gd name="G29" fmla="sin 10800 -11263617"/>
                        <a:gd name="G30" fmla="sin 10800 -11263617"/>
                        <a:gd name="G31" fmla="+- G28 10800 0"/>
                        <a:gd name="G32" fmla="+- G29 10800 0"/>
                        <a:gd name="G33" fmla="+- G30 10800 0"/>
                        <a:gd name="G34" fmla="?: G4 0 G31"/>
                        <a:gd name="G35" fmla="?: -11263617 G34 0"/>
                        <a:gd name="G36" fmla="?: G6 G35 G31"/>
                        <a:gd name="G37" fmla="+- 21600 0 G36"/>
                        <a:gd name="G38" fmla="?: G4 0 G33"/>
                        <a:gd name="G39" fmla="?: -11263617 G38 G32"/>
                        <a:gd name="G40" fmla="?: G6 G39 0"/>
                        <a:gd name="G41" fmla="?: G4 G32 21600"/>
                        <a:gd name="G42" fmla="?: G6 G41 G33"/>
                        <a:gd name="T12" fmla="*/ 10800 w 21600"/>
                        <a:gd name="T13" fmla="*/ 0 h 21600"/>
                        <a:gd name="T14" fmla="*/ 108 w 21600"/>
                        <a:gd name="T15" fmla="*/ 9272 h 21600"/>
                        <a:gd name="T16" fmla="*/ 10800 w 21600"/>
                        <a:gd name="T17" fmla="*/ 0 h 21600"/>
                        <a:gd name="T18" fmla="*/ 21492 w 21600"/>
                        <a:gd name="T19" fmla="*/ 9272 h 21600"/>
                        <a:gd name="T20" fmla="*/ G36 w 21600"/>
                        <a:gd name="T21" fmla="*/ G40 h 21600"/>
                        <a:gd name="T22" fmla="*/ G37 w 21600"/>
                        <a:gd name="T23" fmla="*/ G42 h 21600"/>
                      </a:gdLst>
                      <a:ahLst/>
                      <a:cxnLst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T20" t="T21" r="T22" b="T23"/>
                      <a:pathLst>
                        <a:path w="21600" h="21600">
                          <a:moveTo>
                            <a:pt x="108" y="9272"/>
                          </a:moveTo>
                          <a:cubicBezTo>
                            <a:pt x="868" y="3951"/>
                            <a:pt x="5425" y="-1"/>
                            <a:pt x="10800" y="0"/>
                          </a:cubicBezTo>
                          <a:cubicBezTo>
                            <a:pt x="16174" y="0"/>
                            <a:pt x="20731" y="3951"/>
                            <a:pt x="21491" y="9272"/>
                          </a:cubicBezTo>
                          <a:cubicBezTo>
                            <a:pt x="20731" y="3951"/>
                            <a:pt x="16174" y="-1"/>
                            <a:pt x="10799" y="0"/>
                          </a:cubicBezTo>
                          <a:cubicBezTo>
                            <a:pt x="5425" y="0"/>
                            <a:pt x="868" y="3951"/>
                            <a:pt x="108" y="9272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 algn="ctr">
                        <a:defRPr/>
                      </a:pPr>
                      <a:endParaRPr lang="cs-CZ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178210" name="Line 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4" y="116"/>
                      <a:ext cx="23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 algn="ctr">
                        <a:defRPr/>
                      </a:pPr>
                      <a:endParaRPr lang="cs-CZ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178211" name="AutoShape 35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217" y="111"/>
                      <a:ext cx="10" cy="11"/>
                    </a:xfrm>
                    <a:custGeom>
                      <a:avLst/>
                      <a:gdLst>
                        <a:gd name="G0" fmla="+- 10800 0 0"/>
                        <a:gd name="G1" fmla="+- -11263617 0 0"/>
                        <a:gd name="G2" fmla="+- 0 0 -11263617"/>
                        <a:gd name="T0" fmla="*/ 0 256 1"/>
                        <a:gd name="T1" fmla="*/ 180 256 1"/>
                        <a:gd name="G3" fmla="+- -11263617 T0 T1"/>
                        <a:gd name="T2" fmla="*/ 0 256 1"/>
                        <a:gd name="T3" fmla="*/ 90 256 1"/>
                        <a:gd name="G4" fmla="+- -11263617 T2 T3"/>
                        <a:gd name="G5" fmla="*/ G4 2 1"/>
                        <a:gd name="T4" fmla="*/ 90 256 1"/>
                        <a:gd name="T5" fmla="*/ 0 256 1"/>
                        <a:gd name="G6" fmla="+- -11263617 T4 T5"/>
                        <a:gd name="G7" fmla="*/ G6 2 1"/>
                        <a:gd name="G8" fmla="abs -11263617"/>
                        <a:gd name="T6" fmla="*/ 0 256 1"/>
                        <a:gd name="T7" fmla="*/ 90 256 1"/>
                        <a:gd name="G9" fmla="+- G8 T6 T7"/>
                        <a:gd name="G10" fmla="?: G9 G7 G5"/>
                        <a:gd name="T8" fmla="*/ 0 256 1"/>
                        <a:gd name="T9" fmla="*/ 360 256 1"/>
                        <a:gd name="G11" fmla="+- G10 T8 T9"/>
                        <a:gd name="G12" fmla="?: G10 G11 G10"/>
                        <a:gd name="T10" fmla="*/ 0 256 1"/>
                        <a:gd name="T11" fmla="*/ 360 256 1"/>
                        <a:gd name="G13" fmla="+- G12 T10 T11"/>
                        <a:gd name="G14" fmla="?: G12 G13 G12"/>
                        <a:gd name="G15" fmla="+- 0 0 G14"/>
                        <a:gd name="G16" fmla="+- 10800 0 0"/>
                        <a:gd name="G17" fmla="+- 10800 0 10800"/>
                        <a:gd name="G18" fmla="*/ 10800 1 2"/>
                        <a:gd name="G19" fmla="+- G18 5400 0"/>
                        <a:gd name="G20" fmla="cos G19 -11263617"/>
                        <a:gd name="G21" fmla="sin G19 -11263617"/>
                        <a:gd name="G22" fmla="+- G20 10800 0"/>
                        <a:gd name="G23" fmla="+- G21 10800 0"/>
                        <a:gd name="G24" fmla="+- 10800 0 G20"/>
                        <a:gd name="G25" fmla="+- 10800 10800 0"/>
                        <a:gd name="G26" fmla="?: G9 G17 G25"/>
                        <a:gd name="G27" fmla="?: G9 0 21600"/>
                        <a:gd name="G28" fmla="cos 10800 -11263617"/>
                        <a:gd name="G29" fmla="sin 10800 -11263617"/>
                        <a:gd name="G30" fmla="sin 10800 -11263617"/>
                        <a:gd name="G31" fmla="+- G28 10800 0"/>
                        <a:gd name="G32" fmla="+- G29 10800 0"/>
                        <a:gd name="G33" fmla="+- G30 10800 0"/>
                        <a:gd name="G34" fmla="?: G4 0 G31"/>
                        <a:gd name="G35" fmla="?: -11263617 G34 0"/>
                        <a:gd name="G36" fmla="?: G6 G35 G31"/>
                        <a:gd name="G37" fmla="+- 21600 0 G36"/>
                        <a:gd name="G38" fmla="?: G4 0 G33"/>
                        <a:gd name="G39" fmla="?: -11263617 G38 G32"/>
                        <a:gd name="G40" fmla="?: G6 G39 0"/>
                        <a:gd name="G41" fmla="?: G4 G32 21600"/>
                        <a:gd name="G42" fmla="?: G6 G41 G33"/>
                        <a:gd name="T12" fmla="*/ 10800 w 21600"/>
                        <a:gd name="T13" fmla="*/ 0 h 21600"/>
                        <a:gd name="T14" fmla="*/ 108 w 21600"/>
                        <a:gd name="T15" fmla="*/ 9272 h 21600"/>
                        <a:gd name="T16" fmla="*/ 10800 w 21600"/>
                        <a:gd name="T17" fmla="*/ 0 h 21600"/>
                        <a:gd name="T18" fmla="*/ 21492 w 21600"/>
                        <a:gd name="T19" fmla="*/ 9272 h 21600"/>
                        <a:gd name="T20" fmla="*/ G36 w 21600"/>
                        <a:gd name="T21" fmla="*/ G40 h 21600"/>
                        <a:gd name="T22" fmla="*/ G37 w 21600"/>
                        <a:gd name="T23" fmla="*/ G42 h 21600"/>
                      </a:gdLst>
                      <a:ahLst/>
                      <a:cxnLst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T20" t="T21" r="T22" b="T23"/>
                      <a:pathLst>
                        <a:path w="21600" h="21600">
                          <a:moveTo>
                            <a:pt x="108" y="9272"/>
                          </a:moveTo>
                          <a:cubicBezTo>
                            <a:pt x="868" y="3951"/>
                            <a:pt x="5425" y="-1"/>
                            <a:pt x="10800" y="0"/>
                          </a:cubicBezTo>
                          <a:cubicBezTo>
                            <a:pt x="16174" y="0"/>
                            <a:pt x="20731" y="3951"/>
                            <a:pt x="21491" y="9272"/>
                          </a:cubicBezTo>
                          <a:cubicBezTo>
                            <a:pt x="20731" y="3951"/>
                            <a:pt x="16174" y="-1"/>
                            <a:pt x="10799" y="0"/>
                          </a:cubicBezTo>
                          <a:cubicBezTo>
                            <a:pt x="5425" y="0"/>
                            <a:pt x="868" y="3951"/>
                            <a:pt x="108" y="9272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 algn="ctr">
                        <a:defRPr/>
                      </a:pPr>
                      <a:endParaRPr lang="cs-CZ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</p:grpSp>
            </p:grpSp>
            <p:grpSp>
              <p:nvGrpSpPr>
                <p:cNvPr id="35045" name="Group 36"/>
                <p:cNvGrpSpPr>
                  <a:grpSpLocks/>
                </p:cNvGrpSpPr>
                <p:nvPr/>
              </p:nvGrpSpPr>
              <p:grpSpPr bwMode="auto">
                <a:xfrm>
                  <a:off x="267" y="168"/>
                  <a:ext cx="34" cy="5"/>
                  <a:chOff x="407" y="197"/>
                  <a:chExt cx="34" cy="5"/>
                </a:xfrm>
              </p:grpSpPr>
              <p:sp>
                <p:nvSpPr>
                  <p:cNvPr id="178213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436" y="197"/>
                    <a:ext cx="5" cy="5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>
                      <a:defRPr/>
                    </a:pPr>
                    <a:endParaRPr lang="cs-CZ" b="1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178214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407" y="197"/>
                    <a:ext cx="5" cy="5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>
                      <a:defRPr/>
                    </a:pPr>
                    <a:endParaRPr lang="cs-CZ" b="1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178215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413" y="200"/>
                    <a:ext cx="23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>
                      <a:defRPr/>
                    </a:pPr>
                    <a:endParaRPr lang="cs-CZ" b="1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</p:grpSp>
        </p:grpSp>
        <p:sp>
          <p:nvSpPr>
            <p:cNvPr id="35049" name="Text Box 40"/>
            <p:cNvSpPr txBox="1">
              <a:spLocks noChangeArrowheads="1"/>
            </p:cNvSpPr>
            <p:nvPr/>
          </p:nvSpPr>
          <p:spPr bwMode="auto">
            <a:xfrm>
              <a:off x="3792" y="2303"/>
              <a:ext cx="240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>
                <a:spcBef>
                  <a:spcPct val="50000"/>
                </a:spcBef>
              </a:pPr>
              <a:endParaRPr lang="cs-CZ" sz="1200"/>
            </a:p>
          </p:txBody>
        </p:sp>
      </p:grpSp>
      <p:sp>
        <p:nvSpPr>
          <p:cNvPr id="35050" name="Line 234"/>
          <p:cNvSpPr>
            <a:spLocks noChangeShapeType="1"/>
          </p:cNvSpPr>
          <p:nvPr/>
        </p:nvSpPr>
        <p:spPr bwMode="auto">
          <a:xfrm flipH="1">
            <a:off x="1979613" y="27082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051" name="Line 235"/>
          <p:cNvSpPr>
            <a:spLocks noChangeShapeType="1"/>
          </p:cNvSpPr>
          <p:nvPr/>
        </p:nvSpPr>
        <p:spPr bwMode="auto">
          <a:xfrm flipH="1">
            <a:off x="1835150" y="35004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052" name="Line 236"/>
          <p:cNvSpPr>
            <a:spLocks noChangeShapeType="1"/>
          </p:cNvSpPr>
          <p:nvPr/>
        </p:nvSpPr>
        <p:spPr bwMode="auto">
          <a:xfrm flipH="1">
            <a:off x="1763713" y="45085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053" name="Freeform 237"/>
          <p:cNvSpPr>
            <a:spLocks/>
          </p:cNvSpPr>
          <p:nvPr/>
        </p:nvSpPr>
        <p:spPr bwMode="auto">
          <a:xfrm>
            <a:off x="2328863" y="1989138"/>
            <a:ext cx="371475" cy="2808287"/>
          </a:xfrm>
          <a:custGeom>
            <a:avLst/>
            <a:gdLst>
              <a:gd name="T0" fmla="*/ 188 w 234"/>
              <a:gd name="T1" fmla="*/ 0 h 1769"/>
              <a:gd name="T2" fmla="*/ 234 w 234"/>
              <a:gd name="T3" fmla="*/ 272 h 1769"/>
              <a:gd name="T4" fmla="*/ 188 w 234"/>
              <a:gd name="T5" fmla="*/ 499 h 1769"/>
              <a:gd name="T6" fmla="*/ 98 w 234"/>
              <a:gd name="T7" fmla="*/ 635 h 1769"/>
              <a:gd name="T8" fmla="*/ 52 w 234"/>
              <a:gd name="T9" fmla="*/ 862 h 1769"/>
              <a:gd name="T10" fmla="*/ 52 w 234"/>
              <a:gd name="T11" fmla="*/ 1088 h 1769"/>
              <a:gd name="T12" fmla="*/ 7 w 234"/>
              <a:gd name="T13" fmla="*/ 1315 h 1769"/>
              <a:gd name="T14" fmla="*/ 7 w 234"/>
              <a:gd name="T15" fmla="*/ 1587 h 1769"/>
              <a:gd name="T16" fmla="*/ 7 w 234"/>
              <a:gd name="T17" fmla="*/ 1769 h 1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4" h="1769">
                <a:moveTo>
                  <a:pt x="188" y="0"/>
                </a:moveTo>
                <a:cubicBezTo>
                  <a:pt x="211" y="94"/>
                  <a:pt x="234" y="189"/>
                  <a:pt x="234" y="272"/>
                </a:cubicBezTo>
                <a:cubicBezTo>
                  <a:pt x="234" y="355"/>
                  <a:pt x="211" y="439"/>
                  <a:pt x="188" y="499"/>
                </a:cubicBezTo>
                <a:cubicBezTo>
                  <a:pt x="165" y="559"/>
                  <a:pt x="121" y="575"/>
                  <a:pt x="98" y="635"/>
                </a:cubicBezTo>
                <a:cubicBezTo>
                  <a:pt x="75" y="695"/>
                  <a:pt x="60" y="787"/>
                  <a:pt x="52" y="862"/>
                </a:cubicBezTo>
                <a:cubicBezTo>
                  <a:pt x="44" y="937"/>
                  <a:pt x="59" y="1013"/>
                  <a:pt x="52" y="1088"/>
                </a:cubicBezTo>
                <a:cubicBezTo>
                  <a:pt x="45" y="1163"/>
                  <a:pt x="14" y="1232"/>
                  <a:pt x="7" y="1315"/>
                </a:cubicBezTo>
                <a:cubicBezTo>
                  <a:pt x="0" y="1398"/>
                  <a:pt x="7" y="1511"/>
                  <a:pt x="7" y="1587"/>
                </a:cubicBezTo>
                <a:cubicBezTo>
                  <a:pt x="7" y="1663"/>
                  <a:pt x="7" y="1739"/>
                  <a:pt x="7" y="1769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054" name="Text Box 238"/>
          <p:cNvSpPr txBox="1">
            <a:spLocks noChangeArrowheads="1"/>
          </p:cNvSpPr>
          <p:nvPr/>
        </p:nvSpPr>
        <p:spPr bwMode="auto">
          <a:xfrm>
            <a:off x="2916238" y="1989138"/>
            <a:ext cx="4000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800"/>
              <a:t>MCP</a:t>
            </a:r>
          </a:p>
        </p:txBody>
      </p:sp>
      <p:sp>
        <p:nvSpPr>
          <p:cNvPr id="35055" name="Rectangle 239"/>
          <p:cNvSpPr>
            <a:spLocks noChangeArrowheads="1"/>
          </p:cNvSpPr>
          <p:nvPr/>
        </p:nvSpPr>
        <p:spPr bwMode="auto">
          <a:xfrm>
            <a:off x="2771775" y="2781300"/>
            <a:ext cx="4000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800"/>
              <a:t>MCP</a:t>
            </a:r>
          </a:p>
        </p:txBody>
      </p:sp>
      <p:sp>
        <p:nvSpPr>
          <p:cNvPr id="35056" name="Rectangle 240"/>
          <p:cNvSpPr>
            <a:spLocks noChangeArrowheads="1"/>
          </p:cNvSpPr>
          <p:nvPr/>
        </p:nvSpPr>
        <p:spPr bwMode="auto">
          <a:xfrm>
            <a:off x="2339975" y="4076700"/>
            <a:ext cx="4000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800"/>
              <a:t>MCP</a:t>
            </a:r>
          </a:p>
        </p:txBody>
      </p:sp>
      <p:sp>
        <p:nvSpPr>
          <p:cNvPr id="35057" name="Rectangle 241"/>
          <p:cNvSpPr>
            <a:spLocks noChangeArrowheads="1"/>
          </p:cNvSpPr>
          <p:nvPr/>
        </p:nvSpPr>
        <p:spPr bwMode="auto">
          <a:xfrm>
            <a:off x="3203575" y="2781300"/>
            <a:ext cx="4730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800"/>
              <a:t>UMCP</a:t>
            </a:r>
          </a:p>
        </p:txBody>
      </p:sp>
      <p:sp>
        <p:nvSpPr>
          <p:cNvPr id="35058" name="Rectangle 242"/>
          <p:cNvSpPr>
            <a:spLocks noChangeArrowheads="1"/>
          </p:cNvSpPr>
          <p:nvPr/>
        </p:nvSpPr>
        <p:spPr bwMode="auto">
          <a:xfrm>
            <a:off x="5508625" y="2781300"/>
            <a:ext cx="4730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800"/>
              <a:t>UMCP</a:t>
            </a:r>
          </a:p>
        </p:txBody>
      </p:sp>
    </p:spTree>
    <p:extLst>
      <p:ext uri="{BB962C8B-B14F-4D97-AF65-F5344CB8AC3E}">
        <p14:creationId xmlns:p14="http://schemas.microsoft.com/office/powerpoint/2010/main" val="294934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0C0C0"/>
          </a:solidFill>
        </p:spPr>
        <p:txBody>
          <a:bodyPr/>
          <a:lstStyle/>
          <a:p>
            <a:r>
              <a:rPr lang="cs-CZ" sz="3200" b="1" dirty="0">
                <a:latin typeface="Calibri" pitchFamily="34" charset="0"/>
              </a:rPr>
              <a:t>Logistická podpora při vedení útoku </a:t>
            </a:r>
            <a:r>
              <a:rPr lang="cs-CZ" sz="3200" b="1" dirty="0" smtClean="0">
                <a:latin typeface="Calibri" pitchFamily="34" charset="0"/>
              </a:rPr>
              <a:t>po </a:t>
            </a:r>
            <a:r>
              <a:rPr lang="cs-CZ" sz="3200" b="1" dirty="0">
                <a:latin typeface="Calibri" pitchFamily="34" charset="0"/>
              </a:rPr>
              <a:t>přesunu z hloubky III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800" b="1">
                <a:latin typeface="Calibri" pitchFamily="34" charset="0"/>
              </a:rPr>
              <a:t>Zteč</a:t>
            </a:r>
          </a:p>
          <a:p>
            <a:pPr>
              <a:lnSpc>
                <a:spcPct val="80000"/>
              </a:lnSpc>
            </a:pPr>
            <a:r>
              <a:rPr lang="cs-CZ" sz="2800">
                <a:latin typeface="Calibri" pitchFamily="34" charset="0"/>
              </a:rPr>
              <a:t>logistické zabezpečení bojových jednotek, jednotek bojové podpory a zabezpečení podle fází boje – podle úkolů;</a:t>
            </a:r>
          </a:p>
          <a:p>
            <a:pPr>
              <a:lnSpc>
                <a:spcPct val="80000"/>
              </a:lnSpc>
            </a:pPr>
            <a:endParaRPr lang="cs-CZ" sz="280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800">
                <a:latin typeface="Calibri" pitchFamily="34" charset="0"/>
              </a:rPr>
              <a:t>ZM (brigády i praporů) se zpravidla zřizují za 1.sledem – na závěr dne boje;</a:t>
            </a:r>
          </a:p>
          <a:p>
            <a:pPr>
              <a:lnSpc>
                <a:spcPct val="80000"/>
              </a:lnSpc>
            </a:pPr>
            <a:endParaRPr lang="cs-CZ" sz="280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800">
                <a:latin typeface="Calibri" pitchFamily="34" charset="0"/>
              </a:rPr>
              <a:t>přemístění rlog mpr zpravidla 1-3x za den, prlog zpravidla 1-2x za den;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80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endParaRPr lang="cs-CZ" sz="3600"/>
          </a:p>
          <a:p>
            <a:pPr>
              <a:lnSpc>
                <a:spcPct val="80000"/>
              </a:lnSpc>
            </a:pPr>
            <a:endParaRPr lang="cs-CZ" sz="3600"/>
          </a:p>
          <a:p>
            <a:pPr>
              <a:lnSpc>
                <a:spcPct val="80000"/>
              </a:lnSpc>
            </a:pPr>
            <a:endParaRPr lang="cs-CZ" sz="3600"/>
          </a:p>
        </p:txBody>
      </p:sp>
    </p:spTree>
    <p:extLst>
      <p:ext uri="{BB962C8B-B14F-4D97-AF65-F5344CB8AC3E}">
        <p14:creationId xmlns:p14="http://schemas.microsoft.com/office/powerpoint/2010/main" val="385635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reeform 2"/>
          <p:cNvSpPr>
            <a:spLocks/>
          </p:cNvSpPr>
          <p:nvPr/>
        </p:nvSpPr>
        <p:spPr bwMode="auto">
          <a:xfrm>
            <a:off x="6443663" y="3094038"/>
            <a:ext cx="996950" cy="911225"/>
          </a:xfrm>
          <a:custGeom>
            <a:avLst/>
            <a:gdLst>
              <a:gd name="T0" fmla="*/ 273 w 628"/>
              <a:gd name="T1" fmla="*/ 30 h 574"/>
              <a:gd name="T2" fmla="*/ 46 w 628"/>
              <a:gd name="T3" fmla="*/ 30 h 574"/>
              <a:gd name="T4" fmla="*/ 0 w 628"/>
              <a:gd name="T5" fmla="*/ 211 h 574"/>
              <a:gd name="T6" fmla="*/ 46 w 628"/>
              <a:gd name="T7" fmla="*/ 438 h 574"/>
              <a:gd name="T8" fmla="*/ 227 w 628"/>
              <a:gd name="T9" fmla="*/ 574 h 574"/>
              <a:gd name="T10" fmla="*/ 499 w 628"/>
              <a:gd name="T11" fmla="*/ 438 h 574"/>
              <a:gd name="T12" fmla="*/ 590 w 628"/>
              <a:gd name="T13" fmla="*/ 120 h 574"/>
              <a:gd name="T14" fmla="*/ 273 w 628"/>
              <a:gd name="T15" fmla="*/ 30 h 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28" h="574">
                <a:moveTo>
                  <a:pt x="273" y="30"/>
                </a:moveTo>
                <a:cubicBezTo>
                  <a:pt x="182" y="15"/>
                  <a:pt x="91" y="0"/>
                  <a:pt x="46" y="30"/>
                </a:cubicBezTo>
                <a:cubicBezTo>
                  <a:pt x="1" y="60"/>
                  <a:pt x="0" y="143"/>
                  <a:pt x="0" y="211"/>
                </a:cubicBezTo>
                <a:cubicBezTo>
                  <a:pt x="0" y="279"/>
                  <a:pt x="8" y="378"/>
                  <a:pt x="46" y="438"/>
                </a:cubicBezTo>
                <a:cubicBezTo>
                  <a:pt x="84" y="498"/>
                  <a:pt x="152" y="574"/>
                  <a:pt x="227" y="574"/>
                </a:cubicBezTo>
                <a:cubicBezTo>
                  <a:pt x="302" y="574"/>
                  <a:pt x="439" y="514"/>
                  <a:pt x="499" y="438"/>
                </a:cubicBezTo>
                <a:cubicBezTo>
                  <a:pt x="559" y="362"/>
                  <a:pt x="628" y="188"/>
                  <a:pt x="590" y="120"/>
                </a:cubicBezTo>
                <a:cubicBezTo>
                  <a:pt x="552" y="52"/>
                  <a:pt x="364" y="45"/>
                  <a:pt x="273" y="30"/>
                </a:cubicBezTo>
                <a:close/>
              </a:path>
            </a:pathLst>
          </a:custGeom>
          <a:solidFill>
            <a:schemeClr val="bg1"/>
          </a:solidFill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33795" name="Skupina 34"/>
          <p:cNvGrpSpPr>
            <a:grpSpLocks/>
          </p:cNvGrpSpPr>
          <p:nvPr/>
        </p:nvGrpSpPr>
        <p:grpSpPr bwMode="auto">
          <a:xfrm>
            <a:off x="6948488" y="1773238"/>
            <a:ext cx="819150" cy="3984625"/>
            <a:chOff x="6920856" y="1808676"/>
            <a:chExt cx="821307" cy="3935351"/>
          </a:xfrm>
        </p:grpSpPr>
        <p:sp>
          <p:nvSpPr>
            <p:cNvPr id="33796" name="AutoShape 42"/>
            <p:cNvSpPr>
              <a:spLocks noChangeArrowheads="1"/>
            </p:cNvSpPr>
            <p:nvPr/>
          </p:nvSpPr>
          <p:spPr bwMode="auto">
            <a:xfrm rot="-1982491">
              <a:off x="6920856" y="5515427"/>
              <a:ext cx="228600" cy="228600"/>
            </a:xfrm>
            <a:prstGeom prst="flowChartSummingJunction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 sz="1800">
                <a:latin typeface="Calibri" pitchFamily="34" charset="0"/>
              </a:endParaRPr>
            </a:p>
          </p:txBody>
        </p:sp>
        <p:sp>
          <p:nvSpPr>
            <p:cNvPr id="33797" name="AutoShape 69"/>
            <p:cNvSpPr>
              <a:spLocks noChangeArrowheads="1"/>
            </p:cNvSpPr>
            <p:nvPr/>
          </p:nvSpPr>
          <p:spPr bwMode="auto">
            <a:xfrm rot="-1982491">
              <a:off x="7513563" y="1808676"/>
              <a:ext cx="228600" cy="228600"/>
            </a:xfrm>
            <a:prstGeom prst="flowChartSummingJunction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 sz="1800">
                <a:latin typeface="Calibri" pitchFamily="34" charset="0"/>
              </a:endParaRPr>
            </a:p>
          </p:txBody>
        </p:sp>
        <p:sp>
          <p:nvSpPr>
            <p:cNvPr id="34" name="Volný tvar 33"/>
            <p:cNvSpPr/>
            <p:nvPr/>
          </p:nvSpPr>
          <p:spPr>
            <a:xfrm>
              <a:off x="7008398" y="2036017"/>
              <a:ext cx="598472" cy="3436769"/>
            </a:xfrm>
            <a:custGeom>
              <a:avLst/>
              <a:gdLst>
                <a:gd name="connsiteX0" fmla="*/ 598528 w 598528"/>
                <a:gd name="connsiteY0" fmla="*/ 0 h 2698171"/>
                <a:gd name="connsiteX1" fmla="*/ 396648 w 598528"/>
                <a:gd name="connsiteY1" fmla="*/ 433450 h 2698171"/>
                <a:gd name="connsiteX2" fmla="*/ 372897 w 598528"/>
                <a:gd name="connsiteY2" fmla="*/ 866899 h 2698171"/>
                <a:gd name="connsiteX3" fmla="*/ 135391 w 598528"/>
                <a:gd name="connsiteY3" fmla="*/ 1591294 h 2698171"/>
                <a:gd name="connsiteX4" fmla="*/ 4762 w 598528"/>
                <a:gd name="connsiteY4" fmla="*/ 2149434 h 2698171"/>
                <a:gd name="connsiteX5" fmla="*/ 28513 w 598528"/>
                <a:gd name="connsiteY5" fmla="*/ 2648198 h 2698171"/>
                <a:gd name="connsiteX6" fmla="*/ 28513 w 598528"/>
                <a:gd name="connsiteY6" fmla="*/ 2654135 h 2698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8528" h="2698171">
                  <a:moveTo>
                    <a:pt x="598528" y="0"/>
                  </a:moveTo>
                  <a:cubicBezTo>
                    <a:pt x="516390" y="144483"/>
                    <a:pt x="434253" y="288967"/>
                    <a:pt x="396648" y="433450"/>
                  </a:cubicBezTo>
                  <a:cubicBezTo>
                    <a:pt x="359043" y="577933"/>
                    <a:pt x="416440" y="673925"/>
                    <a:pt x="372897" y="866899"/>
                  </a:cubicBezTo>
                  <a:cubicBezTo>
                    <a:pt x="329354" y="1059873"/>
                    <a:pt x="196747" y="1377538"/>
                    <a:pt x="135391" y="1591294"/>
                  </a:cubicBezTo>
                  <a:cubicBezTo>
                    <a:pt x="74035" y="1805050"/>
                    <a:pt x="22575" y="1973283"/>
                    <a:pt x="4762" y="2149434"/>
                  </a:cubicBezTo>
                  <a:cubicBezTo>
                    <a:pt x="-13051" y="2325585"/>
                    <a:pt x="24554" y="2564081"/>
                    <a:pt x="28513" y="2648198"/>
                  </a:cubicBezTo>
                  <a:cubicBezTo>
                    <a:pt x="32471" y="2732315"/>
                    <a:pt x="30492" y="2693225"/>
                    <a:pt x="28513" y="2654135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</p:grpSp>
      <p:sp>
        <p:nvSpPr>
          <p:cNvPr id="33799" name="TextovéPole 35"/>
          <p:cNvSpPr txBox="1">
            <a:spLocks noChangeArrowheads="1"/>
          </p:cNvSpPr>
          <p:nvPr/>
        </p:nvSpPr>
        <p:spPr bwMode="auto">
          <a:xfrm>
            <a:off x="7380288" y="1412875"/>
            <a:ext cx="5000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cs-CZ" sz="1600" b="1">
                <a:latin typeface="Arial" charset="0"/>
                <a:cs typeface="Arial" charset="0"/>
              </a:rPr>
              <a:t>LD</a:t>
            </a:r>
          </a:p>
        </p:txBody>
      </p:sp>
      <p:sp>
        <p:nvSpPr>
          <p:cNvPr id="33800" name="Line 6"/>
          <p:cNvSpPr>
            <a:spLocks noChangeShapeType="1"/>
          </p:cNvSpPr>
          <p:nvPr/>
        </p:nvSpPr>
        <p:spPr bwMode="auto">
          <a:xfrm>
            <a:off x="179388" y="5661025"/>
            <a:ext cx="603250" cy="47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01" name="Line 7"/>
          <p:cNvSpPr>
            <a:spLocks noChangeShapeType="1"/>
          </p:cNvSpPr>
          <p:nvPr/>
        </p:nvSpPr>
        <p:spPr bwMode="auto">
          <a:xfrm flipV="1">
            <a:off x="5076825" y="5661025"/>
            <a:ext cx="1833563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02" name="Rectangle 168"/>
          <p:cNvSpPr>
            <a:spLocks noChangeArrowheads="1"/>
          </p:cNvSpPr>
          <p:nvPr/>
        </p:nvSpPr>
        <p:spPr bwMode="auto">
          <a:xfrm>
            <a:off x="3924300" y="5516563"/>
            <a:ext cx="339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cs-CZ" sz="1200" b="1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1200" b="1">
                <a:latin typeface="Calibri" pitchFamily="34" charset="0"/>
              </a:rPr>
              <a:t>X</a:t>
            </a:r>
            <a:r>
              <a:rPr lang="cs-CZ" sz="1200" b="1">
                <a:solidFill>
                  <a:srgbClr val="0000FF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3803" name="Line 7"/>
          <p:cNvSpPr>
            <a:spLocks noChangeShapeType="1"/>
          </p:cNvSpPr>
          <p:nvPr/>
        </p:nvSpPr>
        <p:spPr bwMode="auto">
          <a:xfrm>
            <a:off x="5619750" y="1914525"/>
            <a:ext cx="18526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04" name="Line 7"/>
          <p:cNvSpPr>
            <a:spLocks noChangeShapeType="1"/>
          </p:cNvSpPr>
          <p:nvPr/>
        </p:nvSpPr>
        <p:spPr bwMode="auto">
          <a:xfrm>
            <a:off x="323850" y="1916113"/>
            <a:ext cx="1001713" cy="6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05" name="Line 6"/>
          <p:cNvSpPr>
            <a:spLocks noChangeShapeType="1"/>
          </p:cNvSpPr>
          <p:nvPr/>
        </p:nvSpPr>
        <p:spPr bwMode="auto">
          <a:xfrm flipV="1">
            <a:off x="2916238" y="5661025"/>
            <a:ext cx="1008062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06" name="Line 6"/>
          <p:cNvSpPr>
            <a:spLocks noChangeShapeType="1"/>
          </p:cNvSpPr>
          <p:nvPr/>
        </p:nvSpPr>
        <p:spPr bwMode="auto">
          <a:xfrm>
            <a:off x="3635375" y="1916113"/>
            <a:ext cx="784225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" name="Volný tvar 54"/>
          <p:cNvSpPr/>
          <p:nvPr/>
        </p:nvSpPr>
        <p:spPr>
          <a:xfrm>
            <a:off x="3276600" y="2352675"/>
            <a:ext cx="4103688" cy="642938"/>
          </a:xfrm>
          <a:custGeom>
            <a:avLst/>
            <a:gdLst>
              <a:gd name="connsiteX0" fmla="*/ 0 w 4287328"/>
              <a:gd name="connsiteY0" fmla="*/ 598144 h 643928"/>
              <a:gd name="connsiteX1" fmla="*/ 370936 w 4287328"/>
              <a:gd name="connsiteY1" fmla="*/ 632650 h 643928"/>
              <a:gd name="connsiteX2" fmla="*/ 948906 w 4287328"/>
              <a:gd name="connsiteY2" fmla="*/ 425616 h 643928"/>
              <a:gd name="connsiteX3" fmla="*/ 1664898 w 4287328"/>
              <a:gd name="connsiteY3" fmla="*/ 71933 h 643928"/>
              <a:gd name="connsiteX4" fmla="*/ 2337759 w 4287328"/>
              <a:gd name="connsiteY4" fmla="*/ 123691 h 643928"/>
              <a:gd name="connsiteX5" fmla="*/ 3114136 w 4287328"/>
              <a:gd name="connsiteY5" fmla="*/ 132318 h 643928"/>
              <a:gd name="connsiteX6" fmla="*/ 3743864 w 4287328"/>
              <a:gd name="connsiteY6" fmla="*/ 2921 h 643928"/>
              <a:gd name="connsiteX7" fmla="*/ 4287328 w 4287328"/>
              <a:gd name="connsiteY7" fmla="*/ 54680 h 643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87328" h="643928">
                <a:moveTo>
                  <a:pt x="0" y="598144"/>
                </a:moveTo>
                <a:cubicBezTo>
                  <a:pt x="106392" y="629774"/>
                  <a:pt x="212785" y="661405"/>
                  <a:pt x="370936" y="632650"/>
                </a:cubicBezTo>
                <a:cubicBezTo>
                  <a:pt x="529087" y="603895"/>
                  <a:pt x="733246" y="519069"/>
                  <a:pt x="948906" y="425616"/>
                </a:cubicBezTo>
                <a:cubicBezTo>
                  <a:pt x="1164566" y="332163"/>
                  <a:pt x="1433423" y="122254"/>
                  <a:pt x="1664898" y="71933"/>
                </a:cubicBezTo>
                <a:cubicBezTo>
                  <a:pt x="1896374" y="21612"/>
                  <a:pt x="2096219" y="113627"/>
                  <a:pt x="2337759" y="123691"/>
                </a:cubicBezTo>
                <a:cubicBezTo>
                  <a:pt x="2579299" y="133755"/>
                  <a:pt x="2879785" y="152446"/>
                  <a:pt x="3114136" y="132318"/>
                </a:cubicBezTo>
                <a:cubicBezTo>
                  <a:pt x="3348487" y="112190"/>
                  <a:pt x="3548332" y="15861"/>
                  <a:pt x="3743864" y="2921"/>
                </a:cubicBezTo>
                <a:cubicBezTo>
                  <a:pt x="3939396" y="-10019"/>
                  <a:pt x="4113362" y="22330"/>
                  <a:pt x="4287328" y="54680"/>
                </a:cubicBezTo>
              </a:path>
            </a:pathLst>
          </a:custGeom>
          <a:noFill/>
          <a:ln w="158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/>
          </a:p>
        </p:txBody>
      </p:sp>
      <p:sp>
        <p:nvSpPr>
          <p:cNvPr id="56" name="Volný tvar 55"/>
          <p:cNvSpPr/>
          <p:nvPr/>
        </p:nvSpPr>
        <p:spPr>
          <a:xfrm>
            <a:off x="3059113" y="3584575"/>
            <a:ext cx="4049712" cy="830263"/>
          </a:xfrm>
          <a:custGeom>
            <a:avLst/>
            <a:gdLst>
              <a:gd name="connsiteX0" fmla="*/ 0 w 4149306"/>
              <a:gd name="connsiteY0" fmla="*/ 0 h 939020"/>
              <a:gd name="connsiteX1" fmla="*/ 405442 w 4149306"/>
              <a:gd name="connsiteY1" fmla="*/ 431321 h 939020"/>
              <a:gd name="connsiteX2" fmla="*/ 1207698 w 4149306"/>
              <a:gd name="connsiteY2" fmla="*/ 914400 h 939020"/>
              <a:gd name="connsiteX3" fmla="*/ 1759789 w 4149306"/>
              <a:gd name="connsiteY3" fmla="*/ 793630 h 939020"/>
              <a:gd name="connsiteX4" fmla="*/ 2398144 w 4149306"/>
              <a:gd name="connsiteY4" fmla="*/ 155276 h 939020"/>
              <a:gd name="connsiteX5" fmla="*/ 3088257 w 4149306"/>
              <a:gd name="connsiteY5" fmla="*/ 189781 h 939020"/>
              <a:gd name="connsiteX6" fmla="*/ 3545457 w 4149306"/>
              <a:gd name="connsiteY6" fmla="*/ 457200 h 939020"/>
              <a:gd name="connsiteX7" fmla="*/ 4149306 w 4149306"/>
              <a:gd name="connsiteY7" fmla="*/ 310551 h 939020"/>
              <a:gd name="connsiteX0" fmla="*/ 0 w 4313208"/>
              <a:gd name="connsiteY0" fmla="*/ 504180 h 830725"/>
              <a:gd name="connsiteX1" fmla="*/ 569344 w 4313208"/>
              <a:gd name="connsiteY1" fmla="*/ 323026 h 830725"/>
              <a:gd name="connsiteX2" fmla="*/ 1371600 w 4313208"/>
              <a:gd name="connsiteY2" fmla="*/ 806105 h 830725"/>
              <a:gd name="connsiteX3" fmla="*/ 1923691 w 4313208"/>
              <a:gd name="connsiteY3" fmla="*/ 685335 h 830725"/>
              <a:gd name="connsiteX4" fmla="*/ 2562046 w 4313208"/>
              <a:gd name="connsiteY4" fmla="*/ 46981 h 830725"/>
              <a:gd name="connsiteX5" fmla="*/ 3252159 w 4313208"/>
              <a:gd name="connsiteY5" fmla="*/ 81486 h 830725"/>
              <a:gd name="connsiteX6" fmla="*/ 3709359 w 4313208"/>
              <a:gd name="connsiteY6" fmla="*/ 348905 h 830725"/>
              <a:gd name="connsiteX7" fmla="*/ 4313208 w 4313208"/>
              <a:gd name="connsiteY7" fmla="*/ 202256 h 830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13208" h="830725">
                <a:moveTo>
                  <a:pt x="0" y="504180"/>
                </a:moveTo>
                <a:cubicBezTo>
                  <a:pt x="102079" y="643640"/>
                  <a:pt x="340744" y="272705"/>
                  <a:pt x="569344" y="323026"/>
                </a:cubicBezTo>
                <a:cubicBezTo>
                  <a:pt x="797944" y="373347"/>
                  <a:pt x="1145876" y="745720"/>
                  <a:pt x="1371600" y="806105"/>
                </a:cubicBezTo>
                <a:cubicBezTo>
                  <a:pt x="1597324" y="866490"/>
                  <a:pt x="1725283" y="811856"/>
                  <a:pt x="1923691" y="685335"/>
                </a:cubicBezTo>
                <a:cubicBezTo>
                  <a:pt x="2122099" y="558814"/>
                  <a:pt x="2340635" y="147623"/>
                  <a:pt x="2562046" y="46981"/>
                </a:cubicBezTo>
                <a:cubicBezTo>
                  <a:pt x="2783457" y="-53661"/>
                  <a:pt x="3060940" y="31165"/>
                  <a:pt x="3252159" y="81486"/>
                </a:cubicBezTo>
                <a:cubicBezTo>
                  <a:pt x="3443378" y="131807"/>
                  <a:pt x="3532518" y="328777"/>
                  <a:pt x="3709359" y="348905"/>
                </a:cubicBezTo>
                <a:cubicBezTo>
                  <a:pt x="3886200" y="369033"/>
                  <a:pt x="4099704" y="285644"/>
                  <a:pt x="4313208" y="202256"/>
                </a:cubicBezTo>
              </a:path>
            </a:pathLst>
          </a:custGeom>
          <a:noFill/>
          <a:ln w="158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/>
          </a:p>
        </p:txBody>
      </p:sp>
      <p:sp>
        <p:nvSpPr>
          <p:cNvPr id="33809" name="Rectangle 168"/>
          <p:cNvSpPr>
            <a:spLocks noChangeArrowheads="1"/>
          </p:cNvSpPr>
          <p:nvPr/>
        </p:nvSpPr>
        <p:spPr bwMode="auto">
          <a:xfrm>
            <a:off x="4400550" y="1804988"/>
            <a:ext cx="339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cs-CZ" sz="1200" b="1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1200" b="1">
                <a:latin typeface="Calibri" pitchFamily="34" charset="0"/>
              </a:rPr>
              <a:t>X</a:t>
            </a:r>
            <a:r>
              <a:rPr lang="cs-CZ" sz="1200" b="1">
                <a:solidFill>
                  <a:srgbClr val="0000FF"/>
                </a:solidFill>
                <a:latin typeface="Calibri" pitchFamily="34" charset="0"/>
              </a:rPr>
              <a:t> </a:t>
            </a:r>
          </a:p>
        </p:txBody>
      </p:sp>
      <p:grpSp>
        <p:nvGrpSpPr>
          <p:cNvPr id="33810" name="Skupina 99"/>
          <p:cNvGrpSpPr>
            <a:grpSpLocks/>
          </p:cNvGrpSpPr>
          <p:nvPr/>
        </p:nvGrpSpPr>
        <p:grpSpPr bwMode="auto">
          <a:xfrm>
            <a:off x="2700338" y="1816100"/>
            <a:ext cx="847725" cy="3986213"/>
            <a:chOff x="6927969" y="988417"/>
            <a:chExt cx="848500" cy="3985974"/>
          </a:xfrm>
        </p:grpSpPr>
        <p:sp>
          <p:nvSpPr>
            <p:cNvPr id="33811" name="AutoShape 42"/>
            <p:cNvSpPr>
              <a:spLocks noChangeArrowheads="1"/>
            </p:cNvSpPr>
            <p:nvPr/>
          </p:nvSpPr>
          <p:spPr bwMode="auto">
            <a:xfrm rot="-1982491">
              <a:off x="6927969" y="4745791"/>
              <a:ext cx="228600" cy="228600"/>
            </a:xfrm>
            <a:prstGeom prst="flowChartSummingJunction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 sz="1800">
                <a:latin typeface="Calibri" pitchFamily="34" charset="0"/>
              </a:endParaRPr>
            </a:p>
          </p:txBody>
        </p:sp>
        <p:sp>
          <p:nvSpPr>
            <p:cNvPr id="33812" name="AutoShape 69"/>
            <p:cNvSpPr>
              <a:spLocks noChangeArrowheads="1"/>
            </p:cNvSpPr>
            <p:nvPr/>
          </p:nvSpPr>
          <p:spPr bwMode="auto">
            <a:xfrm rot="-1982491">
              <a:off x="7547869" y="988417"/>
              <a:ext cx="228600" cy="228600"/>
            </a:xfrm>
            <a:prstGeom prst="flowChartSummingJunction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 sz="1800">
                <a:latin typeface="Calibri" pitchFamily="34" charset="0"/>
              </a:endParaRPr>
            </a:p>
          </p:txBody>
        </p:sp>
        <p:sp>
          <p:nvSpPr>
            <p:cNvPr id="103" name="Volný tvar 102"/>
            <p:cNvSpPr/>
            <p:nvPr/>
          </p:nvSpPr>
          <p:spPr>
            <a:xfrm>
              <a:off x="7007417" y="1232877"/>
              <a:ext cx="599034" cy="3501815"/>
            </a:xfrm>
            <a:custGeom>
              <a:avLst/>
              <a:gdLst>
                <a:gd name="connsiteX0" fmla="*/ 598528 w 598528"/>
                <a:gd name="connsiteY0" fmla="*/ 0 h 2698171"/>
                <a:gd name="connsiteX1" fmla="*/ 396648 w 598528"/>
                <a:gd name="connsiteY1" fmla="*/ 433450 h 2698171"/>
                <a:gd name="connsiteX2" fmla="*/ 372897 w 598528"/>
                <a:gd name="connsiteY2" fmla="*/ 866899 h 2698171"/>
                <a:gd name="connsiteX3" fmla="*/ 135391 w 598528"/>
                <a:gd name="connsiteY3" fmla="*/ 1591294 h 2698171"/>
                <a:gd name="connsiteX4" fmla="*/ 4762 w 598528"/>
                <a:gd name="connsiteY4" fmla="*/ 2149434 h 2698171"/>
                <a:gd name="connsiteX5" fmla="*/ 28513 w 598528"/>
                <a:gd name="connsiteY5" fmla="*/ 2648198 h 2698171"/>
                <a:gd name="connsiteX6" fmla="*/ 28513 w 598528"/>
                <a:gd name="connsiteY6" fmla="*/ 2654135 h 2698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8528" h="2698171">
                  <a:moveTo>
                    <a:pt x="598528" y="0"/>
                  </a:moveTo>
                  <a:cubicBezTo>
                    <a:pt x="516390" y="144483"/>
                    <a:pt x="434253" y="288967"/>
                    <a:pt x="396648" y="433450"/>
                  </a:cubicBezTo>
                  <a:cubicBezTo>
                    <a:pt x="359043" y="577933"/>
                    <a:pt x="416440" y="673925"/>
                    <a:pt x="372897" y="866899"/>
                  </a:cubicBezTo>
                  <a:cubicBezTo>
                    <a:pt x="329354" y="1059873"/>
                    <a:pt x="196747" y="1377538"/>
                    <a:pt x="135391" y="1591294"/>
                  </a:cubicBezTo>
                  <a:cubicBezTo>
                    <a:pt x="74035" y="1805050"/>
                    <a:pt x="22575" y="1973283"/>
                    <a:pt x="4762" y="2149434"/>
                  </a:cubicBezTo>
                  <a:cubicBezTo>
                    <a:pt x="-13051" y="2325585"/>
                    <a:pt x="24554" y="2564081"/>
                    <a:pt x="28513" y="2648198"/>
                  </a:cubicBezTo>
                  <a:cubicBezTo>
                    <a:pt x="32471" y="2732315"/>
                    <a:pt x="30492" y="2693225"/>
                    <a:pt x="28513" y="2654135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</p:grpSp>
      <p:sp>
        <p:nvSpPr>
          <p:cNvPr id="33814" name="TextovéPole 105"/>
          <p:cNvSpPr txBox="1">
            <a:spLocks noChangeArrowheads="1"/>
          </p:cNvSpPr>
          <p:nvPr/>
        </p:nvSpPr>
        <p:spPr bwMode="auto">
          <a:xfrm>
            <a:off x="3276600" y="1412875"/>
            <a:ext cx="5000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cs-CZ" sz="1600" b="1">
                <a:latin typeface="Arial" charset="0"/>
                <a:cs typeface="Arial" charset="0"/>
              </a:rPr>
              <a:t>LA</a:t>
            </a:r>
          </a:p>
        </p:txBody>
      </p:sp>
      <p:cxnSp>
        <p:nvCxnSpPr>
          <p:cNvPr id="108" name="Přímá spojnice se šipkou 107"/>
          <p:cNvCxnSpPr/>
          <p:nvPr/>
        </p:nvCxnSpPr>
        <p:spPr>
          <a:xfrm flipH="1">
            <a:off x="2627313" y="3789363"/>
            <a:ext cx="3587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16" name="Line 6"/>
          <p:cNvSpPr>
            <a:spLocks noChangeShapeType="1"/>
          </p:cNvSpPr>
          <p:nvPr/>
        </p:nvSpPr>
        <p:spPr bwMode="auto">
          <a:xfrm flipV="1">
            <a:off x="2916238" y="1916113"/>
            <a:ext cx="415925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17" name="Rectangle 168"/>
          <p:cNvSpPr>
            <a:spLocks noChangeArrowheads="1"/>
          </p:cNvSpPr>
          <p:nvPr/>
        </p:nvSpPr>
        <p:spPr bwMode="auto">
          <a:xfrm>
            <a:off x="1335088" y="1793875"/>
            <a:ext cx="339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cs-CZ" sz="1200" b="1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1200" b="1">
                <a:latin typeface="Calibri" pitchFamily="34" charset="0"/>
              </a:rPr>
              <a:t>X</a:t>
            </a:r>
            <a:r>
              <a:rPr lang="cs-CZ" sz="1200" b="1">
                <a:solidFill>
                  <a:srgbClr val="0000FF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3818" name="Line 6"/>
          <p:cNvSpPr>
            <a:spLocks noChangeShapeType="1"/>
          </p:cNvSpPr>
          <p:nvPr/>
        </p:nvSpPr>
        <p:spPr bwMode="auto">
          <a:xfrm>
            <a:off x="2339975" y="5661025"/>
            <a:ext cx="312738" cy="7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19" name="Rectangle 168"/>
          <p:cNvSpPr>
            <a:spLocks noChangeArrowheads="1"/>
          </p:cNvSpPr>
          <p:nvPr/>
        </p:nvSpPr>
        <p:spPr bwMode="auto">
          <a:xfrm>
            <a:off x="1979613" y="5516563"/>
            <a:ext cx="339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cs-CZ" sz="1200" b="1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1200" b="1">
                <a:latin typeface="Calibri" pitchFamily="34" charset="0"/>
              </a:rPr>
              <a:t>X</a:t>
            </a:r>
            <a:r>
              <a:rPr lang="cs-CZ" sz="1200" b="1">
                <a:solidFill>
                  <a:srgbClr val="0000FF"/>
                </a:solidFill>
                <a:latin typeface="Calibri" pitchFamily="34" charset="0"/>
              </a:rPr>
              <a:t> </a:t>
            </a:r>
          </a:p>
        </p:txBody>
      </p:sp>
      <p:grpSp>
        <p:nvGrpSpPr>
          <p:cNvPr id="33820" name="Skupina 136"/>
          <p:cNvGrpSpPr>
            <a:grpSpLocks/>
          </p:cNvGrpSpPr>
          <p:nvPr/>
        </p:nvGrpSpPr>
        <p:grpSpPr bwMode="auto">
          <a:xfrm>
            <a:off x="4832350" y="1820863"/>
            <a:ext cx="787400" cy="3968750"/>
            <a:chOff x="6953874" y="1808676"/>
            <a:chExt cx="788289" cy="3969278"/>
          </a:xfrm>
        </p:grpSpPr>
        <p:sp>
          <p:nvSpPr>
            <p:cNvPr id="33821" name="AutoShape 42"/>
            <p:cNvSpPr>
              <a:spLocks noChangeArrowheads="1"/>
            </p:cNvSpPr>
            <p:nvPr/>
          </p:nvSpPr>
          <p:spPr bwMode="auto">
            <a:xfrm rot="-1982491">
              <a:off x="6953874" y="5549354"/>
              <a:ext cx="228600" cy="228600"/>
            </a:xfrm>
            <a:prstGeom prst="flowChartSummingJunction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 sz="1800">
                <a:latin typeface="Calibri" pitchFamily="34" charset="0"/>
              </a:endParaRPr>
            </a:p>
          </p:txBody>
        </p:sp>
        <p:sp>
          <p:nvSpPr>
            <p:cNvPr id="33822" name="AutoShape 69"/>
            <p:cNvSpPr>
              <a:spLocks noChangeArrowheads="1"/>
            </p:cNvSpPr>
            <p:nvPr/>
          </p:nvSpPr>
          <p:spPr bwMode="auto">
            <a:xfrm rot="-1982491">
              <a:off x="7513563" y="1808676"/>
              <a:ext cx="228600" cy="228600"/>
            </a:xfrm>
            <a:prstGeom prst="flowChartSummingJunction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 sz="1800">
                <a:latin typeface="Calibri" pitchFamily="34" charset="0"/>
              </a:endParaRPr>
            </a:p>
          </p:txBody>
        </p:sp>
        <p:sp>
          <p:nvSpPr>
            <p:cNvPr id="140" name="Volný tvar 139"/>
            <p:cNvSpPr/>
            <p:nvPr/>
          </p:nvSpPr>
          <p:spPr>
            <a:xfrm>
              <a:off x="7007910" y="2037306"/>
              <a:ext cx="597574" cy="3467561"/>
            </a:xfrm>
            <a:custGeom>
              <a:avLst/>
              <a:gdLst>
                <a:gd name="connsiteX0" fmla="*/ 598528 w 598528"/>
                <a:gd name="connsiteY0" fmla="*/ 0 h 2698171"/>
                <a:gd name="connsiteX1" fmla="*/ 396648 w 598528"/>
                <a:gd name="connsiteY1" fmla="*/ 433450 h 2698171"/>
                <a:gd name="connsiteX2" fmla="*/ 372897 w 598528"/>
                <a:gd name="connsiteY2" fmla="*/ 866899 h 2698171"/>
                <a:gd name="connsiteX3" fmla="*/ 135391 w 598528"/>
                <a:gd name="connsiteY3" fmla="*/ 1591294 h 2698171"/>
                <a:gd name="connsiteX4" fmla="*/ 4762 w 598528"/>
                <a:gd name="connsiteY4" fmla="*/ 2149434 h 2698171"/>
                <a:gd name="connsiteX5" fmla="*/ 28513 w 598528"/>
                <a:gd name="connsiteY5" fmla="*/ 2648198 h 2698171"/>
                <a:gd name="connsiteX6" fmla="*/ 28513 w 598528"/>
                <a:gd name="connsiteY6" fmla="*/ 2654135 h 2698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8528" h="2698171">
                  <a:moveTo>
                    <a:pt x="598528" y="0"/>
                  </a:moveTo>
                  <a:cubicBezTo>
                    <a:pt x="516390" y="144483"/>
                    <a:pt x="434253" y="288967"/>
                    <a:pt x="396648" y="433450"/>
                  </a:cubicBezTo>
                  <a:cubicBezTo>
                    <a:pt x="359043" y="577933"/>
                    <a:pt x="416440" y="673925"/>
                    <a:pt x="372897" y="866899"/>
                  </a:cubicBezTo>
                  <a:cubicBezTo>
                    <a:pt x="329354" y="1059873"/>
                    <a:pt x="196747" y="1377538"/>
                    <a:pt x="135391" y="1591294"/>
                  </a:cubicBezTo>
                  <a:cubicBezTo>
                    <a:pt x="74035" y="1805050"/>
                    <a:pt x="22575" y="1973283"/>
                    <a:pt x="4762" y="2149434"/>
                  </a:cubicBezTo>
                  <a:cubicBezTo>
                    <a:pt x="-13051" y="2325585"/>
                    <a:pt x="24554" y="2564081"/>
                    <a:pt x="28513" y="2648198"/>
                  </a:cubicBezTo>
                  <a:cubicBezTo>
                    <a:pt x="32471" y="2732315"/>
                    <a:pt x="30492" y="2693225"/>
                    <a:pt x="28513" y="2654135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</p:grpSp>
      <p:sp>
        <p:nvSpPr>
          <p:cNvPr id="33824" name="TextovéPole 145"/>
          <p:cNvSpPr txBox="1">
            <a:spLocks noChangeArrowheads="1"/>
          </p:cNvSpPr>
          <p:nvPr/>
        </p:nvSpPr>
        <p:spPr bwMode="auto">
          <a:xfrm>
            <a:off x="5292725" y="1412875"/>
            <a:ext cx="5000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cs-CZ" sz="1600" b="1">
                <a:latin typeface="Arial" charset="0"/>
                <a:cs typeface="Arial" charset="0"/>
              </a:rPr>
              <a:t>LD</a:t>
            </a:r>
          </a:p>
        </p:txBody>
      </p:sp>
      <p:grpSp>
        <p:nvGrpSpPr>
          <p:cNvPr id="33825" name="Skupina 149"/>
          <p:cNvGrpSpPr>
            <a:grpSpLocks/>
          </p:cNvGrpSpPr>
          <p:nvPr/>
        </p:nvGrpSpPr>
        <p:grpSpPr bwMode="auto">
          <a:xfrm rot="1282938">
            <a:off x="1408113" y="2247900"/>
            <a:ext cx="400050" cy="885825"/>
            <a:chOff x="1249481" y="2814442"/>
            <a:chExt cx="400280" cy="886268"/>
          </a:xfrm>
        </p:grpSpPr>
        <p:sp>
          <p:nvSpPr>
            <p:cNvPr id="33826" name="Line 6"/>
            <p:cNvSpPr>
              <a:spLocks noChangeShapeType="1"/>
            </p:cNvSpPr>
            <p:nvPr/>
          </p:nvSpPr>
          <p:spPr bwMode="auto">
            <a:xfrm flipH="1" flipV="1">
              <a:off x="1402931" y="2814442"/>
              <a:ext cx="246830" cy="84710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27" name="Line 6"/>
            <p:cNvSpPr>
              <a:spLocks noChangeShapeType="1"/>
            </p:cNvSpPr>
            <p:nvPr/>
          </p:nvSpPr>
          <p:spPr bwMode="auto">
            <a:xfrm flipV="1">
              <a:off x="1249481" y="2822135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28" name="Line 6"/>
            <p:cNvSpPr>
              <a:spLocks noChangeShapeType="1"/>
            </p:cNvSpPr>
            <p:nvPr/>
          </p:nvSpPr>
          <p:spPr bwMode="auto">
            <a:xfrm flipV="1">
              <a:off x="1496311" y="3651391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3829" name="Skupina 168"/>
          <p:cNvGrpSpPr>
            <a:grpSpLocks/>
          </p:cNvGrpSpPr>
          <p:nvPr/>
        </p:nvGrpSpPr>
        <p:grpSpPr bwMode="auto">
          <a:xfrm>
            <a:off x="2987675" y="5229225"/>
            <a:ext cx="292100" cy="247650"/>
            <a:chOff x="3658046" y="2033800"/>
            <a:chExt cx="291375" cy="246986"/>
          </a:xfrm>
        </p:grpSpPr>
        <p:pic>
          <p:nvPicPr>
            <p:cNvPr id="33830" name="Picture 2" descr="D:\Učení\Materialy\!!situační značky\značky\mechanizovane kolove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8046" y="2093146"/>
              <a:ext cx="291375" cy="1876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71" name="Přímá spojnice 170"/>
            <p:cNvCxnSpPr/>
            <p:nvPr/>
          </p:nvCxnSpPr>
          <p:spPr>
            <a:xfrm>
              <a:off x="3803734" y="2033800"/>
              <a:ext cx="0" cy="5858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832" name="Skupina 171"/>
          <p:cNvGrpSpPr>
            <a:grpSpLocks/>
          </p:cNvGrpSpPr>
          <p:nvPr/>
        </p:nvGrpSpPr>
        <p:grpSpPr bwMode="auto">
          <a:xfrm>
            <a:off x="3419475" y="2205038"/>
            <a:ext cx="292100" cy="246062"/>
            <a:chOff x="3658046" y="2033800"/>
            <a:chExt cx="291375" cy="246986"/>
          </a:xfrm>
        </p:grpSpPr>
        <p:pic>
          <p:nvPicPr>
            <p:cNvPr id="33833" name="Picture 2" descr="D:\Učení\Materialy\!!situační značky\značky\mechanizovane kolove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8046" y="2093146"/>
              <a:ext cx="291375" cy="1876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74" name="Přímá spojnice 173"/>
            <p:cNvCxnSpPr/>
            <p:nvPr/>
          </p:nvCxnSpPr>
          <p:spPr>
            <a:xfrm>
              <a:off x="3803734" y="2033800"/>
              <a:ext cx="0" cy="5895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835" name="Skupina 174"/>
          <p:cNvGrpSpPr>
            <a:grpSpLocks/>
          </p:cNvGrpSpPr>
          <p:nvPr/>
        </p:nvGrpSpPr>
        <p:grpSpPr bwMode="auto">
          <a:xfrm>
            <a:off x="3276600" y="2565400"/>
            <a:ext cx="290513" cy="246063"/>
            <a:chOff x="3658046" y="2033800"/>
            <a:chExt cx="291375" cy="246986"/>
          </a:xfrm>
        </p:grpSpPr>
        <p:pic>
          <p:nvPicPr>
            <p:cNvPr id="33836" name="Picture 2" descr="D:\Učení\Materialy\!!situační značky\značky\mechanizovane kolove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8046" y="2093146"/>
              <a:ext cx="291375" cy="1876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77" name="Přímá spojnice 176"/>
            <p:cNvCxnSpPr/>
            <p:nvPr/>
          </p:nvCxnSpPr>
          <p:spPr>
            <a:xfrm>
              <a:off x="3802938" y="2033800"/>
              <a:ext cx="0" cy="5895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838" name="Skupina 177"/>
          <p:cNvGrpSpPr>
            <a:grpSpLocks/>
          </p:cNvGrpSpPr>
          <p:nvPr/>
        </p:nvGrpSpPr>
        <p:grpSpPr bwMode="auto">
          <a:xfrm>
            <a:off x="3348038" y="3213100"/>
            <a:ext cx="290512" cy="247650"/>
            <a:chOff x="3658046" y="2033800"/>
            <a:chExt cx="291375" cy="246986"/>
          </a:xfrm>
        </p:grpSpPr>
        <p:pic>
          <p:nvPicPr>
            <p:cNvPr id="33839" name="Picture 2" descr="D:\Učení\Materialy\!!situační značky\značky\mechanizovane kolove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8046" y="2093146"/>
              <a:ext cx="291375" cy="1876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80" name="Přímá spojnice 179"/>
            <p:cNvCxnSpPr/>
            <p:nvPr/>
          </p:nvCxnSpPr>
          <p:spPr>
            <a:xfrm>
              <a:off x="3802937" y="2033800"/>
              <a:ext cx="0" cy="5858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841" name="Skupina 180"/>
          <p:cNvGrpSpPr>
            <a:grpSpLocks/>
          </p:cNvGrpSpPr>
          <p:nvPr/>
        </p:nvGrpSpPr>
        <p:grpSpPr bwMode="auto">
          <a:xfrm>
            <a:off x="3132138" y="4292600"/>
            <a:ext cx="290512" cy="247650"/>
            <a:chOff x="3658046" y="2033800"/>
            <a:chExt cx="291375" cy="246986"/>
          </a:xfrm>
        </p:grpSpPr>
        <p:pic>
          <p:nvPicPr>
            <p:cNvPr id="33842" name="Picture 2" descr="D:\Učení\Materialy\!!situační značky\značky\mechanizovane kolove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8046" y="2093146"/>
              <a:ext cx="291375" cy="1876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83" name="Přímá spojnice 182"/>
            <p:cNvCxnSpPr/>
            <p:nvPr/>
          </p:nvCxnSpPr>
          <p:spPr>
            <a:xfrm>
              <a:off x="3802937" y="2033800"/>
              <a:ext cx="0" cy="5858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844" name="Line 6"/>
          <p:cNvSpPr>
            <a:spLocks noChangeShapeType="1"/>
          </p:cNvSpPr>
          <p:nvPr/>
        </p:nvSpPr>
        <p:spPr bwMode="auto">
          <a:xfrm flipV="1">
            <a:off x="4284663" y="5661025"/>
            <a:ext cx="525462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45" name="Line 6"/>
          <p:cNvSpPr>
            <a:spLocks noChangeShapeType="1"/>
          </p:cNvSpPr>
          <p:nvPr/>
        </p:nvSpPr>
        <p:spPr bwMode="auto">
          <a:xfrm flipV="1">
            <a:off x="4716463" y="1916113"/>
            <a:ext cx="669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46" name="AutoShape 69"/>
          <p:cNvSpPr>
            <a:spLocks noChangeArrowheads="1"/>
          </p:cNvSpPr>
          <p:nvPr/>
        </p:nvSpPr>
        <p:spPr bwMode="auto">
          <a:xfrm rot="-1982491">
            <a:off x="2600325" y="1889125"/>
            <a:ext cx="228600" cy="228600"/>
          </a:xfrm>
          <a:prstGeom prst="flowChartSummingJunction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 sz="1800">
              <a:latin typeface="Calibri" pitchFamily="34" charset="0"/>
            </a:endParaRPr>
          </a:p>
        </p:txBody>
      </p:sp>
      <p:sp>
        <p:nvSpPr>
          <p:cNvPr id="33847" name="Line 7"/>
          <p:cNvSpPr>
            <a:spLocks noChangeShapeType="1"/>
          </p:cNvSpPr>
          <p:nvPr/>
        </p:nvSpPr>
        <p:spPr bwMode="auto">
          <a:xfrm flipV="1">
            <a:off x="1619250" y="1916113"/>
            <a:ext cx="10080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48" name="AutoShape 69"/>
          <p:cNvSpPr>
            <a:spLocks noChangeArrowheads="1"/>
          </p:cNvSpPr>
          <p:nvPr/>
        </p:nvSpPr>
        <p:spPr bwMode="auto">
          <a:xfrm rot="-1982491">
            <a:off x="2095500" y="4697413"/>
            <a:ext cx="228600" cy="228600"/>
          </a:xfrm>
          <a:prstGeom prst="flowChartSummingJunction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 sz="1800">
              <a:latin typeface="Calibri" pitchFamily="34" charset="0"/>
            </a:endParaRPr>
          </a:p>
        </p:txBody>
      </p:sp>
      <p:grpSp>
        <p:nvGrpSpPr>
          <p:cNvPr id="33849" name="Skupina 192"/>
          <p:cNvGrpSpPr>
            <a:grpSpLocks noChangeAspect="1"/>
          </p:cNvGrpSpPr>
          <p:nvPr/>
        </p:nvGrpSpPr>
        <p:grpSpPr bwMode="auto">
          <a:xfrm rot="600905">
            <a:off x="2441575" y="2117725"/>
            <a:ext cx="244475" cy="1200150"/>
            <a:chOff x="7812360" y="4005064"/>
            <a:chExt cx="432048" cy="2304256"/>
          </a:xfrm>
        </p:grpSpPr>
        <p:sp>
          <p:nvSpPr>
            <p:cNvPr id="185" name="Oblouk 184"/>
            <p:cNvSpPr/>
            <p:nvPr/>
          </p:nvSpPr>
          <p:spPr>
            <a:xfrm>
              <a:off x="7810183" y="5156756"/>
              <a:ext cx="432048" cy="289555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  <p:sp>
          <p:nvSpPr>
            <p:cNvPr id="186" name="Oblouk 185"/>
            <p:cNvSpPr/>
            <p:nvPr/>
          </p:nvSpPr>
          <p:spPr>
            <a:xfrm>
              <a:off x="7811110" y="5444400"/>
              <a:ext cx="432048" cy="286508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  <p:sp>
          <p:nvSpPr>
            <p:cNvPr id="187" name="Oblouk 186"/>
            <p:cNvSpPr/>
            <p:nvPr/>
          </p:nvSpPr>
          <p:spPr>
            <a:xfrm>
              <a:off x="7809761" y="5732529"/>
              <a:ext cx="432048" cy="289555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  <p:sp>
          <p:nvSpPr>
            <p:cNvPr id="188" name="Oblouk 187"/>
            <p:cNvSpPr/>
            <p:nvPr/>
          </p:nvSpPr>
          <p:spPr>
            <a:xfrm>
              <a:off x="7811954" y="4292853"/>
              <a:ext cx="432048" cy="286508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  <p:sp>
          <p:nvSpPr>
            <p:cNvPr id="189" name="Oblouk 188"/>
            <p:cNvSpPr/>
            <p:nvPr/>
          </p:nvSpPr>
          <p:spPr>
            <a:xfrm>
              <a:off x="7810604" y="4580982"/>
              <a:ext cx="432048" cy="289555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  <p:sp>
          <p:nvSpPr>
            <p:cNvPr id="190" name="Oblouk 189"/>
            <p:cNvSpPr/>
            <p:nvPr/>
          </p:nvSpPr>
          <p:spPr>
            <a:xfrm>
              <a:off x="7811531" y="4868626"/>
              <a:ext cx="432048" cy="286508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  <p:sp>
          <p:nvSpPr>
            <p:cNvPr id="191" name="Oblouk 190"/>
            <p:cNvSpPr/>
            <p:nvPr/>
          </p:nvSpPr>
          <p:spPr>
            <a:xfrm>
              <a:off x="7810687" y="6020173"/>
              <a:ext cx="432048" cy="286508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  <p:sp>
          <p:nvSpPr>
            <p:cNvPr id="192" name="Oblouk 191"/>
            <p:cNvSpPr/>
            <p:nvPr/>
          </p:nvSpPr>
          <p:spPr>
            <a:xfrm>
              <a:off x="7811027" y="4005209"/>
              <a:ext cx="432048" cy="289555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</p:grpSp>
      <p:grpSp>
        <p:nvGrpSpPr>
          <p:cNvPr id="33858" name="Skupina 193"/>
          <p:cNvGrpSpPr>
            <a:grpSpLocks noChangeAspect="1"/>
          </p:cNvGrpSpPr>
          <p:nvPr/>
        </p:nvGrpSpPr>
        <p:grpSpPr bwMode="auto">
          <a:xfrm rot="600905">
            <a:off x="2246313" y="3295650"/>
            <a:ext cx="242887" cy="1431925"/>
            <a:chOff x="7812360" y="4005064"/>
            <a:chExt cx="432048" cy="2304256"/>
          </a:xfrm>
        </p:grpSpPr>
        <p:sp>
          <p:nvSpPr>
            <p:cNvPr id="195" name="Oblouk 194"/>
            <p:cNvSpPr/>
            <p:nvPr/>
          </p:nvSpPr>
          <p:spPr>
            <a:xfrm>
              <a:off x="7811807" y="5156920"/>
              <a:ext cx="432048" cy="288671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  <p:sp>
          <p:nvSpPr>
            <p:cNvPr id="196" name="Oblouk 195"/>
            <p:cNvSpPr/>
            <p:nvPr/>
          </p:nvSpPr>
          <p:spPr>
            <a:xfrm>
              <a:off x="7810702" y="5445046"/>
              <a:ext cx="432048" cy="288670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  <p:sp>
          <p:nvSpPr>
            <p:cNvPr id="197" name="Oblouk 196"/>
            <p:cNvSpPr/>
            <p:nvPr/>
          </p:nvSpPr>
          <p:spPr>
            <a:xfrm>
              <a:off x="7809351" y="5733191"/>
              <a:ext cx="432048" cy="286116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  <p:sp>
          <p:nvSpPr>
            <p:cNvPr id="198" name="Oblouk 197"/>
            <p:cNvSpPr/>
            <p:nvPr/>
          </p:nvSpPr>
          <p:spPr>
            <a:xfrm>
              <a:off x="7809562" y="4293431"/>
              <a:ext cx="432048" cy="288670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  <p:sp>
          <p:nvSpPr>
            <p:cNvPr id="199" name="Oblouk 198"/>
            <p:cNvSpPr/>
            <p:nvPr/>
          </p:nvSpPr>
          <p:spPr>
            <a:xfrm>
              <a:off x="7810991" y="4581132"/>
              <a:ext cx="432050" cy="286116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  <p:sp>
          <p:nvSpPr>
            <p:cNvPr id="200" name="Oblouk 199"/>
            <p:cNvSpPr/>
            <p:nvPr/>
          </p:nvSpPr>
          <p:spPr>
            <a:xfrm>
              <a:off x="7809640" y="4866722"/>
              <a:ext cx="432050" cy="288671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  <p:sp>
          <p:nvSpPr>
            <p:cNvPr id="201" name="Oblouk 200"/>
            <p:cNvSpPr/>
            <p:nvPr/>
          </p:nvSpPr>
          <p:spPr>
            <a:xfrm>
              <a:off x="7810779" y="6018337"/>
              <a:ext cx="432050" cy="288671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  <p:sp>
          <p:nvSpPr>
            <p:cNvPr id="202" name="Oblouk 201"/>
            <p:cNvSpPr/>
            <p:nvPr/>
          </p:nvSpPr>
          <p:spPr>
            <a:xfrm>
              <a:off x="7810668" y="4005305"/>
              <a:ext cx="432048" cy="288671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</p:grpSp>
      <p:sp>
        <p:nvSpPr>
          <p:cNvPr id="33867" name="TextovéPole 202"/>
          <p:cNvSpPr txBox="1">
            <a:spLocks noChangeArrowheads="1"/>
          </p:cNvSpPr>
          <p:nvPr/>
        </p:nvSpPr>
        <p:spPr bwMode="auto">
          <a:xfrm>
            <a:off x="2411413" y="1412875"/>
            <a:ext cx="720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cs-CZ" sz="1600" b="1">
                <a:solidFill>
                  <a:srgbClr val="FF0000"/>
                </a:solidFill>
                <a:latin typeface="Arial" charset="0"/>
                <a:cs typeface="Arial" charset="0"/>
              </a:rPr>
              <a:t>FLET</a:t>
            </a:r>
          </a:p>
        </p:txBody>
      </p:sp>
      <p:grpSp>
        <p:nvGrpSpPr>
          <p:cNvPr id="33868" name="Skupina 256"/>
          <p:cNvGrpSpPr>
            <a:grpSpLocks/>
          </p:cNvGrpSpPr>
          <p:nvPr/>
        </p:nvGrpSpPr>
        <p:grpSpPr bwMode="auto">
          <a:xfrm rot="-5400000">
            <a:off x="4818857" y="4477543"/>
            <a:ext cx="215900" cy="277813"/>
            <a:chOff x="7740352" y="5589240"/>
            <a:chExt cx="216024" cy="276999"/>
          </a:xfrm>
        </p:grpSpPr>
        <p:sp>
          <p:nvSpPr>
            <p:cNvPr id="33869" name="TextovéPole 252"/>
            <p:cNvSpPr txBox="1">
              <a:spLocks noChangeArrowheads="1"/>
            </p:cNvSpPr>
            <p:nvPr/>
          </p:nvSpPr>
          <p:spPr bwMode="auto">
            <a:xfrm>
              <a:off x="7740352" y="5589240"/>
              <a:ext cx="216024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cs-CZ" sz="1800">
                <a:latin typeface="Calibri" pitchFamily="34" charset="0"/>
              </a:endParaRPr>
            </a:p>
          </p:txBody>
        </p:sp>
        <p:grpSp>
          <p:nvGrpSpPr>
            <p:cNvPr id="33870" name="Skupina 253"/>
            <p:cNvGrpSpPr>
              <a:grpSpLocks noChangeAspect="1"/>
            </p:cNvGrpSpPr>
            <p:nvPr/>
          </p:nvGrpSpPr>
          <p:grpSpPr bwMode="auto">
            <a:xfrm>
              <a:off x="7812360" y="5675256"/>
              <a:ext cx="51014" cy="124988"/>
              <a:chOff x="9828584" y="4075139"/>
              <a:chExt cx="75777" cy="169277"/>
            </a:xfrm>
          </p:grpSpPr>
          <p:cxnSp>
            <p:nvCxnSpPr>
              <p:cNvPr id="255" name="Přímá spojnice 209"/>
              <p:cNvCxnSpPr/>
              <p:nvPr/>
            </p:nvCxnSpPr>
            <p:spPr>
              <a:xfrm>
                <a:off x="9827797" y="4074404"/>
                <a:ext cx="0" cy="16935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Přímá spojnice 210"/>
              <p:cNvCxnSpPr/>
              <p:nvPr/>
            </p:nvCxnSpPr>
            <p:spPr>
              <a:xfrm>
                <a:off x="9903299" y="4074404"/>
                <a:ext cx="0" cy="16935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873" name="Skupina 257"/>
          <p:cNvGrpSpPr>
            <a:grpSpLocks/>
          </p:cNvGrpSpPr>
          <p:nvPr/>
        </p:nvGrpSpPr>
        <p:grpSpPr bwMode="auto">
          <a:xfrm rot="-4117859">
            <a:off x="4992688" y="3586162"/>
            <a:ext cx="215900" cy="276225"/>
            <a:chOff x="7740352" y="5589240"/>
            <a:chExt cx="216024" cy="276999"/>
          </a:xfrm>
        </p:grpSpPr>
        <p:sp>
          <p:nvSpPr>
            <p:cNvPr id="33874" name="TextovéPole 258"/>
            <p:cNvSpPr txBox="1">
              <a:spLocks noChangeArrowheads="1"/>
            </p:cNvSpPr>
            <p:nvPr/>
          </p:nvSpPr>
          <p:spPr bwMode="auto">
            <a:xfrm>
              <a:off x="7740352" y="5589240"/>
              <a:ext cx="216024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cs-CZ" sz="1800">
                <a:latin typeface="Calibri" pitchFamily="34" charset="0"/>
              </a:endParaRPr>
            </a:p>
          </p:txBody>
        </p:sp>
        <p:grpSp>
          <p:nvGrpSpPr>
            <p:cNvPr id="33875" name="Skupina 253"/>
            <p:cNvGrpSpPr>
              <a:grpSpLocks noChangeAspect="1"/>
            </p:cNvGrpSpPr>
            <p:nvPr/>
          </p:nvGrpSpPr>
          <p:grpSpPr bwMode="auto">
            <a:xfrm>
              <a:off x="7812360" y="5675256"/>
              <a:ext cx="51014" cy="124988"/>
              <a:chOff x="9828584" y="4075139"/>
              <a:chExt cx="75777" cy="169277"/>
            </a:xfrm>
          </p:grpSpPr>
          <p:cxnSp>
            <p:nvCxnSpPr>
              <p:cNvPr id="261" name="Přímá spojnice 209"/>
              <p:cNvCxnSpPr/>
              <p:nvPr/>
            </p:nvCxnSpPr>
            <p:spPr>
              <a:xfrm>
                <a:off x="9828519" y="4072098"/>
                <a:ext cx="0" cy="17032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Přímá spojnice 210"/>
              <p:cNvCxnSpPr/>
              <p:nvPr/>
            </p:nvCxnSpPr>
            <p:spPr>
              <a:xfrm>
                <a:off x="9901695" y="4071402"/>
                <a:ext cx="0" cy="17032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878" name="Skupina 262"/>
          <p:cNvGrpSpPr>
            <a:grpSpLocks/>
          </p:cNvGrpSpPr>
          <p:nvPr/>
        </p:nvGrpSpPr>
        <p:grpSpPr bwMode="auto">
          <a:xfrm rot="-4231366">
            <a:off x="5134769" y="3005932"/>
            <a:ext cx="215900" cy="277812"/>
            <a:chOff x="7740352" y="5589240"/>
            <a:chExt cx="216024" cy="276999"/>
          </a:xfrm>
        </p:grpSpPr>
        <p:sp>
          <p:nvSpPr>
            <p:cNvPr id="33879" name="TextovéPole 263"/>
            <p:cNvSpPr txBox="1">
              <a:spLocks noChangeArrowheads="1"/>
            </p:cNvSpPr>
            <p:nvPr/>
          </p:nvSpPr>
          <p:spPr bwMode="auto">
            <a:xfrm>
              <a:off x="7740352" y="5589240"/>
              <a:ext cx="216024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cs-CZ" sz="1800">
                <a:latin typeface="Calibri" pitchFamily="34" charset="0"/>
              </a:endParaRPr>
            </a:p>
          </p:txBody>
        </p:sp>
        <p:grpSp>
          <p:nvGrpSpPr>
            <p:cNvPr id="33880" name="Skupina 253"/>
            <p:cNvGrpSpPr>
              <a:grpSpLocks noChangeAspect="1"/>
            </p:cNvGrpSpPr>
            <p:nvPr/>
          </p:nvGrpSpPr>
          <p:grpSpPr bwMode="auto">
            <a:xfrm>
              <a:off x="7812360" y="5675256"/>
              <a:ext cx="51014" cy="124988"/>
              <a:chOff x="9828584" y="4075139"/>
              <a:chExt cx="75777" cy="169277"/>
            </a:xfrm>
          </p:grpSpPr>
          <p:cxnSp>
            <p:nvCxnSpPr>
              <p:cNvPr id="266" name="Přímá spojnice 209"/>
              <p:cNvCxnSpPr/>
              <p:nvPr/>
            </p:nvCxnSpPr>
            <p:spPr>
              <a:xfrm>
                <a:off x="9828545" y="4071919"/>
                <a:ext cx="0" cy="16935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Přímá spojnice 210"/>
              <p:cNvCxnSpPr/>
              <p:nvPr/>
            </p:nvCxnSpPr>
            <p:spPr>
              <a:xfrm>
                <a:off x="9906154" y="4071993"/>
                <a:ext cx="0" cy="16935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883" name="Skupina 267"/>
          <p:cNvGrpSpPr>
            <a:grpSpLocks/>
          </p:cNvGrpSpPr>
          <p:nvPr/>
        </p:nvGrpSpPr>
        <p:grpSpPr bwMode="auto">
          <a:xfrm rot="-4029093">
            <a:off x="5281613" y="2147887"/>
            <a:ext cx="215900" cy="276225"/>
            <a:chOff x="7740352" y="5589240"/>
            <a:chExt cx="216024" cy="276999"/>
          </a:xfrm>
        </p:grpSpPr>
        <p:sp>
          <p:nvSpPr>
            <p:cNvPr id="33884" name="TextovéPole 268"/>
            <p:cNvSpPr txBox="1">
              <a:spLocks noChangeArrowheads="1"/>
            </p:cNvSpPr>
            <p:nvPr/>
          </p:nvSpPr>
          <p:spPr bwMode="auto">
            <a:xfrm>
              <a:off x="7740352" y="5589240"/>
              <a:ext cx="216024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cs-CZ" sz="1800">
                <a:latin typeface="Calibri" pitchFamily="34" charset="0"/>
              </a:endParaRPr>
            </a:p>
          </p:txBody>
        </p:sp>
        <p:grpSp>
          <p:nvGrpSpPr>
            <p:cNvPr id="33885" name="Skupina 253"/>
            <p:cNvGrpSpPr>
              <a:grpSpLocks noChangeAspect="1"/>
            </p:cNvGrpSpPr>
            <p:nvPr/>
          </p:nvGrpSpPr>
          <p:grpSpPr bwMode="auto">
            <a:xfrm>
              <a:off x="7812360" y="5675256"/>
              <a:ext cx="51014" cy="124988"/>
              <a:chOff x="9828584" y="4075139"/>
              <a:chExt cx="75777" cy="169277"/>
            </a:xfrm>
          </p:grpSpPr>
          <p:cxnSp>
            <p:nvCxnSpPr>
              <p:cNvPr id="271" name="Přímá spojnice 209"/>
              <p:cNvCxnSpPr/>
              <p:nvPr/>
            </p:nvCxnSpPr>
            <p:spPr>
              <a:xfrm>
                <a:off x="9827932" y="4071371"/>
                <a:ext cx="0" cy="17032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Přímá spojnice 210"/>
              <p:cNvCxnSpPr/>
              <p:nvPr/>
            </p:nvCxnSpPr>
            <p:spPr>
              <a:xfrm>
                <a:off x="9902898" y="4072922"/>
                <a:ext cx="0" cy="17032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15" name="Obdélník 314"/>
          <p:cNvSpPr/>
          <p:nvPr/>
        </p:nvSpPr>
        <p:spPr>
          <a:xfrm>
            <a:off x="467544" y="260648"/>
            <a:ext cx="8064896" cy="1200329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cs-CZ"/>
              <a:t>Po provedené palebné přípravě bude provedena úhrada spotřebované munice u dělostřelectva a ženijních jednotek – provedení přísunu od prlog do určených postavení</a:t>
            </a:r>
          </a:p>
        </p:txBody>
      </p:sp>
      <p:grpSp>
        <p:nvGrpSpPr>
          <p:cNvPr id="33891" name="Skupina 212"/>
          <p:cNvGrpSpPr>
            <a:grpSpLocks/>
          </p:cNvGrpSpPr>
          <p:nvPr/>
        </p:nvGrpSpPr>
        <p:grpSpPr bwMode="auto">
          <a:xfrm>
            <a:off x="4427538" y="1989138"/>
            <a:ext cx="720725" cy="503237"/>
            <a:chOff x="5148064" y="2996952"/>
            <a:chExt cx="1075874" cy="684005"/>
          </a:xfrm>
        </p:grpSpPr>
        <p:sp>
          <p:nvSpPr>
            <p:cNvPr id="216" name="Šipka doleva 215"/>
            <p:cNvSpPr/>
            <p:nvPr/>
          </p:nvSpPr>
          <p:spPr>
            <a:xfrm>
              <a:off x="5148064" y="2996952"/>
              <a:ext cx="1075874" cy="684005"/>
            </a:xfrm>
            <a:prstGeom prst="lef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  <p:grpSp>
          <p:nvGrpSpPr>
            <p:cNvPr id="33893" name="Skupina 66"/>
            <p:cNvGrpSpPr>
              <a:grpSpLocks noChangeAspect="1"/>
            </p:cNvGrpSpPr>
            <p:nvPr/>
          </p:nvGrpSpPr>
          <p:grpSpPr bwMode="auto">
            <a:xfrm>
              <a:off x="5580112" y="3212976"/>
              <a:ext cx="291375" cy="246986"/>
              <a:chOff x="1335934" y="1407826"/>
              <a:chExt cx="614409" cy="520811"/>
            </a:xfrm>
          </p:grpSpPr>
          <p:pic>
            <p:nvPicPr>
              <p:cNvPr id="33894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35934" y="1532967"/>
                <a:ext cx="614409" cy="39567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33895" name="Skupina 68"/>
              <p:cNvGrpSpPr>
                <a:grpSpLocks noChangeAspect="1"/>
              </p:cNvGrpSpPr>
              <p:nvPr/>
            </p:nvGrpSpPr>
            <p:grpSpPr bwMode="auto">
              <a:xfrm>
                <a:off x="1613547" y="1407826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257" name="Přímá spojnice 69"/>
                <p:cNvCxnSpPr/>
                <p:nvPr/>
              </p:nvCxnSpPr>
              <p:spPr>
                <a:xfrm>
                  <a:off x="9829528" y="4074429"/>
                  <a:ext cx="0" cy="172542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Přímá spojnice 70"/>
                <p:cNvCxnSpPr/>
                <p:nvPr/>
              </p:nvCxnSpPr>
              <p:spPr>
                <a:xfrm>
                  <a:off x="9903753" y="4074429"/>
                  <a:ext cx="0" cy="172542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3898" name="Skupina 149"/>
          <p:cNvGrpSpPr>
            <a:grpSpLocks/>
          </p:cNvGrpSpPr>
          <p:nvPr/>
        </p:nvGrpSpPr>
        <p:grpSpPr bwMode="auto">
          <a:xfrm rot="1883080">
            <a:off x="1173163" y="3613150"/>
            <a:ext cx="400050" cy="885825"/>
            <a:chOff x="1249481" y="2814442"/>
            <a:chExt cx="400280" cy="886268"/>
          </a:xfrm>
        </p:grpSpPr>
        <p:sp>
          <p:nvSpPr>
            <p:cNvPr id="33899" name="Line 6"/>
            <p:cNvSpPr>
              <a:spLocks noChangeShapeType="1"/>
            </p:cNvSpPr>
            <p:nvPr/>
          </p:nvSpPr>
          <p:spPr bwMode="auto">
            <a:xfrm flipH="1" flipV="1">
              <a:off x="1402931" y="2814442"/>
              <a:ext cx="246830" cy="84710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900" name="Line 6"/>
            <p:cNvSpPr>
              <a:spLocks noChangeShapeType="1"/>
            </p:cNvSpPr>
            <p:nvPr/>
          </p:nvSpPr>
          <p:spPr bwMode="auto">
            <a:xfrm flipV="1">
              <a:off x="1249481" y="2822135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901" name="Line 6"/>
            <p:cNvSpPr>
              <a:spLocks noChangeShapeType="1"/>
            </p:cNvSpPr>
            <p:nvPr/>
          </p:nvSpPr>
          <p:spPr bwMode="auto">
            <a:xfrm flipV="1">
              <a:off x="1496311" y="3651391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3902" name="Skupina 272"/>
          <p:cNvGrpSpPr>
            <a:grpSpLocks/>
          </p:cNvGrpSpPr>
          <p:nvPr/>
        </p:nvGrpSpPr>
        <p:grpSpPr bwMode="auto">
          <a:xfrm>
            <a:off x="4140200" y="3860800"/>
            <a:ext cx="719138" cy="504825"/>
            <a:chOff x="5148064" y="2996952"/>
            <a:chExt cx="1075874" cy="684005"/>
          </a:xfrm>
        </p:grpSpPr>
        <p:sp>
          <p:nvSpPr>
            <p:cNvPr id="275" name="Šipka doleva 274"/>
            <p:cNvSpPr/>
            <p:nvPr/>
          </p:nvSpPr>
          <p:spPr>
            <a:xfrm>
              <a:off x="5148064" y="2996952"/>
              <a:ext cx="1075874" cy="684005"/>
            </a:xfrm>
            <a:prstGeom prst="lef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  <p:grpSp>
          <p:nvGrpSpPr>
            <p:cNvPr id="33904" name="Skupina 66"/>
            <p:cNvGrpSpPr>
              <a:grpSpLocks noChangeAspect="1"/>
            </p:cNvGrpSpPr>
            <p:nvPr/>
          </p:nvGrpSpPr>
          <p:grpSpPr bwMode="auto">
            <a:xfrm>
              <a:off x="5580112" y="3212976"/>
              <a:ext cx="291375" cy="246986"/>
              <a:chOff x="1335934" y="1407826"/>
              <a:chExt cx="614409" cy="520811"/>
            </a:xfrm>
          </p:grpSpPr>
          <p:pic>
            <p:nvPicPr>
              <p:cNvPr id="33905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35934" y="1532967"/>
                <a:ext cx="614409" cy="39567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33906" name="Skupina 68"/>
              <p:cNvGrpSpPr>
                <a:grpSpLocks noChangeAspect="1"/>
              </p:cNvGrpSpPr>
              <p:nvPr/>
            </p:nvGrpSpPr>
            <p:grpSpPr bwMode="auto">
              <a:xfrm>
                <a:off x="1613547" y="1407826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280" name="Přímá spojnice 69"/>
                <p:cNvCxnSpPr/>
                <p:nvPr/>
              </p:nvCxnSpPr>
              <p:spPr>
                <a:xfrm>
                  <a:off x="9833429" y="4072488"/>
                  <a:ext cx="0" cy="172001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1" name="Přímá spojnice 70"/>
                <p:cNvCxnSpPr/>
                <p:nvPr/>
              </p:nvCxnSpPr>
              <p:spPr>
                <a:xfrm>
                  <a:off x="9907819" y="4072488"/>
                  <a:ext cx="0" cy="172001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3909" name="Skupina 193"/>
          <p:cNvGrpSpPr>
            <a:grpSpLocks noChangeAspect="1"/>
          </p:cNvGrpSpPr>
          <p:nvPr/>
        </p:nvGrpSpPr>
        <p:grpSpPr bwMode="auto">
          <a:xfrm rot="1558683">
            <a:off x="1682750" y="4864100"/>
            <a:ext cx="282575" cy="1336675"/>
            <a:chOff x="7812360" y="4005064"/>
            <a:chExt cx="432048" cy="2304256"/>
          </a:xfrm>
        </p:grpSpPr>
        <p:sp>
          <p:nvSpPr>
            <p:cNvPr id="286" name="Oblouk 285"/>
            <p:cNvSpPr/>
            <p:nvPr/>
          </p:nvSpPr>
          <p:spPr>
            <a:xfrm>
              <a:off x="7809431" y="5156685"/>
              <a:ext cx="432048" cy="287347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  <p:sp>
          <p:nvSpPr>
            <p:cNvPr id="289" name="Oblouk 288"/>
            <p:cNvSpPr/>
            <p:nvPr/>
          </p:nvSpPr>
          <p:spPr>
            <a:xfrm>
              <a:off x="7810594" y="5445400"/>
              <a:ext cx="432048" cy="290084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  <p:sp>
          <p:nvSpPr>
            <p:cNvPr id="290" name="Oblouk 289"/>
            <p:cNvSpPr/>
            <p:nvPr/>
          </p:nvSpPr>
          <p:spPr>
            <a:xfrm>
              <a:off x="7810694" y="5734394"/>
              <a:ext cx="432048" cy="287347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  <p:sp>
          <p:nvSpPr>
            <p:cNvPr id="291" name="Oblouk 290"/>
            <p:cNvSpPr/>
            <p:nvPr/>
          </p:nvSpPr>
          <p:spPr>
            <a:xfrm>
              <a:off x="7811313" y="4291244"/>
              <a:ext cx="432048" cy="290084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  <p:sp>
          <p:nvSpPr>
            <p:cNvPr id="295" name="Oblouk 294"/>
            <p:cNvSpPr/>
            <p:nvPr/>
          </p:nvSpPr>
          <p:spPr>
            <a:xfrm>
              <a:off x="7809230" y="4581435"/>
              <a:ext cx="432048" cy="287349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  <p:sp>
          <p:nvSpPr>
            <p:cNvPr id="299" name="Oblouk 298"/>
            <p:cNvSpPr/>
            <p:nvPr/>
          </p:nvSpPr>
          <p:spPr>
            <a:xfrm>
              <a:off x="7809862" y="4870290"/>
              <a:ext cx="432048" cy="287347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  <p:sp>
          <p:nvSpPr>
            <p:cNvPr id="300" name="Oblouk 299"/>
            <p:cNvSpPr/>
            <p:nvPr/>
          </p:nvSpPr>
          <p:spPr>
            <a:xfrm>
              <a:off x="7810263" y="6020789"/>
              <a:ext cx="432048" cy="287347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  <p:sp>
          <p:nvSpPr>
            <p:cNvPr id="301" name="Oblouk 300"/>
            <p:cNvSpPr/>
            <p:nvPr/>
          </p:nvSpPr>
          <p:spPr>
            <a:xfrm>
              <a:off x="7811213" y="4004987"/>
              <a:ext cx="432048" cy="287347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</p:grpSp>
      <p:sp>
        <p:nvSpPr>
          <p:cNvPr id="33918" name="Line 7"/>
          <p:cNvSpPr>
            <a:spLocks noChangeShapeType="1"/>
          </p:cNvSpPr>
          <p:nvPr/>
        </p:nvSpPr>
        <p:spPr bwMode="auto">
          <a:xfrm>
            <a:off x="1979613" y="2060575"/>
            <a:ext cx="64135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19" name="AutoShape 69"/>
          <p:cNvSpPr>
            <a:spLocks noChangeArrowheads="1"/>
          </p:cNvSpPr>
          <p:nvPr/>
        </p:nvSpPr>
        <p:spPr bwMode="auto">
          <a:xfrm rot="-1982491">
            <a:off x="1735138" y="1960563"/>
            <a:ext cx="228600" cy="228600"/>
          </a:xfrm>
          <a:prstGeom prst="flowChartSummingJunction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 sz="1800">
              <a:latin typeface="Calibri" pitchFamily="34" charset="0"/>
            </a:endParaRPr>
          </a:p>
        </p:txBody>
      </p:sp>
      <p:sp>
        <p:nvSpPr>
          <p:cNvPr id="33920" name="AutoShape 69"/>
          <p:cNvSpPr>
            <a:spLocks noChangeArrowheads="1"/>
          </p:cNvSpPr>
          <p:nvPr/>
        </p:nvSpPr>
        <p:spPr bwMode="auto">
          <a:xfrm rot="-1982491">
            <a:off x="1231900" y="4697413"/>
            <a:ext cx="228600" cy="228600"/>
          </a:xfrm>
          <a:prstGeom prst="flowChartSummingJunction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 sz="1800">
              <a:latin typeface="Calibri" pitchFamily="34" charset="0"/>
            </a:endParaRPr>
          </a:p>
        </p:txBody>
      </p:sp>
      <p:sp>
        <p:nvSpPr>
          <p:cNvPr id="33921" name="Line 7"/>
          <p:cNvSpPr>
            <a:spLocks noChangeShapeType="1"/>
          </p:cNvSpPr>
          <p:nvPr/>
        </p:nvSpPr>
        <p:spPr bwMode="auto">
          <a:xfrm>
            <a:off x="1476375" y="4797425"/>
            <a:ext cx="64135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22" name="Line 7"/>
          <p:cNvSpPr>
            <a:spLocks noChangeShapeType="1"/>
          </p:cNvSpPr>
          <p:nvPr/>
        </p:nvSpPr>
        <p:spPr bwMode="auto">
          <a:xfrm>
            <a:off x="1116013" y="2060575"/>
            <a:ext cx="64135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23" name="Line 7"/>
          <p:cNvSpPr>
            <a:spLocks noChangeShapeType="1"/>
          </p:cNvSpPr>
          <p:nvPr/>
        </p:nvSpPr>
        <p:spPr bwMode="auto">
          <a:xfrm>
            <a:off x="900113" y="4797425"/>
            <a:ext cx="35242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33924" name="Skupina 309"/>
          <p:cNvGrpSpPr>
            <a:grpSpLocks noChangeAspect="1"/>
          </p:cNvGrpSpPr>
          <p:nvPr/>
        </p:nvGrpSpPr>
        <p:grpSpPr bwMode="auto">
          <a:xfrm>
            <a:off x="971550" y="1989138"/>
            <a:ext cx="50800" cy="125412"/>
            <a:chOff x="9828584" y="4075139"/>
            <a:chExt cx="75777" cy="169277"/>
          </a:xfrm>
        </p:grpSpPr>
        <p:cxnSp>
          <p:nvCxnSpPr>
            <p:cNvPr id="312" name="Přímá spojnice 191"/>
            <p:cNvCxnSpPr/>
            <p:nvPr/>
          </p:nvCxnSpPr>
          <p:spPr>
            <a:xfrm>
              <a:off x="9828584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Přímá spojnice 192"/>
            <p:cNvCxnSpPr/>
            <p:nvPr/>
          </p:nvCxnSpPr>
          <p:spPr>
            <a:xfrm>
              <a:off x="9904361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927" name="Skupina 315"/>
          <p:cNvGrpSpPr>
            <a:grpSpLocks noChangeAspect="1"/>
          </p:cNvGrpSpPr>
          <p:nvPr/>
        </p:nvGrpSpPr>
        <p:grpSpPr bwMode="auto">
          <a:xfrm>
            <a:off x="755650" y="4724400"/>
            <a:ext cx="50800" cy="125413"/>
            <a:chOff x="9828584" y="4075139"/>
            <a:chExt cx="75777" cy="169277"/>
          </a:xfrm>
        </p:grpSpPr>
        <p:cxnSp>
          <p:nvCxnSpPr>
            <p:cNvPr id="317" name="Přímá spojnice 191"/>
            <p:cNvCxnSpPr/>
            <p:nvPr/>
          </p:nvCxnSpPr>
          <p:spPr>
            <a:xfrm>
              <a:off x="9828584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Přímá spojnice 192"/>
            <p:cNvCxnSpPr/>
            <p:nvPr/>
          </p:nvCxnSpPr>
          <p:spPr>
            <a:xfrm>
              <a:off x="9904361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930" name="Line 7"/>
          <p:cNvSpPr>
            <a:spLocks noChangeShapeType="1"/>
          </p:cNvSpPr>
          <p:nvPr/>
        </p:nvSpPr>
        <p:spPr bwMode="auto">
          <a:xfrm>
            <a:off x="250825" y="2060575"/>
            <a:ext cx="642938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31" name="Line 7"/>
          <p:cNvSpPr>
            <a:spLocks noChangeShapeType="1"/>
          </p:cNvSpPr>
          <p:nvPr/>
        </p:nvSpPr>
        <p:spPr bwMode="auto">
          <a:xfrm>
            <a:off x="250825" y="4797425"/>
            <a:ext cx="427038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1" name="Volný tvar 320"/>
          <p:cNvSpPr/>
          <p:nvPr/>
        </p:nvSpPr>
        <p:spPr>
          <a:xfrm>
            <a:off x="1400175" y="2190750"/>
            <a:ext cx="557213" cy="2514600"/>
          </a:xfrm>
          <a:custGeom>
            <a:avLst/>
            <a:gdLst>
              <a:gd name="connsiteX0" fmla="*/ 447675 w 557212"/>
              <a:gd name="connsiteY0" fmla="*/ 0 h 2514600"/>
              <a:gd name="connsiteX1" fmla="*/ 542925 w 557212"/>
              <a:gd name="connsiteY1" fmla="*/ 542925 h 2514600"/>
              <a:gd name="connsiteX2" fmla="*/ 361950 w 557212"/>
              <a:gd name="connsiteY2" fmla="*/ 923925 h 2514600"/>
              <a:gd name="connsiteX3" fmla="*/ 200025 w 557212"/>
              <a:gd name="connsiteY3" fmla="*/ 1809750 h 2514600"/>
              <a:gd name="connsiteX4" fmla="*/ 0 w 557212"/>
              <a:gd name="connsiteY4" fmla="*/ 2514600 h 251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7212" h="2514600">
                <a:moveTo>
                  <a:pt x="447675" y="0"/>
                </a:moveTo>
                <a:cubicBezTo>
                  <a:pt x="502443" y="194469"/>
                  <a:pt x="557212" y="388938"/>
                  <a:pt x="542925" y="542925"/>
                </a:cubicBezTo>
                <a:cubicBezTo>
                  <a:pt x="528638" y="696912"/>
                  <a:pt x="419100" y="712788"/>
                  <a:pt x="361950" y="923925"/>
                </a:cubicBezTo>
                <a:cubicBezTo>
                  <a:pt x="304800" y="1135062"/>
                  <a:pt x="260350" y="1544638"/>
                  <a:pt x="200025" y="1809750"/>
                </a:cubicBezTo>
                <a:cubicBezTo>
                  <a:pt x="139700" y="2074863"/>
                  <a:pt x="69850" y="2294731"/>
                  <a:pt x="0" y="251460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/>
          </a:p>
        </p:txBody>
      </p:sp>
      <p:sp>
        <p:nvSpPr>
          <p:cNvPr id="33933" name="TextovéPole 321"/>
          <p:cNvSpPr txBox="1">
            <a:spLocks noChangeArrowheads="1"/>
          </p:cNvSpPr>
          <p:nvPr/>
        </p:nvSpPr>
        <p:spPr bwMode="auto">
          <a:xfrm>
            <a:off x="1476375" y="1412875"/>
            <a:ext cx="7556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cs-CZ" sz="1600" b="1">
                <a:solidFill>
                  <a:srgbClr val="FF0000"/>
                </a:solidFill>
                <a:latin typeface="Arial" charset="0"/>
                <a:cs typeface="Arial" charset="0"/>
              </a:rPr>
              <a:t>FEBA</a:t>
            </a:r>
          </a:p>
        </p:txBody>
      </p:sp>
      <p:grpSp>
        <p:nvGrpSpPr>
          <p:cNvPr id="33934" name="Skupina 322"/>
          <p:cNvGrpSpPr>
            <a:grpSpLocks/>
          </p:cNvGrpSpPr>
          <p:nvPr/>
        </p:nvGrpSpPr>
        <p:grpSpPr bwMode="auto">
          <a:xfrm>
            <a:off x="900113" y="3716338"/>
            <a:ext cx="395287" cy="471487"/>
            <a:chOff x="1127520" y="4273425"/>
            <a:chExt cx="396000" cy="471002"/>
          </a:xfrm>
        </p:grpSpPr>
        <p:cxnSp>
          <p:nvCxnSpPr>
            <p:cNvPr id="324" name="Přímá spojnice 150"/>
            <p:cNvCxnSpPr/>
            <p:nvPr/>
          </p:nvCxnSpPr>
          <p:spPr>
            <a:xfrm>
              <a:off x="1326315" y="4273425"/>
              <a:ext cx="0" cy="1459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936" name="Picture 2"/>
            <p:cNvPicPr preferRelativeResize="0"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7520" y="4348427"/>
              <a:ext cx="396000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3937" name="Skupina 325"/>
          <p:cNvGrpSpPr>
            <a:grpSpLocks/>
          </p:cNvGrpSpPr>
          <p:nvPr/>
        </p:nvGrpSpPr>
        <p:grpSpPr bwMode="auto">
          <a:xfrm>
            <a:off x="1187450" y="2420938"/>
            <a:ext cx="396875" cy="471487"/>
            <a:chOff x="1127520" y="4273425"/>
            <a:chExt cx="396000" cy="471002"/>
          </a:xfrm>
        </p:grpSpPr>
        <p:cxnSp>
          <p:nvCxnSpPr>
            <p:cNvPr id="327" name="Přímá spojnice 150"/>
            <p:cNvCxnSpPr/>
            <p:nvPr/>
          </p:nvCxnSpPr>
          <p:spPr>
            <a:xfrm>
              <a:off x="1325520" y="4273425"/>
              <a:ext cx="0" cy="1459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939" name="Picture 2"/>
            <p:cNvPicPr preferRelativeResize="0"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7520" y="4348427"/>
              <a:ext cx="396000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3940" name="Skupina 328"/>
          <p:cNvGrpSpPr>
            <a:grpSpLocks/>
          </p:cNvGrpSpPr>
          <p:nvPr/>
        </p:nvGrpSpPr>
        <p:grpSpPr bwMode="auto">
          <a:xfrm>
            <a:off x="323850" y="5084763"/>
            <a:ext cx="395288" cy="471487"/>
            <a:chOff x="1127520" y="4273425"/>
            <a:chExt cx="396000" cy="471002"/>
          </a:xfrm>
        </p:grpSpPr>
        <p:cxnSp>
          <p:nvCxnSpPr>
            <p:cNvPr id="330" name="Přímá spojnice 150"/>
            <p:cNvCxnSpPr/>
            <p:nvPr/>
          </p:nvCxnSpPr>
          <p:spPr>
            <a:xfrm>
              <a:off x="1326315" y="4273425"/>
              <a:ext cx="0" cy="1459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942" name="Picture 2"/>
            <p:cNvPicPr preferRelativeResize="0"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7520" y="4348427"/>
              <a:ext cx="396000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3943" name="Skupina 149"/>
          <p:cNvGrpSpPr>
            <a:grpSpLocks/>
          </p:cNvGrpSpPr>
          <p:nvPr/>
        </p:nvGrpSpPr>
        <p:grpSpPr bwMode="auto">
          <a:xfrm rot="2678917">
            <a:off x="668338" y="5053013"/>
            <a:ext cx="401637" cy="885825"/>
            <a:chOff x="1249481" y="2814442"/>
            <a:chExt cx="400280" cy="886268"/>
          </a:xfrm>
        </p:grpSpPr>
        <p:sp>
          <p:nvSpPr>
            <p:cNvPr id="33944" name="Line 6"/>
            <p:cNvSpPr>
              <a:spLocks noChangeShapeType="1"/>
            </p:cNvSpPr>
            <p:nvPr/>
          </p:nvSpPr>
          <p:spPr bwMode="auto">
            <a:xfrm flipH="1" flipV="1">
              <a:off x="1402931" y="2814442"/>
              <a:ext cx="246830" cy="84710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945" name="Line 6"/>
            <p:cNvSpPr>
              <a:spLocks noChangeShapeType="1"/>
            </p:cNvSpPr>
            <p:nvPr/>
          </p:nvSpPr>
          <p:spPr bwMode="auto">
            <a:xfrm flipV="1">
              <a:off x="1249481" y="2822135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946" name="Line 6"/>
            <p:cNvSpPr>
              <a:spLocks noChangeShapeType="1"/>
            </p:cNvSpPr>
            <p:nvPr/>
          </p:nvSpPr>
          <p:spPr bwMode="auto">
            <a:xfrm flipV="1">
              <a:off x="1496311" y="3651391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3947" name="Line 6"/>
          <p:cNvSpPr>
            <a:spLocks noChangeShapeType="1"/>
          </p:cNvSpPr>
          <p:nvPr/>
        </p:nvSpPr>
        <p:spPr bwMode="auto">
          <a:xfrm>
            <a:off x="1042988" y="5661025"/>
            <a:ext cx="674687" cy="47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33948" name="Skupina 342"/>
          <p:cNvGrpSpPr>
            <a:grpSpLocks/>
          </p:cNvGrpSpPr>
          <p:nvPr/>
        </p:nvGrpSpPr>
        <p:grpSpPr bwMode="auto">
          <a:xfrm>
            <a:off x="179388" y="2997200"/>
            <a:ext cx="461962" cy="719138"/>
            <a:chOff x="251520" y="3068960"/>
            <a:chExt cx="462493" cy="720080"/>
          </a:xfrm>
        </p:grpSpPr>
        <p:pic>
          <p:nvPicPr>
            <p:cNvPr id="33949" name="Picture 3"/>
            <p:cNvPicPr preferRelativeResize="0"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3068960"/>
              <a:ext cx="462493" cy="50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38" name="Přímá spojovací čára 337"/>
            <p:cNvCxnSpPr/>
            <p:nvPr/>
          </p:nvCxnSpPr>
          <p:spPr>
            <a:xfrm>
              <a:off x="251520" y="3321704"/>
              <a:ext cx="0" cy="46733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951" name="Line 7"/>
          <p:cNvSpPr>
            <a:spLocks noChangeShapeType="1"/>
          </p:cNvSpPr>
          <p:nvPr/>
        </p:nvSpPr>
        <p:spPr bwMode="auto">
          <a:xfrm>
            <a:off x="1042988" y="3429000"/>
            <a:ext cx="642937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cxnSp>
        <p:nvCxnSpPr>
          <p:cNvPr id="341" name="Přímá spojnice 191"/>
          <p:cNvCxnSpPr/>
          <p:nvPr/>
        </p:nvCxnSpPr>
        <p:spPr>
          <a:xfrm>
            <a:off x="971550" y="3357563"/>
            <a:ext cx="0" cy="1238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953" name="Skupina 344"/>
          <p:cNvGrpSpPr>
            <a:grpSpLocks/>
          </p:cNvGrpSpPr>
          <p:nvPr/>
        </p:nvGrpSpPr>
        <p:grpSpPr bwMode="auto">
          <a:xfrm>
            <a:off x="5508625" y="3860800"/>
            <a:ext cx="1323975" cy="682625"/>
            <a:chOff x="5153447" y="3826348"/>
            <a:chExt cx="1324762" cy="682772"/>
          </a:xfrm>
        </p:grpSpPr>
        <p:sp>
          <p:nvSpPr>
            <p:cNvPr id="346" name="Šipka doleva 345"/>
            <p:cNvSpPr/>
            <p:nvPr/>
          </p:nvSpPr>
          <p:spPr>
            <a:xfrm>
              <a:off x="5153447" y="3826348"/>
              <a:ext cx="1324762" cy="682772"/>
            </a:xfrm>
            <a:prstGeom prst="lef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  <p:grpSp>
          <p:nvGrpSpPr>
            <p:cNvPr id="33955" name="Skupina 75"/>
            <p:cNvGrpSpPr>
              <a:grpSpLocks noChangeAspect="1"/>
            </p:cNvGrpSpPr>
            <p:nvPr/>
          </p:nvGrpSpPr>
          <p:grpSpPr bwMode="auto">
            <a:xfrm>
              <a:off x="5519368" y="4044241"/>
              <a:ext cx="291375" cy="246986"/>
              <a:chOff x="1335934" y="1407826"/>
              <a:chExt cx="614409" cy="520811"/>
            </a:xfrm>
          </p:grpSpPr>
          <p:pic>
            <p:nvPicPr>
              <p:cNvPr id="33956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35934" y="1532967"/>
                <a:ext cx="614409" cy="39567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33957" name="Skupina 77"/>
              <p:cNvGrpSpPr>
                <a:grpSpLocks noChangeAspect="1"/>
              </p:cNvGrpSpPr>
              <p:nvPr/>
            </p:nvGrpSpPr>
            <p:grpSpPr bwMode="auto">
              <a:xfrm>
                <a:off x="1613547" y="1407826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357" name="Přímá spojnice 78"/>
                <p:cNvCxnSpPr/>
                <p:nvPr/>
              </p:nvCxnSpPr>
              <p:spPr>
                <a:xfrm>
                  <a:off x="9827355" y="4074116"/>
                  <a:ext cx="0" cy="16778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8" name="Přímá spojnice 79"/>
                <p:cNvCxnSpPr/>
                <p:nvPr/>
              </p:nvCxnSpPr>
              <p:spPr>
                <a:xfrm>
                  <a:off x="9901985" y="4074116"/>
                  <a:ext cx="0" cy="16778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3960" name="Skupina 89"/>
            <p:cNvGrpSpPr>
              <a:grpSpLocks noChangeAspect="1"/>
            </p:cNvGrpSpPr>
            <p:nvPr/>
          </p:nvGrpSpPr>
          <p:grpSpPr bwMode="auto">
            <a:xfrm>
              <a:off x="5911602" y="4039227"/>
              <a:ext cx="299873" cy="252000"/>
              <a:chOff x="5531849" y="1365494"/>
              <a:chExt cx="612000" cy="514298"/>
            </a:xfrm>
          </p:grpSpPr>
          <p:grpSp>
            <p:nvGrpSpPr>
              <p:cNvPr id="33961" name="Skupina 90"/>
              <p:cNvGrpSpPr>
                <a:grpSpLocks/>
              </p:cNvGrpSpPr>
              <p:nvPr/>
            </p:nvGrpSpPr>
            <p:grpSpPr bwMode="auto">
              <a:xfrm>
                <a:off x="5531849" y="1365494"/>
                <a:ext cx="612000" cy="514298"/>
                <a:chOff x="5531849" y="1365494"/>
                <a:chExt cx="612000" cy="514298"/>
              </a:xfrm>
            </p:grpSpPr>
            <p:pic>
              <p:nvPicPr>
                <p:cNvPr id="33962" name="Picture 4" descr="D:\Učení\Materialy\!!situační značky\pěší.jpg"/>
                <p:cNvPicPr preferRelativeResize="0"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31849" y="1485941"/>
                  <a:ext cx="612000" cy="39385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grpSp>
              <p:nvGrpSpPr>
                <p:cNvPr id="33963" name="Skupina 93"/>
                <p:cNvGrpSpPr>
                  <a:grpSpLocks noChangeAspect="1"/>
                </p:cNvGrpSpPr>
                <p:nvPr/>
              </p:nvGrpSpPr>
              <p:grpSpPr bwMode="auto">
                <a:xfrm>
                  <a:off x="5814012" y="1365494"/>
                  <a:ext cx="51014" cy="124988"/>
                  <a:chOff x="9828584" y="4075139"/>
                  <a:chExt cx="75777" cy="169277"/>
                </a:xfrm>
              </p:grpSpPr>
              <p:cxnSp>
                <p:nvCxnSpPr>
                  <p:cNvPr id="353" name="Přímá spojnice 94"/>
                  <p:cNvCxnSpPr/>
                  <p:nvPr/>
                </p:nvCxnSpPr>
                <p:spPr>
                  <a:xfrm>
                    <a:off x="9826976" y="4074840"/>
                    <a:ext cx="0" cy="171165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4" name="Přímá spojnice 95"/>
                  <p:cNvCxnSpPr/>
                  <p:nvPr/>
                </p:nvCxnSpPr>
                <p:spPr>
                  <a:xfrm>
                    <a:off x="9904024" y="4074840"/>
                    <a:ext cx="0" cy="171165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350" name="Přímá spojnice 91"/>
              <p:cNvCxnSpPr/>
              <p:nvPr/>
            </p:nvCxnSpPr>
            <p:spPr>
              <a:xfrm>
                <a:off x="5838865" y="1501377"/>
                <a:ext cx="0" cy="372666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967" name="Skupina 359"/>
          <p:cNvGrpSpPr>
            <a:grpSpLocks/>
          </p:cNvGrpSpPr>
          <p:nvPr/>
        </p:nvGrpSpPr>
        <p:grpSpPr bwMode="auto">
          <a:xfrm>
            <a:off x="5724525" y="2565400"/>
            <a:ext cx="1363663" cy="684213"/>
            <a:chOff x="5850529" y="2455544"/>
            <a:chExt cx="1363906" cy="684005"/>
          </a:xfrm>
        </p:grpSpPr>
        <p:sp>
          <p:nvSpPr>
            <p:cNvPr id="361" name="Šipka doleva 360"/>
            <p:cNvSpPr/>
            <p:nvPr/>
          </p:nvSpPr>
          <p:spPr>
            <a:xfrm>
              <a:off x="5850529" y="2455544"/>
              <a:ext cx="1363906" cy="684005"/>
            </a:xfrm>
            <a:prstGeom prst="lef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800"/>
            </a:p>
          </p:txBody>
        </p:sp>
        <p:grpSp>
          <p:nvGrpSpPr>
            <p:cNvPr id="33969" name="Skupina 66"/>
            <p:cNvGrpSpPr>
              <a:grpSpLocks noChangeAspect="1"/>
            </p:cNvGrpSpPr>
            <p:nvPr/>
          </p:nvGrpSpPr>
          <p:grpSpPr bwMode="auto">
            <a:xfrm>
              <a:off x="6241107" y="2656101"/>
              <a:ext cx="291375" cy="246986"/>
              <a:chOff x="1335934" y="1407826"/>
              <a:chExt cx="614409" cy="520811"/>
            </a:xfrm>
          </p:grpSpPr>
          <p:pic>
            <p:nvPicPr>
              <p:cNvPr id="33970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35934" y="1532967"/>
                <a:ext cx="614409" cy="39567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33971" name="Skupina 68"/>
              <p:cNvGrpSpPr>
                <a:grpSpLocks noChangeAspect="1"/>
              </p:cNvGrpSpPr>
              <p:nvPr/>
            </p:nvGrpSpPr>
            <p:grpSpPr bwMode="auto">
              <a:xfrm>
                <a:off x="1613547" y="1407826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370" name="Přímá spojnice 69"/>
                <p:cNvCxnSpPr/>
                <p:nvPr/>
              </p:nvCxnSpPr>
              <p:spPr>
                <a:xfrm>
                  <a:off x="9829051" y="4073446"/>
                  <a:ext cx="0" cy="16769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1" name="Přímá spojnice 70"/>
                <p:cNvCxnSpPr/>
                <p:nvPr/>
              </p:nvCxnSpPr>
              <p:spPr>
                <a:xfrm>
                  <a:off x="9903650" y="4073446"/>
                  <a:ext cx="0" cy="16769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3974" name="Skupina 80"/>
            <p:cNvGrpSpPr>
              <a:grpSpLocks noChangeAspect="1"/>
            </p:cNvGrpSpPr>
            <p:nvPr/>
          </p:nvGrpSpPr>
          <p:grpSpPr bwMode="auto">
            <a:xfrm>
              <a:off x="6707090" y="2659671"/>
              <a:ext cx="300527" cy="252000"/>
              <a:chOff x="4135762" y="1374282"/>
              <a:chExt cx="612000" cy="513181"/>
            </a:xfrm>
          </p:grpSpPr>
          <p:pic>
            <p:nvPicPr>
              <p:cNvPr id="33975" name="Picture 4" descr="D:\Učení\Materialy\!!situační značky\značky\mechanizované výsadkové s org pr přepr.jp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35762" y="1491463"/>
                <a:ext cx="612000" cy="396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33976" name="Skupina 83"/>
              <p:cNvGrpSpPr>
                <a:grpSpLocks noChangeAspect="1"/>
              </p:cNvGrpSpPr>
              <p:nvPr/>
            </p:nvGrpSpPr>
            <p:grpSpPr bwMode="auto">
              <a:xfrm>
                <a:off x="4416255" y="1374282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366" name="Přímá spojnice 84"/>
                <p:cNvCxnSpPr/>
                <p:nvPr/>
              </p:nvCxnSpPr>
              <p:spPr>
                <a:xfrm>
                  <a:off x="9827537" y="4076791"/>
                  <a:ext cx="0" cy="16632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7" name="Přímá spojnice 85"/>
                <p:cNvCxnSpPr/>
                <p:nvPr/>
              </p:nvCxnSpPr>
              <p:spPr>
                <a:xfrm>
                  <a:off x="9904385" y="4076791"/>
                  <a:ext cx="0" cy="16632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3979" name="Line 7"/>
          <p:cNvSpPr>
            <a:spLocks noChangeShapeType="1"/>
          </p:cNvSpPr>
          <p:nvPr/>
        </p:nvSpPr>
        <p:spPr bwMode="auto">
          <a:xfrm flipV="1">
            <a:off x="2051050" y="3644900"/>
            <a:ext cx="2305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980" name="Line 7"/>
          <p:cNvSpPr>
            <a:spLocks noChangeShapeType="1"/>
          </p:cNvSpPr>
          <p:nvPr/>
        </p:nvSpPr>
        <p:spPr bwMode="auto">
          <a:xfrm flipV="1">
            <a:off x="323850" y="3644900"/>
            <a:ext cx="10080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33981" name="Skupina 373"/>
          <p:cNvGrpSpPr>
            <a:grpSpLocks noChangeAspect="1"/>
          </p:cNvGrpSpPr>
          <p:nvPr/>
        </p:nvGrpSpPr>
        <p:grpSpPr bwMode="auto">
          <a:xfrm>
            <a:off x="1763713" y="3573463"/>
            <a:ext cx="50800" cy="123825"/>
            <a:chOff x="9828584" y="4075139"/>
            <a:chExt cx="75777" cy="169277"/>
          </a:xfrm>
        </p:grpSpPr>
        <p:cxnSp>
          <p:nvCxnSpPr>
            <p:cNvPr id="375" name="Přímá spojnice 191"/>
            <p:cNvCxnSpPr/>
            <p:nvPr/>
          </p:nvCxnSpPr>
          <p:spPr>
            <a:xfrm>
              <a:off x="9828584" y="4075139"/>
              <a:ext cx="0" cy="1692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Přímá spojnice 192"/>
            <p:cNvCxnSpPr/>
            <p:nvPr/>
          </p:nvCxnSpPr>
          <p:spPr>
            <a:xfrm>
              <a:off x="9904361" y="4075139"/>
              <a:ext cx="0" cy="1692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984" name="Skupina 376"/>
          <p:cNvGrpSpPr>
            <a:grpSpLocks/>
          </p:cNvGrpSpPr>
          <p:nvPr/>
        </p:nvGrpSpPr>
        <p:grpSpPr bwMode="auto">
          <a:xfrm>
            <a:off x="7524750" y="3284538"/>
            <a:ext cx="1290638" cy="1046162"/>
            <a:chOff x="7452320" y="2780928"/>
            <a:chExt cx="1291108" cy="1045420"/>
          </a:xfrm>
        </p:grpSpPr>
        <p:sp>
          <p:nvSpPr>
            <p:cNvPr id="33985" name="Volný tvar 377"/>
            <p:cNvSpPr>
              <a:spLocks/>
            </p:cNvSpPr>
            <p:nvPr/>
          </p:nvSpPr>
          <p:spPr bwMode="auto">
            <a:xfrm>
              <a:off x="7452320" y="2780928"/>
              <a:ext cx="1291108" cy="1045420"/>
            </a:xfrm>
            <a:custGeom>
              <a:avLst/>
              <a:gdLst>
                <a:gd name="T0" fmla="*/ 954247 w 1598701"/>
                <a:gd name="T1" fmla="*/ 128563 h 1435714"/>
                <a:gd name="T2" fmla="*/ 480305 w 1598701"/>
                <a:gd name="T3" fmla="*/ 19249 h 1435714"/>
                <a:gd name="T4" fmla="*/ 337020 w 1598701"/>
                <a:gd name="T5" fmla="*/ 476381 h 1435714"/>
                <a:gd name="T6" fmla="*/ 17385 w 1598701"/>
                <a:gd name="T7" fmla="*/ 834137 h 1435714"/>
                <a:gd name="T8" fmla="*/ 921181 w 1598701"/>
                <a:gd name="T9" fmla="*/ 1042828 h 1435714"/>
                <a:gd name="T10" fmla="*/ 1251839 w 1598701"/>
                <a:gd name="T11" fmla="*/ 695010 h 1435714"/>
                <a:gd name="T12" fmla="*/ 1273882 w 1598701"/>
                <a:gd name="T13" fmla="*/ 446568 h 1435714"/>
                <a:gd name="T14" fmla="*/ 1152641 w 1598701"/>
                <a:gd name="T15" fmla="*/ 247815 h 1435714"/>
                <a:gd name="T16" fmla="*/ 1152641 w 1598701"/>
                <a:gd name="T17" fmla="*/ 247815 h 14357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98701" h="1435714">
                  <a:moveTo>
                    <a:pt x="1181586" y="176560"/>
                  </a:moveTo>
                  <a:cubicBezTo>
                    <a:pt x="951849" y="61691"/>
                    <a:pt x="722112" y="-53177"/>
                    <a:pt x="594733" y="26435"/>
                  </a:cubicBezTo>
                  <a:cubicBezTo>
                    <a:pt x="467354" y="106047"/>
                    <a:pt x="512846" y="467713"/>
                    <a:pt x="417312" y="654232"/>
                  </a:cubicBezTo>
                  <a:cubicBezTo>
                    <a:pt x="321778" y="840751"/>
                    <a:pt x="-99028" y="1015897"/>
                    <a:pt x="21527" y="1145551"/>
                  </a:cubicBezTo>
                  <a:cubicBezTo>
                    <a:pt x="142082" y="1275205"/>
                    <a:pt x="885885" y="1463999"/>
                    <a:pt x="1140643" y="1432154"/>
                  </a:cubicBezTo>
                  <a:cubicBezTo>
                    <a:pt x="1395401" y="1400309"/>
                    <a:pt x="1477288" y="1090961"/>
                    <a:pt x="1550076" y="954483"/>
                  </a:cubicBezTo>
                  <a:cubicBezTo>
                    <a:pt x="1622864" y="818006"/>
                    <a:pt x="1597843" y="715647"/>
                    <a:pt x="1577371" y="613289"/>
                  </a:cubicBezTo>
                  <a:cubicBezTo>
                    <a:pt x="1556899" y="510931"/>
                    <a:pt x="1427246" y="340333"/>
                    <a:pt x="1427246" y="340333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33986" name="Skupina 378"/>
            <p:cNvGrpSpPr>
              <a:grpSpLocks/>
            </p:cNvGrpSpPr>
            <p:nvPr/>
          </p:nvGrpSpPr>
          <p:grpSpPr bwMode="auto">
            <a:xfrm>
              <a:off x="7785836" y="3277248"/>
              <a:ext cx="637532" cy="315367"/>
              <a:chOff x="3422287" y="2441539"/>
              <a:chExt cx="637532" cy="315367"/>
            </a:xfrm>
          </p:grpSpPr>
          <p:sp>
            <p:nvSpPr>
              <p:cNvPr id="33987" name="TextovéPole 388"/>
              <p:cNvSpPr txBox="1">
                <a:spLocks noChangeArrowheads="1"/>
              </p:cNvSpPr>
              <p:nvPr/>
            </p:nvSpPr>
            <p:spPr bwMode="auto">
              <a:xfrm>
                <a:off x="3422287" y="2479907"/>
                <a:ext cx="408617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cs-CZ" sz="1200">
                    <a:latin typeface="Arial" charset="0"/>
                    <a:cs typeface="Arial" charset="0"/>
                  </a:rPr>
                  <a:t>4</a:t>
                </a:r>
              </a:p>
            </p:txBody>
          </p:sp>
          <p:pic>
            <p:nvPicPr>
              <p:cNvPr id="33988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68507" y="2441539"/>
                <a:ext cx="391312" cy="252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3989" name="Skupina 379"/>
            <p:cNvGrpSpPr>
              <a:grpSpLocks noChangeAspect="1"/>
            </p:cNvGrpSpPr>
            <p:nvPr/>
          </p:nvGrpSpPr>
          <p:grpSpPr bwMode="auto">
            <a:xfrm>
              <a:off x="8148622" y="3157257"/>
              <a:ext cx="158179" cy="119991"/>
              <a:chOff x="5148064" y="2564904"/>
              <a:chExt cx="726071" cy="550783"/>
            </a:xfrm>
          </p:grpSpPr>
          <p:grpSp>
            <p:nvGrpSpPr>
              <p:cNvPr id="33990" name="Skupina 5"/>
              <p:cNvGrpSpPr>
                <a:grpSpLocks/>
              </p:cNvGrpSpPr>
              <p:nvPr/>
            </p:nvGrpSpPr>
            <p:grpSpPr bwMode="auto">
              <a:xfrm>
                <a:off x="5322433" y="2677425"/>
                <a:ext cx="360040" cy="373517"/>
                <a:chOff x="4402225" y="2361587"/>
                <a:chExt cx="426013" cy="432000"/>
              </a:xfrm>
            </p:grpSpPr>
            <p:cxnSp>
              <p:nvCxnSpPr>
                <p:cNvPr id="387" name="Přímá spojnice 10"/>
                <p:cNvCxnSpPr/>
                <p:nvPr/>
              </p:nvCxnSpPr>
              <p:spPr>
                <a:xfrm>
                  <a:off x="4398981" y="2381137"/>
                  <a:ext cx="431267" cy="41267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8" name="Přímá spojnice 11"/>
                <p:cNvCxnSpPr/>
                <p:nvPr/>
              </p:nvCxnSpPr>
              <p:spPr>
                <a:xfrm flipV="1">
                  <a:off x="4398981" y="2364293"/>
                  <a:ext cx="431267" cy="42952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993" name="Skupina 6"/>
              <p:cNvGrpSpPr>
                <a:grpSpLocks noChangeAspect="1"/>
              </p:cNvGrpSpPr>
              <p:nvPr/>
            </p:nvGrpSpPr>
            <p:grpSpPr bwMode="auto">
              <a:xfrm>
                <a:off x="5148064" y="2564904"/>
                <a:ext cx="726071" cy="550783"/>
                <a:chOff x="5148064" y="2564904"/>
                <a:chExt cx="726071" cy="550783"/>
              </a:xfrm>
            </p:grpSpPr>
            <p:cxnSp>
              <p:nvCxnSpPr>
                <p:cNvPr id="384" name="Přímá spojnice 7"/>
                <p:cNvCxnSpPr/>
                <p:nvPr/>
              </p:nvCxnSpPr>
              <p:spPr>
                <a:xfrm>
                  <a:off x="5144739" y="2563257"/>
                  <a:ext cx="72167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5" name="Přímá spojnice 8"/>
                <p:cNvCxnSpPr/>
                <p:nvPr/>
              </p:nvCxnSpPr>
              <p:spPr>
                <a:xfrm flipH="1" flipV="1">
                  <a:off x="5866411" y="2563257"/>
                  <a:ext cx="7287" cy="5534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6" name="Přímá spojnice 9"/>
                <p:cNvCxnSpPr/>
                <p:nvPr/>
              </p:nvCxnSpPr>
              <p:spPr>
                <a:xfrm flipV="1">
                  <a:off x="5144739" y="2563257"/>
                  <a:ext cx="0" cy="5534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3997" name="Rectangle 168"/>
            <p:cNvSpPr>
              <a:spLocks noChangeArrowheads="1"/>
            </p:cNvSpPr>
            <p:nvPr/>
          </p:nvSpPr>
          <p:spPr bwMode="auto">
            <a:xfrm rot="1952762">
              <a:off x="8345460" y="2815173"/>
              <a:ext cx="339724" cy="276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cs-CZ" sz="1200" b="1">
                  <a:solidFill>
                    <a:srgbClr val="0000FF"/>
                  </a:solidFill>
                  <a:latin typeface="Calibri" pitchFamily="34" charset="0"/>
                </a:rPr>
                <a:t> </a:t>
              </a:r>
              <a:r>
                <a:rPr lang="en-US" sz="1200" b="1">
                  <a:latin typeface="Calibri" pitchFamily="34" charset="0"/>
                </a:rPr>
                <a:t>X</a:t>
              </a:r>
              <a:r>
                <a:rPr lang="cs-CZ" sz="1200" b="1">
                  <a:solidFill>
                    <a:srgbClr val="0000FF"/>
                  </a:solidFill>
                  <a:latin typeface="Calibri" pitchFamily="34" charset="0"/>
                </a:rPr>
                <a:t> </a:t>
              </a:r>
            </a:p>
          </p:txBody>
        </p:sp>
      </p:grpSp>
      <p:sp>
        <p:nvSpPr>
          <p:cNvPr id="391" name="Volný tvar 390"/>
          <p:cNvSpPr/>
          <p:nvPr/>
        </p:nvSpPr>
        <p:spPr>
          <a:xfrm>
            <a:off x="866775" y="4943475"/>
            <a:ext cx="447675" cy="1362075"/>
          </a:xfrm>
          <a:custGeom>
            <a:avLst/>
            <a:gdLst>
              <a:gd name="connsiteX0" fmla="*/ 447675 w 447675"/>
              <a:gd name="connsiteY0" fmla="*/ 0 h 1362075"/>
              <a:gd name="connsiteX1" fmla="*/ 400050 w 447675"/>
              <a:gd name="connsiteY1" fmla="*/ 390525 h 1362075"/>
              <a:gd name="connsiteX2" fmla="*/ 161925 w 447675"/>
              <a:gd name="connsiteY2" fmla="*/ 561975 h 1362075"/>
              <a:gd name="connsiteX3" fmla="*/ 0 w 447675"/>
              <a:gd name="connsiteY3" fmla="*/ 1362075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675" h="1362075">
                <a:moveTo>
                  <a:pt x="447675" y="0"/>
                </a:moveTo>
                <a:cubicBezTo>
                  <a:pt x="447675" y="148431"/>
                  <a:pt x="447675" y="296863"/>
                  <a:pt x="400050" y="390525"/>
                </a:cubicBezTo>
                <a:cubicBezTo>
                  <a:pt x="352425" y="484188"/>
                  <a:pt x="228600" y="400050"/>
                  <a:pt x="161925" y="561975"/>
                </a:cubicBezTo>
                <a:cubicBezTo>
                  <a:pt x="95250" y="723900"/>
                  <a:pt x="47625" y="1042987"/>
                  <a:pt x="0" y="1362075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/>
          </a:p>
        </p:txBody>
      </p:sp>
      <p:grpSp>
        <p:nvGrpSpPr>
          <p:cNvPr id="33999" name="Group 403"/>
          <p:cNvGrpSpPr>
            <a:grpSpLocks noChangeAspect="1"/>
          </p:cNvGrpSpPr>
          <p:nvPr/>
        </p:nvGrpSpPr>
        <p:grpSpPr bwMode="auto">
          <a:xfrm>
            <a:off x="2195513" y="2636838"/>
            <a:ext cx="276225" cy="287337"/>
            <a:chOff x="1489" y="3216"/>
            <a:chExt cx="227" cy="237"/>
          </a:xfrm>
        </p:grpSpPr>
        <p:sp>
          <p:nvSpPr>
            <p:cNvPr id="34000" name="Freeform 409"/>
            <p:cNvSpPr>
              <a:spLocks/>
            </p:cNvSpPr>
            <p:nvPr/>
          </p:nvSpPr>
          <p:spPr bwMode="auto">
            <a:xfrm>
              <a:off x="1541" y="3216"/>
              <a:ext cx="34" cy="33"/>
            </a:xfrm>
            <a:custGeom>
              <a:avLst/>
              <a:gdLst>
                <a:gd name="T0" fmla="*/ 0 w 34"/>
                <a:gd name="T1" fmla="*/ 17 h 33"/>
                <a:gd name="T2" fmla="*/ 1 w 34"/>
                <a:gd name="T3" fmla="*/ 10 h 33"/>
                <a:gd name="T4" fmla="*/ 5 w 34"/>
                <a:gd name="T5" fmla="*/ 5 h 33"/>
                <a:gd name="T6" fmla="*/ 11 w 34"/>
                <a:gd name="T7" fmla="*/ 1 h 33"/>
                <a:gd name="T8" fmla="*/ 17 w 34"/>
                <a:gd name="T9" fmla="*/ 0 h 33"/>
                <a:gd name="T10" fmla="*/ 24 w 34"/>
                <a:gd name="T11" fmla="*/ 1 h 33"/>
                <a:gd name="T12" fmla="*/ 29 w 34"/>
                <a:gd name="T13" fmla="*/ 5 h 33"/>
                <a:gd name="T14" fmla="*/ 34 w 34"/>
                <a:gd name="T15" fmla="*/ 10 h 33"/>
                <a:gd name="T16" fmla="*/ 34 w 34"/>
                <a:gd name="T17" fmla="*/ 17 h 33"/>
                <a:gd name="T18" fmla="*/ 34 w 34"/>
                <a:gd name="T19" fmla="*/ 23 h 33"/>
                <a:gd name="T20" fmla="*/ 29 w 34"/>
                <a:gd name="T21" fmla="*/ 28 h 33"/>
                <a:gd name="T22" fmla="*/ 24 w 34"/>
                <a:gd name="T23" fmla="*/ 31 h 33"/>
                <a:gd name="T24" fmla="*/ 17 w 34"/>
                <a:gd name="T25" fmla="*/ 33 h 33"/>
                <a:gd name="T26" fmla="*/ 11 w 34"/>
                <a:gd name="T27" fmla="*/ 31 h 33"/>
                <a:gd name="T28" fmla="*/ 5 w 34"/>
                <a:gd name="T29" fmla="*/ 28 h 33"/>
                <a:gd name="T30" fmla="*/ 1 w 34"/>
                <a:gd name="T31" fmla="*/ 23 h 33"/>
                <a:gd name="T32" fmla="*/ 0 w 34"/>
                <a:gd name="T33" fmla="*/ 17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4"/>
                <a:gd name="T52" fmla="*/ 0 h 33"/>
                <a:gd name="T53" fmla="*/ 34 w 34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4" h="33">
                  <a:moveTo>
                    <a:pt x="0" y="17"/>
                  </a:moveTo>
                  <a:lnTo>
                    <a:pt x="1" y="10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7" y="0"/>
                  </a:lnTo>
                  <a:lnTo>
                    <a:pt x="24" y="1"/>
                  </a:lnTo>
                  <a:lnTo>
                    <a:pt x="29" y="5"/>
                  </a:lnTo>
                  <a:lnTo>
                    <a:pt x="34" y="10"/>
                  </a:lnTo>
                  <a:lnTo>
                    <a:pt x="34" y="17"/>
                  </a:lnTo>
                  <a:lnTo>
                    <a:pt x="34" y="23"/>
                  </a:lnTo>
                  <a:lnTo>
                    <a:pt x="29" y="28"/>
                  </a:lnTo>
                  <a:lnTo>
                    <a:pt x="24" y="31"/>
                  </a:lnTo>
                  <a:lnTo>
                    <a:pt x="17" y="33"/>
                  </a:lnTo>
                  <a:lnTo>
                    <a:pt x="11" y="31"/>
                  </a:lnTo>
                  <a:lnTo>
                    <a:pt x="5" y="28"/>
                  </a:lnTo>
                  <a:lnTo>
                    <a:pt x="1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001" name="Freeform 410"/>
            <p:cNvSpPr>
              <a:spLocks/>
            </p:cNvSpPr>
            <p:nvPr/>
          </p:nvSpPr>
          <p:spPr bwMode="auto">
            <a:xfrm>
              <a:off x="1602" y="3216"/>
              <a:ext cx="34" cy="33"/>
            </a:xfrm>
            <a:custGeom>
              <a:avLst/>
              <a:gdLst>
                <a:gd name="T0" fmla="*/ 0 w 34"/>
                <a:gd name="T1" fmla="*/ 17 h 33"/>
                <a:gd name="T2" fmla="*/ 1 w 34"/>
                <a:gd name="T3" fmla="*/ 10 h 33"/>
                <a:gd name="T4" fmla="*/ 5 w 34"/>
                <a:gd name="T5" fmla="*/ 5 h 33"/>
                <a:gd name="T6" fmla="*/ 10 w 34"/>
                <a:gd name="T7" fmla="*/ 1 h 33"/>
                <a:gd name="T8" fmla="*/ 16 w 34"/>
                <a:gd name="T9" fmla="*/ 0 h 33"/>
                <a:gd name="T10" fmla="*/ 23 w 34"/>
                <a:gd name="T11" fmla="*/ 1 h 33"/>
                <a:gd name="T12" fmla="*/ 29 w 34"/>
                <a:gd name="T13" fmla="*/ 5 h 33"/>
                <a:gd name="T14" fmla="*/ 32 w 34"/>
                <a:gd name="T15" fmla="*/ 10 h 33"/>
                <a:gd name="T16" fmla="*/ 34 w 34"/>
                <a:gd name="T17" fmla="*/ 17 h 33"/>
                <a:gd name="T18" fmla="*/ 32 w 34"/>
                <a:gd name="T19" fmla="*/ 23 h 33"/>
                <a:gd name="T20" fmla="*/ 29 w 34"/>
                <a:gd name="T21" fmla="*/ 28 h 33"/>
                <a:gd name="T22" fmla="*/ 23 w 34"/>
                <a:gd name="T23" fmla="*/ 31 h 33"/>
                <a:gd name="T24" fmla="*/ 16 w 34"/>
                <a:gd name="T25" fmla="*/ 33 h 33"/>
                <a:gd name="T26" fmla="*/ 10 w 34"/>
                <a:gd name="T27" fmla="*/ 31 h 33"/>
                <a:gd name="T28" fmla="*/ 5 w 34"/>
                <a:gd name="T29" fmla="*/ 28 h 33"/>
                <a:gd name="T30" fmla="*/ 1 w 34"/>
                <a:gd name="T31" fmla="*/ 23 h 33"/>
                <a:gd name="T32" fmla="*/ 0 w 34"/>
                <a:gd name="T33" fmla="*/ 17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4"/>
                <a:gd name="T52" fmla="*/ 0 h 33"/>
                <a:gd name="T53" fmla="*/ 34 w 34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4" h="33">
                  <a:moveTo>
                    <a:pt x="0" y="17"/>
                  </a:moveTo>
                  <a:lnTo>
                    <a:pt x="1" y="10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9" y="5"/>
                  </a:lnTo>
                  <a:lnTo>
                    <a:pt x="32" y="10"/>
                  </a:lnTo>
                  <a:lnTo>
                    <a:pt x="34" y="17"/>
                  </a:lnTo>
                  <a:lnTo>
                    <a:pt x="32" y="23"/>
                  </a:lnTo>
                  <a:lnTo>
                    <a:pt x="29" y="28"/>
                  </a:lnTo>
                  <a:lnTo>
                    <a:pt x="23" y="31"/>
                  </a:lnTo>
                  <a:lnTo>
                    <a:pt x="16" y="33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1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002" name="Freeform 411"/>
            <p:cNvSpPr>
              <a:spLocks/>
            </p:cNvSpPr>
            <p:nvPr/>
          </p:nvSpPr>
          <p:spPr bwMode="auto">
            <a:xfrm>
              <a:off x="1661" y="3216"/>
              <a:ext cx="35" cy="33"/>
            </a:xfrm>
            <a:custGeom>
              <a:avLst/>
              <a:gdLst>
                <a:gd name="T0" fmla="*/ 0 w 35"/>
                <a:gd name="T1" fmla="*/ 17 h 33"/>
                <a:gd name="T2" fmla="*/ 2 w 35"/>
                <a:gd name="T3" fmla="*/ 10 h 33"/>
                <a:gd name="T4" fmla="*/ 5 w 35"/>
                <a:gd name="T5" fmla="*/ 5 h 33"/>
                <a:gd name="T6" fmla="*/ 11 w 35"/>
                <a:gd name="T7" fmla="*/ 1 h 33"/>
                <a:gd name="T8" fmla="*/ 18 w 35"/>
                <a:gd name="T9" fmla="*/ 0 h 33"/>
                <a:gd name="T10" fmla="*/ 24 w 35"/>
                <a:gd name="T11" fmla="*/ 1 h 33"/>
                <a:gd name="T12" fmla="*/ 30 w 35"/>
                <a:gd name="T13" fmla="*/ 5 h 33"/>
                <a:gd name="T14" fmla="*/ 34 w 35"/>
                <a:gd name="T15" fmla="*/ 10 h 33"/>
                <a:gd name="T16" fmla="*/ 35 w 35"/>
                <a:gd name="T17" fmla="*/ 17 h 33"/>
                <a:gd name="T18" fmla="*/ 34 w 35"/>
                <a:gd name="T19" fmla="*/ 23 h 33"/>
                <a:gd name="T20" fmla="*/ 30 w 35"/>
                <a:gd name="T21" fmla="*/ 28 h 33"/>
                <a:gd name="T22" fmla="*/ 24 w 35"/>
                <a:gd name="T23" fmla="*/ 31 h 33"/>
                <a:gd name="T24" fmla="*/ 18 w 35"/>
                <a:gd name="T25" fmla="*/ 33 h 33"/>
                <a:gd name="T26" fmla="*/ 11 w 35"/>
                <a:gd name="T27" fmla="*/ 31 h 33"/>
                <a:gd name="T28" fmla="*/ 5 w 35"/>
                <a:gd name="T29" fmla="*/ 28 h 33"/>
                <a:gd name="T30" fmla="*/ 2 w 35"/>
                <a:gd name="T31" fmla="*/ 23 h 33"/>
                <a:gd name="T32" fmla="*/ 0 w 35"/>
                <a:gd name="T33" fmla="*/ 17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5"/>
                <a:gd name="T52" fmla="*/ 0 h 33"/>
                <a:gd name="T53" fmla="*/ 35 w 35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5" h="33">
                  <a:moveTo>
                    <a:pt x="0" y="17"/>
                  </a:moveTo>
                  <a:lnTo>
                    <a:pt x="2" y="10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8" y="0"/>
                  </a:lnTo>
                  <a:lnTo>
                    <a:pt x="24" y="1"/>
                  </a:lnTo>
                  <a:lnTo>
                    <a:pt x="30" y="5"/>
                  </a:lnTo>
                  <a:lnTo>
                    <a:pt x="34" y="10"/>
                  </a:lnTo>
                  <a:lnTo>
                    <a:pt x="35" y="17"/>
                  </a:lnTo>
                  <a:lnTo>
                    <a:pt x="34" y="23"/>
                  </a:lnTo>
                  <a:lnTo>
                    <a:pt x="30" y="28"/>
                  </a:lnTo>
                  <a:lnTo>
                    <a:pt x="24" y="31"/>
                  </a:lnTo>
                  <a:lnTo>
                    <a:pt x="18" y="33"/>
                  </a:lnTo>
                  <a:lnTo>
                    <a:pt x="11" y="31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003" name="Line 412"/>
            <p:cNvSpPr>
              <a:spLocks noChangeShapeType="1"/>
            </p:cNvSpPr>
            <p:nvPr/>
          </p:nvSpPr>
          <p:spPr bwMode="auto">
            <a:xfrm>
              <a:off x="1523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04" name="Line 413"/>
            <p:cNvSpPr>
              <a:spLocks noChangeShapeType="1"/>
            </p:cNvSpPr>
            <p:nvPr/>
          </p:nvSpPr>
          <p:spPr bwMode="auto">
            <a:xfrm>
              <a:off x="1555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05" name="Line 414"/>
            <p:cNvSpPr>
              <a:spLocks noChangeShapeType="1"/>
            </p:cNvSpPr>
            <p:nvPr/>
          </p:nvSpPr>
          <p:spPr bwMode="auto">
            <a:xfrm>
              <a:off x="1587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06" name="Line 415"/>
            <p:cNvSpPr>
              <a:spLocks noChangeShapeType="1"/>
            </p:cNvSpPr>
            <p:nvPr/>
          </p:nvSpPr>
          <p:spPr bwMode="auto">
            <a:xfrm>
              <a:off x="1619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07" name="Line 416"/>
            <p:cNvSpPr>
              <a:spLocks noChangeShapeType="1"/>
            </p:cNvSpPr>
            <p:nvPr/>
          </p:nvSpPr>
          <p:spPr bwMode="auto">
            <a:xfrm>
              <a:off x="1651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08" name="Line 417"/>
            <p:cNvSpPr>
              <a:spLocks noChangeShapeType="1"/>
            </p:cNvSpPr>
            <p:nvPr/>
          </p:nvSpPr>
          <p:spPr bwMode="auto">
            <a:xfrm>
              <a:off x="1683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09" name="Line 418"/>
            <p:cNvSpPr>
              <a:spLocks noChangeShapeType="1"/>
            </p:cNvSpPr>
            <p:nvPr/>
          </p:nvSpPr>
          <p:spPr bwMode="auto">
            <a:xfrm>
              <a:off x="1489" y="3407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10" name="Line 419"/>
            <p:cNvSpPr>
              <a:spLocks noChangeShapeType="1"/>
            </p:cNvSpPr>
            <p:nvPr/>
          </p:nvSpPr>
          <p:spPr bwMode="auto">
            <a:xfrm>
              <a:off x="1506" y="3380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11" name="Line 420"/>
            <p:cNvSpPr>
              <a:spLocks noChangeShapeType="1"/>
            </p:cNvSpPr>
            <p:nvPr/>
          </p:nvSpPr>
          <p:spPr bwMode="auto">
            <a:xfrm>
              <a:off x="1522" y="3353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12" name="Line 421"/>
            <p:cNvSpPr>
              <a:spLocks noChangeShapeType="1"/>
            </p:cNvSpPr>
            <p:nvPr/>
          </p:nvSpPr>
          <p:spPr bwMode="auto">
            <a:xfrm>
              <a:off x="1539" y="3326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13" name="Line 422"/>
            <p:cNvSpPr>
              <a:spLocks noChangeShapeType="1"/>
            </p:cNvSpPr>
            <p:nvPr/>
          </p:nvSpPr>
          <p:spPr bwMode="auto">
            <a:xfrm>
              <a:off x="1556" y="3298"/>
              <a:ext cx="18" cy="1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14" name="Line 423"/>
            <p:cNvSpPr>
              <a:spLocks noChangeShapeType="1"/>
            </p:cNvSpPr>
            <p:nvPr/>
          </p:nvSpPr>
          <p:spPr bwMode="auto">
            <a:xfrm>
              <a:off x="1572" y="3272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15" name="Line 424"/>
            <p:cNvSpPr>
              <a:spLocks noChangeShapeType="1"/>
            </p:cNvSpPr>
            <p:nvPr/>
          </p:nvSpPr>
          <p:spPr bwMode="auto">
            <a:xfrm flipH="1">
              <a:off x="1697" y="3407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16" name="Line 425"/>
            <p:cNvSpPr>
              <a:spLocks noChangeShapeType="1"/>
            </p:cNvSpPr>
            <p:nvPr/>
          </p:nvSpPr>
          <p:spPr bwMode="auto">
            <a:xfrm flipH="1">
              <a:off x="1680" y="3380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17" name="Line 426"/>
            <p:cNvSpPr>
              <a:spLocks noChangeShapeType="1"/>
            </p:cNvSpPr>
            <p:nvPr/>
          </p:nvSpPr>
          <p:spPr bwMode="auto">
            <a:xfrm flipH="1">
              <a:off x="1664" y="3353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18" name="Line 427"/>
            <p:cNvSpPr>
              <a:spLocks noChangeShapeType="1"/>
            </p:cNvSpPr>
            <p:nvPr/>
          </p:nvSpPr>
          <p:spPr bwMode="auto">
            <a:xfrm flipH="1">
              <a:off x="1647" y="3326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19" name="Line 428"/>
            <p:cNvSpPr>
              <a:spLocks noChangeShapeType="1"/>
            </p:cNvSpPr>
            <p:nvPr/>
          </p:nvSpPr>
          <p:spPr bwMode="auto">
            <a:xfrm flipH="1">
              <a:off x="1630" y="3298"/>
              <a:ext cx="19" cy="1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20" name="Line 429"/>
            <p:cNvSpPr>
              <a:spLocks noChangeShapeType="1"/>
            </p:cNvSpPr>
            <p:nvPr/>
          </p:nvSpPr>
          <p:spPr bwMode="auto">
            <a:xfrm flipH="1">
              <a:off x="1613" y="3272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21" name="Freeform 430"/>
            <p:cNvSpPr>
              <a:spLocks/>
            </p:cNvSpPr>
            <p:nvPr/>
          </p:nvSpPr>
          <p:spPr bwMode="auto">
            <a:xfrm>
              <a:off x="1500" y="3268"/>
              <a:ext cx="205" cy="163"/>
            </a:xfrm>
            <a:custGeom>
              <a:avLst/>
              <a:gdLst>
                <a:gd name="T0" fmla="*/ 3696 w 7396"/>
                <a:gd name="T1" fmla="*/ 0 h 5892"/>
                <a:gd name="T2" fmla="*/ 0 w 7396"/>
                <a:gd name="T3" fmla="*/ 5892 h 5892"/>
                <a:gd name="T4" fmla="*/ 7396 w 7396"/>
                <a:gd name="T5" fmla="*/ 5892 h 5892"/>
                <a:gd name="T6" fmla="*/ 3696 w 7396"/>
                <a:gd name="T7" fmla="*/ 0 h 58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96"/>
                <a:gd name="T13" fmla="*/ 0 h 5892"/>
                <a:gd name="T14" fmla="*/ 7396 w 7396"/>
                <a:gd name="T15" fmla="*/ 5892 h 58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96" h="5892">
                  <a:moveTo>
                    <a:pt x="3696" y="0"/>
                  </a:moveTo>
                  <a:lnTo>
                    <a:pt x="0" y="5892"/>
                  </a:lnTo>
                  <a:lnTo>
                    <a:pt x="7396" y="5892"/>
                  </a:lnTo>
                  <a:lnTo>
                    <a:pt x="3696" y="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4022" name="Group 403"/>
          <p:cNvGrpSpPr>
            <a:grpSpLocks noChangeAspect="1"/>
          </p:cNvGrpSpPr>
          <p:nvPr/>
        </p:nvGrpSpPr>
        <p:grpSpPr bwMode="auto">
          <a:xfrm>
            <a:off x="1979613" y="4005263"/>
            <a:ext cx="276225" cy="287337"/>
            <a:chOff x="1489" y="3216"/>
            <a:chExt cx="227" cy="237"/>
          </a:xfrm>
        </p:grpSpPr>
        <p:sp>
          <p:nvSpPr>
            <p:cNvPr id="34023" name="Freeform 409"/>
            <p:cNvSpPr>
              <a:spLocks/>
            </p:cNvSpPr>
            <p:nvPr/>
          </p:nvSpPr>
          <p:spPr bwMode="auto">
            <a:xfrm>
              <a:off x="1541" y="3216"/>
              <a:ext cx="34" cy="33"/>
            </a:xfrm>
            <a:custGeom>
              <a:avLst/>
              <a:gdLst>
                <a:gd name="T0" fmla="*/ 0 w 34"/>
                <a:gd name="T1" fmla="*/ 17 h 33"/>
                <a:gd name="T2" fmla="*/ 1 w 34"/>
                <a:gd name="T3" fmla="*/ 10 h 33"/>
                <a:gd name="T4" fmla="*/ 5 w 34"/>
                <a:gd name="T5" fmla="*/ 5 h 33"/>
                <a:gd name="T6" fmla="*/ 11 w 34"/>
                <a:gd name="T7" fmla="*/ 1 h 33"/>
                <a:gd name="T8" fmla="*/ 17 w 34"/>
                <a:gd name="T9" fmla="*/ 0 h 33"/>
                <a:gd name="T10" fmla="*/ 24 w 34"/>
                <a:gd name="T11" fmla="*/ 1 h 33"/>
                <a:gd name="T12" fmla="*/ 29 w 34"/>
                <a:gd name="T13" fmla="*/ 5 h 33"/>
                <a:gd name="T14" fmla="*/ 34 w 34"/>
                <a:gd name="T15" fmla="*/ 10 h 33"/>
                <a:gd name="T16" fmla="*/ 34 w 34"/>
                <a:gd name="T17" fmla="*/ 17 h 33"/>
                <a:gd name="T18" fmla="*/ 34 w 34"/>
                <a:gd name="T19" fmla="*/ 23 h 33"/>
                <a:gd name="T20" fmla="*/ 29 w 34"/>
                <a:gd name="T21" fmla="*/ 28 h 33"/>
                <a:gd name="T22" fmla="*/ 24 w 34"/>
                <a:gd name="T23" fmla="*/ 31 h 33"/>
                <a:gd name="T24" fmla="*/ 17 w 34"/>
                <a:gd name="T25" fmla="*/ 33 h 33"/>
                <a:gd name="T26" fmla="*/ 11 w 34"/>
                <a:gd name="T27" fmla="*/ 31 h 33"/>
                <a:gd name="T28" fmla="*/ 5 w 34"/>
                <a:gd name="T29" fmla="*/ 28 h 33"/>
                <a:gd name="T30" fmla="*/ 1 w 34"/>
                <a:gd name="T31" fmla="*/ 23 h 33"/>
                <a:gd name="T32" fmla="*/ 0 w 34"/>
                <a:gd name="T33" fmla="*/ 17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4"/>
                <a:gd name="T52" fmla="*/ 0 h 33"/>
                <a:gd name="T53" fmla="*/ 34 w 34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4" h="33">
                  <a:moveTo>
                    <a:pt x="0" y="17"/>
                  </a:moveTo>
                  <a:lnTo>
                    <a:pt x="1" y="10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7" y="0"/>
                  </a:lnTo>
                  <a:lnTo>
                    <a:pt x="24" y="1"/>
                  </a:lnTo>
                  <a:lnTo>
                    <a:pt x="29" y="5"/>
                  </a:lnTo>
                  <a:lnTo>
                    <a:pt x="34" y="10"/>
                  </a:lnTo>
                  <a:lnTo>
                    <a:pt x="34" y="17"/>
                  </a:lnTo>
                  <a:lnTo>
                    <a:pt x="34" y="23"/>
                  </a:lnTo>
                  <a:lnTo>
                    <a:pt x="29" y="28"/>
                  </a:lnTo>
                  <a:lnTo>
                    <a:pt x="24" y="31"/>
                  </a:lnTo>
                  <a:lnTo>
                    <a:pt x="17" y="33"/>
                  </a:lnTo>
                  <a:lnTo>
                    <a:pt x="11" y="31"/>
                  </a:lnTo>
                  <a:lnTo>
                    <a:pt x="5" y="28"/>
                  </a:lnTo>
                  <a:lnTo>
                    <a:pt x="1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024" name="Freeform 410"/>
            <p:cNvSpPr>
              <a:spLocks/>
            </p:cNvSpPr>
            <p:nvPr/>
          </p:nvSpPr>
          <p:spPr bwMode="auto">
            <a:xfrm>
              <a:off x="1602" y="3216"/>
              <a:ext cx="34" cy="33"/>
            </a:xfrm>
            <a:custGeom>
              <a:avLst/>
              <a:gdLst>
                <a:gd name="T0" fmla="*/ 0 w 34"/>
                <a:gd name="T1" fmla="*/ 17 h 33"/>
                <a:gd name="T2" fmla="*/ 1 w 34"/>
                <a:gd name="T3" fmla="*/ 10 h 33"/>
                <a:gd name="T4" fmla="*/ 5 w 34"/>
                <a:gd name="T5" fmla="*/ 5 h 33"/>
                <a:gd name="T6" fmla="*/ 10 w 34"/>
                <a:gd name="T7" fmla="*/ 1 h 33"/>
                <a:gd name="T8" fmla="*/ 16 w 34"/>
                <a:gd name="T9" fmla="*/ 0 h 33"/>
                <a:gd name="T10" fmla="*/ 23 w 34"/>
                <a:gd name="T11" fmla="*/ 1 h 33"/>
                <a:gd name="T12" fmla="*/ 29 w 34"/>
                <a:gd name="T13" fmla="*/ 5 h 33"/>
                <a:gd name="T14" fmla="*/ 32 w 34"/>
                <a:gd name="T15" fmla="*/ 10 h 33"/>
                <a:gd name="T16" fmla="*/ 34 w 34"/>
                <a:gd name="T17" fmla="*/ 17 h 33"/>
                <a:gd name="T18" fmla="*/ 32 w 34"/>
                <a:gd name="T19" fmla="*/ 23 h 33"/>
                <a:gd name="T20" fmla="*/ 29 w 34"/>
                <a:gd name="T21" fmla="*/ 28 h 33"/>
                <a:gd name="T22" fmla="*/ 23 w 34"/>
                <a:gd name="T23" fmla="*/ 31 h 33"/>
                <a:gd name="T24" fmla="*/ 16 w 34"/>
                <a:gd name="T25" fmla="*/ 33 h 33"/>
                <a:gd name="T26" fmla="*/ 10 w 34"/>
                <a:gd name="T27" fmla="*/ 31 h 33"/>
                <a:gd name="T28" fmla="*/ 5 w 34"/>
                <a:gd name="T29" fmla="*/ 28 h 33"/>
                <a:gd name="T30" fmla="*/ 1 w 34"/>
                <a:gd name="T31" fmla="*/ 23 h 33"/>
                <a:gd name="T32" fmla="*/ 0 w 34"/>
                <a:gd name="T33" fmla="*/ 17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4"/>
                <a:gd name="T52" fmla="*/ 0 h 33"/>
                <a:gd name="T53" fmla="*/ 34 w 34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4" h="33">
                  <a:moveTo>
                    <a:pt x="0" y="17"/>
                  </a:moveTo>
                  <a:lnTo>
                    <a:pt x="1" y="10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9" y="5"/>
                  </a:lnTo>
                  <a:lnTo>
                    <a:pt x="32" y="10"/>
                  </a:lnTo>
                  <a:lnTo>
                    <a:pt x="34" y="17"/>
                  </a:lnTo>
                  <a:lnTo>
                    <a:pt x="32" y="23"/>
                  </a:lnTo>
                  <a:lnTo>
                    <a:pt x="29" y="28"/>
                  </a:lnTo>
                  <a:lnTo>
                    <a:pt x="23" y="31"/>
                  </a:lnTo>
                  <a:lnTo>
                    <a:pt x="16" y="33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1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025" name="Freeform 411"/>
            <p:cNvSpPr>
              <a:spLocks/>
            </p:cNvSpPr>
            <p:nvPr/>
          </p:nvSpPr>
          <p:spPr bwMode="auto">
            <a:xfrm>
              <a:off x="1661" y="3216"/>
              <a:ext cx="35" cy="33"/>
            </a:xfrm>
            <a:custGeom>
              <a:avLst/>
              <a:gdLst>
                <a:gd name="T0" fmla="*/ 0 w 35"/>
                <a:gd name="T1" fmla="*/ 17 h 33"/>
                <a:gd name="T2" fmla="*/ 2 w 35"/>
                <a:gd name="T3" fmla="*/ 10 h 33"/>
                <a:gd name="T4" fmla="*/ 5 w 35"/>
                <a:gd name="T5" fmla="*/ 5 h 33"/>
                <a:gd name="T6" fmla="*/ 11 w 35"/>
                <a:gd name="T7" fmla="*/ 1 h 33"/>
                <a:gd name="T8" fmla="*/ 18 w 35"/>
                <a:gd name="T9" fmla="*/ 0 h 33"/>
                <a:gd name="T10" fmla="*/ 24 w 35"/>
                <a:gd name="T11" fmla="*/ 1 h 33"/>
                <a:gd name="T12" fmla="*/ 30 w 35"/>
                <a:gd name="T13" fmla="*/ 5 h 33"/>
                <a:gd name="T14" fmla="*/ 34 w 35"/>
                <a:gd name="T15" fmla="*/ 10 h 33"/>
                <a:gd name="T16" fmla="*/ 35 w 35"/>
                <a:gd name="T17" fmla="*/ 17 h 33"/>
                <a:gd name="T18" fmla="*/ 34 w 35"/>
                <a:gd name="T19" fmla="*/ 23 h 33"/>
                <a:gd name="T20" fmla="*/ 30 w 35"/>
                <a:gd name="T21" fmla="*/ 28 h 33"/>
                <a:gd name="T22" fmla="*/ 24 w 35"/>
                <a:gd name="T23" fmla="*/ 31 h 33"/>
                <a:gd name="T24" fmla="*/ 18 w 35"/>
                <a:gd name="T25" fmla="*/ 33 h 33"/>
                <a:gd name="T26" fmla="*/ 11 w 35"/>
                <a:gd name="T27" fmla="*/ 31 h 33"/>
                <a:gd name="T28" fmla="*/ 5 w 35"/>
                <a:gd name="T29" fmla="*/ 28 h 33"/>
                <a:gd name="T30" fmla="*/ 2 w 35"/>
                <a:gd name="T31" fmla="*/ 23 h 33"/>
                <a:gd name="T32" fmla="*/ 0 w 35"/>
                <a:gd name="T33" fmla="*/ 17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5"/>
                <a:gd name="T52" fmla="*/ 0 h 33"/>
                <a:gd name="T53" fmla="*/ 35 w 35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5" h="33">
                  <a:moveTo>
                    <a:pt x="0" y="17"/>
                  </a:moveTo>
                  <a:lnTo>
                    <a:pt x="2" y="10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8" y="0"/>
                  </a:lnTo>
                  <a:lnTo>
                    <a:pt x="24" y="1"/>
                  </a:lnTo>
                  <a:lnTo>
                    <a:pt x="30" y="5"/>
                  </a:lnTo>
                  <a:lnTo>
                    <a:pt x="34" y="10"/>
                  </a:lnTo>
                  <a:lnTo>
                    <a:pt x="35" y="17"/>
                  </a:lnTo>
                  <a:lnTo>
                    <a:pt x="34" y="23"/>
                  </a:lnTo>
                  <a:lnTo>
                    <a:pt x="30" y="28"/>
                  </a:lnTo>
                  <a:lnTo>
                    <a:pt x="24" y="31"/>
                  </a:lnTo>
                  <a:lnTo>
                    <a:pt x="18" y="33"/>
                  </a:lnTo>
                  <a:lnTo>
                    <a:pt x="11" y="31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026" name="Line 412"/>
            <p:cNvSpPr>
              <a:spLocks noChangeShapeType="1"/>
            </p:cNvSpPr>
            <p:nvPr/>
          </p:nvSpPr>
          <p:spPr bwMode="auto">
            <a:xfrm>
              <a:off x="1523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27" name="Line 413"/>
            <p:cNvSpPr>
              <a:spLocks noChangeShapeType="1"/>
            </p:cNvSpPr>
            <p:nvPr/>
          </p:nvSpPr>
          <p:spPr bwMode="auto">
            <a:xfrm>
              <a:off x="1555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28" name="Line 414"/>
            <p:cNvSpPr>
              <a:spLocks noChangeShapeType="1"/>
            </p:cNvSpPr>
            <p:nvPr/>
          </p:nvSpPr>
          <p:spPr bwMode="auto">
            <a:xfrm>
              <a:off x="1587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29" name="Line 415"/>
            <p:cNvSpPr>
              <a:spLocks noChangeShapeType="1"/>
            </p:cNvSpPr>
            <p:nvPr/>
          </p:nvSpPr>
          <p:spPr bwMode="auto">
            <a:xfrm>
              <a:off x="1619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30" name="Line 416"/>
            <p:cNvSpPr>
              <a:spLocks noChangeShapeType="1"/>
            </p:cNvSpPr>
            <p:nvPr/>
          </p:nvSpPr>
          <p:spPr bwMode="auto">
            <a:xfrm>
              <a:off x="1651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31" name="Line 417"/>
            <p:cNvSpPr>
              <a:spLocks noChangeShapeType="1"/>
            </p:cNvSpPr>
            <p:nvPr/>
          </p:nvSpPr>
          <p:spPr bwMode="auto">
            <a:xfrm>
              <a:off x="1683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32" name="Line 418"/>
            <p:cNvSpPr>
              <a:spLocks noChangeShapeType="1"/>
            </p:cNvSpPr>
            <p:nvPr/>
          </p:nvSpPr>
          <p:spPr bwMode="auto">
            <a:xfrm>
              <a:off x="1489" y="3407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33" name="Line 419"/>
            <p:cNvSpPr>
              <a:spLocks noChangeShapeType="1"/>
            </p:cNvSpPr>
            <p:nvPr/>
          </p:nvSpPr>
          <p:spPr bwMode="auto">
            <a:xfrm>
              <a:off x="1506" y="3380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34" name="Line 420"/>
            <p:cNvSpPr>
              <a:spLocks noChangeShapeType="1"/>
            </p:cNvSpPr>
            <p:nvPr/>
          </p:nvSpPr>
          <p:spPr bwMode="auto">
            <a:xfrm>
              <a:off x="1522" y="3353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35" name="Line 421"/>
            <p:cNvSpPr>
              <a:spLocks noChangeShapeType="1"/>
            </p:cNvSpPr>
            <p:nvPr/>
          </p:nvSpPr>
          <p:spPr bwMode="auto">
            <a:xfrm>
              <a:off x="1539" y="3326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36" name="Line 422"/>
            <p:cNvSpPr>
              <a:spLocks noChangeShapeType="1"/>
            </p:cNvSpPr>
            <p:nvPr/>
          </p:nvSpPr>
          <p:spPr bwMode="auto">
            <a:xfrm>
              <a:off x="1556" y="3298"/>
              <a:ext cx="18" cy="1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37" name="Line 423"/>
            <p:cNvSpPr>
              <a:spLocks noChangeShapeType="1"/>
            </p:cNvSpPr>
            <p:nvPr/>
          </p:nvSpPr>
          <p:spPr bwMode="auto">
            <a:xfrm>
              <a:off x="1572" y="3272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38" name="Line 424"/>
            <p:cNvSpPr>
              <a:spLocks noChangeShapeType="1"/>
            </p:cNvSpPr>
            <p:nvPr/>
          </p:nvSpPr>
          <p:spPr bwMode="auto">
            <a:xfrm flipH="1">
              <a:off x="1697" y="3407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39" name="Line 425"/>
            <p:cNvSpPr>
              <a:spLocks noChangeShapeType="1"/>
            </p:cNvSpPr>
            <p:nvPr/>
          </p:nvSpPr>
          <p:spPr bwMode="auto">
            <a:xfrm flipH="1">
              <a:off x="1680" y="3380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40" name="Line 426"/>
            <p:cNvSpPr>
              <a:spLocks noChangeShapeType="1"/>
            </p:cNvSpPr>
            <p:nvPr/>
          </p:nvSpPr>
          <p:spPr bwMode="auto">
            <a:xfrm flipH="1">
              <a:off x="1664" y="3353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41" name="Line 427"/>
            <p:cNvSpPr>
              <a:spLocks noChangeShapeType="1"/>
            </p:cNvSpPr>
            <p:nvPr/>
          </p:nvSpPr>
          <p:spPr bwMode="auto">
            <a:xfrm flipH="1">
              <a:off x="1647" y="3326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42" name="Line 428"/>
            <p:cNvSpPr>
              <a:spLocks noChangeShapeType="1"/>
            </p:cNvSpPr>
            <p:nvPr/>
          </p:nvSpPr>
          <p:spPr bwMode="auto">
            <a:xfrm flipH="1">
              <a:off x="1630" y="3298"/>
              <a:ext cx="19" cy="1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43" name="Line 429"/>
            <p:cNvSpPr>
              <a:spLocks noChangeShapeType="1"/>
            </p:cNvSpPr>
            <p:nvPr/>
          </p:nvSpPr>
          <p:spPr bwMode="auto">
            <a:xfrm flipH="1">
              <a:off x="1613" y="3272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44" name="Freeform 430"/>
            <p:cNvSpPr>
              <a:spLocks/>
            </p:cNvSpPr>
            <p:nvPr/>
          </p:nvSpPr>
          <p:spPr bwMode="auto">
            <a:xfrm>
              <a:off x="1500" y="3268"/>
              <a:ext cx="205" cy="163"/>
            </a:xfrm>
            <a:custGeom>
              <a:avLst/>
              <a:gdLst>
                <a:gd name="T0" fmla="*/ 3696 w 7396"/>
                <a:gd name="T1" fmla="*/ 0 h 5892"/>
                <a:gd name="T2" fmla="*/ 0 w 7396"/>
                <a:gd name="T3" fmla="*/ 5892 h 5892"/>
                <a:gd name="T4" fmla="*/ 7396 w 7396"/>
                <a:gd name="T5" fmla="*/ 5892 h 5892"/>
                <a:gd name="T6" fmla="*/ 3696 w 7396"/>
                <a:gd name="T7" fmla="*/ 0 h 58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96"/>
                <a:gd name="T13" fmla="*/ 0 h 5892"/>
                <a:gd name="T14" fmla="*/ 7396 w 7396"/>
                <a:gd name="T15" fmla="*/ 5892 h 58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96" h="5892">
                  <a:moveTo>
                    <a:pt x="3696" y="0"/>
                  </a:moveTo>
                  <a:lnTo>
                    <a:pt x="0" y="5892"/>
                  </a:lnTo>
                  <a:lnTo>
                    <a:pt x="7396" y="5892"/>
                  </a:lnTo>
                  <a:lnTo>
                    <a:pt x="3696" y="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4045" name="Group 403"/>
          <p:cNvGrpSpPr>
            <a:grpSpLocks noChangeAspect="1"/>
          </p:cNvGrpSpPr>
          <p:nvPr/>
        </p:nvGrpSpPr>
        <p:grpSpPr bwMode="auto">
          <a:xfrm>
            <a:off x="1619250" y="5084763"/>
            <a:ext cx="276225" cy="288925"/>
            <a:chOff x="1489" y="3216"/>
            <a:chExt cx="227" cy="237"/>
          </a:xfrm>
        </p:grpSpPr>
        <p:sp>
          <p:nvSpPr>
            <p:cNvPr id="34046" name="Freeform 409"/>
            <p:cNvSpPr>
              <a:spLocks/>
            </p:cNvSpPr>
            <p:nvPr/>
          </p:nvSpPr>
          <p:spPr bwMode="auto">
            <a:xfrm>
              <a:off x="1541" y="3216"/>
              <a:ext cx="34" cy="33"/>
            </a:xfrm>
            <a:custGeom>
              <a:avLst/>
              <a:gdLst>
                <a:gd name="T0" fmla="*/ 0 w 34"/>
                <a:gd name="T1" fmla="*/ 17 h 33"/>
                <a:gd name="T2" fmla="*/ 1 w 34"/>
                <a:gd name="T3" fmla="*/ 10 h 33"/>
                <a:gd name="T4" fmla="*/ 5 w 34"/>
                <a:gd name="T5" fmla="*/ 5 h 33"/>
                <a:gd name="T6" fmla="*/ 11 w 34"/>
                <a:gd name="T7" fmla="*/ 1 h 33"/>
                <a:gd name="T8" fmla="*/ 17 w 34"/>
                <a:gd name="T9" fmla="*/ 0 h 33"/>
                <a:gd name="T10" fmla="*/ 24 w 34"/>
                <a:gd name="T11" fmla="*/ 1 h 33"/>
                <a:gd name="T12" fmla="*/ 29 w 34"/>
                <a:gd name="T13" fmla="*/ 5 h 33"/>
                <a:gd name="T14" fmla="*/ 34 w 34"/>
                <a:gd name="T15" fmla="*/ 10 h 33"/>
                <a:gd name="T16" fmla="*/ 34 w 34"/>
                <a:gd name="T17" fmla="*/ 17 h 33"/>
                <a:gd name="T18" fmla="*/ 34 w 34"/>
                <a:gd name="T19" fmla="*/ 23 h 33"/>
                <a:gd name="T20" fmla="*/ 29 w 34"/>
                <a:gd name="T21" fmla="*/ 28 h 33"/>
                <a:gd name="T22" fmla="*/ 24 w 34"/>
                <a:gd name="T23" fmla="*/ 31 h 33"/>
                <a:gd name="T24" fmla="*/ 17 w 34"/>
                <a:gd name="T25" fmla="*/ 33 h 33"/>
                <a:gd name="T26" fmla="*/ 11 w 34"/>
                <a:gd name="T27" fmla="*/ 31 h 33"/>
                <a:gd name="T28" fmla="*/ 5 w 34"/>
                <a:gd name="T29" fmla="*/ 28 h 33"/>
                <a:gd name="T30" fmla="*/ 1 w 34"/>
                <a:gd name="T31" fmla="*/ 23 h 33"/>
                <a:gd name="T32" fmla="*/ 0 w 34"/>
                <a:gd name="T33" fmla="*/ 17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4"/>
                <a:gd name="T52" fmla="*/ 0 h 33"/>
                <a:gd name="T53" fmla="*/ 34 w 34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4" h="33">
                  <a:moveTo>
                    <a:pt x="0" y="17"/>
                  </a:moveTo>
                  <a:lnTo>
                    <a:pt x="1" y="10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7" y="0"/>
                  </a:lnTo>
                  <a:lnTo>
                    <a:pt x="24" y="1"/>
                  </a:lnTo>
                  <a:lnTo>
                    <a:pt x="29" y="5"/>
                  </a:lnTo>
                  <a:lnTo>
                    <a:pt x="34" y="10"/>
                  </a:lnTo>
                  <a:lnTo>
                    <a:pt x="34" y="17"/>
                  </a:lnTo>
                  <a:lnTo>
                    <a:pt x="34" y="23"/>
                  </a:lnTo>
                  <a:lnTo>
                    <a:pt x="29" y="28"/>
                  </a:lnTo>
                  <a:lnTo>
                    <a:pt x="24" y="31"/>
                  </a:lnTo>
                  <a:lnTo>
                    <a:pt x="17" y="33"/>
                  </a:lnTo>
                  <a:lnTo>
                    <a:pt x="11" y="31"/>
                  </a:lnTo>
                  <a:lnTo>
                    <a:pt x="5" y="28"/>
                  </a:lnTo>
                  <a:lnTo>
                    <a:pt x="1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047" name="Freeform 410"/>
            <p:cNvSpPr>
              <a:spLocks/>
            </p:cNvSpPr>
            <p:nvPr/>
          </p:nvSpPr>
          <p:spPr bwMode="auto">
            <a:xfrm>
              <a:off x="1602" y="3216"/>
              <a:ext cx="34" cy="33"/>
            </a:xfrm>
            <a:custGeom>
              <a:avLst/>
              <a:gdLst>
                <a:gd name="T0" fmla="*/ 0 w 34"/>
                <a:gd name="T1" fmla="*/ 17 h 33"/>
                <a:gd name="T2" fmla="*/ 1 w 34"/>
                <a:gd name="T3" fmla="*/ 10 h 33"/>
                <a:gd name="T4" fmla="*/ 5 w 34"/>
                <a:gd name="T5" fmla="*/ 5 h 33"/>
                <a:gd name="T6" fmla="*/ 10 w 34"/>
                <a:gd name="T7" fmla="*/ 1 h 33"/>
                <a:gd name="T8" fmla="*/ 16 w 34"/>
                <a:gd name="T9" fmla="*/ 0 h 33"/>
                <a:gd name="T10" fmla="*/ 23 w 34"/>
                <a:gd name="T11" fmla="*/ 1 h 33"/>
                <a:gd name="T12" fmla="*/ 29 w 34"/>
                <a:gd name="T13" fmla="*/ 5 h 33"/>
                <a:gd name="T14" fmla="*/ 32 w 34"/>
                <a:gd name="T15" fmla="*/ 10 h 33"/>
                <a:gd name="T16" fmla="*/ 34 w 34"/>
                <a:gd name="T17" fmla="*/ 17 h 33"/>
                <a:gd name="T18" fmla="*/ 32 w 34"/>
                <a:gd name="T19" fmla="*/ 23 h 33"/>
                <a:gd name="T20" fmla="*/ 29 w 34"/>
                <a:gd name="T21" fmla="*/ 28 h 33"/>
                <a:gd name="T22" fmla="*/ 23 w 34"/>
                <a:gd name="T23" fmla="*/ 31 h 33"/>
                <a:gd name="T24" fmla="*/ 16 w 34"/>
                <a:gd name="T25" fmla="*/ 33 h 33"/>
                <a:gd name="T26" fmla="*/ 10 w 34"/>
                <a:gd name="T27" fmla="*/ 31 h 33"/>
                <a:gd name="T28" fmla="*/ 5 w 34"/>
                <a:gd name="T29" fmla="*/ 28 h 33"/>
                <a:gd name="T30" fmla="*/ 1 w 34"/>
                <a:gd name="T31" fmla="*/ 23 h 33"/>
                <a:gd name="T32" fmla="*/ 0 w 34"/>
                <a:gd name="T33" fmla="*/ 17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4"/>
                <a:gd name="T52" fmla="*/ 0 h 33"/>
                <a:gd name="T53" fmla="*/ 34 w 34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4" h="33">
                  <a:moveTo>
                    <a:pt x="0" y="17"/>
                  </a:moveTo>
                  <a:lnTo>
                    <a:pt x="1" y="10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9" y="5"/>
                  </a:lnTo>
                  <a:lnTo>
                    <a:pt x="32" y="10"/>
                  </a:lnTo>
                  <a:lnTo>
                    <a:pt x="34" y="17"/>
                  </a:lnTo>
                  <a:lnTo>
                    <a:pt x="32" y="23"/>
                  </a:lnTo>
                  <a:lnTo>
                    <a:pt x="29" y="28"/>
                  </a:lnTo>
                  <a:lnTo>
                    <a:pt x="23" y="31"/>
                  </a:lnTo>
                  <a:lnTo>
                    <a:pt x="16" y="33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1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048" name="Freeform 411"/>
            <p:cNvSpPr>
              <a:spLocks/>
            </p:cNvSpPr>
            <p:nvPr/>
          </p:nvSpPr>
          <p:spPr bwMode="auto">
            <a:xfrm>
              <a:off x="1661" y="3216"/>
              <a:ext cx="35" cy="33"/>
            </a:xfrm>
            <a:custGeom>
              <a:avLst/>
              <a:gdLst>
                <a:gd name="T0" fmla="*/ 0 w 35"/>
                <a:gd name="T1" fmla="*/ 17 h 33"/>
                <a:gd name="T2" fmla="*/ 2 w 35"/>
                <a:gd name="T3" fmla="*/ 10 h 33"/>
                <a:gd name="T4" fmla="*/ 5 w 35"/>
                <a:gd name="T5" fmla="*/ 5 h 33"/>
                <a:gd name="T6" fmla="*/ 11 w 35"/>
                <a:gd name="T7" fmla="*/ 1 h 33"/>
                <a:gd name="T8" fmla="*/ 18 w 35"/>
                <a:gd name="T9" fmla="*/ 0 h 33"/>
                <a:gd name="T10" fmla="*/ 24 w 35"/>
                <a:gd name="T11" fmla="*/ 1 h 33"/>
                <a:gd name="T12" fmla="*/ 30 w 35"/>
                <a:gd name="T13" fmla="*/ 5 h 33"/>
                <a:gd name="T14" fmla="*/ 34 w 35"/>
                <a:gd name="T15" fmla="*/ 10 h 33"/>
                <a:gd name="T16" fmla="*/ 35 w 35"/>
                <a:gd name="T17" fmla="*/ 17 h 33"/>
                <a:gd name="T18" fmla="*/ 34 w 35"/>
                <a:gd name="T19" fmla="*/ 23 h 33"/>
                <a:gd name="T20" fmla="*/ 30 w 35"/>
                <a:gd name="T21" fmla="*/ 28 h 33"/>
                <a:gd name="T22" fmla="*/ 24 w 35"/>
                <a:gd name="T23" fmla="*/ 31 h 33"/>
                <a:gd name="T24" fmla="*/ 18 w 35"/>
                <a:gd name="T25" fmla="*/ 33 h 33"/>
                <a:gd name="T26" fmla="*/ 11 w 35"/>
                <a:gd name="T27" fmla="*/ 31 h 33"/>
                <a:gd name="T28" fmla="*/ 5 w 35"/>
                <a:gd name="T29" fmla="*/ 28 h 33"/>
                <a:gd name="T30" fmla="*/ 2 w 35"/>
                <a:gd name="T31" fmla="*/ 23 h 33"/>
                <a:gd name="T32" fmla="*/ 0 w 35"/>
                <a:gd name="T33" fmla="*/ 17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5"/>
                <a:gd name="T52" fmla="*/ 0 h 33"/>
                <a:gd name="T53" fmla="*/ 35 w 35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5" h="33">
                  <a:moveTo>
                    <a:pt x="0" y="17"/>
                  </a:moveTo>
                  <a:lnTo>
                    <a:pt x="2" y="10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8" y="0"/>
                  </a:lnTo>
                  <a:lnTo>
                    <a:pt x="24" y="1"/>
                  </a:lnTo>
                  <a:lnTo>
                    <a:pt x="30" y="5"/>
                  </a:lnTo>
                  <a:lnTo>
                    <a:pt x="34" y="10"/>
                  </a:lnTo>
                  <a:lnTo>
                    <a:pt x="35" y="17"/>
                  </a:lnTo>
                  <a:lnTo>
                    <a:pt x="34" y="23"/>
                  </a:lnTo>
                  <a:lnTo>
                    <a:pt x="30" y="28"/>
                  </a:lnTo>
                  <a:lnTo>
                    <a:pt x="24" y="31"/>
                  </a:lnTo>
                  <a:lnTo>
                    <a:pt x="18" y="33"/>
                  </a:lnTo>
                  <a:lnTo>
                    <a:pt x="11" y="31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049" name="Line 412"/>
            <p:cNvSpPr>
              <a:spLocks noChangeShapeType="1"/>
            </p:cNvSpPr>
            <p:nvPr/>
          </p:nvSpPr>
          <p:spPr bwMode="auto">
            <a:xfrm>
              <a:off x="1523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50" name="Line 413"/>
            <p:cNvSpPr>
              <a:spLocks noChangeShapeType="1"/>
            </p:cNvSpPr>
            <p:nvPr/>
          </p:nvSpPr>
          <p:spPr bwMode="auto">
            <a:xfrm>
              <a:off x="1555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51" name="Line 414"/>
            <p:cNvSpPr>
              <a:spLocks noChangeShapeType="1"/>
            </p:cNvSpPr>
            <p:nvPr/>
          </p:nvSpPr>
          <p:spPr bwMode="auto">
            <a:xfrm>
              <a:off x="1587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52" name="Line 415"/>
            <p:cNvSpPr>
              <a:spLocks noChangeShapeType="1"/>
            </p:cNvSpPr>
            <p:nvPr/>
          </p:nvSpPr>
          <p:spPr bwMode="auto">
            <a:xfrm>
              <a:off x="1619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53" name="Line 416"/>
            <p:cNvSpPr>
              <a:spLocks noChangeShapeType="1"/>
            </p:cNvSpPr>
            <p:nvPr/>
          </p:nvSpPr>
          <p:spPr bwMode="auto">
            <a:xfrm>
              <a:off x="1651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54" name="Line 417"/>
            <p:cNvSpPr>
              <a:spLocks noChangeShapeType="1"/>
            </p:cNvSpPr>
            <p:nvPr/>
          </p:nvSpPr>
          <p:spPr bwMode="auto">
            <a:xfrm>
              <a:off x="1683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55" name="Line 418"/>
            <p:cNvSpPr>
              <a:spLocks noChangeShapeType="1"/>
            </p:cNvSpPr>
            <p:nvPr/>
          </p:nvSpPr>
          <p:spPr bwMode="auto">
            <a:xfrm>
              <a:off x="1489" y="3407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56" name="Line 419"/>
            <p:cNvSpPr>
              <a:spLocks noChangeShapeType="1"/>
            </p:cNvSpPr>
            <p:nvPr/>
          </p:nvSpPr>
          <p:spPr bwMode="auto">
            <a:xfrm>
              <a:off x="1506" y="3380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57" name="Line 420"/>
            <p:cNvSpPr>
              <a:spLocks noChangeShapeType="1"/>
            </p:cNvSpPr>
            <p:nvPr/>
          </p:nvSpPr>
          <p:spPr bwMode="auto">
            <a:xfrm>
              <a:off x="1522" y="3353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58" name="Line 421"/>
            <p:cNvSpPr>
              <a:spLocks noChangeShapeType="1"/>
            </p:cNvSpPr>
            <p:nvPr/>
          </p:nvSpPr>
          <p:spPr bwMode="auto">
            <a:xfrm>
              <a:off x="1539" y="3326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59" name="Line 422"/>
            <p:cNvSpPr>
              <a:spLocks noChangeShapeType="1"/>
            </p:cNvSpPr>
            <p:nvPr/>
          </p:nvSpPr>
          <p:spPr bwMode="auto">
            <a:xfrm>
              <a:off x="1556" y="3298"/>
              <a:ext cx="18" cy="1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60" name="Line 423"/>
            <p:cNvSpPr>
              <a:spLocks noChangeShapeType="1"/>
            </p:cNvSpPr>
            <p:nvPr/>
          </p:nvSpPr>
          <p:spPr bwMode="auto">
            <a:xfrm>
              <a:off x="1572" y="3272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61" name="Line 424"/>
            <p:cNvSpPr>
              <a:spLocks noChangeShapeType="1"/>
            </p:cNvSpPr>
            <p:nvPr/>
          </p:nvSpPr>
          <p:spPr bwMode="auto">
            <a:xfrm flipH="1">
              <a:off x="1697" y="3407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62" name="Line 425"/>
            <p:cNvSpPr>
              <a:spLocks noChangeShapeType="1"/>
            </p:cNvSpPr>
            <p:nvPr/>
          </p:nvSpPr>
          <p:spPr bwMode="auto">
            <a:xfrm flipH="1">
              <a:off x="1680" y="3380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63" name="Line 426"/>
            <p:cNvSpPr>
              <a:spLocks noChangeShapeType="1"/>
            </p:cNvSpPr>
            <p:nvPr/>
          </p:nvSpPr>
          <p:spPr bwMode="auto">
            <a:xfrm flipH="1">
              <a:off x="1664" y="3353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64" name="Line 427"/>
            <p:cNvSpPr>
              <a:spLocks noChangeShapeType="1"/>
            </p:cNvSpPr>
            <p:nvPr/>
          </p:nvSpPr>
          <p:spPr bwMode="auto">
            <a:xfrm flipH="1">
              <a:off x="1647" y="3326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65" name="Line 428"/>
            <p:cNvSpPr>
              <a:spLocks noChangeShapeType="1"/>
            </p:cNvSpPr>
            <p:nvPr/>
          </p:nvSpPr>
          <p:spPr bwMode="auto">
            <a:xfrm flipH="1">
              <a:off x="1630" y="3298"/>
              <a:ext cx="19" cy="1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66" name="Line 429"/>
            <p:cNvSpPr>
              <a:spLocks noChangeShapeType="1"/>
            </p:cNvSpPr>
            <p:nvPr/>
          </p:nvSpPr>
          <p:spPr bwMode="auto">
            <a:xfrm flipH="1">
              <a:off x="1613" y="3272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067" name="Freeform 430"/>
            <p:cNvSpPr>
              <a:spLocks/>
            </p:cNvSpPr>
            <p:nvPr/>
          </p:nvSpPr>
          <p:spPr bwMode="auto">
            <a:xfrm>
              <a:off x="1500" y="3268"/>
              <a:ext cx="205" cy="163"/>
            </a:xfrm>
            <a:custGeom>
              <a:avLst/>
              <a:gdLst>
                <a:gd name="T0" fmla="*/ 3696 w 7396"/>
                <a:gd name="T1" fmla="*/ 0 h 5892"/>
                <a:gd name="T2" fmla="*/ 0 w 7396"/>
                <a:gd name="T3" fmla="*/ 5892 h 5892"/>
                <a:gd name="T4" fmla="*/ 7396 w 7396"/>
                <a:gd name="T5" fmla="*/ 5892 h 5892"/>
                <a:gd name="T6" fmla="*/ 3696 w 7396"/>
                <a:gd name="T7" fmla="*/ 0 h 58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96"/>
                <a:gd name="T13" fmla="*/ 0 h 5892"/>
                <a:gd name="T14" fmla="*/ 7396 w 7396"/>
                <a:gd name="T15" fmla="*/ 5892 h 58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96" h="5892">
                  <a:moveTo>
                    <a:pt x="3696" y="0"/>
                  </a:moveTo>
                  <a:lnTo>
                    <a:pt x="0" y="5892"/>
                  </a:lnTo>
                  <a:lnTo>
                    <a:pt x="7396" y="5892"/>
                  </a:lnTo>
                  <a:lnTo>
                    <a:pt x="3696" y="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cxnSp>
        <p:nvCxnSpPr>
          <p:cNvPr id="467" name="Přímá spojovací šipka 466"/>
          <p:cNvCxnSpPr/>
          <p:nvPr/>
        </p:nvCxnSpPr>
        <p:spPr>
          <a:xfrm flipH="1">
            <a:off x="1476375" y="2349500"/>
            <a:ext cx="1871663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Přímá spojovací šipka 468"/>
          <p:cNvCxnSpPr/>
          <p:nvPr/>
        </p:nvCxnSpPr>
        <p:spPr>
          <a:xfrm flipH="1">
            <a:off x="2484438" y="2708275"/>
            <a:ext cx="792162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Přímá spojovací šipka 469"/>
          <p:cNvCxnSpPr/>
          <p:nvPr/>
        </p:nvCxnSpPr>
        <p:spPr>
          <a:xfrm flipH="1">
            <a:off x="1403350" y="3357563"/>
            <a:ext cx="1873250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Přímá spojovací šipka 470"/>
          <p:cNvCxnSpPr/>
          <p:nvPr/>
        </p:nvCxnSpPr>
        <p:spPr>
          <a:xfrm flipH="1">
            <a:off x="1042988" y="4437063"/>
            <a:ext cx="1944687" cy="71437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Přímá spojovací šipka 471"/>
          <p:cNvCxnSpPr/>
          <p:nvPr/>
        </p:nvCxnSpPr>
        <p:spPr>
          <a:xfrm flipH="1">
            <a:off x="2411413" y="5373688"/>
            <a:ext cx="504825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Přímá spojovací čára 475"/>
          <p:cNvCxnSpPr/>
          <p:nvPr/>
        </p:nvCxnSpPr>
        <p:spPr>
          <a:xfrm>
            <a:off x="1476375" y="2133600"/>
            <a:ext cx="0" cy="431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Přímá spojovací čára 477"/>
          <p:cNvCxnSpPr/>
          <p:nvPr/>
        </p:nvCxnSpPr>
        <p:spPr>
          <a:xfrm>
            <a:off x="1403350" y="3141663"/>
            <a:ext cx="0" cy="431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Přímá spojovací čára 479"/>
          <p:cNvCxnSpPr/>
          <p:nvPr/>
        </p:nvCxnSpPr>
        <p:spPr>
          <a:xfrm>
            <a:off x="1042988" y="4292600"/>
            <a:ext cx="0" cy="431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076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895476" y="2289175"/>
            <a:ext cx="347662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077" name="TextovéPole 483"/>
          <p:cNvSpPr txBox="1">
            <a:spLocks noChangeArrowheads="1"/>
          </p:cNvSpPr>
          <p:nvPr/>
        </p:nvSpPr>
        <p:spPr bwMode="auto">
          <a:xfrm>
            <a:off x="1908175" y="1989138"/>
            <a:ext cx="6477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cs-CZ" sz="900" b="1">
                <a:latin typeface="Arial" charset="0"/>
                <a:cs typeface="Arial" charset="0"/>
              </a:rPr>
              <a:t>ENY</a:t>
            </a:r>
          </a:p>
        </p:txBody>
      </p:sp>
      <p:grpSp>
        <p:nvGrpSpPr>
          <p:cNvPr id="34078" name="Skupina 487"/>
          <p:cNvGrpSpPr>
            <a:grpSpLocks/>
          </p:cNvGrpSpPr>
          <p:nvPr/>
        </p:nvGrpSpPr>
        <p:grpSpPr bwMode="auto">
          <a:xfrm>
            <a:off x="1763713" y="2997200"/>
            <a:ext cx="647700" cy="569913"/>
            <a:chOff x="1691680" y="3016870"/>
            <a:chExt cx="648072" cy="570954"/>
          </a:xfrm>
        </p:grpSpPr>
        <p:pic>
          <p:nvPicPr>
            <p:cNvPr id="34079" name="Picture 2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550515">
              <a:off x="1731985" y="3100664"/>
              <a:ext cx="347588" cy="1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080" name="TextovéPole 485"/>
            <p:cNvSpPr txBox="1">
              <a:spLocks noChangeArrowheads="1"/>
            </p:cNvSpPr>
            <p:nvPr/>
          </p:nvSpPr>
          <p:spPr bwMode="auto">
            <a:xfrm>
              <a:off x="1691680" y="3356992"/>
              <a:ext cx="648072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cs-CZ" sz="900" b="1">
                  <a:latin typeface="Arial" charset="0"/>
                  <a:cs typeface="Arial" charset="0"/>
                </a:rPr>
                <a:t>ENY</a:t>
              </a:r>
            </a:p>
          </p:txBody>
        </p:sp>
      </p:grpSp>
      <p:grpSp>
        <p:nvGrpSpPr>
          <p:cNvPr id="34081" name="Skupina 488"/>
          <p:cNvGrpSpPr>
            <a:grpSpLocks/>
          </p:cNvGrpSpPr>
          <p:nvPr/>
        </p:nvGrpSpPr>
        <p:grpSpPr bwMode="auto">
          <a:xfrm>
            <a:off x="1547813" y="3860800"/>
            <a:ext cx="647700" cy="571500"/>
            <a:chOff x="1691680" y="3016870"/>
            <a:chExt cx="648072" cy="570954"/>
          </a:xfrm>
        </p:grpSpPr>
        <p:pic>
          <p:nvPicPr>
            <p:cNvPr id="34082" name="Picture 2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550515">
              <a:off x="1731985" y="3100664"/>
              <a:ext cx="347588" cy="1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083" name="TextovéPole 490"/>
            <p:cNvSpPr txBox="1">
              <a:spLocks noChangeArrowheads="1"/>
            </p:cNvSpPr>
            <p:nvPr/>
          </p:nvSpPr>
          <p:spPr bwMode="auto">
            <a:xfrm>
              <a:off x="1691680" y="3356992"/>
              <a:ext cx="648072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cs-CZ" sz="900" b="1">
                  <a:latin typeface="Arial" charset="0"/>
                  <a:cs typeface="Arial" charset="0"/>
                </a:rPr>
                <a:t>ENY</a:t>
              </a:r>
            </a:p>
          </p:txBody>
        </p:sp>
      </p:grpSp>
      <p:grpSp>
        <p:nvGrpSpPr>
          <p:cNvPr id="34084" name="Skupina 491"/>
          <p:cNvGrpSpPr>
            <a:grpSpLocks/>
          </p:cNvGrpSpPr>
          <p:nvPr/>
        </p:nvGrpSpPr>
        <p:grpSpPr bwMode="auto">
          <a:xfrm>
            <a:off x="1258888" y="5084763"/>
            <a:ext cx="649287" cy="571500"/>
            <a:chOff x="1691680" y="3016870"/>
            <a:chExt cx="648072" cy="570954"/>
          </a:xfrm>
        </p:grpSpPr>
        <p:pic>
          <p:nvPicPr>
            <p:cNvPr id="34085" name="Picture 2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550515">
              <a:off x="1731985" y="3100664"/>
              <a:ext cx="347588" cy="1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086" name="TextovéPole 493"/>
            <p:cNvSpPr txBox="1">
              <a:spLocks noChangeArrowheads="1"/>
            </p:cNvSpPr>
            <p:nvPr/>
          </p:nvSpPr>
          <p:spPr bwMode="auto">
            <a:xfrm>
              <a:off x="1691680" y="3356992"/>
              <a:ext cx="648072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cs-CZ" sz="900" b="1">
                  <a:latin typeface="Arial" charset="0"/>
                  <a:cs typeface="Arial" charset="0"/>
                </a:rPr>
                <a:t>ENY</a:t>
              </a:r>
            </a:p>
          </p:txBody>
        </p:sp>
      </p:grpSp>
      <p:pic>
        <p:nvPicPr>
          <p:cNvPr id="34087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85875" y="4665663"/>
            <a:ext cx="668337" cy="7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088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327523">
            <a:off x="1841500" y="2716213"/>
            <a:ext cx="668337" cy="7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089" name="Picture 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763" y="2708275"/>
            <a:ext cx="1176337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4090" name="Skupina 495"/>
          <p:cNvGrpSpPr>
            <a:grpSpLocks noChangeAspect="1"/>
          </p:cNvGrpSpPr>
          <p:nvPr/>
        </p:nvGrpSpPr>
        <p:grpSpPr bwMode="auto">
          <a:xfrm>
            <a:off x="4356100" y="3068638"/>
            <a:ext cx="330200" cy="288925"/>
            <a:chOff x="1369341" y="2396273"/>
            <a:chExt cx="593999" cy="517420"/>
          </a:xfrm>
        </p:grpSpPr>
        <p:grpSp>
          <p:nvGrpSpPr>
            <p:cNvPr id="34091" name="Skupina 54"/>
            <p:cNvGrpSpPr>
              <a:grpSpLocks/>
            </p:cNvGrpSpPr>
            <p:nvPr/>
          </p:nvGrpSpPr>
          <p:grpSpPr bwMode="auto">
            <a:xfrm>
              <a:off x="1635014" y="2396273"/>
              <a:ext cx="66676" cy="158322"/>
              <a:chOff x="9828584" y="4075139"/>
              <a:chExt cx="75777" cy="169277"/>
            </a:xfrm>
          </p:grpSpPr>
          <p:cxnSp>
            <p:nvCxnSpPr>
              <p:cNvPr id="501" name="Přímá spojnice 57"/>
              <p:cNvCxnSpPr/>
              <p:nvPr/>
            </p:nvCxnSpPr>
            <p:spPr>
              <a:xfrm>
                <a:off x="9828486" y="4075139"/>
                <a:ext cx="0" cy="170223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2" name="Přímá spojnice 58"/>
              <p:cNvCxnSpPr/>
              <p:nvPr/>
            </p:nvCxnSpPr>
            <p:spPr>
              <a:xfrm>
                <a:off x="9903132" y="4075139"/>
                <a:ext cx="0" cy="170223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4094" name="Picture 2" descr="D:\Učení\Materialy\!!situační značky\značky\samohybní dělomrdi.jp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9341" y="2517693"/>
              <a:ext cx="593999" cy="39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18" name="Skupina 517"/>
          <p:cNvGrpSpPr>
            <a:grpSpLocks/>
          </p:cNvGrpSpPr>
          <p:nvPr/>
        </p:nvGrpSpPr>
        <p:grpSpPr bwMode="auto">
          <a:xfrm>
            <a:off x="539750" y="2060575"/>
            <a:ext cx="1362075" cy="947738"/>
            <a:chOff x="539552" y="2060848"/>
            <a:chExt cx="1362480" cy="947254"/>
          </a:xfrm>
        </p:grpSpPr>
        <p:grpSp>
          <p:nvGrpSpPr>
            <p:cNvPr id="34096" name="Skupina 504"/>
            <p:cNvGrpSpPr>
              <a:grpSpLocks/>
            </p:cNvGrpSpPr>
            <p:nvPr/>
          </p:nvGrpSpPr>
          <p:grpSpPr bwMode="auto">
            <a:xfrm>
              <a:off x="539552" y="2060848"/>
              <a:ext cx="1362480" cy="947254"/>
              <a:chOff x="825297" y="2132856"/>
              <a:chExt cx="1362480" cy="947254"/>
            </a:xfrm>
          </p:grpSpPr>
          <p:sp>
            <p:nvSpPr>
              <p:cNvPr id="503" name="Volný tvar 502"/>
              <p:cNvSpPr/>
              <p:nvPr/>
            </p:nvSpPr>
            <p:spPr>
              <a:xfrm>
                <a:off x="825297" y="2270898"/>
                <a:ext cx="1362480" cy="809212"/>
              </a:xfrm>
              <a:custGeom>
                <a:avLst/>
                <a:gdLst>
                  <a:gd name="connsiteX0" fmla="*/ 429725 w 1023200"/>
                  <a:gd name="connsiteY0" fmla="*/ 0 h 646750"/>
                  <a:gd name="connsiteX1" fmla="*/ 20292 w 1023200"/>
                  <a:gd name="connsiteY1" fmla="*/ 272956 h 646750"/>
                  <a:gd name="connsiteX2" fmla="*/ 156770 w 1023200"/>
                  <a:gd name="connsiteY2" fmla="*/ 614150 h 646750"/>
                  <a:gd name="connsiteX3" fmla="*/ 961988 w 1023200"/>
                  <a:gd name="connsiteY3" fmla="*/ 600502 h 646750"/>
                  <a:gd name="connsiteX4" fmla="*/ 948340 w 1023200"/>
                  <a:gd name="connsiteY4" fmla="*/ 327547 h 646750"/>
                  <a:gd name="connsiteX5" fmla="*/ 798215 w 1023200"/>
                  <a:gd name="connsiteY5" fmla="*/ 136478 h 646750"/>
                  <a:gd name="connsiteX6" fmla="*/ 607146 w 1023200"/>
                  <a:gd name="connsiteY6" fmla="*/ 27296 h 646750"/>
                  <a:gd name="connsiteX7" fmla="*/ 607146 w 1023200"/>
                  <a:gd name="connsiteY7" fmla="*/ 27296 h 646750"/>
                  <a:gd name="connsiteX0" fmla="*/ 291396 w 1095755"/>
                  <a:gd name="connsiteY0" fmla="*/ 27722 h 641445"/>
                  <a:gd name="connsiteX1" fmla="*/ 22131 w 1095755"/>
                  <a:gd name="connsiteY1" fmla="*/ 245660 h 641445"/>
                  <a:gd name="connsiteX2" fmla="*/ 158609 w 1095755"/>
                  <a:gd name="connsiteY2" fmla="*/ 586854 h 641445"/>
                  <a:gd name="connsiteX3" fmla="*/ 963827 w 1095755"/>
                  <a:gd name="connsiteY3" fmla="*/ 573206 h 641445"/>
                  <a:gd name="connsiteX4" fmla="*/ 950179 w 1095755"/>
                  <a:gd name="connsiteY4" fmla="*/ 300251 h 641445"/>
                  <a:gd name="connsiteX5" fmla="*/ 800054 w 1095755"/>
                  <a:gd name="connsiteY5" fmla="*/ 109182 h 641445"/>
                  <a:gd name="connsiteX6" fmla="*/ 608985 w 1095755"/>
                  <a:gd name="connsiteY6" fmla="*/ 0 h 641445"/>
                  <a:gd name="connsiteX7" fmla="*/ 608985 w 1095755"/>
                  <a:gd name="connsiteY7" fmla="*/ 0 h 641445"/>
                  <a:gd name="connsiteX0" fmla="*/ 291396 w 1095755"/>
                  <a:gd name="connsiteY0" fmla="*/ 32129 h 645852"/>
                  <a:gd name="connsiteX1" fmla="*/ 22131 w 1095755"/>
                  <a:gd name="connsiteY1" fmla="*/ 250067 h 645852"/>
                  <a:gd name="connsiteX2" fmla="*/ 158609 w 1095755"/>
                  <a:gd name="connsiteY2" fmla="*/ 591261 h 645852"/>
                  <a:gd name="connsiteX3" fmla="*/ 963827 w 1095755"/>
                  <a:gd name="connsiteY3" fmla="*/ 577613 h 645852"/>
                  <a:gd name="connsiteX4" fmla="*/ 950179 w 1095755"/>
                  <a:gd name="connsiteY4" fmla="*/ 304658 h 645852"/>
                  <a:gd name="connsiteX5" fmla="*/ 800054 w 1095755"/>
                  <a:gd name="connsiteY5" fmla="*/ 113589 h 645852"/>
                  <a:gd name="connsiteX6" fmla="*/ 608985 w 1095755"/>
                  <a:gd name="connsiteY6" fmla="*/ 4407 h 645852"/>
                  <a:gd name="connsiteX7" fmla="*/ 754688 w 1095755"/>
                  <a:gd name="connsiteY7" fmla="*/ 87148 h 645852"/>
                  <a:gd name="connsiteX0" fmla="*/ 291396 w 1095755"/>
                  <a:gd name="connsiteY0" fmla="*/ 4406 h 618129"/>
                  <a:gd name="connsiteX1" fmla="*/ 22131 w 1095755"/>
                  <a:gd name="connsiteY1" fmla="*/ 222344 h 618129"/>
                  <a:gd name="connsiteX2" fmla="*/ 158609 w 1095755"/>
                  <a:gd name="connsiteY2" fmla="*/ 563538 h 618129"/>
                  <a:gd name="connsiteX3" fmla="*/ 963827 w 1095755"/>
                  <a:gd name="connsiteY3" fmla="*/ 549890 h 618129"/>
                  <a:gd name="connsiteX4" fmla="*/ 950179 w 1095755"/>
                  <a:gd name="connsiteY4" fmla="*/ 276935 h 618129"/>
                  <a:gd name="connsiteX5" fmla="*/ 800054 w 1095755"/>
                  <a:gd name="connsiteY5" fmla="*/ 85866 h 618129"/>
                  <a:gd name="connsiteX6" fmla="*/ 752848 w 1095755"/>
                  <a:gd name="connsiteY6" fmla="*/ 4407 h 618129"/>
                  <a:gd name="connsiteX7" fmla="*/ 754688 w 1095755"/>
                  <a:gd name="connsiteY7" fmla="*/ 59425 h 618129"/>
                  <a:gd name="connsiteX0" fmla="*/ 291396 w 1095755"/>
                  <a:gd name="connsiteY0" fmla="*/ 4407 h 618130"/>
                  <a:gd name="connsiteX1" fmla="*/ 22131 w 1095755"/>
                  <a:gd name="connsiteY1" fmla="*/ 222345 h 618130"/>
                  <a:gd name="connsiteX2" fmla="*/ 158609 w 1095755"/>
                  <a:gd name="connsiteY2" fmla="*/ 563539 h 618130"/>
                  <a:gd name="connsiteX3" fmla="*/ 963827 w 1095755"/>
                  <a:gd name="connsiteY3" fmla="*/ 549891 h 618130"/>
                  <a:gd name="connsiteX4" fmla="*/ 950179 w 1095755"/>
                  <a:gd name="connsiteY4" fmla="*/ 276936 h 618130"/>
                  <a:gd name="connsiteX5" fmla="*/ 800054 w 1095755"/>
                  <a:gd name="connsiteY5" fmla="*/ 85867 h 618130"/>
                  <a:gd name="connsiteX6" fmla="*/ 694937 w 1095755"/>
                  <a:gd name="connsiteY6" fmla="*/ 4407 h 618130"/>
                  <a:gd name="connsiteX7" fmla="*/ 754688 w 1095755"/>
                  <a:gd name="connsiteY7" fmla="*/ 59426 h 618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95755" h="618130">
                    <a:moveTo>
                      <a:pt x="291396" y="4407"/>
                    </a:moveTo>
                    <a:cubicBezTo>
                      <a:pt x="109426" y="89706"/>
                      <a:pt x="44262" y="129156"/>
                      <a:pt x="22131" y="222345"/>
                    </a:cubicBezTo>
                    <a:cubicBezTo>
                      <a:pt x="0" y="315534"/>
                      <a:pt x="1660" y="508948"/>
                      <a:pt x="158609" y="563539"/>
                    </a:cubicBezTo>
                    <a:cubicBezTo>
                      <a:pt x="315558" y="618130"/>
                      <a:pt x="831899" y="597658"/>
                      <a:pt x="963827" y="549891"/>
                    </a:cubicBezTo>
                    <a:cubicBezTo>
                      <a:pt x="1095755" y="502124"/>
                      <a:pt x="977474" y="354273"/>
                      <a:pt x="950179" y="276936"/>
                    </a:cubicBezTo>
                    <a:cubicBezTo>
                      <a:pt x="922884" y="199599"/>
                      <a:pt x="842594" y="131288"/>
                      <a:pt x="800054" y="85867"/>
                    </a:cubicBezTo>
                    <a:cubicBezTo>
                      <a:pt x="757514" y="40446"/>
                      <a:pt x="702498" y="8814"/>
                      <a:pt x="694937" y="4407"/>
                    </a:cubicBezTo>
                    <a:cubicBezTo>
                      <a:pt x="687376" y="0"/>
                      <a:pt x="706120" y="31846"/>
                      <a:pt x="754688" y="59426"/>
                    </a:cubicBezTo>
                  </a:path>
                </a:pathLst>
              </a:custGeom>
              <a:solidFill>
                <a:schemeClr val="bg1">
                  <a:alpha val="74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sz="1800"/>
              </a:p>
            </p:txBody>
          </p:sp>
          <p:sp>
            <p:nvSpPr>
              <p:cNvPr id="34098" name="TextovéPole 503"/>
              <p:cNvSpPr txBox="1">
                <a:spLocks noChangeArrowheads="1"/>
              </p:cNvSpPr>
              <p:nvPr/>
            </p:nvSpPr>
            <p:spPr bwMode="auto">
              <a:xfrm>
                <a:off x="1259632" y="2132856"/>
                <a:ext cx="648072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cs-CZ" sz="900" b="1">
                    <a:latin typeface="Arial" charset="0"/>
                    <a:cs typeface="Arial" charset="0"/>
                  </a:rPr>
                  <a:t>RED</a:t>
                </a:r>
              </a:p>
            </p:txBody>
          </p:sp>
        </p:grpSp>
        <p:grpSp>
          <p:nvGrpSpPr>
            <p:cNvPr id="34099" name="Skupina 510"/>
            <p:cNvGrpSpPr>
              <a:grpSpLocks/>
            </p:cNvGrpSpPr>
            <p:nvPr/>
          </p:nvGrpSpPr>
          <p:grpSpPr bwMode="auto">
            <a:xfrm>
              <a:off x="683568" y="2420888"/>
              <a:ext cx="288032" cy="288032"/>
              <a:chOff x="683568" y="2420888"/>
              <a:chExt cx="288032" cy="288032"/>
            </a:xfrm>
          </p:grpSpPr>
          <p:cxnSp>
            <p:nvCxnSpPr>
              <p:cNvPr id="508" name="Přímá spojovací čára 507"/>
              <p:cNvCxnSpPr/>
              <p:nvPr/>
            </p:nvCxnSpPr>
            <p:spPr>
              <a:xfrm>
                <a:off x="828563" y="2421027"/>
                <a:ext cx="0" cy="28719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0" name="Přímá spojovací čára 509"/>
              <p:cNvCxnSpPr/>
              <p:nvPr/>
            </p:nvCxnSpPr>
            <p:spPr>
              <a:xfrm>
                <a:off x="684058" y="2565415"/>
                <a:ext cx="287423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102" name="Skupina 511"/>
            <p:cNvGrpSpPr>
              <a:grpSpLocks/>
            </p:cNvGrpSpPr>
            <p:nvPr/>
          </p:nvGrpSpPr>
          <p:grpSpPr bwMode="auto">
            <a:xfrm>
              <a:off x="1043608" y="2276872"/>
              <a:ext cx="288032" cy="288032"/>
              <a:chOff x="683568" y="2420888"/>
              <a:chExt cx="288032" cy="288032"/>
            </a:xfrm>
          </p:grpSpPr>
          <p:cxnSp>
            <p:nvCxnSpPr>
              <p:cNvPr id="513" name="Přímá spojovací čára 512"/>
              <p:cNvCxnSpPr/>
              <p:nvPr/>
            </p:nvCxnSpPr>
            <p:spPr>
              <a:xfrm>
                <a:off x="827405" y="2420654"/>
                <a:ext cx="0" cy="28877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4" name="Přímá spojovací čára 513"/>
              <p:cNvCxnSpPr/>
              <p:nvPr/>
            </p:nvCxnSpPr>
            <p:spPr>
              <a:xfrm>
                <a:off x="682900" y="2565043"/>
                <a:ext cx="289011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105" name="Skupina 514"/>
            <p:cNvGrpSpPr>
              <a:grpSpLocks/>
            </p:cNvGrpSpPr>
            <p:nvPr/>
          </p:nvGrpSpPr>
          <p:grpSpPr bwMode="auto">
            <a:xfrm>
              <a:off x="1259632" y="2636912"/>
              <a:ext cx="288032" cy="288032"/>
              <a:chOff x="683568" y="2420888"/>
              <a:chExt cx="288032" cy="288032"/>
            </a:xfrm>
          </p:grpSpPr>
          <p:cxnSp>
            <p:nvCxnSpPr>
              <p:cNvPr id="516" name="Přímá spojovací čára 515"/>
              <p:cNvCxnSpPr/>
              <p:nvPr/>
            </p:nvCxnSpPr>
            <p:spPr>
              <a:xfrm>
                <a:off x="827345" y="2420793"/>
                <a:ext cx="0" cy="28877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7" name="Přímá spojovací čára 516"/>
              <p:cNvCxnSpPr/>
              <p:nvPr/>
            </p:nvCxnSpPr>
            <p:spPr>
              <a:xfrm>
                <a:off x="682840" y="2565181"/>
                <a:ext cx="289011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19" name="Skupina 518"/>
          <p:cNvGrpSpPr>
            <a:grpSpLocks/>
          </p:cNvGrpSpPr>
          <p:nvPr/>
        </p:nvGrpSpPr>
        <p:grpSpPr bwMode="auto">
          <a:xfrm>
            <a:off x="611188" y="3500438"/>
            <a:ext cx="1362075" cy="947737"/>
            <a:chOff x="539552" y="2060848"/>
            <a:chExt cx="1362480" cy="947254"/>
          </a:xfrm>
        </p:grpSpPr>
        <p:grpSp>
          <p:nvGrpSpPr>
            <p:cNvPr id="34109" name="Skupina 504"/>
            <p:cNvGrpSpPr>
              <a:grpSpLocks/>
            </p:cNvGrpSpPr>
            <p:nvPr/>
          </p:nvGrpSpPr>
          <p:grpSpPr bwMode="auto">
            <a:xfrm>
              <a:off x="539552" y="2060848"/>
              <a:ext cx="1362480" cy="947254"/>
              <a:chOff x="825297" y="2132856"/>
              <a:chExt cx="1362480" cy="947254"/>
            </a:xfrm>
          </p:grpSpPr>
          <p:sp>
            <p:nvSpPr>
              <p:cNvPr id="530" name="Volný tvar 529"/>
              <p:cNvSpPr/>
              <p:nvPr/>
            </p:nvSpPr>
            <p:spPr>
              <a:xfrm>
                <a:off x="825297" y="2270898"/>
                <a:ext cx="1362480" cy="809212"/>
              </a:xfrm>
              <a:custGeom>
                <a:avLst/>
                <a:gdLst>
                  <a:gd name="connsiteX0" fmla="*/ 429725 w 1023200"/>
                  <a:gd name="connsiteY0" fmla="*/ 0 h 646750"/>
                  <a:gd name="connsiteX1" fmla="*/ 20292 w 1023200"/>
                  <a:gd name="connsiteY1" fmla="*/ 272956 h 646750"/>
                  <a:gd name="connsiteX2" fmla="*/ 156770 w 1023200"/>
                  <a:gd name="connsiteY2" fmla="*/ 614150 h 646750"/>
                  <a:gd name="connsiteX3" fmla="*/ 961988 w 1023200"/>
                  <a:gd name="connsiteY3" fmla="*/ 600502 h 646750"/>
                  <a:gd name="connsiteX4" fmla="*/ 948340 w 1023200"/>
                  <a:gd name="connsiteY4" fmla="*/ 327547 h 646750"/>
                  <a:gd name="connsiteX5" fmla="*/ 798215 w 1023200"/>
                  <a:gd name="connsiteY5" fmla="*/ 136478 h 646750"/>
                  <a:gd name="connsiteX6" fmla="*/ 607146 w 1023200"/>
                  <a:gd name="connsiteY6" fmla="*/ 27296 h 646750"/>
                  <a:gd name="connsiteX7" fmla="*/ 607146 w 1023200"/>
                  <a:gd name="connsiteY7" fmla="*/ 27296 h 646750"/>
                  <a:gd name="connsiteX0" fmla="*/ 291396 w 1095755"/>
                  <a:gd name="connsiteY0" fmla="*/ 27722 h 641445"/>
                  <a:gd name="connsiteX1" fmla="*/ 22131 w 1095755"/>
                  <a:gd name="connsiteY1" fmla="*/ 245660 h 641445"/>
                  <a:gd name="connsiteX2" fmla="*/ 158609 w 1095755"/>
                  <a:gd name="connsiteY2" fmla="*/ 586854 h 641445"/>
                  <a:gd name="connsiteX3" fmla="*/ 963827 w 1095755"/>
                  <a:gd name="connsiteY3" fmla="*/ 573206 h 641445"/>
                  <a:gd name="connsiteX4" fmla="*/ 950179 w 1095755"/>
                  <a:gd name="connsiteY4" fmla="*/ 300251 h 641445"/>
                  <a:gd name="connsiteX5" fmla="*/ 800054 w 1095755"/>
                  <a:gd name="connsiteY5" fmla="*/ 109182 h 641445"/>
                  <a:gd name="connsiteX6" fmla="*/ 608985 w 1095755"/>
                  <a:gd name="connsiteY6" fmla="*/ 0 h 641445"/>
                  <a:gd name="connsiteX7" fmla="*/ 608985 w 1095755"/>
                  <a:gd name="connsiteY7" fmla="*/ 0 h 641445"/>
                  <a:gd name="connsiteX0" fmla="*/ 291396 w 1095755"/>
                  <a:gd name="connsiteY0" fmla="*/ 32129 h 645852"/>
                  <a:gd name="connsiteX1" fmla="*/ 22131 w 1095755"/>
                  <a:gd name="connsiteY1" fmla="*/ 250067 h 645852"/>
                  <a:gd name="connsiteX2" fmla="*/ 158609 w 1095755"/>
                  <a:gd name="connsiteY2" fmla="*/ 591261 h 645852"/>
                  <a:gd name="connsiteX3" fmla="*/ 963827 w 1095755"/>
                  <a:gd name="connsiteY3" fmla="*/ 577613 h 645852"/>
                  <a:gd name="connsiteX4" fmla="*/ 950179 w 1095755"/>
                  <a:gd name="connsiteY4" fmla="*/ 304658 h 645852"/>
                  <a:gd name="connsiteX5" fmla="*/ 800054 w 1095755"/>
                  <a:gd name="connsiteY5" fmla="*/ 113589 h 645852"/>
                  <a:gd name="connsiteX6" fmla="*/ 608985 w 1095755"/>
                  <a:gd name="connsiteY6" fmla="*/ 4407 h 645852"/>
                  <a:gd name="connsiteX7" fmla="*/ 754688 w 1095755"/>
                  <a:gd name="connsiteY7" fmla="*/ 87148 h 645852"/>
                  <a:gd name="connsiteX0" fmla="*/ 291396 w 1095755"/>
                  <a:gd name="connsiteY0" fmla="*/ 4406 h 618129"/>
                  <a:gd name="connsiteX1" fmla="*/ 22131 w 1095755"/>
                  <a:gd name="connsiteY1" fmla="*/ 222344 h 618129"/>
                  <a:gd name="connsiteX2" fmla="*/ 158609 w 1095755"/>
                  <a:gd name="connsiteY2" fmla="*/ 563538 h 618129"/>
                  <a:gd name="connsiteX3" fmla="*/ 963827 w 1095755"/>
                  <a:gd name="connsiteY3" fmla="*/ 549890 h 618129"/>
                  <a:gd name="connsiteX4" fmla="*/ 950179 w 1095755"/>
                  <a:gd name="connsiteY4" fmla="*/ 276935 h 618129"/>
                  <a:gd name="connsiteX5" fmla="*/ 800054 w 1095755"/>
                  <a:gd name="connsiteY5" fmla="*/ 85866 h 618129"/>
                  <a:gd name="connsiteX6" fmla="*/ 752848 w 1095755"/>
                  <a:gd name="connsiteY6" fmla="*/ 4407 h 618129"/>
                  <a:gd name="connsiteX7" fmla="*/ 754688 w 1095755"/>
                  <a:gd name="connsiteY7" fmla="*/ 59425 h 618129"/>
                  <a:gd name="connsiteX0" fmla="*/ 291396 w 1095755"/>
                  <a:gd name="connsiteY0" fmla="*/ 4407 h 618130"/>
                  <a:gd name="connsiteX1" fmla="*/ 22131 w 1095755"/>
                  <a:gd name="connsiteY1" fmla="*/ 222345 h 618130"/>
                  <a:gd name="connsiteX2" fmla="*/ 158609 w 1095755"/>
                  <a:gd name="connsiteY2" fmla="*/ 563539 h 618130"/>
                  <a:gd name="connsiteX3" fmla="*/ 963827 w 1095755"/>
                  <a:gd name="connsiteY3" fmla="*/ 549891 h 618130"/>
                  <a:gd name="connsiteX4" fmla="*/ 950179 w 1095755"/>
                  <a:gd name="connsiteY4" fmla="*/ 276936 h 618130"/>
                  <a:gd name="connsiteX5" fmla="*/ 800054 w 1095755"/>
                  <a:gd name="connsiteY5" fmla="*/ 85867 h 618130"/>
                  <a:gd name="connsiteX6" fmla="*/ 694937 w 1095755"/>
                  <a:gd name="connsiteY6" fmla="*/ 4407 h 618130"/>
                  <a:gd name="connsiteX7" fmla="*/ 754688 w 1095755"/>
                  <a:gd name="connsiteY7" fmla="*/ 59426 h 618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95755" h="618130">
                    <a:moveTo>
                      <a:pt x="291396" y="4407"/>
                    </a:moveTo>
                    <a:cubicBezTo>
                      <a:pt x="109426" y="89706"/>
                      <a:pt x="44262" y="129156"/>
                      <a:pt x="22131" y="222345"/>
                    </a:cubicBezTo>
                    <a:cubicBezTo>
                      <a:pt x="0" y="315534"/>
                      <a:pt x="1660" y="508948"/>
                      <a:pt x="158609" y="563539"/>
                    </a:cubicBezTo>
                    <a:cubicBezTo>
                      <a:pt x="315558" y="618130"/>
                      <a:pt x="831899" y="597658"/>
                      <a:pt x="963827" y="549891"/>
                    </a:cubicBezTo>
                    <a:cubicBezTo>
                      <a:pt x="1095755" y="502124"/>
                      <a:pt x="977474" y="354273"/>
                      <a:pt x="950179" y="276936"/>
                    </a:cubicBezTo>
                    <a:cubicBezTo>
                      <a:pt x="922884" y="199599"/>
                      <a:pt x="842594" y="131288"/>
                      <a:pt x="800054" y="85867"/>
                    </a:cubicBezTo>
                    <a:cubicBezTo>
                      <a:pt x="757514" y="40446"/>
                      <a:pt x="702498" y="8814"/>
                      <a:pt x="694937" y="4407"/>
                    </a:cubicBezTo>
                    <a:cubicBezTo>
                      <a:pt x="687376" y="0"/>
                      <a:pt x="706120" y="31846"/>
                      <a:pt x="754688" y="59426"/>
                    </a:cubicBezTo>
                  </a:path>
                </a:pathLst>
              </a:custGeom>
              <a:solidFill>
                <a:schemeClr val="bg1">
                  <a:alpha val="74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sz="1800"/>
              </a:p>
            </p:txBody>
          </p:sp>
          <p:sp>
            <p:nvSpPr>
              <p:cNvPr id="34111" name="TextovéPole 530"/>
              <p:cNvSpPr txBox="1">
                <a:spLocks noChangeArrowheads="1"/>
              </p:cNvSpPr>
              <p:nvPr/>
            </p:nvSpPr>
            <p:spPr bwMode="auto">
              <a:xfrm>
                <a:off x="1259632" y="2132856"/>
                <a:ext cx="648072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cs-CZ" sz="900" b="1">
                    <a:latin typeface="Arial" charset="0"/>
                    <a:cs typeface="Arial" charset="0"/>
                  </a:rPr>
                  <a:t>RED</a:t>
                </a:r>
              </a:p>
            </p:txBody>
          </p:sp>
        </p:grpSp>
        <p:grpSp>
          <p:nvGrpSpPr>
            <p:cNvPr id="34112" name="Skupina 510"/>
            <p:cNvGrpSpPr>
              <a:grpSpLocks/>
            </p:cNvGrpSpPr>
            <p:nvPr/>
          </p:nvGrpSpPr>
          <p:grpSpPr bwMode="auto">
            <a:xfrm>
              <a:off x="683568" y="2420888"/>
              <a:ext cx="288032" cy="288032"/>
              <a:chOff x="683568" y="2420888"/>
              <a:chExt cx="288032" cy="288032"/>
            </a:xfrm>
          </p:grpSpPr>
          <p:cxnSp>
            <p:nvCxnSpPr>
              <p:cNvPr id="528" name="Přímá spojovací čára 527"/>
              <p:cNvCxnSpPr/>
              <p:nvPr/>
            </p:nvCxnSpPr>
            <p:spPr>
              <a:xfrm>
                <a:off x="828563" y="2421026"/>
                <a:ext cx="0" cy="2871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9" name="Přímá spojovací čára 528"/>
              <p:cNvCxnSpPr/>
              <p:nvPr/>
            </p:nvCxnSpPr>
            <p:spPr>
              <a:xfrm>
                <a:off x="684057" y="2565415"/>
                <a:ext cx="28742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115" name="Skupina 511"/>
            <p:cNvGrpSpPr>
              <a:grpSpLocks/>
            </p:cNvGrpSpPr>
            <p:nvPr/>
          </p:nvGrpSpPr>
          <p:grpSpPr bwMode="auto">
            <a:xfrm>
              <a:off x="1043608" y="2276872"/>
              <a:ext cx="288032" cy="288032"/>
              <a:chOff x="683568" y="2420888"/>
              <a:chExt cx="288032" cy="288032"/>
            </a:xfrm>
          </p:grpSpPr>
          <p:cxnSp>
            <p:nvCxnSpPr>
              <p:cNvPr id="526" name="Přímá spojovací čára 525"/>
              <p:cNvCxnSpPr/>
              <p:nvPr/>
            </p:nvCxnSpPr>
            <p:spPr>
              <a:xfrm>
                <a:off x="827405" y="2420654"/>
                <a:ext cx="0" cy="28877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7" name="Přímá spojovací čára 526"/>
              <p:cNvCxnSpPr/>
              <p:nvPr/>
            </p:nvCxnSpPr>
            <p:spPr>
              <a:xfrm>
                <a:off x="682899" y="2565042"/>
                <a:ext cx="289011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118" name="Skupina 514"/>
            <p:cNvGrpSpPr>
              <a:grpSpLocks/>
            </p:cNvGrpSpPr>
            <p:nvPr/>
          </p:nvGrpSpPr>
          <p:grpSpPr bwMode="auto">
            <a:xfrm>
              <a:off x="1259632" y="2636912"/>
              <a:ext cx="288032" cy="288032"/>
              <a:chOff x="683568" y="2420888"/>
              <a:chExt cx="288032" cy="288032"/>
            </a:xfrm>
          </p:grpSpPr>
          <p:cxnSp>
            <p:nvCxnSpPr>
              <p:cNvPr id="524" name="Přímá spojovací čára 523"/>
              <p:cNvCxnSpPr/>
              <p:nvPr/>
            </p:nvCxnSpPr>
            <p:spPr>
              <a:xfrm>
                <a:off x="827345" y="2420792"/>
                <a:ext cx="0" cy="28877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5" name="Přímá spojovací čára 524"/>
              <p:cNvCxnSpPr/>
              <p:nvPr/>
            </p:nvCxnSpPr>
            <p:spPr>
              <a:xfrm>
                <a:off x="682839" y="2565181"/>
                <a:ext cx="289011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121" name="Skupina 175"/>
          <p:cNvGrpSpPr>
            <a:grpSpLocks noChangeAspect="1"/>
          </p:cNvGrpSpPr>
          <p:nvPr/>
        </p:nvGrpSpPr>
        <p:grpSpPr bwMode="auto">
          <a:xfrm>
            <a:off x="6659563" y="3284538"/>
            <a:ext cx="503237" cy="427037"/>
            <a:chOff x="1347599" y="3736060"/>
            <a:chExt cx="612000" cy="520988"/>
          </a:xfrm>
        </p:grpSpPr>
        <p:sp>
          <p:nvSpPr>
            <p:cNvPr id="34122" name="Rectangle 7"/>
            <p:cNvSpPr>
              <a:spLocks noChangeAspect="1" noChangeArrowheads="1"/>
            </p:cNvSpPr>
            <p:nvPr/>
          </p:nvSpPr>
          <p:spPr bwMode="auto">
            <a:xfrm>
              <a:off x="1347599" y="3861048"/>
              <a:ext cx="612000" cy="396000"/>
            </a:xfrm>
            <a:prstGeom prst="rect">
              <a:avLst/>
            </a:prstGeom>
            <a:solidFill>
              <a:srgbClr val="45BEC7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>
                  <a:latin typeface="Arial" charset="0"/>
                  <a:cs typeface="Arial" charset="0"/>
                </a:rPr>
                <a:t>LOG</a:t>
              </a:r>
            </a:p>
          </p:txBody>
        </p:sp>
        <p:grpSp>
          <p:nvGrpSpPr>
            <p:cNvPr id="34123" name="Skupina 166"/>
            <p:cNvGrpSpPr>
              <a:grpSpLocks noChangeAspect="1"/>
            </p:cNvGrpSpPr>
            <p:nvPr/>
          </p:nvGrpSpPr>
          <p:grpSpPr bwMode="auto">
            <a:xfrm>
              <a:off x="1622831" y="3736060"/>
              <a:ext cx="51014" cy="124988"/>
              <a:chOff x="9828584" y="4075139"/>
              <a:chExt cx="75777" cy="169277"/>
            </a:xfrm>
          </p:grpSpPr>
          <p:cxnSp>
            <p:nvCxnSpPr>
              <p:cNvPr id="166" name="Přímá spojnice 167"/>
              <p:cNvCxnSpPr/>
              <p:nvPr/>
            </p:nvCxnSpPr>
            <p:spPr>
              <a:xfrm>
                <a:off x="9829836" y="4075139"/>
                <a:ext cx="0" cy="17049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Přímá spojnice 168"/>
              <p:cNvCxnSpPr/>
              <p:nvPr/>
            </p:nvCxnSpPr>
            <p:spPr>
              <a:xfrm>
                <a:off x="9904397" y="4075139"/>
                <a:ext cx="0" cy="17049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126" name="Skupina 177"/>
          <p:cNvGrpSpPr>
            <a:grpSpLocks/>
          </p:cNvGrpSpPr>
          <p:nvPr/>
        </p:nvGrpSpPr>
        <p:grpSpPr bwMode="auto">
          <a:xfrm>
            <a:off x="3779838" y="2060575"/>
            <a:ext cx="576262" cy="500063"/>
            <a:chOff x="1347599" y="3736060"/>
            <a:chExt cx="836913" cy="821676"/>
          </a:xfrm>
        </p:grpSpPr>
        <p:grpSp>
          <p:nvGrpSpPr>
            <p:cNvPr id="34127" name="Skupina 175"/>
            <p:cNvGrpSpPr>
              <a:grpSpLocks/>
            </p:cNvGrpSpPr>
            <p:nvPr/>
          </p:nvGrpSpPr>
          <p:grpSpPr bwMode="auto">
            <a:xfrm>
              <a:off x="1347599" y="3736060"/>
              <a:ext cx="612000" cy="520988"/>
              <a:chOff x="1347599" y="3736060"/>
              <a:chExt cx="612000" cy="520988"/>
            </a:xfrm>
          </p:grpSpPr>
          <p:sp>
            <p:nvSpPr>
              <p:cNvPr id="34128" name="Rectangle 7"/>
              <p:cNvSpPr>
                <a:spLocks noChangeAspect="1" noChangeArrowheads="1"/>
              </p:cNvSpPr>
              <p:nvPr/>
            </p:nvSpPr>
            <p:spPr bwMode="auto">
              <a:xfrm>
                <a:off x="1347599" y="3861048"/>
                <a:ext cx="612000" cy="396000"/>
              </a:xfrm>
              <a:prstGeom prst="rect">
                <a:avLst/>
              </a:prstGeom>
              <a:solidFill>
                <a:srgbClr val="45BE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 defTabSz="449263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 b="1">
                    <a:latin typeface="Arial" charset="0"/>
                    <a:cs typeface="Arial" charset="0"/>
                  </a:rPr>
                  <a:t>LOG</a:t>
                </a:r>
              </a:p>
            </p:txBody>
          </p:sp>
          <p:grpSp>
            <p:nvGrpSpPr>
              <p:cNvPr id="34129" name="Skupina 166"/>
              <p:cNvGrpSpPr>
                <a:grpSpLocks noChangeAspect="1"/>
              </p:cNvGrpSpPr>
              <p:nvPr/>
            </p:nvGrpSpPr>
            <p:grpSpPr bwMode="auto">
              <a:xfrm>
                <a:off x="1622831" y="3736060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2" name="Přímá spojnice 167"/>
                <p:cNvCxnSpPr/>
                <p:nvPr/>
              </p:nvCxnSpPr>
              <p:spPr>
                <a:xfrm>
                  <a:off x="9827287" y="4075139"/>
                  <a:ext cx="0" cy="16957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" name="Přímá spojnice 168"/>
                <p:cNvCxnSpPr>
                  <a:cxnSpLocks noChangeShapeType="1"/>
                </p:cNvCxnSpPr>
                <p:nvPr/>
              </p:nvCxnSpPr>
              <p:spPr bwMode="auto">
                <a:xfrm>
                  <a:off x="9904361" y="4075139"/>
                  <a:ext cx="0" cy="169277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2857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</p:cxnSp>
          </p:grpSp>
        </p:grpSp>
        <p:sp>
          <p:nvSpPr>
            <p:cNvPr id="34132" name="TextovéPole 176"/>
            <p:cNvSpPr txBox="1">
              <a:spLocks noChangeArrowheads="1"/>
            </p:cNvSpPr>
            <p:nvPr/>
          </p:nvSpPr>
          <p:spPr bwMode="auto">
            <a:xfrm>
              <a:off x="1948877" y="4004735"/>
              <a:ext cx="235635" cy="553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cs-CZ" sz="1600">
                <a:latin typeface="Arial" charset="0"/>
                <a:cs typeface="Arial" charset="0"/>
              </a:endParaRPr>
            </a:p>
          </p:txBody>
        </p:sp>
      </p:grpSp>
      <p:grpSp>
        <p:nvGrpSpPr>
          <p:cNvPr id="34133" name="Skupina 177"/>
          <p:cNvGrpSpPr>
            <a:grpSpLocks/>
          </p:cNvGrpSpPr>
          <p:nvPr/>
        </p:nvGrpSpPr>
        <p:grpSpPr bwMode="auto">
          <a:xfrm>
            <a:off x="3708400" y="4724400"/>
            <a:ext cx="576263" cy="500063"/>
            <a:chOff x="1347599" y="3736060"/>
            <a:chExt cx="836913" cy="821676"/>
          </a:xfrm>
        </p:grpSpPr>
        <p:grpSp>
          <p:nvGrpSpPr>
            <p:cNvPr id="34134" name="Skupina 175"/>
            <p:cNvGrpSpPr>
              <a:grpSpLocks/>
            </p:cNvGrpSpPr>
            <p:nvPr/>
          </p:nvGrpSpPr>
          <p:grpSpPr bwMode="auto">
            <a:xfrm>
              <a:off x="1347599" y="3736060"/>
              <a:ext cx="612000" cy="520988"/>
              <a:chOff x="1347599" y="3736060"/>
              <a:chExt cx="612000" cy="520988"/>
            </a:xfrm>
          </p:grpSpPr>
          <p:sp>
            <p:nvSpPr>
              <p:cNvPr id="34135" name="Rectangle 7"/>
              <p:cNvSpPr>
                <a:spLocks noChangeAspect="1" noChangeArrowheads="1"/>
              </p:cNvSpPr>
              <p:nvPr/>
            </p:nvSpPr>
            <p:spPr bwMode="auto">
              <a:xfrm>
                <a:off x="1347599" y="3861048"/>
                <a:ext cx="612000" cy="396000"/>
              </a:xfrm>
              <a:prstGeom prst="rect">
                <a:avLst/>
              </a:prstGeom>
              <a:solidFill>
                <a:srgbClr val="45BE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 defTabSz="449263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 b="1">
                    <a:latin typeface="Arial" charset="0"/>
                    <a:cs typeface="Arial" charset="0"/>
                  </a:rPr>
                  <a:t>LOG</a:t>
                </a:r>
              </a:p>
            </p:txBody>
          </p:sp>
          <p:grpSp>
            <p:nvGrpSpPr>
              <p:cNvPr id="34136" name="Skupina 166"/>
              <p:cNvGrpSpPr>
                <a:grpSpLocks noChangeAspect="1"/>
              </p:cNvGrpSpPr>
              <p:nvPr/>
            </p:nvGrpSpPr>
            <p:grpSpPr bwMode="auto">
              <a:xfrm>
                <a:off x="1622831" y="3736060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4" name="Přímá spojnice 167"/>
                <p:cNvCxnSpPr/>
                <p:nvPr/>
              </p:nvCxnSpPr>
              <p:spPr>
                <a:xfrm>
                  <a:off x="9827290" y="4075139"/>
                  <a:ext cx="0" cy="16957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" name="Přímá spojnice 168"/>
                <p:cNvCxnSpPr>
                  <a:cxnSpLocks noChangeShapeType="1"/>
                </p:cNvCxnSpPr>
                <p:nvPr/>
              </p:nvCxnSpPr>
              <p:spPr bwMode="auto">
                <a:xfrm>
                  <a:off x="9904361" y="4075139"/>
                  <a:ext cx="0" cy="169277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2857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</p:cxnSp>
          </p:grpSp>
        </p:grpSp>
        <p:sp>
          <p:nvSpPr>
            <p:cNvPr id="34139" name="TextovéPole 176"/>
            <p:cNvSpPr txBox="1">
              <a:spLocks noChangeArrowheads="1"/>
            </p:cNvSpPr>
            <p:nvPr/>
          </p:nvSpPr>
          <p:spPr bwMode="auto">
            <a:xfrm>
              <a:off x="1948877" y="4004735"/>
              <a:ext cx="235635" cy="553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cs-CZ" sz="1600">
                <a:latin typeface="Arial" charset="0"/>
                <a:cs typeface="Arial" charset="0"/>
              </a:endParaRPr>
            </a:p>
          </p:txBody>
        </p:sp>
      </p:grpSp>
      <p:grpSp>
        <p:nvGrpSpPr>
          <p:cNvPr id="34140" name="Skupina 177"/>
          <p:cNvGrpSpPr>
            <a:grpSpLocks/>
          </p:cNvGrpSpPr>
          <p:nvPr/>
        </p:nvGrpSpPr>
        <p:grpSpPr bwMode="auto">
          <a:xfrm>
            <a:off x="4716463" y="2492375"/>
            <a:ext cx="576262" cy="500063"/>
            <a:chOff x="1347599" y="3736060"/>
            <a:chExt cx="836913" cy="821676"/>
          </a:xfrm>
        </p:grpSpPr>
        <p:grpSp>
          <p:nvGrpSpPr>
            <p:cNvPr id="34141" name="Skupina 175"/>
            <p:cNvGrpSpPr>
              <a:grpSpLocks/>
            </p:cNvGrpSpPr>
            <p:nvPr/>
          </p:nvGrpSpPr>
          <p:grpSpPr bwMode="auto">
            <a:xfrm>
              <a:off x="1347599" y="3736060"/>
              <a:ext cx="612000" cy="520988"/>
              <a:chOff x="1347599" y="3736060"/>
              <a:chExt cx="612000" cy="520988"/>
            </a:xfrm>
          </p:grpSpPr>
          <p:sp>
            <p:nvSpPr>
              <p:cNvPr id="34142" name="Rectangle 7"/>
              <p:cNvSpPr>
                <a:spLocks noChangeAspect="1" noChangeArrowheads="1"/>
              </p:cNvSpPr>
              <p:nvPr/>
            </p:nvSpPr>
            <p:spPr bwMode="auto">
              <a:xfrm>
                <a:off x="1347599" y="3861048"/>
                <a:ext cx="612000" cy="396000"/>
              </a:xfrm>
              <a:prstGeom prst="rect">
                <a:avLst/>
              </a:prstGeom>
              <a:solidFill>
                <a:srgbClr val="45BE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 defTabSz="449263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 b="1">
                    <a:latin typeface="Arial" charset="0"/>
                    <a:cs typeface="Arial" charset="0"/>
                  </a:rPr>
                  <a:t>LOG</a:t>
                </a:r>
              </a:p>
            </p:txBody>
          </p:sp>
          <p:grpSp>
            <p:nvGrpSpPr>
              <p:cNvPr id="34143" name="Skupina 166"/>
              <p:cNvGrpSpPr>
                <a:grpSpLocks noChangeAspect="1"/>
              </p:cNvGrpSpPr>
              <p:nvPr/>
            </p:nvGrpSpPr>
            <p:grpSpPr bwMode="auto">
              <a:xfrm>
                <a:off x="1622831" y="3736060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168" name="Přímá spojnice 167"/>
                <p:cNvCxnSpPr/>
                <p:nvPr/>
              </p:nvCxnSpPr>
              <p:spPr>
                <a:xfrm>
                  <a:off x="9827287" y="4075139"/>
                  <a:ext cx="0" cy="16957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Přímá spojnice 168"/>
                <p:cNvCxnSpPr>
                  <a:cxnSpLocks noChangeShapeType="1"/>
                </p:cNvCxnSpPr>
                <p:nvPr/>
              </p:nvCxnSpPr>
              <p:spPr bwMode="auto">
                <a:xfrm>
                  <a:off x="9904361" y="4075139"/>
                  <a:ext cx="0" cy="169277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2857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</p:cxnSp>
          </p:grpSp>
        </p:grpSp>
        <p:sp>
          <p:nvSpPr>
            <p:cNvPr id="34146" name="TextovéPole 176"/>
            <p:cNvSpPr txBox="1">
              <a:spLocks noChangeArrowheads="1"/>
            </p:cNvSpPr>
            <p:nvPr/>
          </p:nvSpPr>
          <p:spPr bwMode="auto">
            <a:xfrm>
              <a:off x="1948877" y="4004735"/>
              <a:ext cx="235635" cy="553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cs-CZ" sz="1600">
                <a:latin typeface="Arial" charset="0"/>
                <a:cs typeface="Arial" charset="0"/>
              </a:endParaRPr>
            </a:p>
          </p:txBody>
        </p:sp>
      </p:grpSp>
      <p:pic>
        <p:nvPicPr>
          <p:cNvPr id="34147" name="Picture 35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149725"/>
            <a:ext cx="247650" cy="463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148" name="Picture 35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420938"/>
            <a:ext cx="247650" cy="463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149" name="Line 357"/>
          <p:cNvSpPr>
            <a:spLocks noChangeShapeType="1"/>
          </p:cNvSpPr>
          <p:nvPr/>
        </p:nvSpPr>
        <p:spPr bwMode="auto">
          <a:xfrm>
            <a:off x="3635375" y="44370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150" name="Line 358"/>
          <p:cNvSpPr>
            <a:spLocks noChangeShapeType="1"/>
          </p:cNvSpPr>
          <p:nvPr/>
        </p:nvSpPr>
        <p:spPr bwMode="auto">
          <a:xfrm>
            <a:off x="3779838" y="27082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4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733479" y="260648"/>
            <a:ext cx="7513537" cy="50739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None/>
              <a:defRPr/>
            </a:pPr>
            <a:r>
              <a:rPr lang="cs-CZ" b="1"/>
              <a:t>Závěr</a:t>
            </a:r>
            <a:endParaRPr lang="cs-CZ" sz="2000" b="1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35496" y="980728"/>
            <a:ext cx="858996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cs-CZ" altLang="cs-CZ" sz="6000" b="1" i="1" dirty="0" smtClean="0">
                <a:solidFill>
                  <a:srgbClr val="FF0000"/>
                </a:solidFill>
              </a:rPr>
              <a:t>Seminární otázky</a:t>
            </a:r>
            <a:endParaRPr lang="cs-CZ" altLang="cs-CZ" sz="6000" b="1" i="1" dirty="0">
              <a:solidFill>
                <a:srgbClr val="FF0000"/>
              </a:solidFill>
            </a:endParaRPr>
          </a:p>
          <a:p>
            <a:pPr algn="r" eaLnBrk="1" hangingPunct="1"/>
            <a:endParaRPr lang="cs-CZ" altLang="cs-CZ" sz="6000" b="1" i="1" dirty="0">
              <a:solidFill>
                <a:srgbClr val="FF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99592" y="2276872"/>
            <a:ext cx="752468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cs-CZ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cs-CZ" sz="2800" dirty="0" smtClean="0"/>
              <a:t>Druhy ofenzivních taktických činností a jejich cíle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dirty="0" smtClean="0"/>
              <a:t>Fáze (operační rámec) útoku po přesunu z hloubky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dirty="0" smtClean="0"/>
              <a:t>Formy útoku, bojová sestava a druhy manévrů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dirty="0" smtClean="0"/>
              <a:t>Úloha jednotek bojové podpory při vedení útoku po přesunu z hloubky</a:t>
            </a:r>
          </a:p>
          <a:p>
            <a:pPr marL="342900" indent="-342900">
              <a:buFont typeface="+mj-lt"/>
              <a:buAutoNum type="arabicPeriod"/>
            </a:pPr>
            <a:endParaRPr lang="cs-CZ" sz="2800" dirty="0" smtClean="0"/>
          </a:p>
          <a:p>
            <a:pPr marL="342900" indent="-342900">
              <a:buFont typeface="+mj-lt"/>
              <a:buAutoNum type="arabicPeriod"/>
            </a:pPr>
            <a:endParaRPr lang="cs-CZ" sz="2800" dirty="0" smtClean="0"/>
          </a:p>
          <a:p>
            <a:pPr marL="342900" indent="-342900">
              <a:buFont typeface="+mj-lt"/>
              <a:buAutoNum type="arabicPeriod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68836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/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786232"/>
              </p:ext>
            </p:extLst>
          </p:nvPr>
        </p:nvGraphicFramePr>
        <p:xfrm>
          <a:off x="385191" y="16288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b="1" dirty="0" smtClean="0">
                <a:ea typeface="Calibri"/>
                <a:cs typeface="Times New Roman"/>
              </a:rPr>
              <a:t>Postup k navázání dotyku s protivníkem</a:t>
            </a:r>
            <a:endParaRPr lang="cs-CZ" sz="2800" b="1" dirty="0">
              <a:ea typeface="Calibri"/>
              <a:cs typeface="Times New Roman"/>
            </a:endParaRPr>
          </a:p>
        </p:txBody>
      </p:sp>
      <p:grpSp>
        <p:nvGrpSpPr>
          <p:cNvPr id="16" name="Skupina 15"/>
          <p:cNvGrpSpPr/>
          <p:nvPr/>
        </p:nvGrpSpPr>
        <p:grpSpPr>
          <a:xfrm>
            <a:off x="3131840" y="5698941"/>
            <a:ext cx="2291011" cy="1133592"/>
            <a:chOff x="3131840" y="5698941"/>
            <a:chExt cx="2291011" cy="1133592"/>
          </a:xfrm>
        </p:grpSpPr>
        <p:pic>
          <p:nvPicPr>
            <p:cNvPr id="53253" name="Picture 6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851920" y="5698941"/>
              <a:ext cx="1570931" cy="1133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Skupina 6"/>
            <p:cNvGrpSpPr>
              <a:grpSpLocks noChangeAspect="1"/>
            </p:cNvGrpSpPr>
            <p:nvPr/>
          </p:nvGrpSpPr>
          <p:grpSpPr>
            <a:xfrm flipH="1">
              <a:off x="3131840" y="5831400"/>
              <a:ext cx="1245997" cy="720665"/>
              <a:chOff x="5796136" y="2348880"/>
              <a:chExt cx="1418299" cy="803962"/>
            </a:xfrm>
          </p:grpSpPr>
          <p:sp>
            <p:nvSpPr>
              <p:cNvPr id="15" name="Šipka doleva 14"/>
              <p:cNvSpPr/>
              <p:nvPr/>
            </p:nvSpPr>
            <p:spPr>
              <a:xfrm>
                <a:off x="5850529" y="2455544"/>
                <a:ext cx="1363906" cy="684006"/>
              </a:xfrm>
              <a:prstGeom prst="leftArrow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pSp>
            <p:nvGrpSpPr>
              <p:cNvPr id="9" name="Skupina 8"/>
              <p:cNvGrpSpPr/>
              <p:nvPr/>
            </p:nvGrpSpPr>
            <p:grpSpPr>
              <a:xfrm>
                <a:off x="5796136" y="2924944"/>
                <a:ext cx="192783" cy="227898"/>
                <a:chOff x="4297938" y="2825741"/>
                <a:chExt cx="192783" cy="227898"/>
              </a:xfrm>
            </p:grpSpPr>
            <p:sp>
              <p:nvSpPr>
                <p:cNvPr id="13" name="Freeform 7"/>
                <p:cNvSpPr>
                  <a:spLocks/>
                </p:cNvSpPr>
                <p:nvPr/>
              </p:nvSpPr>
              <p:spPr bwMode="auto">
                <a:xfrm rot="10800000">
                  <a:off x="4303526" y="2825741"/>
                  <a:ext cx="187195" cy="224067"/>
                </a:xfrm>
                <a:custGeom>
                  <a:avLst/>
                  <a:gdLst/>
                  <a:ahLst/>
                  <a:cxnLst>
                    <a:cxn ang="0">
                      <a:pos x="0" y="117"/>
                    </a:cxn>
                    <a:cxn ang="0">
                      <a:pos x="88" y="64"/>
                    </a:cxn>
                    <a:cxn ang="0">
                      <a:pos x="16" y="70"/>
                    </a:cxn>
                    <a:cxn ang="0">
                      <a:pos x="134" y="0"/>
                    </a:cxn>
                  </a:cxnLst>
                  <a:rect l="0" t="0" r="r" b="b"/>
                  <a:pathLst>
                    <a:path w="134" h="117">
                      <a:moveTo>
                        <a:pt x="0" y="117"/>
                      </a:moveTo>
                      <a:lnTo>
                        <a:pt x="88" y="64"/>
                      </a:lnTo>
                      <a:lnTo>
                        <a:pt x="16" y="70"/>
                      </a:lnTo>
                      <a:lnTo>
                        <a:pt x="134" y="0"/>
                      </a:lnTo>
                    </a:path>
                  </a:pathLst>
                </a:custGeom>
                <a:noFill/>
                <a:ln w="25400" cap="flat">
                  <a:solidFill>
                    <a:srgbClr val="231F2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4" name="Freeform 8"/>
                <p:cNvSpPr>
                  <a:spLocks/>
                </p:cNvSpPr>
                <p:nvPr/>
              </p:nvSpPr>
              <p:spPr bwMode="auto">
                <a:xfrm rot="10800000">
                  <a:off x="4297938" y="2980865"/>
                  <a:ext cx="58673" cy="72774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42" y="0"/>
                    </a:cxn>
                    <a:cxn ang="0">
                      <a:pos x="26" y="38"/>
                    </a:cxn>
                  </a:cxnLst>
                  <a:rect l="0" t="0" r="r" b="b"/>
                  <a:pathLst>
                    <a:path w="42" h="38">
                      <a:moveTo>
                        <a:pt x="0" y="2"/>
                      </a:moveTo>
                      <a:lnTo>
                        <a:pt x="42" y="0"/>
                      </a:lnTo>
                      <a:lnTo>
                        <a:pt x="26" y="38"/>
                      </a:lnTo>
                    </a:path>
                  </a:pathLst>
                </a:custGeom>
                <a:noFill/>
                <a:ln w="25400" cap="flat">
                  <a:solidFill>
                    <a:srgbClr val="231F2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</p:grpSp>
          <p:grpSp>
            <p:nvGrpSpPr>
              <p:cNvPr id="10" name="Skupina 9"/>
              <p:cNvGrpSpPr/>
              <p:nvPr/>
            </p:nvGrpSpPr>
            <p:grpSpPr>
              <a:xfrm flipV="1">
                <a:off x="5796136" y="2348880"/>
                <a:ext cx="192783" cy="288032"/>
                <a:chOff x="4297938" y="2825741"/>
                <a:chExt cx="192783" cy="227898"/>
              </a:xfrm>
            </p:grpSpPr>
            <p:sp>
              <p:nvSpPr>
                <p:cNvPr id="11" name="Freeform 7"/>
                <p:cNvSpPr>
                  <a:spLocks/>
                </p:cNvSpPr>
                <p:nvPr/>
              </p:nvSpPr>
              <p:spPr bwMode="auto">
                <a:xfrm rot="10800000">
                  <a:off x="4303526" y="2825741"/>
                  <a:ext cx="187195" cy="224067"/>
                </a:xfrm>
                <a:custGeom>
                  <a:avLst/>
                  <a:gdLst/>
                  <a:ahLst/>
                  <a:cxnLst>
                    <a:cxn ang="0">
                      <a:pos x="0" y="117"/>
                    </a:cxn>
                    <a:cxn ang="0">
                      <a:pos x="88" y="64"/>
                    </a:cxn>
                    <a:cxn ang="0">
                      <a:pos x="16" y="70"/>
                    </a:cxn>
                    <a:cxn ang="0">
                      <a:pos x="134" y="0"/>
                    </a:cxn>
                  </a:cxnLst>
                  <a:rect l="0" t="0" r="r" b="b"/>
                  <a:pathLst>
                    <a:path w="134" h="117">
                      <a:moveTo>
                        <a:pt x="0" y="117"/>
                      </a:moveTo>
                      <a:lnTo>
                        <a:pt x="88" y="64"/>
                      </a:lnTo>
                      <a:lnTo>
                        <a:pt x="16" y="70"/>
                      </a:lnTo>
                      <a:lnTo>
                        <a:pt x="134" y="0"/>
                      </a:lnTo>
                    </a:path>
                  </a:pathLst>
                </a:custGeom>
                <a:noFill/>
                <a:ln w="25400" cap="flat">
                  <a:solidFill>
                    <a:srgbClr val="231F2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2" name="Freeform 8"/>
                <p:cNvSpPr>
                  <a:spLocks/>
                </p:cNvSpPr>
                <p:nvPr/>
              </p:nvSpPr>
              <p:spPr bwMode="auto">
                <a:xfrm rot="10800000">
                  <a:off x="4297938" y="2980865"/>
                  <a:ext cx="58673" cy="72774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42" y="0"/>
                    </a:cxn>
                    <a:cxn ang="0">
                      <a:pos x="26" y="38"/>
                    </a:cxn>
                  </a:cxnLst>
                  <a:rect l="0" t="0" r="r" b="b"/>
                  <a:pathLst>
                    <a:path w="42" h="38">
                      <a:moveTo>
                        <a:pt x="0" y="2"/>
                      </a:moveTo>
                      <a:lnTo>
                        <a:pt x="42" y="0"/>
                      </a:lnTo>
                      <a:lnTo>
                        <a:pt x="26" y="38"/>
                      </a:lnTo>
                    </a:path>
                  </a:pathLst>
                </a:custGeom>
                <a:noFill/>
                <a:ln w="25400" cap="flat">
                  <a:solidFill>
                    <a:srgbClr val="231F2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86D37A0-F375-4847-9435-AA37E1A9E5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786D37A0-F375-4847-9435-AA37E1A9E5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786D37A0-F375-4847-9435-AA37E1A9E5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BD40A8-1206-4967-AB83-2B25D0CC97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dgm id="{0DBD40A8-1206-4967-AB83-2B25D0CC97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0DBD40A8-1206-4967-AB83-2B25D0CC97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7A902A8-3FBB-49E3-BA9A-D85CAFEC37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A7A902A8-3FBB-49E3-BA9A-D85CAFEC37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graphicEl>
                                              <a:dgm id="{A7A902A8-3FBB-49E3-BA9A-D85CAFEC37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765C24-AEE0-4D65-9420-F9943CCE16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BD765C24-AEE0-4D65-9420-F9943CCE16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graphicEl>
                                              <a:dgm id="{BD765C24-AEE0-4D65-9420-F9943CCE16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ea typeface="Calibri"/>
                <a:cs typeface="Times New Roman"/>
              </a:rPr>
              <a:t>Zásady vedení útoku </a:t>
            </a:r>
            <a:r>
              <a:rPr lang="cs-CZ" sz="2800" b="1" dirty="0" smtClean="0">
                <a:ea typeface="Calibri"/>
                <a:cs typeface="Times New Roman"/>
              </a:rPr>
              <a:t>po </a:t>
            </a:r>
            <a:r>
              <a:rPr lang="cs-CZ" sz="2800" b="1" dirty="0" smtClean="0">
                <a:ea typeface="Calibri"/>
                <a:cs typeface="Times New Roman"/>
              </a:rPr>
              <a:t>přesunu z hloubky</a:t>
            </a:r>
            <a:endParaRPr lang="cs-CZ" sz="2800" dirty="0" smtClean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4859570"/>
              </p:ext>
            </p:extLst>
          </p:nvPr>
        </p:nvGraphicFramePr>
        <p:xfrm>
          <a:off x="225013" y="1745606"/>
          <a:ext cx="8712968" cy="48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Skupina 4"/>
          <p:cNvGrpSpPr>
            <a:grpSpLocks noChangeAspect="1"/>
          </p:cNvGrpSpPr>
          <p:nvPr/>
        </p:nvGrpSpPr>
        <p:grpSpPr>
          <a:xfrm>
            <a:off x="1294309" y="1923449"/>
            <a:ext cx="552110" cy="468000"/>
            <a:chOff x="1335934" y="1407826"/>
            <a:chExt cx="614409" cy="520811"/>
          </a:xfrm>
        </p:grpSpPr>
        <p:pic>
          <p:nvPicPr>
            <p:cNvPr id="6" name="Picture 2" descr="D:\Učení\Materialy\!!situační značky\značky\mechanizovane kolove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335934" y="1532967"/>
              <a:ext cx="614409" cy="39567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</p:pic>
        <p:grpSp>
          <p:nvGrpSpPr>
            <p:cNvPr id="7" name="Skupina 6"/>
            <p:cNvGrpSpPr>
              <a:grpSpLocks noChangeAspect="1"/>
            </p:cNvGrpSpPr>
            <p:nvPr/>
          </p:nvGrpSpPr>
          <p:grpSpPr>
            <a:xfrm>
              <a:off x="1613547" y="1407826"/>
              <a:ext cx="51014" cy="124988"/>
              <a:chOff x="9828584" y="4075139"/>
              <a:chExt cx="75777" cy="169277"/>
            </a:xfrm>
          </p:grpSpPr>
          <p:cxnSp>
            <p:nvCxnSpPr>
              <p:cNvPr id="8" name="Přímá spojnice 7"/>
              <p:cNvCxnSpPr/>
              <p:nvPr/>
            </p:nvCxnSpPr>
            <p:spPr>
              <a:xfrm>
                <a:off x="9828584" y="4075139"/>
                <a:ext cx="0" cy="169277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Přímá spojnice 8"/>
              <p:cNvCxnSpPr/>
              <p:nvPr/>
            </p:nvCxnSpPr>
            <p:spPr>
              <a:xfrm>
                <a:off x="9904361" y="4075139"/>
                <a:ext cx="0" cy="169277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" name="Skupina 12"/>
          <p:cNvGrpSpPr>
            <a:grpSpLocks noChangeAspect="1"/>
          </p:cNvGrpSpPr>
          <p:nvPr/>
        </p:nvGrpSpPr>
        <p:grpSpPr>
          <a:xfrm>
            <a:off x="1305047" y="2972083"/>
            <a:ext cx="552110" cy="468000"/>
            <a:chOff x="3658046" y="2033800"/>
            <a:chExt cx="291375" cy="246986"/>
          </a:xfrm>
        </p:grpSpPr>
        <p:pic>
          <p:nvPicPr>
            <p:cNvPr id="14" name="Picture 2" descr="D:\Učení\Materialy\!!situační značky\značky\mechanizovane kolove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658046" y="2093146"/>
              <a:ext cx="291375" cy="18764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</p:pic>
        <p:cxnSp>
          <p:nvCxnSpPr>
            <p:cNvPr id="15" name="Přímá spojnice 14"/>
            <p:cNvCxnSpPr/>
            <p:nvPr/>
          </p:nvCxnSpPr>
          <p:spPr>
            <a:xfrm>
              <a:off x="3803733" y="2033800"/>
              <a:ext cx="0" cy="5927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/>
          <p:cNvGrpSpPr>
            <a:grpSpLocks noChangeAspect="1"/>
          </p:cNvGrpSpPr>
          <p:nvPr/>
        </p:nvGrpSpPr>
        <p:grpSpPr>
          <a:xfrm>
            <a:off x="1341087" y="4005064"/>
            <a:ext cx="505332" cy="648000"/>
            <a:chOff x="463283" y="5209396"/>
            <a:chExt cx="288031" cy="369350"/>
          </a:xfrm>
        </p:grpSpPr>
        <p:pic>
          <p:nvPicPr>
            <p:cNvPr id="17" name="Picture 2" descr="D:\Učení\Materialy\!!situační značky\značky\mechanizovane kolove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67545" y="5373216"/>
              <a:ext cx="279508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</p:pic>
        <p:sp>
          <p:nvSpPr>
            <p:cNvPr id="18" name="TextovéPole 17"/>
            <p:cNvSpPr txBox="1"/>
            <p:nvPr/>
          </p:nvSpPr>
          <p:spPr>
            <a:xfrm rot="10800000" flipH="1">
              <a:off x="463283" y="5209396"/>
              <a:ext cx="288031" cy="3693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cs-CZ" sz="4000" b="1" dirty="0" smtClean="0"/>
                <a:t>…</a:t>
              </a:r>
              <a:endParaRPr lang="cs-CZ" sz="4000" b="1" dirty="0"/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240690" y="5485423"/>
            <a:ext cx="1616467" cy="516601"/>
            <a:chOff x="240690" y="5485423"/>
            <a:chExt cx="1616467" cy="51660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690" y="5498024"/>
              <a:ext cx="504000" cy="50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3157" y="5498024"/>
              <a:ext cx="504000" cy="50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258" y="5485423"/>
              <a:ext cx="498141" cy="50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0C9967-C0FF-4753-B21A-969F2F76F1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C60C9967-C0FF-4753-B21A-969F2F76F1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C60C9967-C0FF-4753-B21A-969F2F76F1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47BCD2-0DCA-4CF5-8943-B9FAD78BFC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A447BCD2-0DCA-4CF5-8943-B9FAD78BFC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A447BCD2-0DCA-4CF5-8943-B9FAD78BFC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02CC99-76E4-46D6-AA1E-B272E8F583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3A02CC99-76E4-46D6-AA1E-B272E8F583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3A02CC99-76E4-46D6-AA1E-B272E8F583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9B36EF-8F0C-4113-A2FD-09CF326BCE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499B36EF-8F0C-4113-A2FD-09CF326BCE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499B36EF-8F0C-4113-A2FD-09CF326BCE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D9DA29-BEBF-44F4-9BC7-D241A21CC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57D9DA29-BEBF-44F4-9BC7-D241A21CC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57D9DA29-BEBF-44F4-9BC7-D241A21CC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AD7EDF-6A57-4960-8953-EA65275688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AAAD7EDF-6A57-4960-8953-EA65275688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AAAD7EDF-6A57-4960-8953-EA65275688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8A0520-8C50-4A18-A168-A000A95CBC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dgm id="{578A0520-8C50-4A18-A168-A000A95CBC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578A0520-8C50-4A18-A168-A000A95CBC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EA49EA-9809-4E24-96D1-2B1FD3A072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33EA49EA-9809-4E24-96D1-2B1FD3A072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33EA49EA-9809-4E24-96D1-2B1FD3A072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Skupina 34"/>
          <p:cNvGrpSpPr/>
          <p:nvPr/>
        </p:nvGrpSpPr>
        <p:grpSpPr>
          <a:xfrm>
            <a:off x="6927969" y="1808676"/>
            <a:ext cx="814194" cy="3165715"/>
            <a:chOff x="6927969" y="1808676"/>
            <a:chExt cx="814194" cy="3165715"/>
          </a:xfrm>
        </p:grpSpPr>
        <p:sp>
          <p:nvSpPr>
            <p:cNvPr id="29" name="AutoShape 42"/>
            <p:cNvSpPr>
              <a:spLocks noChangeArrowheads="1"/>
            </p:cNvSpPr>
            <p:nvPr/>
          </p:nvSpPr>
          <p:spPr bwMode="auto">
            <a:xfrm rot="19617509">
              <a:off x="6927969" y="4745791"/>
              <a:ext cx="228600" cy="228600"/>
            </a:xfrm>
            <a:prstGeom prst="flowChartSummingJunction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" name="AutoShape 69"/>
            <p:cNvSpPr>
              <a:spLocks noChangeArrowheads="1"/>
            </p:cNvSpPr>
            <p:nvPr/>
          </p:nvSpPr>
          <p:spPr bwMode="auto">
            <a:xfrm rot="19617509">
              <a:off x="7513563" y="1808676"/>
              <a:ext cx="228600" cy="228600"/>
            </a:xfrm>
            <a:prstGeom prst="flowChartSummingJunction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4" name="Volný tvar 33"/>
            <p:cNvSpPr/>
            <p:nvPr/>
          </p:nvSpPr>
          <p:spPr>
            <a:xfrm>
              <a:off x="7007617" y="2036618"/>
              <a:ext cx="598528" cy="2698171"/>
            </a:xfrm>
            <a:custGeom>
              <a:avLst/>
              <a:gdLst>
                <a:gd name="connsiteX0" fmla="*/ 598528 w 598528"/>
                <a:gd name="connsiteY0" fmla="*/ 0 h 2698171"/>
                <a:gd name="connsiteX1" fmla="*/ 396648 w 598528"/>
                <a:gd name="connsiteY1" fmla="*/ 433450 h 2698171"/>
                <a:gd name="connsiteX2" fmla="*/ 372897 w 598528"/>
                <a:gd name="connsiteY2" fmla="*/ 866899 h 2698171"/>
                <a:gd name="connsiteX3" fmla="*/ 135391 w 598528"/>
                <a:gd name="connsiteY3" fmla="*/ 1591294 h 2698171"/>
                <a:gd name="connsiteX4" fmla="*/ 4762 w 598528"/>
                <a:gd name="connsiteY4" fmla="*/ 2149434 h 2698171"/>
                <a:gd name="connsiteX5" fmla="*/ 28513 w 598528"/>
                <a:gd name="connsiteY5" fmla="*/ 2648198 h 2698171"/>
                <a:gd name="connsiteX6" fmla="*/ 28513 w 598528"/>
                <a:gd name="connsiteY6" fmla="*/ 2654135 h 2698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8528" h="2698171">
                  <a:moveTo>
                    <a:pt x="598528" y="0"/>
                  </a:moveTo>
                  <a:cubicBezTo>
                    <a:pt x="516390" y="144483"/>
                    <a:pt x="434253" y="288967"/>
                    <a:pt x="396648" y="433450"/>
                  </a:cubicBezTo>
                  <a:cubicBezTo>
                    <a:pt x="359043" y="577933"/>
                    <a:pt x="416440" y="673925"/>
                    <a:pt x="372897" y="866899"/>
                  </a:cubicBezTo>
                  <a:cubicBezTo>
                    <a:pt x="329354" y="1059873"/>
                    <a:pt x="196747" y="1377538"/>
                    <a:pt x="135391" y="1591294"/>
                  </a:cubicBezTo>
                  <a:cubicBezTo>
                    <a:pt x="74035" y="1805050"/>
                    <a:pt x="22575" y="1973283"/>
                    <a:pt x="4762" y="2149434"/>
                  </a:cubicBezTo>
                  <a:cubicBezTo>
                    <a:pt x="-13051" y="2325585"/>
                    <a:pt x="24554" y="2564081"/>
                    <a:pt x="28513" y="2648198"/>
                  </a:cubicBezTo>
                  <a:cubicBezTo>
                    <a:pt x="32471" y="2732315"/>
                    <a:pt x="30492" y="2693225"/>
                    <a:pt x="28513" y="2654135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467545" y="4864074"/>
            <a:ext cx="602376" cy="488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" name="Line 7"/>
          <p:cNvSpPr>
            <a:spLocks noChangeShapeType="1"/>
          </p:cNvSpPr>
          <p:nvPr/>
        </p:nvSpPr>
        <p:spPr bwMode="auto">
          <a:xfrm flipV="1">
            <a:off x="5049340" y="4860091"/>
            <a:ext cx="1834792" cy="1171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1" name="Rectangle 168"/>
          <p:cNvSpPr>
            <a:spLocks noChangeArrowheads="1"/>
          </p:cNvSpPr>
          <p:nvPr/>
        </p:nvSpPr>
        <p:spPr bwMode="auto">
          <a:xfrm>
            <a:off x="3948592" y="4734789"/>
            <a:ext cx="339724" cy="27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r>
              <a:rPr lang="en-US" sz="1200" b="1" dirty="0" smtClean="0"/>
              <a:t>X</a:t>
            </a:r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endParaRPr lang="cs-CZ" sz="1200" b="1" dirty="0">
              <a:solidFill>
                <a:srgbClr val="0000FF"/>
              </a:solidFill>
            </a:endParaRPr>
          </a:p>
        </p:txBody>
      </p:sp>
      <p:sp>
        <p:nvSpPr>
          <p:cNvPr id="44" name="Line 7"/>
          <p:cNvSpPr>
            <a:spLocks noChangeShapeType="1"/>
          </p:cNvSpPr>
          <p:nvPr/>
        </p:nvSpPr>
        <p:spPr bwMode="auto">
          <a:xfrm>
            <a:off x="5620052" y="1914893"/>
            <a:ext cx="185232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5" name="Line 7"/>
          <p:cNvSpPr>
            <a:spLocks noChangeShapeType="1"/>
          </p:cNvSpPr>
          <p:nvPr/>
        </p:nvSpPr>
        <p:spPr bwMode="auto">
          <a:xfrm>
            <a:off x="683568" y="1922974"/>
            <a:ext cx="641656" cy="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3" name="Line 6"/>
          <p:cNvSpPr>
            <a:spLocks noChangeShapeType="1"/>
          </p:cNvSpPr>
          <p:nvPr/>
        </p:nvSpPr>
        <p:spPr bwMode="auto">
          <a:xfrm flipV="1">
            <a:off x="2978899" y="4871805"/>
            <a:ext cx="525897" cy="109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4" name="Line 6"/>
          <p:cNvSpPr>
            <a:spLocks noChangeShapeType="1"/>
          </p:cNvSpPr>
          <p:nvPr/>
        </p:nvSpPr>
        <p:spPr bwMode="auto">
          <a:xfrm>
            <a:off x="3504796" y="1934690"/>
            <a:ext cx="567561" cy="93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5" name="Volný tvar 54"/>
          <p:cNvSpPr/>
          <p:nvPr/>
        </p:nvSpPr>
        <p:spPr>
          <a:xfrm>
            <a:off x="3140015" y="2352090"/>
            <a:ext cx="4287328" cy="643928"/>
          </a:xfrm>
          <a:custGeom>
            <a:avLst/>
            <a:gdLst>
              <a:gd name="connsiteX0" fmla="*/ 0 w 4287328"/>
              <a:gd name="connsiteY0" fmla="*/ 598144 h 643928"/>
              <a:gd name="connsiteX1" fmla="*/ 370936 w 4287328"/>
              <a:gd name="connsiteY1" fmla="*/ 632650 h 643928"/>
              <a:gd name="connsiteX2" fmla="*/ 948906 w 4287328"/>
              <a:gd name="connsiteY2" fmla="*/ 425616 h 643928"/>
              <a:gd name="connsiteX3" fmla="*/ 1664898 w 4287328"/>
              <a:gd name="connsiteY3" fmla="*/ 71933 h 643928"/>
              <a:gd name="connsiteX4" fmla="*/ 2337759 w 4287328"/>
              <a:gd name="connsiteY4" fmla="*/ 123691 h 643928"/>
              <a:gd name="connsiteX5" fmla="*/ 3114136 w 4287328"/>
              <a:gd name="connsiteY5" fmla="*/ 132318 h 643928"/>
              <a:gd name="connsiteX6" fmla="*/ 3743864 w 4287328"/>
              <a:gd name="connsiteY6" fmla="*/ 2921 h 643928"/>
              <a:gd name="connsiteX7" fmla="*/ 4287328 w 4287328"/>
              <a:gd name="connsiteY7" fmla="*/ 54680 h 643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87328" h="643928">
                <a:moveTo>
                  <a:pt x="0" y="598144"/>
                </a:moveTo>
                <a:cubicBezTo>
                  <a:pt x="106392" y="629774"/>
                  <a:pt x="212785" y="661405"/>
                  <a:pt x="370936" y="632650"/>
                </a:cubicBezTo>
                <a:cubicBezTo>
                  <a:pt x="529087" y="603895"/>
                  <a:pt x="733246" y="519069"/>
                  <a:pt x="948906" y="425616"/>
                </a:cubicBezTo>
                <a:cubicBezTo>
                  <a:pt x="1164566" y="332163"/>
                  <a:pt x="1433423" y="122254"/>
                  <a:pt x="1664898" y="71933"/>
                </a:cubicBezTo>
                <a:cubicBezTo>
                  <a:pt x="1896374" y="21612"/>
                  <a:pt x="2096219" y="113627"/>
                  <a:pt x="2337759" y="123691"/>
                </a:cubicBezTo>
                <a:cubicBezTo>
                  <a:pt x="2579299" y="133755"/>
                  <a:pt x="2879785" y="152446"/>
                  <a:pt x="3114136" y="132318"/>
                </a:cubicBezTo>
                <a:cubicBezTo>
                  <a:pt x="3348487" y="112190"/>
                  <a:pt x="3548332" y="15861"/>
                  <a:pt x="3743864" y="2921"/>
                </a:cubicBezTo>
                <a:cubicBezTo>
                  <a:pt x="3939396" y="-10019"/>
                  <a:pt x="4113362" y="22330"/>
                  <a:pt x="4287328" y="54680"/>
                </a:cubicBezTo>
              </a:path>
            </a:pathLst>
          </a:cu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Volný tvar 55"/>
          <p:cNvSpPr/>
          <p:nvPr/>
        </p:nvSpPr>
        <p:spPr>
          <a:xfrm>
            <a:off x="2794958" y="3584740"/>
            <a:ext cx="4313208" cy="830725"/>
          </a:xfrm>
          <a:custGeom>
            <a:avLst/>
            <a:gdLst>
              <a:gd name="connsiteX0" fmla="*/ 0 w 4149306"/>
              <a:gd name="connsiteY0" fmla="*/ 0 h 939020"/>
              <a:gd name="connsiteX1" fmla="*/ 405442 w 4149306"/>
              <a:gd name="connsiteY1" fmla="*/ 431321 h 939020"/>
              <a:gd name="connsiteX2" fmla="*/ 1207698 w 4149306"/>
              <a:gd name="connsiteY2" fmla="*/ 914400 h 939020"/>
              <a:gd name="connsiteX3" fmla="*/ 1759789 w 4149306"/>
              <a:gd name="connsiteY3" fmla="*/ 793630 h 939020"/>
              <a:gd name="connsiteX4" fmla="*/ 2398144 w 4149306"/>
              <a:gd name="connsiteY4" fmla="*/ 155276 h 939020"/>
              <a:gd name="connsiteX5" fmla="*/ 3088257 w 4149306"/>
              <a:gd name="connsiteY5" fmla="*/ 189781 h 939020"/>
              <a:gd name="connsiteX6" fmla="*/ 3545457 w 4149306"/>
              <a:gd name="connsiteY6" fmla="*/ 457200 h 939020"/>
              <a:gd name="connsiteX7" fmla="*/ 4149306 w 4149306"/>
              <a:gd name="connsiteY7" fmla="*/ 310551 h 939020"/>
              <a:gd name="connsiteX0" fmla="*/ 0 w 4313208"/>
              <a:gd name="connsiteY0" fmla="*/ 504180 h 830725"/>
              <a:gd name="connsiteX1" fmla="*/ 569344 w 4313208"/>
              <a:gd name="connsiteY1" fmla="*/ 323026 h 830725"/>
              <a:gd name="connsiteX2" fmla="*/ 1371600 w 4313208"/>
              <a:gd name="connsiteY2" fmla="*/ 806105 h 830725"/>
              <a:gd name="connsiteX3" fmla="*/ 1923691 w 4313208"/>
              <a:gd name="connsiteY3" fmla="*/ 685335 h 830725"/>
              <a:gd name="connsiteX4" fmla="*/ 2562046 w 4313208"/>
              <a:gd name="connsiteY4" fmla="*/ 46981 h 830725"/>
              <a:gd name="connsiteX5" fmla="*/ 3252159 w 4313208"/>
              <a:gd name="connsiteY5" fmla="*/ 81486 h 830725"/>
              <a:gd name="connsiteX6" fmla="*/ 3709359 w 4313208"/>
              <a:gd name="connsiteY6" fmla="*/ 348905 h 830725"/>
              <a:gd name="connsiteX7" fmla="*/ 4313208 w 4313208"/>
              <a:gd name="connsiteY7" fmla="*/ 202256 h 830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13208" h="830725">
                <a:moveTo>
                  <a:pt x="0" y="504180"/>
                </a:moveTo>
                <a:cubicBezTo>
                  <a:pt x="102079" y="643640"/>
                  <a:pt x="340744" y="272705"/>
                  <a:pt x="569344" y="323026"/>
                </a:cubicBezTo>
                <a:cubicBezTo>
                  <a:pt x="797944" y="373347"/>
                  <a:pt x="1145876" y="745720"/>
                  <a:pt x="1371600" y="806105"/>
                </a:cubicBezTo>
                <a:cubicBezTo>
                  <a:pt x="1597324" y="866490"/>
                  <a:pt x="1725283" y="811856"/>
                  <a:pt x="1923691" y="685335"/>
                </a:cubicBezTo>
                <a:cubicBezTo>
                  <a:pt x="2122099" y="558814"/>
                  <a:pt x="2340635" y="147623"/>
                  <a:pt x="2562046" y="46981"/>
                </a:cubicBezTo>
                <a:cubicBezTo>
                  <a:pt x="2783457" y="-53661"/>
                  <a:pt x="3060940" y="31165"/>
                  <a:pt x="3252159" y="81486"/>
                </a:cubicBezTo>
                <a:cubicBezTo>
                  <a:pt x="3443378" y="131807"/>
                  <a:pt x="3532518" y="328777"/>
                  <a:pt x="3709359" y="348905"/>
                </a:cubicBezTo>
                <a:cubicBezTo>
                  <a:pt x="3886200" y="369033"/>
                  <a:pt x="4099704" y="285644"/>
                  <a:pt x="4313208" y="202256"/>
                </a:cubicBezTo>
              </a:path>
            </a:pathLst>
          </a:cu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Rectangle 168"/>
          <p:cNvSpPr>
            <a:spLocks noChangeArrowheads="1"/>
          </p:cNvSpPr>
          <p:nvPr/>
        </p:nvSpPr>
        <p:spPr bwMode="auto">
          <a:xfrm>
            <a:off x="4401273" y="1804887"/>
            <a:ext cx="339724" cy="27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r>
              <a:rPr lang="en-US" sz="1200" b="1" dirty="0" smtClean="0"/>
              <a:t>X</a:t>
            </a:r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endParaRPr lang="cs-CZ" sz="1200" b="1" dirty="0">
              <a:solidFill>
                <a:srgbClr val="0000FF"/>
              </a:solidFill>
            </a:endParaRPr>
          </a:p>
        </p:txBody>
      </p:sp>
      <p:grpSp>
        <p:nvGrpSpPr>
          <p:cNvPr id="289" name="Skupina 288"/>
          <p:cNvGrpSpPr/>
          <p:nvPr/>
        </p:nvGrpSpPr>
        <p:grpSpPr>
          <a:xfrm>
            <a:off x="2240505" y="1928832"/>
            <a:ext cx="1001044" cy="2936615"/>
            <a:chOff x="2240505" y="1928832"/>
            <a:chExt cx="1001044" cy="2936615"/>
          </a:xfrm>
        </p:grpSpPr>
        <p:sp>
          <p:nvSpPr>
            <p:cNvPr id="104" name="Line 6"/>
            <p:cNvSpPr>
              <a:spLocks noChangeShapeType="1"/>
            </p:cNvSpPr>
            <p:nvPr/>
          </p:nvSpPr>
          <p:spPr bwMode="auto">
            <a:xfrm>
              <a:off x="2826099" y="1928832"/>
              <a:ext cx="415450" cy="585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" name="Line 6"/>
            <p:cNvSpPr>
              <a:spLocks noChangeShapeType="1"/>
            </p:cNvSpPr>
            <p:nvPr/>
          </p:nvSpPr>
          <p:spPr bwMode="auto">
            <a:xfrm>
              <a:off x="2240505" y="4859589"/>
              <a:ext cx="415450" cy="585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80" name="Skupina 279"/>
          <p:cNvGrpSpPr/>
          <p:nvPr/>
        </p:nvGrpSpPr>
        <p:grpSpPr>
          <a:xfrm>
            <a:off x="1972306" y="1820390"/>
            <a:ext cx="866753" cy="3165715"/>
            <a:chOff x="1972306" y="1820390"/>
            <a:chExt cx="866753" cy="3165715"/>
          </a:xfrm>
        </p:grpSpPr>
        <p:grpSp>
          <p:nvGrpSpPr>
            <p:cNvPr id="100" name="Skupina 99"/>
            <p:cNvGrpSpPr/>
            <p:nvPr/>
          </p:nvGrpSpPr>
          <p:grpSpPr>
            <a:xfrm>
              <a:off x="2024865" y="1820390"/>
              <a:ext cx="814194" cy="3165715"/>
              <a:chOff x="6927969" y="1808676"/>
              <a:chExt cx="814194" cy="3165715"/>
            </a:xfrm>
          </p:grpSpPr>
          <p:sp>
            <p:nvSpPr>
              <p:cNvPr id="101" name="AutoShape 42"/>
              <p:cNvSpPr>
                <a:spLocks noChangeArrowheads="1"/>
              </p:cNvSpPr>
              <p:nvPr/>
            </p:nvSpPr>
            <p:spPr bwMode="auto">
              <a:xfrm rot="19617509">
                <a:off x="6927969" y="4745791"/>
                <a:ext cx="228600" cy="228600"/>
              </a:xfrm>
              <a:prstGeom prst="flowChartSummingJunction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" name="AutoShape 69"/>
              <p:cNvSpPr>
                <a:spLocks noChangeArrowheads="1"/>
              </p:cNvSpPr>
              <p:nvPr/>
            </p:nvSpPr>
            <p:spPr bwMode="auto">
              <a:xfrm rot="19617509">
                <a:off x="7513563" y="1808676"/>
                <a:ext cx="228600" cy="228600"/>
              </a:xfrm>
              <a:prstGeom prst="flowChartSummingJunction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" name="Volný tvar 102"/>
              <p:cNvSpPr/>
              <p:nvPr/>
            </p:nvSpPr>
            <p:spPr>
              <a:xfrm>
                <a:off x="7007617" y="2036618"/>
                <a:ext cx="598528" cy="2698171"/>
              </a:xfrm>
              <a:custGeom>
                <a:avLst/>
                <a:gdLst>
                  <a:gd name="connsiteX0" fmla="*/ 598528 w 598528"/>
                  <a:gd name="connsiteY0" fmla="*/ 0 h 2698171"/>
                  <a:gd name="connsiteX1" fmla="*/ 396648 w 598528"/>
                  <a:gd name="connsiteY1" fmla="*/ 433450 h 2698171"/>
                  <a:gd name="connsiteX2" fmla="*/ 372897 w 598528"/>
                  <a:gd name="connsiteY2" fmla="*/ 866899 h 2698171"/>
                  <a:gd name="connsiteX3" fmla="*/ 135391 w 598528"/>
                  <a:gd name="connsiteY3" fmla="*/ 1591294 h 2698171"/>
                  <a:gd name="connsiteX4" fmla="*/ 4762 w 598528"/>
                  <a:gd name="connsiteY4" fmla="*/ 2149434 h 2698171"/>
                  <a:gd name="connsiteX5" fmla="*/ 28513 w 598528"/>
                  <a:gd name="connsiteY5" fmla="*/ 2648198 h 2698171"/>
                  <a:gd name="connsiteX6" fmla="*/ 28513 w 598528"/>
                  <a:gd name="connsiteY6" fmla="*/ 2654135 h 2698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98528" h="2698171">
                    <a:moveTo>
                      <a:pt x="598528" y="0"/>
                    </a:moveTo>
                    <a:cubicBezTo>
                      <a:pt x="516390" y="144483"/>
                      <a:pt x="434253" y="288967"/>
                      <a:pt x="396648" y="433450"/>
                    </a:cubicBezTo>
                    <a:cubicBezTo>
                      <a:pt x="359043" y="577933"/>
                      <a:pt x="416440" y="673925"/>
                      <a:pt x="372897" y="866899"/>
                    </a:cubicBezTo>
                    <a:cubicBezTo>
                      <a:pt x="329354" y="1059873"/>
                      <a:pt x="196747" y="1377538"/>
                      <a:pt x="135391" y="1591294"/>
                    </a:cubicBezTo>
                    <a:cubicBezTo>
                      <a:pt x="74035" y="1805050"/>
                      <a:pt x="22575" y="1973283"/>
                      <a:pt x="4762" y="2149434"/>
                    </a:cubicBezTo>
                    <a:cubicBezTo>
                      <a:pt x="-13051" y="2325585"/>
                      <a:pt x="24554" y="2564081"/>
                      <a:pt x="28513" y="2648198"/>
                    </a:cubicBezTo>
                    <a:cubicBezTo>
                      <a:pt x="32471" y="2732315"/>
                      <a:pt x="30492" y="2693225"/>
                      <a:pt x="28513" y="2654135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108" name="Přímá spojnice se šipkou 107"/>
            <p:cNvCxnSpPr/>
            <p:nvPr/>
          </p:nvCxnSpPr>
          <p:spPr>
            <a:xfrm flipH="1">
              <a:off x="1972306" y="3372246"/>
              <a:ext cx="358723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7" name="Skupina 246"/>
          <p:cNvGrpSpPr/>
          <p:nvPr/>
        </p:nvGrpSpPr>
        <p:grpSpPr>
          <a:xfrm>
            <a:off x="4571135" y="2591954"/>
            <a:ext cx="613733" cy="1447273"/>
            <a:chOff x="4571135" y="2591954"/>
            <a:chExt cx="613733" cy="1447273"/>
          </a:xfrm>
        </p:grpSpPr>
        <p:grpSp>
          <p:nvGrpSpPr>
            <p:cNvPr id="111" name="Skupina 110"/>
            <p:cNvGrpSpPr>
              <a:grpSpLocks noChangeAspect="1"/>
            </p:cNvGrpSpPr>
            <p:nvPr/>
          </p:nvGrpSpPr>
          <p:grpSpPr>
            <a:xfrm>
              <a:off x="4893493" y="2591954"/>
              <a:ext cx="291375" cy="246986"/>
              <a:chOff x="1335934" y="1407826"/>
              <a:chExt cx="614409" cy="520811"/>
            </a:xfrm>
          </p:grpSpPr>
          <p:pic>
            <p:nvPicPr>
              <p:cNvPr id="112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335934" y="1532967"/>
                <a:ext cx="614409" cy="39567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grpSp>
            <p:nvGrpSpPr>
              <p:cNvPr id="113" name="Skupina 112"/>
              <p:cNvGrpSpPr>
                <a:grpSpLocks noChangeAspect="1"/>
              </p:cNvGrpSpPr>
              <p:nvPr/>
            </p:nvGrpSpPr>
            <p:grpSpPr>
              <a:xfrm>
                <a:off x="1613547" y="1407826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114" name="Přímá spojnice 113"/>
                <p:cNvCxnSpPr/>
                <p:nvPr/>
              </p:nvCxnSpPr>
              <p:spPr>
                <a:xfrm>
                  <a:off x="9828584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Přímá spojnice 114"/>
                <p:cNvCxnSpPr/>
                <p:nvPr/>
              </p:nvCxnSpPr>
              <p:spPr>
                <a:xfrm>
                  <a:off x="9904361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6" name="Skupina 115"/>
            <p:cNvGrpSpPr>
              <a:grpSpLocks noChangeAspect="1"/>
            </p:cNvGrpSpPr>
            <p:nvPr/>
          </p:nvGrpSpPr>
          <p:grpSpPr>
            <a:xfrm>
              <a:off x="4571135" y="3792241"/>
              <a:ext cx="291375" cy="246986"/>
              <a:chOff x="1335934" y="1407826"/>
              <a:chExt cx="614409" cy="520811"/>
            </a:xfrm>
          </p:grpSpPr>
          <p:pic>
            <p:nvPicPr>
              <p:cNvPr id="117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335934" y="1532967"/>
                <a:ext cx="614409" cy="39567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grpSp>
            <p:nvGrpSpPr>
              <p:cNvPr id="118" name="Skupina 117"/>
              <p:cNvGrpSpPr>
                <a:grpSpLocks noChangeAspect="1"/>
              </p:cNvGrpSpPr>
              <p:nvPr/>
            </p:nvGrpSpPr>
            <p:grpSpPr>
              <a:xfrm>
                <a:off x="1613547" y="1407826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119" name="Přímá spojnice 118"/>
                <p:cNvCxnSpPr/>
                <p:nvPr/>
              </p:nvCxnSpPr>
              <p:spPr>
                <a:xfrm>
                  <a:off x="9828584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Přímá spojnice 119"/>
                <p:cNvCxnSpPr/>
                <p:nvPr/>
              </p:nvCxnSpPr>
              <p:spPr>
                <a:xfrm>
                  <a:off x="9904361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29" name="Volný tvar 128"/>
          <p:cNvSpPr/>
          <p:nvPr/>
        </p:nvSpPr>
        <p:spPr>
          <a:xfrm>
            <a:off x="107504" y="2276872"/>
            <a:ext cx="1671290" cy="2024724"/>
          </a:xfrm>
          <a:custGeom>
            <a:avLst/>
            <a:gdLst>
              <a:gd name="connsiteX0" fmla="*/ 1181586 w 1598701"/>
              <a:gd name="connsiteY0" fmla="*/ 176560 h 1435714"/>
              <a:gd name="connsiteX1" fmla="*/ 594733 w 1598701"/>
              <a:gd name="connsiteY1" fmla="*/ 26435 h 1435714"/>
              <a:gd name="connsiteX2" fmla="*/ 417312 w 1598701"/>
              <a:gd name="connsiteY2" fmla="*/ 654232 h 1435714"/>
              <a:gd name="connsiteX3" fmla="*/ 21527 w 1598701"/>
              <a:gd name="connsiteY3" fmla="*/ 1145551 h 1435714"/>
              <a:gd name="connsiteX4" fmla="*/ 1140643 w 1598701"/>
              <a:gd name="connsiteY4" fmla="*/ 1432154 h 1435714"/>
              <a:gd name="connsiteX5" fmla="*/ 1550076 w 1598701"/>
              <a:gd name="connsiteY5" fmla="*/ 954483 h 1435714"/>
              <a:gd name="connsiteX6" fmla="*/ 1577371 w 1598701"/>
              <a:gd name="connsiteY6" fmla="*/ 613289 h 1435714"/>
              <a:gd name="connsiteX7" fmla="*/ 1427246 w 1598701"/>
              <a:gd name="connsiteY7" fmla="*/ 340333 h 1435714"/>
              <a:gd name="connsiteX8" fmla="*/ 1427246 w 1598701"/>
              <a:gd name="connsiteY8" fmla="*/ 340333 h 143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701" h="1435714">
                <a:moveTo>
                  <a:pt x="1181586" y="176560"/>
                </a:moveTo>
                <a:cubicBezTo>
                  <a:pt x="951849" y="61691"/>
                  <a:pt x="722112" y="-53177"/>
                  <a:pt x="594733" y="26435"/>
                </a:cubicBezTo>
                <a:cubicBezTo>
                  <a:pt x="467354" y="106047"/>
                  <a:pt x="512846" y="467713"/>
                  <a:pt x="417312" y="654232"/>
                </a:cubicBezTo>
                <a:cubicBezTo>
                  <a:pt x="321778" y="840751"/>
                  <a:pt x="-99028" y="1015897"/>
                  <a:pt x="21527" y="1145551"/>
                </a:cubicBezTo>
                <a:cubicBezTo>
                  <a:pt x="142082" y="1275205"/>
                  <a:pt x="885885" y="1463999"/>
                  <a:pt x="1140643" y="1432154"/>
                </a:cubicBezTo>
                <a:cubicBezTo>
                  <a:pt x="1395401" y="1400309"/>
                  <a:pt x="1477288" y="1090961"/>
                  <a:pt x="1550076" y="954483"/>
                </a:cubicBezTo>
                <a:cubicBezTo>
                  <a:pt x="1622864" y="818006"/>
                  <a:pt x="1597843" y="715647"/>
                  <a:pt x="1577371" y="613289"/>
                </a:cubicBezTo>
                <a:cubicBezTo>
                  <a:pt x="1556899" y="510931"/>
                  <a:pt x="1427246" y="340333"/>
                  <a:pt x="1427246" y="340333"/>
                </a:cubicBezTo>
                <a:lnTo>
                  <a:pt x="1427246" y="340333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rgbClr val="0000FF"/>
              </a:solidFill>
              <a:latin typeface="Cambria" pitchFamily="18" charset="0"/>
            </a:endParaRPr>
          </a:p>
        </p:txBody>
      </p:sp>
      <p:sp>
        <p:nvSpPr>
          <p:cNvPr id="130" name="Rectangle 168"/>
          <p:cNvSpPr>
            <a:spLocks noChangeArrowheads="1"/>
          </p:cNvSpPr>
          <p:nvPr/>
        </p:nvSpPr>
        <p:spPr bwMode="auto">
          <a:xfrm rot="1952762">
            <a:off x="1367764" y="2525536"/>
            <a:ext cx="339724" cy="27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r>
              <a:rPr lang="en-US" sz="1200" b="1" dirty="0" smtClean="0"/>
              <a:t>X</a:t>
            </a:r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endParaRPr lang="cs-CZ" sz="1200" b="1" dirty="0">
              <a:solidFill>
                <a:srgbClr val="0000FF"/>
              </a:solidFill>
            </a:endParaRPr>
          </a:p>
        </p:txBody>
      </p:sp>
      <p:sp>
        <p:nvSpPr>
          <p:cNvPr id="131" name="TextovéPole 130"/>
          <p:cNvSpPr txBox="1"/>
          <p:nvPr/>
        </p:nvSpPr>
        <p:spPr>
          <a:xfrm>
            <a:off x="377716" y="3661548"/>
            <a:ext cx="6269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Arial" pitchFamily="34" charset="0"/>
                <a:cs typeface="Arial" pitchFamily="34" charset="0"/>
              </a:rPr>
              <a:t>OBJ</a:t>
            </a:r>
            <a:endParaRPr lang="cs-CZ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2" name="Picture 3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731" y="3033840"/>
            <a:ext cx="462493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" name="Line 6"/>
          <p:cNvSpPr>
            <a:spLocks noChangeShapeType="1"/>
          </p:cNvSpPr>
          <p:nvPr/>
        </p:nvSpPr>
        <p:spPr bwMode="auto">
          <a:xfrm flipV="1">
            <a:off x="2195736" y="1914892"/>
            <a:ext cx="415766" cy="194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4" name="Rectangle 168"/>
          <p:cNvSpPr>
            <a:spLocks noChangeArrowheads="1"/>
          </p:cNvSpPr>
          <p:nvPr/>
        </p:nvSpPr>
        <p:spPr bwMode="auto">
          <a:xfrm>
            <a:off x="1335037" y="1793648"/>
            <a:ext cx="339724" cy="27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r>
              <a:rPr lang="en-US" sz="1200" b="1" dirty="0" smtClean="0"/>
              <a:t>X</a:t>
            </a:r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endParaRPr lang="cs-CZ" sz="1200" b="1" dirty="0">
              <a:solidFill>
                <a:srgbClr val="0000FF"/>
              </a:solidFill>
            </a:endParaRPr>
          </a:p>
        </p:txBody>
      </p:sp>
      <p:sp>
        <p:nvSpPr>
          <p:cNvPr id="135" name="Line 6"/>
          <p:cNvSpPr>
            <a:spLocks noChangeShapeType="1"/>
          </p:cNvSpPr>
          <p:nvPr/>
        </p:nvSpPr>
        <p:spPr bwMode="auto">
          <a:xfrm>
            <a:off x="1691680" y="4869160"/>
            <a:ext cx="313626" cy="711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6" name="Rectangle 168"/>
          <p:cNvSpPr>
            <a:spLocks noChangeArrowheads="1"/>
          </p:cNvSpPr>
          <p:nvPr/>
        </p:nvSpPr>
        <p:spPr bwMode="auto">
          <a:xfrm>
            <a:off x="1069921" y="4738161"/>
            <a:ext cx="339724" cy="27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r>
              <a:rPr lang="en-US" sz="1200" b="1" dirty="0" smtClean="0"/>
              <a:t>X</a:t>
            </a:r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endParaRPr lang="cs-CZ" sz="1200" b="1" dirty="0">
              <a:solidFill>
                <a:srgbClr val="0000FF"/>
              </a:solidFill>
            </a:endParaRPr>
          </a:p>
        </p:txBody>
      </p:sp>
      <p:grpSp>
        <p:nvGrpSpPr>
          <p:cNvPr id="150" name="Skupina 149"/>
          <p:cNvGrpSpPr/>
          <p:nvPr/>
        </p:nvGrpSpPr>
        <p:grpSpPr>
          <a:xfrm rot="723352">
            <a:off x="1131748" y="2884965"/>
            <a:ext cx="400280" cy="886268"/>
            <a:chOff x="1249481" y="2814442"/>
            <a:chExt cx="400280" cy="886268"/>
          </a:xfrm>
        </p:grpSpPr>
        <p:sp>
          <p:nvSpPr>
            <p:cNvPr id="147" name="Line 6"/>
            <p:cNvSpPr>
              <a:spLocks noChangeShapeType="1"/>
            </p:cNvSpPr>
            <p:nvPr/>
          </p:nvSpPr>
          <p:spPr bwMode="auto">
            <a:xfrm flipH="1" flipV="1">
              <a:off x="1402931" y="2814442"/>
              <a:ext cx="246830" cy="84710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8" name="Line 6"/>
            <p:cNvSpPr>
              <a:spLocks noChangeShapeType="1"/>
            </p:cNvSpPr>
            <p:nvPr/>
          </p:nvSpPr>
          <p:spPr bwMode="auto">
            <a:xfrm flipV="1">
              <a:off x="1249481" y="2822135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9" name="Line 6"/>
            <p:cNvSpPr>
              <a:spLocks noChangeShapeType="1"/>
            </p:cNvSpPr>
            <p:nvPr/>
          </p:nvSpPr>
          <p:spPr bwMode="auto">
            <a:xfrm flipV="1">
              <a:off x="1496311" y="3651391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77" name="Skupina 276"/>
          <p:cNvGrpSpPr/>
          <p:nvPr/>
        </p:nvGrpSpPr>
        <p:grpSpPr>
          <a:xfrm>
            <a:off x="3232280" y="1988840"/>
            <a:ext cx="766999" cy="2713114"/>
            <a:chOff x="3232280" y="1988840"/>
            <a:chExt cx="766999" cy="2713114"/>
          </a:xfrm>
        </p:grpSpPr>
        <p:grpSp>
          <p:nvGrpSpPr>
            <p:cNvPr id="168" name="Skupina 167"/>
            <p:cNvGrpSpPr/>
            <p:nvPr/>
          </p:nvGrpSpPr>
          <p:grpSpPr>
            <a:xfrm>
              <a:off x="3707904" y="1988840"/>
              <a:ext cx="291375" cy="246986"/>
              <a:chOff x="3658046" y="2033800"/>
              <a:chExt cx="291375" cy="246986"/>
            </a:xfrm>
          </p:grpSpPr>
          <p:pic>
            <p:nvPicPr>
              <p:cNvPr id="164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658046" y="2093146"/>
                <a:ext cx="291375" cy="1876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cxnSp>
            <p:nvCxnSpPr>
              <p:cNvPr id="166" name="Přímá spojnice 165"/>
              <p:cNvCxnSpPr/>
              <p:nvPr/>
            </p:nvCxnSpPr>
            <p:spPr>
              <a:xfrm>
                <a:off x="3803733" y="2033800"/>
                <a:ext cx="0" cy="5927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9" name="Skupina 168"/>
            <p:cNvGrpSpPr/>
            <p:nvPr/>
          </p:nvGrpSpPr>
          <p:grpSpPr>
            <a:xfrm>
              <a:off x="3611371" y="2514890"/>
              <a:ext cx="291375" cy="246986"/>
              <a:chOff x="3658046" y="2033800"/>
              <a:chExt cx="291375" cy="246986"/>
            </a:xfrm>
          </p:grpSpPr>
          <p:pic>
            <p:nvPicPr>
              <p:cNvPr id="170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658046" y="2093146"/>
                <a:ext cx="291375" cy="1876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cxnSp>
            <p:nvCxnSpPr>
              <p:cNvPr id="171" name="Přímá spojnice 170"/>
              <p:cNvCxnSpPr/>
              <p:nvPr/>
            </p:nvCxnSpPr>
            <p:spPr>
              <a:xfrm>
                <a:off x="3803733" y="2033800"/>
                <a:ext cx="0" cy="5927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2" name="Skupina 171"/>
            <p:cNvGrpSpPr/>
            <p:nvPr/>
          </p:nvGrpSpPr>
          <p:grpSpPr>
            <a:xfrm>
              <a:off x="3457794" y="3016056"/>
              <a:ext cx="291375" cy="246986"/>
              <a:chOff x="3658046" y="2033800"/>
              <a:chExt cx="291375" cy="246986"/>
            </a:xfrm>
          </p:grpSpPr>
          <p:pic>
            <p:nvPicPr>
              <p:cNvPr id="173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658046" y="2093146"/>
                <a:ext cx="291375" cy="1876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cxnSp>
            <p:nvCxnSpPr>
              <p:cNvPr id="174" name="Přímá spojnice 173"/>
              <p:cNvCxnSpPr/>
              <p:nvPr/>
            </p:nvCxnSpPr>
            <p:spPr>
              <a:xfrm>
                <a:off x="3803733" y="2033800"/>
                <a:ext cx="0" cy="5927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5" name="Skupina 174"/>
            <p:cNvGrpSpPr/>
            <p:nvPr/>
          </p:nvGrpSpPr>
          <p:grpSpPr>
            <a:xfrm>
              <a:off x="3365973" y="3510460"/>
              <a:ext cx="291375" cy="246986"/>
              <a:chOff x="3658046" y="2033800"/>
              <a:chExt cx="291375" cy="246986"/>
            </a:xfrm>
          </p:grpSpPr>
          <p:pic>
            <p:nvPicPr>
              <p:cNvPr id="176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658046" y="2093146"/>
                <a:ext cx="291375" cy="1876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cxnSp>
            <p:nvCxnSpPr>
              <p:cNvPr id="177" name="Přímá spojnice 176"/>
              <p:cNvCxnSpPr/>
              <p:nvPr/>
            </p:nvCxnSpPr>
            <p:spPr>
              <a:xfrm>
                <a:off x="3803733" y="2033800"/>
                <a:ext cx="0" cy="5927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8" name="Skupina 177"/>
            <p:cNvGrpSpPr/>
            <p:nvPr/>
          </p:nvGrpSpPr>
          <p:grpSpPr>
            <a:xfrm>
              <a:off x="3232280" y="4000102"/>
              <a:ext cx="291375" cy="246986"/>
              <a:chOff x="3658046" y="2033800"/>
              <a:chExt cx="291375" cy="246986"/>
            </a:xfrm>
          </p:grpSpPr>
          <p:pic>
            <p:nvPicPr>
              <p:cNvPr id="179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658046" y="2093146"/>
                <a:ext cx="291375" cy="1876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cxnSp>
            <p:nvCxnSpPr>
              <p:cNvPr id="180" name="Přímá spojnice 179"/>
              <p:cNvCxnSpPr/>
              <p:nvPr/>
            </p:nvCxnSpPr>
            <p:spPr>
              <a:xfrm>
                <a:off x="3803733" y="2033800"/>
                <a:ext cx="0" cy="5927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1" name="Skupina 180"/>
            <p:cNvGrpSpPr/>
            <p:nvPr/>
          </p:nvGrpSpPr>
          <p:grpSpPr>
            <a:xfrm>
              <a:off x="3266448" y="4454968"/>
              <a:ext cx="291375" cy="246986"/>
              <a:chOff x="3658046" y="2033800"/>
              <a:chExt cx="291375" cy="246986"/>
            </a:xfrm>
          </p:grpSpPr>
          <p:pic>
            <p:nvPicPr>
              <p:cNvPr id="182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658046" y="2093146"/>
                <a:ext cx="291375" cy="1876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cxnSp>
            <p:nvCxnSpPr>
              <p:cNvPr id="183" name="Přímá spojnice 182"/>
              <p:cNvCxnSpPr/>
              <p:nvPr/>
            </p:nvCxnSpPr>
            <p:spPr>
              <a:xfrm>
                <a:off x="3803733" y="2033800"/>
                <a:ext cx="0" cy="5927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6" name="Line 6"/>
          <p:cNvSpPr>
            <a:spLocks noChangeShapeType="1"/>
          </p:cNvSpPr>
          <p:nvPr/>
        </p:nvSpPr>
        <p:spPr bwMode="auto">
          <a:xfrm flipV="1">
            <a:off x="4283968" y="4869160"/>
            <a:ext cx="525897" cy="109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7" name="Line 6"/>
          <p:cNvSpPr>
            <a:spLocks noChangeShapeType="1"/>
          </p:cNvSpPr>
          <p:nvPr/>
        </p:nvSpPr>
        <p:spPr bwMode="auto">
          <a:xfrm flipV="1">
            <a:off x="4716016" y="1916832"/>
            <a:ext cx="6699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0" name="AutoShape 69"/>
          <p:cNvSpPr>
            <a:spLocks noChangeArrowheads="1"/>
          </p:cNvSpPr>
          <p:nvPr/>
        </p:nvSpPr>
        <p:spPr bwMode="auto">
          <a:xfrm rot="19617509">
            <a:off x="1951541" y="1816653"/>
            <a:ext cx="228600" cy="228600"/>
          </a:xfrm>
          <a:prstGeom prst="flowChartSummingJunction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1" name="Line 7"/>
          <p:cNvSpPr>
            <a:spLocks noChangeShapeType="1"/>
          </p:cNvSpPr>
          <p:nvPr/>
        </p:nvSpPr>
        <p:spPr bwMode="auto">
          <a:xfrm flipV="1">
            <a:off x="1619672" y="1916832"/>
            <a:ext cx="28803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2" name="AutoShape 69"/>
          <p:cNvSpPr>
            <a:spLocks noChangeArrowheads="1"/>
          </p:cNvSpPr>
          <p:nvPr/>
        </p:nvSpPr>
        <p:spPr bwMode="auto">
          <a:xfrm rot="19617509">
            <a:off x="1447486" y="4768982"/>
            <a:ext cx="228600" cy="228600"/>
          </a:xfrm>
          <a:prstGeom prst="flowChartSummingJunction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93" name="Skupina 192"/>
          <p:cNvGrpSpPr>
            <a:grpSpLocks noChangeAspect="1"/>
          </p:cNvGrpSpPr>
          <p:nvPr/>
        </p:nvGrpSpPr>
        <p:grpSpPr>
          <a:xfrm rot="600905">
            <a:off x="1804556" y="2048865"/>
            <a:ext cx="243000" cy="1319418"/>
            <a:chOff x="7812360" y="4005064"/>
            <a:chExt cx="432048" cy="2304256"/>
          </a:xfrm>
        </p:grpSpPr>
        <p:sp>
          <p:nvSpPr>
            <p:cNvPr id="185" name="Oblouk 184"/>
            <p:cNvSpPr/>
            <p:nvPr/>
          </p:nvSpPr>
          <p:spPr>
            <a:xfrm>
              <a:off x="7812360" y="5157192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6" name="Oblouk 185"/>
            <p:cNvSpPr/>
            <p:nvPr/>
          </p:nvSpPr>
          <p:spPr>
            <a:xfrm>
              <a:off x="7812360" y="5445224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7" name="Oblouk 186"/>
            <p:cNvSpPr/>
            <p:nvPr/>
          </p:nvSpPr>
          <p:spPr>
            <a:xfrm>
              <a:off x="7812360" y="5733256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8" name="Oblouk 187"/>
            <p:cNvSpPr/>
            <p:nvPr/>
          </p:nvSpPr>
          <p:spPr>
            <a:xfrm>
              <a:off x="7812360" y="4293096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9" name="Oblouk 188"/>
            <p:cNvSpPr/>
            <p:nvPr/>
          </p:nvSpPr>
          <p:spPr>
            <a:xfrm>
              <a:off x="7812360" y="4581128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0" name="Oblouk 189"/>
            <p:cNvSpPr/>
            <p:nvPr/>
          </p:nvSpPr>
          <p:spPr>
            <a:xfrm>
              <a:off x="7812360" y="4869160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1" name="Oblouk 190"/>
            <p:cNvSpPr/>
            <p:nvPr/>
          </p:nvSpPr>
          <p:spPr>
            <a:xfrm>
              <a:off x="7812360" y="6021288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2" name="Oblouk 191"/>
            <p:cNvSpPr/>
            <p:nvPr/>
          </p:nvSpPr>
          <p:spPr>
            <a:xfrm>
              <a:off x="7812360" y="4005064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94" name="Skupina 193"/>
          <p:cNvGrpSpPr>
            <a:grpSpLocks noChangeAspect="1"/>
          </p:cNvGrpSpPr>
          <p:nvPr/>
        </p:nvGrpSpPr>
        <p:grpSpPr>
          <a:xfrm rot="600905">
            <a:off x="1574638" y="3367208"/>
            <a:ext cx="243000" cy="1432365"/>
            <a:chOff x="7812360" y="4005064"/>
            <a:chExt cx="432048" cy="2304256"/>
          </a:xfrm>
        </p:grpSpPr>
        <p:sp>
          <p:nvSpPr>
            <p:cNvPr id="195" name="Oblouk 194"/>
            <p:cNvSpPr/>
            <p:nvPr/>
          </p:nvSpPr>
          <p:spPr>
            <a:xfrm>
              <a:off x="7812360" y="5157192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6" name="Oblouk 195"/>
            <p:cNvSpPr/>
            <p:nvPr/>
          </p:nvSpPr>
          <p:spPr>
            <a:xfrm>
              <a:off x="7812360" y="5445224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7" name="Oblouk 196"/>
            <p:cNvSpPr/>
            <p:nvPr/>
          </p:nvSpPr>
          <p:spPr>
            <a:xfrm>
              <a:off x="7812360" y="5733256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8" name="Oblouk 197"/>
            <p:cNvSpPr/>
            <p:nvPr/>
          </p:nvSpPr>
          <p:spPr>
            <a:xfrm>
              <a:off x="7812360" y="4293096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9" name="Oblouk 198"/>
            <p:cNvSpPr/>
            <p:nvPr/>
          </p:nvSpPr>
          <p:spPr>
            <a:xfrm>
              <a:off x="7812360" y="4581128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0" name="Oblouk 199"/>
            <p:cNvSpPr/>
            <p:nvPr/>
          </p:nvSpPr>
          <p:spPr>
            <a:xfrm>
              <a:off x="7812360" y="4869160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1" name="Oblouk 200"/>
            <p:cNvSpPr/>
            <p:nvPr/>
          </p:nvSpPr>
          <p:spPr>
            <a:xfrm>
              <a:off x="7812360" y="6021288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2" name="Oblouk 201"/>
            <p:cNvSpPr/>
            <p:nvPr/>
          </p:nvSpPr>
          <p:spPr>
            <a:xfrm>
              <a:off x="7812360" y="4005064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90" name="Skupina 289"/>
          <p:cNvGrpSpPr/>
          <p:nvPr/>
        </p:nvGrpSpPr>
        <p:grpSpPr>
          <a:xfrm>
            <a:off x="1691680" y="1412776"/>
            <a:ext cx="6189212" cy="352063"/>
            <a:chOff x="1691680" y="1412776"/>
            <a:chExt cx="6189212" cy="352063"/>
          </a:xfrm>
        </p:grpSpPr>
        <p:sp>
          <p:nvSpPr>
            <p:cNvPr id="36" name="TextovéPole 35"/>
            <p:cNvSpPr txBox="1"/>
            <p:nvPr/>
          </p:nvSpPr>
          <p:spPr>
            <a:xfrm>
              <a:off x="7380312" y="1412776"/>
              <a:ext cx="5005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b="1" dirty="0" smtClean="0">
                  <a:latin typeface="Arial" pitchFamily="34" charset="0"/>
                  <a:cs typeface="Arial" pitchFamily="34" charset="0"/>
                </a:rPr>
                <a:t>LD</a:t>
              </a:r>
              <a:endParaRPr lang="cs-CZ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TextovéPole 51"/>
            <p:cNvSpPr txBox="1"/>
            <p:nvPr/>
          </p:nvSpPr>
          <p:spPr>
            <a:xfrm>
              <a:off x="3149396" y="1426285"/>
              <a:ext cx="5005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b="1" dirty="0" smtClean="0">
                  <a:latin typeface="Arial" pitchFamily="34" charset="0"/>
                  <a:cs typeface="Arial" pitchFamily="34" charset="0"/>
                </a:rPr>
                <a:t>LD</a:t>
              </a:r>
              <a:endParaRPr lang="cs-CZ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TextovéPole 105"/>
            <p:cNvSpPr txBox="1"/>
            <p:nvPr/>
          </p:nvSpPr>
          <p:spPr>
            <a:xfrm>
              <a:off x="2483768" y="1412776"/>
              <a:ext cx="5005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b="1" dirty="0" smtClean="0">
                  <a:latin typeface="Arial" pitchFamily="34" charset="0"/>
                  <a:cs typeface="Arial" pitchFamily="34" charset="0"/>
                </a:rPr>
                <a:t>LA</a:t>
              </a:r>
              <a:endParaRPr lang="cs-CZ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" name="TextovéPole 144"/>
            <p:cNvSpPr txBox="1"/>
            <p:nvPr/>
          </p:nvSpPr>
          <p:spPr>
            <a:xfrm>
              <a:off x="4067944" y="1412776"/>
              <a:ext cx="5005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b="1" dirty="0" smtClean="0">
                  <a:latin typeface="Arial" pitchFamily="34" charset="0"/>
                  <a:cs typeface="Arial" pitchFamily="34" charset="0"/>
                </a:rPr>
                <a:t>LD</a:t>
              </a:r>
              <a:endParaRPr lang="cs-CZ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6" name="TextovéPole 145"/>
            <p:cNvSpPr txBox="1"/>
            <p:nvPr/>
          </p:nvSpPr>
          <p:spPr>
            <a:xfrm>
              <a:off x="5292080" y="1412776"/>
              <a:ext cx="5005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b="1" dirty="0" smtClean="0">
                  <a:latin typeface="Arial" pitchFamily="34" charset="0"/>
                  <a:cs typeface="Arial" pitchFamily="34" charset="0"/>
                </a:rPr>
                <a:t>LD</a:t>
              </a:r>
              <a:endParaRPr lang="cs-CZ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3" name="TextovéPole 202"/>
            <p:cNvSpPr txBox="1"/>
            <p:nvPr/>
          </p:nvSpPr>
          <p:spPr>
            <a:xfrm>
              <a:off x="1691680" y="1412776"/>
              <a:ext cx="7200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FLET</a:t>
              </a:r>
              <a:endParaRPr lang="cs-CZ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78" name="Skupina 277"/>
          <p:cNvGrpSpPr/>
          <p:nvPr/>
        </p:nvGrpSpPr>
        <p:grpSpPr>
          <a:xfrm>
            <a:off x="2267744" y="1916832"/>
            <a:ext cx="936103" cy="2916304"/>
            <a:chOff x="2267744" y="1916832"/>
            <a:chExt cx="936103" cy="2916304"/>
          </a:xfrm>
        </p:grpSpPr>
        <p:grpSp>
          <p:nvGrpSpPr>
            <p:cNvPr id="216" name="Skupina 215"/>
            <p:cNvGrpSpPr/>
            <p:nvPr/>
          </p:nvGrpSpPr>
          <p:grpSpPr>
            <a:xfrm>
              <a:off x="2915816" y="1916832"/>
              <a:ext cx="288031" cy="324016"/>
              <a:chOff x="467544" y="5229200"/>
              <a:chExt cx="288031" cy="324016"/>
            </a:xfrm>
          </p:grpSpPr>
          <p:pic>
            <p:nvPicPr>
              <p:cNvPr id="214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67545" y="5373216"/>
                <a:ext cx="279508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sp>
            <p:nvSpPr>
              <p:cNvPr id="215" name="TextovéPole 214"/>
              <p:cNvSpPr txBox="1"/>
              <p:nvPr/>
            </p:nvSpPr>
            <p:spPr>
              <a:xfrm rot="10800000" flipH="1">
                <a:off x="467544" y="5229200"/>
                <a:ext cx="288031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cs-CZ" sz="1600" b="1" dirty="0" smtClean="0"/>
                  <a:t>…</a:t>
                </a:r>
                <a:endParaRPr lang="cs-CZ" sz="1600" b="1" dirty="0"/>
              </a:p>
            </p:txBody>
          </p:sp>
        </p:grpSp>
        <p:grpSp>
          <p:nvGrpSpPr>
            <p:cNvPr id="217" name="Skupina 216"/>
            <p:cNvGrpSpPr/>
            <p:nvPr/>
          </p:nvGrpSpPr>
          <p:grpSpPr>
            <a:xfrm>
              <a:off x="2699792" y="2348880"/>
              <a:ext cx="288031" cy="324016"/>
              <a:chOff x="467544" y="5229200"/>
              <a:chExt cx="288031" cy="324016"/>
            </a:xfrm>
          </p:grpSpPr>
          <p:pic>
            <p:nvPicPr>
              <p:cNvPr id="218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67545" y="5373216"/>
                <a:ext cx="279508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sp>
            <p:nvSpPr>
              <p:cNvPr id="219" name="TextovéPole 218"/>
              <p:cNvSpPr txBox="1"/>
              <p:nvPr/>
            </p:nvSpPr>
            <p:spPr>
              <a:xfrm rot="10800000" flipH="1">
                <a:off x="467544" y="5229200"/>
                <a:ext cx="288031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cs-CZ" sz="1600" b="1" dirty="0" smtClean="0"/>
                  <a:t>…</a:t>
                </a:r>
                <a:endParaRPr lang="cs-CZ" sz="1600" b="1" dirty="0"/>
              </a:p>
            </p:txBody>
          </p:sp>
        </p:grpSp>
        <p:grpSp>
          <p:nvGrpSpPr>
            <p:cNvPr id="220" name="Skupina 219"/>
            <p:cNvGrpSpPr/>
            <p:nvPr/>
          </p:nvGrpSpPr>
          <p:grpSpPr>
            <a:xfrm>
              <a:off x="2627784" y="2708920"/>
              <a:ext cx="288031" cy="324016"/>
              <a:chOff x="467544" y="5229200"/>
              <a:chExt cx="288031" cy="324016"/>
            </a:xfrm>
          </p:grpSpPr>
          <p:pic>
            <p:nvPicPr>
              <p:cNvPr id="221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67545" y="5373216"/>
                <a:ext cx="279508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sp>
            <p:nvSpPr>
              <p:cNvPr id="222" name="TextovéPole 221"/>
              <p:cNvSpPr txBox="1"/>
              <p:nvPr/>
            </p:nvSpPr>
            <p:spPr>
              <a:xfrm rot="10800000" flipH="1">
                <a:off x="467544" y="5229200"/>
                <a:ext cx="288031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cs-CZ" sz="1600" b="1" dirty="0" smtClean="0"/>
                  <a:t>…</a:t>
                </a:r>
                <a:endParaRPr lang="cs-CZ" sz="1600" b="1" dirty="0"/>
              </a:p>
            </p:txBody>
          </p:sp>
        </p:grpSp>
        <p:grpSp>
          <p:nvGrpSpPr>
            <p:cNvPr id="223" name="Skupina 222"/>
            <p:cNvGrpSpPr/>
            <p:nvPr/>
          </p:nvGrpSpPr>
          <p:grpSpPr>
            <a:xfrm>
              <a:off x="2267744" y="4509120"/>
              <a:ext cx="288031" cy="324016"/>
              <a:chOff x="467544" y="5229200"/>
              <a:chExt cx="288031" cy="324016"/>
            </a:xfrm>
          </p:grpSpPr>
          <p:pic>
            <p:nvPicPr>
              <p:cNvPr id="224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67545" y="5373216"/>
                <a:ext cx="279508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sp>
            <p:nvSpPr>
              <p:cNvPr id="225" name="TextovéPole 224"/>
              <p:cNvSpPr txBox="1"/>
              <p:nvPr/>
            </p:nvSpPr>
            <p:spPr>
              <a:xfrm rot="10800000" flipH="1">
                <a:off x="467544" y="5229200"/>
                <a:ext cx="288031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cs-CZ" sz="1600" b="1" dirty="0" smtClean="0"/>
                  <a:t>…</a:t>
                </a:r>
                <a:endParaRPr lang="cs-CZ" sz="1600" b="1" dirty="0"/>
              </a:p>
            </p:txBody>
          </p:sp>
        </p:grpSp>
        <p:grpSp>
          <p:nvGrpSpPr>
            <p:cNvPr id="226" name="Skupina 225"/>
            <p:cNvGrpSpPr/>
            <p:nvPr/>
          </p:nvGrpSpPr>
          <p:grpSpPr>
            <a:xfrm>
              <a:off x="2267744" y="4149080"/>
              <a:ext cx="288031" cy="324016"/>
              <a:chOff x="467544" y="5229200"/>
              <a:chExt cx="288031" cy="324016"/>
            </a:xfrm>
          </p:grpSpPr>
          <p:pic>
            <p:nvPicPr>
              <p:cNvPr id="227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67545" y="5373216"/>
                <a:ext cx="279508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sp>
            <p:nvSpPr>
              <p:cNvPr id="228" name="TextovéPole 227"/>
              <p:cNvSpPr txBox="1"/>
              <p:nvPr/>
            </p:nvSpPr>
            <p:spPr>
              <a:xfrm rot="10800000" flipH="1">
                <a:off x="467544" y="5229200"/>
                <a:ext cx="288031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cs-CZ" sz="1600" b="1" dirty="0" smtClean="0"/>
                  <a:t>…</a:t>
                </a:r>
                <a:endParaRPr lang="cs-CZ" sz="1600" b="1" dirty="0"/>
              </a:p>
            </p:txBody>
          </p:sp>
        </p:grpSp>
        <p:grpSp>
          <p:nvGrpSpPr>
            <p:cNvPr id="229" name="Skupina 228"/>
            <p:cNvGrpSpPr/>
            <p:nvPr/>
          </p:nvGrpSpPr>
          <p:grpSpPr>
            <a:xfrm>
              <a:off x="2339752" y="3789040"/>
              <a:ext cx="288031" cy="324016"/>
              <a:chOff x="467544" y="5229200"/>
              <a:chExt cx="288031" cy="324016"/>
            </a:xfrm>
          </p:grpSpPr>
          <p:pic>
            <p:nvPicPr>
              <p:cNvPr id="230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67545" y="5373216"/>
                <a:ext cx="279508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sp>
            <p:nvSpPr>
              <p:cNvPr id="231" name="TextovéPole 230"/>
              <p:cNvSpPr txBox="1"/>
              <p:nvPr/>
            </p:nvSpPr>
            <p:spPr>
              <a:xfrm rot="10800000" flipH="1">
                <a:off x="467544" y="5229200"/>
                <a:ext cx="288031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cs-CZ" sz="1600" b="1" dirty="0" smtClean="0"/>
                  <a:t>…</a:t>
                </a:r>
                <a:endParaRPr lang="cs-CZ" sz="1600" b="1" dirty="0"/>
              </a:p>
            </p:txBody>
          </p:sp>
        </p:grpSp>
        <p:grpSp>
          <p:nvGrpSpPr>
            <p:cNvPr id="232" name="Skupina 231"/>
            <p:cNvGrpSpPr/>
            <p:nvPr/>
          </p:nvGrpSpPr>
          <p:grpSpPr>
            <a:xfrm>
              <a:off x="2411760" y="3429000"/>
              <a:ext cx="288031" cy="324016"/>
              <a:chOff x="467544" y="5229200"/>
              <a:chExt cx="288031" cy="324016"/>
            </a:xfrm>
          </p:grpSpPr>
          <p:pic>
            <p:nvPicPr>
              <p:cNvPr id="233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67545" y="5373216"/>
                <a:ext cx="279508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sp>
            <p:nvSpPr>
              <p:cNvPr id="234" name="TextovéPole 233"/>
              <p:cNvSpPr txBox="1"/>
              <p:nvPr/>
            </p:nvSpPr>
            <p:spPr>
              <a:xfrm rot="10800000" flipH="1">
                <a:off x="467544" y="5229200"/>
                <a:ext cx="288031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cs-CZ" sz="1600" b="1" dirty="0" smtClean="0"/>
                  <a:t>…</a:t>
                </a:r>
                <a:endParaRPr lang="cs-CZ" sz="1600" b="1" dirty="0"/>
              </a:p>
            </p:txBody>
          </p:sp>
        </p:grpSp>
        <p:grpSp>
          <p:nvGrpSpPr>
            <p:cNvPr id="235" name="Skupina 234"/>
            <p:cNvGrpSpPr/>
            <p:nvPr/>
          </p:nvGrpSpPr>
          <p:grpSpPr>
            <a:xfrm>
              <a:off x="2483768" y="3068960"/>
              <a:ext cx="288031" cy="324016"/>
              <a:chOff x="467544" y="5229200"/>
              <a:chExt cx="288031" cy="324016"/>
            </a:xfrm>
          </p:grpSpPr>
          <p:pic>
            <p:nvPicPr>
              <p:cNvPr id="236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67545" y="5373216"/>
                <a:ext cx="279508" cy="180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sp>
            <p:nvSpPr>
              <p:cNvPr id="237" name="TextovéPole 236"/>
              <p:cNvSpPr txBox="1"/>
              <p:nvPr/>
            </p:nvSpPr>
            <p:spPr>
              <a:xfrm rot="10800000" flipH="1">
                <a:off x="467544" y="5229200"/>
                <a:ext cx="288031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cs-CZ" sz="1600" b="1" dirty="0" smtClean="0"/>
                  <a:t>…</a:t>
                </a:r>
                <a:endParaRPr lang="cs-CZ" sz="1600" b="1" dirty="0"/>
              </a:p>
            </p:txBody>
          </p:sp>
        </p:grpSp>
      </p:grpSp>
      <p:grpSp>
        <p:nvGrpSpPr>
          <p:cNvPr id="275" name="Skupina 274"/>
          <p:cNvGrpSpPr/>
          <p:nvPr/>
        </p:nvGrpSpPr>
        <p:grpSpPr>
          <a:xfrm>
            <a:off x="4740065" y="1820390"/>
            <a:ext cx="880085" cy="3165715"/>
            <a:chOff x="4740065" y="1820390"/>
            <a:chExt cx="880085" cy="3165715"/>
          </a:xfrm>
        </p:grpSpPr>
        <p:grpSp>
          <p:nvGrpSpPr>
            <p:cNvPr id="137" name="Skupina 136"/>
            <p:cNvGrpSpPr/>
            <p:nvPr/>
          </p:nvGrpSpPr>
          <p:grpSpPr>
            <a:xfrm>
              <a:off x="4805956" y="1820390"/>
              <a:ext cx="814194" cy="3165715"/>
              <a:chOff x="6927969" y="1808676"/>
              <a:chExt cx="814194" cy="3165715"/>
            </a:xfrm>
          </p:grpSpPr>
          <p:sp>
            <p:nvSpPr>
              <p:cNvPr id="138" name="AutoShape 42"/>
              <p:cNvSpPr>
                <a:spLocks noChangeArrowheads="1"/>
              </p:cNvSpPr>
              <p:nvPr/>
            </p:nvSpPr>
            <p:spPr bwMode="auto">
              <a:xfrm rot="19617509">
                <a:off x="6927969" y="4745791"/>
                <a:ext cx="228600" cy="228600"/>
              </a:xfrm>
              <a:prstGeom prst="flowChartSummingJunction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9" name="AutoShape 69"/>
              <p:cNvSpPr>
                <a:spLocks noChangeArrowheads="1"/>
              </p:cNvSpPr>
              <p:nvPr/>
            </p:nvSpPr>
            <p:spPr bwMode="auto">
              <a:xfrm rot="19617509">
                <a:off x="7513563" y="1808676"/>
                <a:ext cx="228600" cy="228600"/>
              </a:xfrm>
              <a:prstGeom prst="flowChartSummingJunction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0" name="Volný tvar 139"/>
              <p:cNvSpPr/>
              <p:nvPr/>
            </p:nvSpPr>
            <p:spPr>
              <a:xfrm>
                <a:off x="7007617" y="2036618"/>
                <a:ext cx="598528" cy="2698171"/>
              </a:xfrm>
              <a:custGeom>
                <a:avLst/>
                <a:gdLst>
                  <a:gd name="connsiteX0" fmla="*/ 598528 w 598528"/>
                  <a:gd name="connsiteY0" fmla="*/ 0 h 2698171"/>
                  <a:gd name="connsiteX1" fmla="*/ 396648 w 598528"/>
                  <a:gd name="connsiteY1" fmla="*/ 433450 h 2698171"/>
                  <a:gd name="connsiteX2" fmla="*/ 372897 w 598528"/>
                  <a:gd name="connsiteY2" fmla="*/ 866899 h 2698171"/>
                  <a:gd name="connsiteX3" fmla="*/ 135391 w 598528"/>
                  <a:gd name="connsiteY3" fmla="*/ 1591294 h 2698171"/>
                  <a:gd name="connsiteX4" fmla="*/ 4762 w 598528"/>
                  <a:gd name="connsiteY4" fmla="*/ 2149434 h 2698171"/>
                  <a:gd name="connsiteX5" fmla="*/ 28513 w 598528"/>
                  <a:gd name="connsiteY5" fmla="*/ 2648198 h 2698171"/>
                  <a:gd name="connsiteX6" fmla="*/ 28513 w 598528"/>
                  <a:gd name="connsiteY6" fmla="*/ 2654135 h 2698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98528" h="2698171">
                    <a:moveTo>
                      <a:pt x="598528" y="0"/>
                    </a:moveTo>
                    <a:cubicBezTo>
                      <a:pt x="516390" y="144483"/>
                      <a:pt x="434253" y="288967"/>
                      <a:pt x="396648" y="433450"/>
                    </a:cubicBezTo>
                    <a:cubicBezTo>
                      <a:pt x="359043" y="577933"/>
                      <a:pt x="416440" y="673925"/>
                      <a:pt x="372897" y="866899"/>
                    </a:cubicBezTo>
                    <a:cubicBezTo>
                      <a:pt x="329354" y="1059873"/>
                      <a:pt x="196747" y="1377538"/>
                      <a:pt x="135391" y="1591294"/>
                    </a:cubicBezTo>
                    <a:cubicBezTo>
                      <a:pt x="74035" y="1805050"/>
                      <a:pt x="22575" y="1973283"/>
                      <a:pt x="4762" y="2149434"/>
                    </a:cubicBezTo>
                    <a:cubicBezTo>
                      <a:pt x="-13051" y="2325585"/>
                      <a:pt x="24554" y="2564081"/>
                      <a:pt x="28513" y="2648198"/>
                    </a:cubicBezTo>
                    <a:cubicBezTo>
                      <a:pt x="32471" y="2732315"/>
                      <a:pt x="30492" y="2693225"/>
                      <a:pt x="28513" y="2654135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257" name="Skupina 256"/>
            <p:cNvGrpSpPr/>
            <p:nvPr/>
          </p:nvGrpSpPr>
          <p:grpSpPr>
            <a:xfrm rot="16200000">
              <a:off x="4770553" y="4224029"/>
              <a:ext cx="216024" cy="276999"/>
              <a:chOff x="7740352" y="5589240"/>
              <a:chExt cx="216024" cy="276999"/>
            </a:xfrm>
          </p:grpSpPr>
          <p:sp>
            <p:nvSpPr>
              <p:cNvPr id="253" name="TextovéPole 252"/>
              <p:cNvSpPr txBox="1"/>
              <p:nvPr/>
            </p:nvSpPr>
            <p:spPr>
              <a:xfrm>
                <a:off x="7740352" y="5589240"/>
                <a:ext cx="216024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endParaRPr lang="cs-CZ" dirty="0"/>
              </a:p>
            </p:txBody>
          </p:sp>
          <p:grpSp>
            <p:nvGrpSpPr>
              <p:cNvPr id="254" name="Skupina 253"/>
              <p:cNvGrpSpPr>
                <a:grpSpLocks noChangeAspect="1"/>
              </p:cNvGrpSpPr>
              <p:nvPr/>
            </p:nvGrpSpPr>
            <p:grpSpPr>
              <a:xfrm>
                <a:off x="7812360" y="5675256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255" name="Přímá spojnice 209"/>
                <p:cNvCxnSpPr/>
                <p:nvPr/>
              </p:nvCxnSpPr>
              <p:spPr>
                <a:xfrm>
                  <a:off x="9828584" y="4075139"/>
                  <a:ext cx="0" cy="16927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Přímá spojnice 210"/>
                <p:cNvCxnSpPr/>
                <p:nvPr/>
              </p:nvCxnSpPr>
              <p:spPr>
                <a:xfrm>
                  <a:off x="9904361" y="4075139"/>
                  <a:ext cx="0" cy="16927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58" name="Skupina 257"/>
            <p:cNvGrpSpPr/>
            <p:nvPr/>
          </p:nvGrpSpPr>
          <p:grpSpPr>
            <a:xfrm rot="17482141">
              <a:off x="4890520" y="3542528"/>
              <a:ext cx="216024" cy="276999"/>
              <a:chOff x="7740352" y="5589240"/>
              <a:chExt cx="216024" cy="276999"/>
            </a:xfrm>
          </p:grpSpPr>
          <p:sp>
            <p:nvSpPr>
              <p:cNvPr id="259" name="TextovéPole 258"/>
              <p:cNvSpPr txBox="1"/>
              <p:nvPr/>
            </p:nvSpPr>
            <p:spPr>
              <a:xfrm>
                <a:off x="7740352" y="5589240"/>
                <a:ext cx="216024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endParaRPr lang="cs-CZ" dirty="0"/>
              </a:p>
            </p:txBody>
          </p:sp>
          <p:grpSp>
            <p:nvGrpSpPr>
              <p:cNvPr id="260" name="Skupina 253"/>
              <p:cNvGrpSpPr>
                <a:grpSpLocks noChangeAspect="1"/>
              </p:cNvGrpSpPr>
              <p:nvPr/>
            </p:nvGrpSpPr>
            <p:grpSpPr>
              <a:xfrm>
                <a:off x="7812360" y="5675256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261" name="Přímá spojnice 209"/>
                <p:cNvCxnSpPr/>
                <p:nvPr/>
              </p:nvCxnSpPr>
              <p:spPr>
                <a:xfrm>
                  <a:off x="9828584" y="4075139"/>
                  <a:ext cx="0" cy="16927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Přímá spojnice 210"/>
                <p:cNvCxnSpPr/>
                <p:nvPr/>
              </p:nvCxnSpPr>
              <p:spPr>
                <a:xfrm>
                  <a:off x="9904361" y="4075139"/>
                  <a:ext cx="0" cy="16927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63" name="Skupina 262"/>
            <p:cNvGrpSpPr/>
            <p:nvPr/>
          </p:nvGrpSpPr>
          <p:grpSpPr>
            <a:xfrm rot="17368634">
              <a:off x="5062623" y="3006463"/>
              <a:ext cx="216024" cy="276999"/>
              <a:chOff x="7740352" y="5589240"/>
              <a:chExt cx="216024" cy="276999"/>
            </a:xfrm>
          </p:grpSpPr>
          <p:sp>
            <p:nvSpPr>
              <p:cNvPr id="264" name="TextovéPole 263"/>
              <p:cNvSpPr txBox="1"/>
              <p:nvPr/>
            </p:nvSpPr>
            <p:spPr>
              <a:xfrm>
                <a:off x="7740352" y="5589240"/>
                <a:ext cx="216024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endParaRPr lang="cs-CZ" dirty="0"/>
              </a:p>
            </p:txBody>
          </p:sp>
          <p:grpSp>
            <p:nvGrpSpPr>
              <p:cNvPr id="265" name="Skupina 253"/>
              <p:cNvGrpSpPr>
                <a:grpSpLocks noChangeAspect="1"/>
              </p:cNvGrpSpPr>
              <p:nvPr/>
            </p:nvGrpSpPr>
            <p:grpSpPr>
              <a:xfrm>
                <a:off x="7812360" y="5675256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266" name="Přímá spojnice 209"/>
                <p:cNvCxnSpPr/>
                <p:nvPr/>
              </p:nvCxnSpPr>
              <p:spPr>
                <a:xfrm>
                  <a:off x="9828584" y="4075139"/>
                  <a:ext cx="0" cy="16927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7" name="Přímá spojnice 210"/>
                <p:cNvCxnSpPr/>
                <p:nvPr/>
              </p:nvCxnSpPr>
              <p:spPr>
                <a:xfrm>
                  <a:off x="9904361" y="4075139"/>
                  <a:ext cx="0" cy="16927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68" name="Skupina 267"/>
            <p:cNvGrpSpPr/>
            <p:nvPr/>
          </p:nvGrpSpPr>
          <p:grpSpPr>
            <a:xfrm rot="17570907">
              <a:off x="5209624" y="2147672"/>
              <a:ext cx="216024" cy="276999"/>
              <a:chOff x="7740352" y="5589240"/>
              <a:chExt cx="216024" cy="276999"/>
            </a:xfrm>
          </p:grpSpPr>
          <p:sp>
            <p:nvSpPr>
              <p:cNvPr id="269" name="TextovéPole 268"/>
              <p:cNvSpPr txBox="1"/>
              <p:nvPr/>
            </p:nvSpPr>
            <p:spPr>
              <a:xfrm>
                <a:off x="7740352" y="5589240"/>
                <a:ext cx="216024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endParaRPr lang="cs-CZ" dirty="0"/>
              </a:p>
            </p:txBody>
          </p:sp>
          <p:grpSp>
            <p:nvGrpSpPr>
              <p:cNvPr id="270" name="Skupina 253"/>
              <p:cNvGrpSpPr>
                <a:grpSpLocks noChangeAspect="1"/>
              </p:cNvGrpSpPr>
              <p:nvPr/>
            </p:nvGrpSpPr>
            <p:grpSpPr>
              <a:xfrm>
                <a:off x="7812360" y="5675256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271" name="Přímá spojnice 209"/>
                <p:cNvCxnSpPr/>
                <p:nvPr/>
              </p:nvCxnSpPr>
              <p:spPr>
                <a:xfrm>
                  <a:off x="9828584" y="4075139"/>
                  <a:ext cx="0" cy="16927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2" name="Přímá spojnice 210"/>
                <p:cNvCxnSpPr/>
                <p:nvPr/>
              </p:nvCxnSpPr>
              <p:spPr>
                <a:xfrm>
                  <a:off x="9904361" y="4075139"/>
                  <a:ext cx="0" cy="16927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81" name="Skupina 280"/>
          <p:cNvGrpSpPr/>
          <p:nvPr/>
        </p:nvGrpSpPr>
        <p:grpSpPr>
          <a:xfrm>
            <a:off x="3508833" y="1772816"/>
            <a:ext cx="869249" cy="3165715"/>
            <a:chOff x="3508833" y="1772816"/>
            <a:chExt cx="869249" cy="3165715"/>
          </a:xfrm>
        </p:grpSpPr>
        <p:grpSp>
          <p:nvGrpSpPr>
            <p:cNvPr id="141" name="Skupina 140"/>
            <p:cNvGrpSpPr/>
            <p:nvPr/>
          </p:nvGrpSpPr>
          <p:grpSpPr>
            <a:xfrm>
              <a:off x="3563888" y="1772816"/>
              <a:ext cx="814194" cy="3165715"/>
              <a:chOff x="6927969" y="1808676"/>
              <a:chExt cx="814194" cy="3165715"/>
            </a:xfrm>
          </p:grpSpPr>
          <p:sp>
            <p:nvSpPr>
              <p:cNvPr id="144" name="AutoShape 42"/>
              <p:cNvSpPr>
                <a:spLocks noChangeArrowheads="1"/>
              </p:cNvSpPr>
              <p:nvPr/>
            </p:nvSpPr>
            <p:spPr bwMode="auto">
              <a:xfrm rot="19617509">
                <a:off x="6927969" y="4745791"/>
                <a:ext cx="228600" cy="228600"/>
              </a:xfrm>
              <a:prstGeom prst="flowChartSummingJunction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2" name="AutoShape 69"/>
              <p:cNvSpPr>
                <a:spLocks noChangeArrowheads="1"/>
              </p:cNvSpPr>
              <p:nvPr/>
            </p:nvSpPr>
            <p:spPr bwMode="auto">
              <a:xfrm rot="19617509">
                <a:off x="7513563" y="1808676"/>
                <a:ext cx="228600" cy="228600"/>
              </a:xfrm>
              <a:prstGeom prst="flowChartSummingJunction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5" name="Volný tvar 154"/>
              <p:cNvSpPr/>
              <p:nvPr/>
            </p:nvSpPr>
            <p:spPr>
              <a:xfrm>
                <a:off x="7007617" y="2036618"/>
                <a:ext cx="598528" cy="2698171"/>
              </a:xfrm>
              <a:custGeom>
                <a:avLst/>
                <a:gdLst>
                  <a:gd name="connsiteX0" fmla="*/ 598528 w 598528"/>
                  <a:gd name="connsiteY0" fmla="*/ 0 h 2698171"/>
                  <a:gd name="connsiteX1" fmla="*/ 396648 w 598528"/>
                  <a:gd name="connsiteY1" fmla="*/ 433450 h 2698171"/>
                  <a:gd name="connsiteX2" fmla="*/ 372897 w 598528"/>
                  <a:gd name="connsiteY2" fmla="*/ 866899 h 2698171"/>
                  <a:gd name="connsiteX3" fmla="*/ 135391 w 598528"/>
                  <a:gd name="connsiteY3" fmla="*/ 1591294 h 2698171"/>
                  <a:gd name="connsiteX4" fmla="*/ 4762 w 598528"/>
                  <a:gd name="connsiteY4" fmla="*/ 2149434 h 2698171"/>
                  <a:gd name="connsiteX5" fmla="*/ 28513 w 598528"/>
                  <a:gd name="connsiteY5" fmla="*/ 2648198 h 2698171"/>
                  <a:gd name="connsiteX6" fmla="*/ 28513 w 598528"/>
                  <a:gd name="connsiteY6" fmla="*/ 2654135 h 2698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98528" h="2698171">
                    <a:moveTo>
                      <a:pt x="598528" y="0"/>
                    </a:moveTo>
                    <a:cubicBezTo>
                      <a:pt x="516390" y="144483"/>
                      <a:pt x="434253" y="288967"/>
                      <a:pt x="396648" y="433450"/>
                    </a:cubicBezTo>
                    <a:cubicBezTo>
                      <a:pt x="359043" y="577933"/>
                      <a:pt x="416440" y="673925"/>
                      <a:pt x="372897" y="866899"/>
                    </a:cubicBezTo>
                    <a:cubicBezTo>
                      <a:pt x="329354" y="1059873"/>
                      <a:pt x="196747" y="1377538"/>
                      <a:pt x="135391" y="1591294"/>
                    </a:cubicBezTo>
                    <a:cubicBezTo>
                      <a:pt x="74035" y="1805050"/>
                      <a:pt x="22575" y="1973283"/>
                      <a:pt x="4762" y="2149434"/>
                    </a:cubicBezTo>
                    <a:cubicBezTo>
                      <a:pt x="-13051" y="2325585"/>
                      <a:pt x="24554" y="2564081"/>
                      <a:pt x="28513" y="2648198"/>
                    </a:cubicBezTo>
                    <a:cubicBezTo>
                      <a:pt x="32471" y="2732315"/>
                      <a:pt x="30492" y="2693225"/>
                      <a:pt x="28513" y="2654135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273" name="Skupina 272"/>
            <p:cNvGrpSpPr/>
            <p:nvPr/>
          </p:nvGrpSpPr>
          <p:grpSpPr>
            <a:xfrm rot="16812655">
              <a:off x="3899362" y="2269225"/>
              <a:ext cx="216024" cy="276999"/>
              <a:chOff x="7740352" y="5589240"/>
              <a:chExt cx="216024" cy="276999"/>
            </a:xfrm>
          </p:grpSpPr>
          <p:sp>
            <p:nvSpPr>
              <p:cNvPr id="274" name="TextovéPole 273"/>
              <p:cNvSpPr txBox="1"/>
              <p:nvPr/>
            </p:nvSpPr>
            <p:spPr>
              <a:xfrm>
                <a:off x="7740352" y="5589240"/>
                <a:ext cx="216024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endParaRPr lang="cs-CZ" dirty="0"/>
              </a:p>
            </p:txBody>
          </p:sp>
          <p:cxnSp>
            <p:nvCxnSpPr>
              <p:cNvPr id="276" name="Přímá spojnice 209"/>
              <p:cNvCxnSpPr/>
              <p:nvPr/>
            </p:nvCxnSpPr>
            <p:spPr>
              <a:xfrm>
                <a:off x="7812360" y="5675256"/>
                <a:ext cx="0" cy="1249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3" name="Skupina 282"/>
            <p:cNvGrpSpPr/>
            <p:nvPr/>
          </p:nvGrpSpPr>
          <p:grpSpPr>
            <a:xfrm rot="16812655">
              <a:off x="3827354" y="2917298"/>
              <a:ext cx="216024" cy="276999"/>
              <a:chOff x="7740352" y="5589240"/>
              <a:chExt cx="216024" cy="276999"/>
            </a:xfrm>
          </p:grpSpPr>
          <p:sp>
            <p:nvSpPr>
              <p:cNvPr id="284" name="TextovéPole 283"/>
              <p:cNvSpPr txBox="1"/>
              <p:nvPr/>
            </p:nvSpPr>
            <p:spPr>
              <a:xfrm>
                <a:off x="7740352" y="5589240"/>
                <a:ext cx="216024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endParaRPr lang="cs-CZ" dirty="0"/>
              </a:p>
            </p:txBody>
          </p:sp>
          <p:cxnSp>
            <p:nvCxnSpPr>
              <p:cNvPr id="285" name="Přímá spojnice 209"/>
              <p:cNvCxnSpPr/>
              <p:nvPr/>
            </p:nvCxnSpPr>
            <p:spPr>
              <a:xfrm>
                <a:off x="7812360" y="5675256"/>
                <a:ext cx="0" cy="1249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6" name="Skupina 285"/>
            <p:cNvGrpSpPr/>
            <p:nvPr/>
          </p:nvGrpSpPr>
          <p:grpSpPr>
            <a:xfrm rot="16812655">
              <a:off x="3539321" y="3781394"/>
              <a:ext cx="216024" cy="276999"/>
              <a:chOff x="7740352" y="5589240"/>
              <a:chExt cx="216024" cy="276999"/>
            </a:xfrm>
          </p:grpSpPr>
          <p:sp>
            <p:nvSpPr>
              <p:cNvPr id="287" name="TextovéPole 286"/>
              <p:cNvSpPr txBox="1"/>
              <p:nvPr/>
            </p:nvSpPr>
            <p:spPr>
              <a:xfrm>
                <a:off x="7740352" y="5589240"/>
                <a:ext cx="216024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endParaRPr lang="cs-CZ" dirty="0"/>
              </a:p>
            </p:txBody>
          </p:sp>
          <p:cxnSp>
            <p:nvCxnSpPr>
              <p:cNvPr id="288" name="Přímá spojnice 209"/>
              <p:cNvCxnSpPr/>
              <p:nvPr/>
            </p:nvCxnSpPr>
            <p:spPr>
              <a:xfrm>
                <a:off x="7812360" y="5675256"/>
                <a:ext cx="0" cy="1249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2" name="Skupina 281"/>
          <p:cNvGrpSpPr/>
          <p:nvPr/>
        </p:nvGrpSpPr>
        <p:grpSpPr>
          <a:xfrm>
            <a:off x="2699792" y="1820390"/>
            <a:ext cx="814194" cy="3165715"/>
            <a:chOff x="2699792" y="1820390"/>
            <a:chExt cx="814194" cy="3165715"/>
          </a:xfrm>
        </p:grpSpPr>
        <p:grpSp>
          <p:nvGrpSpPr>
            <p:cNvPr id="48" name="Skupina 47"/>
            <p:cNvGrpSpPr/>
            <p:nvPr/>
          </p:nvGrpSpPr>
          <p:grpSpPr>
            <a:xfrm>
              <a:off x="2699792" y="1820390"/>
              <a:ext cx="814194" cy="3165715"/>
              <a:chOff x="6927969" y="1808676"/>
              <a:chExt cx="814194" cy="3165715"/>
            </a:xfrm>
          </p:grpSpPr>
          <p:sp>
            <p:nvSpPr>
              <p:cNvPr id="49" name="AutoShape 42"/>
              <p:cNvSpPr>
                <a:spLocks noChangeArrowheads="1"/>
              </p:cNvSpPr>
              <p:nvPr/>
            </p:nvSpPr>
            <p:spPr bwMode="auto">
              <a:xfrm rot="19617509">
                <a:off x="6927969" y="4745791"/>
                <a:ext cx="228600" cy="228600"/>
              </a:xfrm>
              <a:prstGeom prst="flowChartSummingJunction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50" name="AutoShape 69"/>
              <p:cNvSpPr>
                <a:spLocks noChangeArrowheads="1"/>
              </p:cNvSpPr>
              <p:nvPr/>
            </p:nvSpPr>
            <p:spPr bwMode="auto">
              <a:xfrm rot="19617509">
                <a:off x="7513563" y="1808676"/>
                <a:ext cx="228600" cy="228600"/>
              </a:xfrm>
              <a:prstGeom prst="flowChartSummingJunction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51" name="Volný tvar 50"/>
              <p:cNvSpPr/>
              <p:nvPr/>
            </p:nvSpPr>
            <p:spPr>
              <a:xfrm>
                <a:off x="7007617" y="2036618"/>
                <a:ext cx="598528" cy="2698171"/>
              </a:xfrm>
              <a:custGeom>
                <a:avLst/>
                <a:gdLst>
                  <a:gd name="connsiteX0" fmla="*/ 598528 w 598528"/>
                  <a:gd name="connsiteY0" fmla="*/ 0 h 2698171"/>
                  <a:gd name="connsiteX1" fmla="*/ 396648 w 598528"/>
                  <a:gd name="connsiteY1" fmla="*/ 433450 h 2698171"/>
                  <a:gd name="connsiteX2" fmla="*/ 372897 w 598528"/>
                  <a:gd name="connsiteY2" fmla="*/ 866899 h 2698171"/>
                  <a:gd name="connsiteX3" fmla="*/ 135391 w 598528"/>
                  <a:gd name="connsiteY3" fmla="*/ 1591294 h 2698171"/>
                  <a:gd name="connsiteX4" fmla="*/ 4762 w 598528"/>
                  <a:gd name="connsiteY4" fmla="*/ 2149434 h 2698171"/>
                  <a:gd name="connsiteX5" fmla="*/ 28513 w 598528"/>
                  <a:gd name="connsiteY5" fmla="*/ 2648198 h 2698171"/>
                  <a:gd name="connsiteX6" fmla="*/ 28513 w 598528"/>
                  <a:gd name="connsiteY6" fmla="*/ 2654135 h 2698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98528" h="2698171">
                    <a:moveTo>
                      <a:pt x="598528" y="0"/>
                    </a:moveTo>
                    <a:cubicBezTo>
                      <a:pt x="516390" y="144483"/>
                      <a:pt x="434253" y="288967"/>
                      <a:pt x="396648" y="433450"/>
                    </a:cubicBezTo>
                    <a:cubicBezTo>
                      <a:pt x="359043" y="577933"/>
                      <a:pt x="416440" y="673925"/>
                      <a:pt x="372897" y="866899"/>
                    </a:cubicBezTo>
                    <a:cubicBezTo>
                      <a:pt x="329354" y="1059873"/>
                      <a:pt x="196747" y="1377538"/>
                      <a:pt x="135391" y="1591294"/>
                    </a:cubicBezTo>
                    <a:cubicBezTo>
                      <a:pt x="74035" y="1805050"/>
                      <a:pt x="22575" y="1973283"/>
                      <a:pt x="4762" y="2149434"/>
                    </a:cubicBezTo>
                    <a:cubicBezTo>
                      <a:pt x="-13051" y="2325585"/>
                      <a:pt x="24554" y="2564081"/>
                      <a:pt x="28513" y="2648198"/>
                    </a:cubicBezTo>
                    <a:cubicBezTo>
                      <a:pt x="32471" y="2732315"/>
                      <a:pt x="30492" y="2693225"/>
                      <a:pt x="28513" y="2654135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292" name="TextovéPole 291"/>
            <p:cNvSpPr txBox="1"/>
            <p:nvPr/>
          </p:nvSpPr>
          <p:spPr>
            <a:xfrm rot="6248186">
              <a:off x="3151678" y="2249228"/>
              <a:ext cx="23083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cs-CZ" sz="2400" dirty="0" smtClean="0"/>
                <a:t>...</a:t>
              </a:r>
              <a:endParaRPr lang="cs-CZ" sz="2400" dirty="0"/>
            </a:p>
          </p:txBody>
        </p:sp>
        <p:sp>
          <p:nvSpPr>
            <p:cNvPr id="293" name="TextovéPole 292"/>
            <p:cNvSpPr txBox="1"/>
            <p:nvPr/>
          </p:nvSpPr>
          <p:spPr>
            <a:xfrm rot="5144359">
              <a:off x="2777107" y="4165238"/>
              <a:ext cx="23083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cs-CZ" sz="2400" dirty="0" smtClean="0"/>
                <a:t>...</a:t>
              </a:r>
              <a:endParaRPr lang="cs-CZ" sz="2400" dirty="0"/>
            </a:p>
          </p:txBody>
        </p:sp>
        <p:sp>
          <p:nvSpPr>
            <p:cNvPr id="294" name="TextovéPole 293"/>
            <p:cNvSpPr txBox="1"/>
            <p:nvPr/>
          </p:nvSpPr>
          <p:spPr>
            <a:xfrm rot="6763353">
              <a:off x="2943307" y="3206099"/>
              <a:ext cx="23083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cs-CZ" sz="2400" dirty="0" smtClean="0"/>
                <a:t>...</a:t>
              </a:r>
              <a:endParaRPr lang="cs-CZ" sz="2400" dirty="0"/>
            </a:p>
          </p:txBody>
        </p:sp>
      </p:grpSp>
      <p:grpSp>
        <p:nvGrpSpPr>
          <p:cNvPr id="238" name="Skupina 237"/>
          <p:cNvGrpSpPr/>
          <p:nvPr/>
        </p:nvGrpSpPr>
        <p:grpSpPr>
          <a:xfrm>
            <a:off x="7452320" y="2060848"/>
            <a:ext cx="1368152" cy="1765500"/>
            <a:chOff x="7452320" y="2060848"/>
            <a:chExt cx="1368152" cy="1765500"/>
          </a:xfrm>
        </p:grpSpPr>
        <p:grpSp>
          <p:nvGrpSpPr>
            <p:cNvPr id="318" name="Skupina 317"/>
            <p:cNvGrpSpPr/>
            <p:nvPr/>
          </p:nvGrpSpPr>
          <p:grpSpPr>
            <a:xfrm>
              <a:off x="7452320" y="2780928"/>
              <a:ext cx="1291108" cy="1045420"/>
              <a:chOff x="7452320" y="2780928"/>
              <a:chExt cx="1291108" cy="1045420"/>
            </a:xfrm>
          </p:grpSpPr>
          <p:sp>
            <p:nvSpPr>
              <p:cNvPr id="2" name="Volný tvar 1"/>
              <p:cNvSpPr/>
              <p:nvPr/>
            </p:nvSpPr>
            <p:spPr>
              <a:xfrm>
                <a:off x="7452320" y="2780928"/>
                <a:ext cx="1291108" cy="1045420"/>
              </a:xfrm>
              <a:custGeom>
                <a:avLst/>
                <a:gdLst>
                  <a:gd name="connsiteX0" fmla="*/ 1181586 w 1598701"/>
                  <a:gd name="connsiteY0" fmla="*/ 176560 h 1435714"/>
                  <a:gd name="connsiteX1" fmla="*/ 594733 w 1598701"/>
                  <a:gd name="connsiteY1" fmla="*/ 26435 h 1435714"/>
                  <a:gd name="connsiteX2" fmla="*/ 417312 w 1598701"/>
                  <a:gd name="connsiteY2" fmla="*/ 654232 h 1435714"/>
                  <a:gd name="connsiteX3" fmla="*/ 21527 w 1598701"/>
                  <a:gd name="connsiteY3" fmla="*/ 1145551 h 1435714"/>
                  <a:gd name="connsiteX4" fmla="*/ 1140643 w 1598701"/>
                  <a:gd name="connsiteY4" fmla="*/ 1432154 h 1435714"/>
                  <a:gd name="connsiteX5" fmla="*/ 1550076 w 1598701"/>
                  <a:gd name="connsiteY5" fmla="*/ 954483 h 1435714"/>
                  <a:gd name="connsiteX6" fmla="*/ 1577371 w 1598701"/>
                  <a:gd name="connsiteY6" fmla="*/ 613289 h 1435714"/>
                  <a:gd name="connsiteX7" fmla="*/ 1427246 w 1598701"/>
                  <a:gd name="connsiteY7" fmla="*/ 340333 h 1435714"/>
                  <a:gd name="connsiteX8" fmla="*/ 1427246 w 1598701"/>
                  <a:gd name="connsiteY8" fmla="*/ 340333 h 1435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98701" h="1435714">
                    <a:moveTo>
                      <a:pt x="1181586" y="176560"/>
                    </a:moveTo>
                    <a:cubicBezTo>
                      <a:pt x="951849" y="61691"/>
                      <a:pt x="722112" y="-53177"/>
                      <a:pt x="594733" y="26435"/>
                    </a:cubicBezTo>
                    <a:cubicBezTo>
                      <a:pt x="467354" y="106047"/>
                      <a:pt x="512846" y="467713"/>
                      <a:pt x="417312" y="654232"/>
                    </a:cubicBezTo>
                    <a:cubicBezTo>
                      <a:pt x="321778" y="840751"/>
                      <a:pt x="-99028" y="1015897"/>
                      <a:pt x="21527" y="1145551"/>
                    </a:cubicBezTo>
                    <a:cubicBezTo>
                      <a:pt x="142082" y="1275205"/>
                      <a:pt x="885885" y="1463999"/>
                      <a:pt x="1140643" y="1432154"/>
                    </a:cubicBezTo>
                    <a:cubicBezTo>
                      <a:pt x="1395401" y="1400309"/>
                      <a:pt x="1477288" y="1090961"/>
                      <a:pt x="1550076" y="954483"/>
                    </a:cubicBezTo>
                    <a:cubicBezTo>
                      <a:pt x="1622864" y="818006"/>
                      <a:pt x="1597843" y="715647"/>
                      <a:pt x="1577371" y="613289"/>
                    </a:cubicBezTo>
                    <a:cubicBezTo>
                      <a:pt x="1556899" y="510931"/>
                      <a:pt x="1427246" y="340333"/>
                      <a:pt x="1427246" y="340333"/>
                    </a:cubicBezTo>
                    <a:lnTo>
                      <a:pt x="1427246" y="340333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FF"/>
                  </a:solidFill>
                  <a:latin typeface="Cambria" pitchFamily="18" charset="0"/>
                </a:endParaRPr>
              </a:p>
            </p:txBody>
          </p:sp>
          <p:grpSp>
            <p:nvGrpSpPr>
              <p:cNvPr id="4" name="Skupina 3"/>
              <p:cNvGrpSpPr/>
              <p:nvPr/>
            </p:nvGrpSpPr>
            <p:grpSpPr>
              <a:xfrm>
                <a:off x="7785836" y="3277248"/>
                <a:ext cx="637532" cy="315367"/>
                <a:chOff x="3422287" y="2441539"/>
                <a:chExt cx="637532" cy="315367"/>
              </a:xfrm>
            </p:grpSpPr>
            <p:sp>
              <p:nvSpPr>
                <p:cNvPr id="13" name="TextovéPole 12"/>
                <p:cNvSpPr txBox="1"/>
                <p:nvPr/>
              </p:nvSpPr>
              <p:spPr>
                <a:xfrm>
                  <a:off x="3422287" y="2479907"/>
                  <a:ext cx="40861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sz="1200" dirty="0" smtClean="0">
                      <a:latin typeface="Arial" pitchFamily="34" charset="0"/>
                      <a:cs typeface="Arial" pitchFamily="34" charset="0"/>
                    </a:rPr>
                    <a:t>4</a:t>
                  </a:r>
                  <a:endParaRPr lang="cs-CZ" sz="12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pic>
              <p:nvPicPr>
                <p:cNvPr id="14" name="Picture 2" descr="D:\Učení\Materialy\!!situační značky\značky\mechanizovane kolove.jp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3668507" y="2441539"/>
                  <a:ext cx="391312" cy="252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</p:pic>
          </p:grpSp>
          <p:grpSp>
            <p:nvGrpSpPr>
              <p:cNvPr id="5" name="Skupina 4"/>
              <p:cNvGrpSpPr>
                <a:grpSpLocks noChangeAspect="1"/>
              </p:cNvGrpSpPr>
              <p:nvPr/>
            </p:nvGrpSpPr>
            <p:grpSpPr>
              <a:xfrm>
                <a:off x="8148622" y="3157257"/>
                <a:ext cx="158179" cy="119991"/>
                <a:chOff x="5148064" y="2564904"/>
                <a:chExt cx="726071" cy="550783"/>
              </a:xfrm>
            </p:grpSpPr>
            <p:grpSp>
              <p:nvGrpSpPr>
                <p:cNvPr id="6" name="Skupina 5"/>
                <p:cNvGrpSpPr/>
                <p:nvPr/>
              </p:nvGrpSpPr>
              <p:grpSpPr>
                <a:xfrm>
                  <a:off x="5322433" y="2677425"/>
                  <a:ext cx="360040" cy="373517"/>
                  <a:chOff x="4402225" y="2361587"/>
                  <a:chExt cx="426013" cy="432000"/>
                </a:xfrm>
              </p:grpSpPr>
              <p:cxnSp>
                <p:nvCxnSpPr>
                  <p:cNvPr id="11" name="Přímá spojnice 10"/>
                  <p:cNvCxnSpPr/>
                  <p:nvPr/>
                </p:nvCxnSpPr>
                <p:spPr>
                  <a:xfrm>
                    <a:off x="4402225" y="2376986"/>
                    <a:ext cx="426013" cy="41660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Přímá spojnice 11"/>
                  <p:cNvCxnSpPr/>
                  <p:nvPr/>
                </p:nvCxnSpPr>
                <p:spPr>
                  <a:xfrm flipV="1">
                    <a:off x="4402225" y="2361587"/>
                    <a:ext cx="426013" cy="4320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" name="Skupina 6"/>
                <p:cNvGrpSpPr>
                  <a:grpSpLocks noChangeAspect="1"/>
                </p:cNvGrpSpPr>
                <p:nvPr/>
              </p:nvGrpSpPr>
              <p:grpSpPr>
                <a:xfrm>
                  <a:off x="5148064" y="2564904"/>
                  <a:ext cx="726071" cy="550783"/>
                  <a:chOff x="5148064" y="2564904"/>
                  <a:chExt cx="726071" cy="550783"/>
                </a:xfrm>
              </p:grpSpPr>
              <p:cxnSp>
                <p:nvCxnSpPr>
                  <p:cNvPr id="8" name="Přímá spojnice 7"/>
                  <p:cNvCxnSpPr/>
                  <p:nvPr/>
                </p:nvCxnSpPr>
                <p:spPr>
                  <a:xfrm>
                    <a:off x="5148064" y="2564904"/>
                    <a:ext cx="717135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Přímá spojnice 8"/>
                  <p:cNvCxnSpPr/>
                  <p:nvPr/>
                </p:nvCxnSpPr>
                <p:spPr>
                  <a:xfrm flipH="1" flipV="1">
                    <a:off x="5865026" y="2564904"/>
                    <a:ext cx="9109" cy="55078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Přímá spojnice 9"/>
                  <p:cNvCxnSpPr/>
                  <p:nvPr/>
                </p:nvCxnSpPr>
                <p:spPr>
                  <a:xfrm flipV="1">
                    <a:off x="5148064" y="2564904"/>
                    <a:ext cx="0" cy="55078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46" name="Rectangle 168"/>
              <p:cNvSpPr>
                <a:spLocks noChangeArrowheads="1"/>
              </p:cNvSpPr>
              <p:nvPr/>
            </p:nvSpPr>
            <p:spPr bwMode="auto">
              <a:xfrm rot="1952762">
                <a:off x="8345460" y="2815173"/>
                <a:ext cx="339724" cy="2762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cs-CZ" sz="1200" b="1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sz="1200" b="1" dirty="0" smtClean="0"/>
                  <a:t>X</a:t>
                </a:r>
                <a:r>
                  <a:rPr lang="cs-CZ" sz="1200" b="1" dirty="0" smtClean="0">
                    <a:solidFill>
                      <a:srgbClr val="0000FF"/>
                    </a:solidFill>
                  </a:rPr>
                  <a:t> </a:t>
                </a:r>
                <a:endParaRPr lang="cs-CZ" sz="1200" b="1" dirty="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298" name="TextovéPole 297"/>
            <p:cNvSpPr txBox="1"/>
            <p:nvPr/>
          </p:nvSpPr>
          <p:spPr>
            <a:xfrm>
              <a:off x="7812360" y="2060848"/>
              <a:ext cx="1008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b="1" dirty="0" err="1" smtClean="0">
                  <a:latin typeface="Arial" pitchFamily="34" charset="0"/>
                  <a:cs typeface="Arial" pitchFamily="34" charset="0"/>
                </a:rPr>
                <a:t>Initial</a:t>
              </a:r>
              <a:r>
                <a:rPr lang="cs-CZ" sz="1400" b="1" dirty="0" smtClean="0">
                  <a:latin typeface="Arial" pitchFamily="34" charset="0"/>
                  <a:cs typeface="Arial" pitchFamily="34" charset="0"/>
                </a:rPr>
                <a:t> Area</a:t>
              </a:r>
              <a:endParaRPr lang="cs-CZ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79" name="Skupina 278"/>
          <p:cNvGrpSpPr/>
          <p:nvPr/>
        </p:nvGrpSpPr>
        <p:grpSpPr>
          <a:xfrm>
            <a:off x="1547664" y="3823756"/>
            <a:ext cx="6840760" cy="2721333"/>
            <a:chOff x="1547664" y="3823756"/>
            <a:chExt cx="6840760" cy="2721333"/>
          </a:xfrm>
        </p:grpSpPr>
        <p:cxnSp>
          <p:nvCxnSpPr>
            <p:cNvPr id="159" name="Přímá spojovací čára 158"/>
            <p:cNvCxnSpPr/>
            <p:nvPr/>
          </p:nvCxnSpPr>
          <p:spPr>
            <a:xfrm>
              <a:off x="1547664" y="5013176"/>
              <a:ext cx="0" cy="12961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Přímá spojovací čára 204"/>
            <p:cNvCxnSpPr>
              <a:stCxn id="2" idx="4"/>
            </p:cNvCxnSpPr>
            <p:nvPr/>
          </p:nvCxnSpPr>
          <p:spPr>
            <a:xfrm>
              <a:off x="8373501" y="3823756"/>
              <a:ext cx="14923" cy="248556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Přímá spojovací šipka 209"/>
            <p:cNvCxnSpPr/>
            <p:nvPr/>
          </p:nvCxnSpPr>
          <p:spPr>
            <a:xfrm>
              <a:off x="1547664" y="6237312"/>
              <a:ext cx="684076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TextovéPole 211"/>
            <p:cNvSpPr txBox="1"/>
            <p:nvPr/>
          </p:nvSpPr>
          <p:spPr>
            <a:xfrm>
              <a:off x="4644008" y="6237312"/>
              <a:ext cx="12961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 smtClean="0">
                  <a:latin typeface="Arial" pitchFamily="34" charset="0"/>
                  <a:cs typeface="Arial" pitchFamily="34" charset="0"/>
                </a:rPr>
                <a:t>20 – 40 km</a:t>
              </a:r>
              <a:endParaRPr lang="cs-CZ" sz="14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41" name="Přímá spojovací čára 240"/>
            <p:cNvCxnSpPr/>
            <p:nvPr/>
          </p:nvCxnSpPr>
          <p:spPr>
            <a:xfrm>
              <a:off x="2843808" y="5013176"/>
              <a:ext cx="0" cy="5040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Přímá spojovací čára 241"/>
            <p:cNvCxnSpPr/>
            <p:nvPr/>
          </p:nvCxnSpPr>
          <p:spPr>
            <a:xfrm>
              <a:off x="3707904" y="4941168"/>
              <a:ext cx="0" cy="7920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Přímá spojovací čára 242"/>
            <p:cNvCxnSpPr/>
            <p:nvPr/>
          </p:nvCxnSpPr>
          <p:spPr>
            <a:xfrm>
              <a:off x="4932040" y="5013176"/>
              <a:ext cx="0" cy="100811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Přímá spojovací šipka 295"/>
            <p:cNvCxnSpPr/>
            <p:nvPr/>
          </p:nvCxnSpPr>
          <p:spPr>
            <a:xfrm>
              <a:off x="1547664" y="5949280"/>
              <a:ext cx="338437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7" name="TextovéPole 296"/>
            <p:cNvSpPr txBox="1"/>
            <p:nvPr/>
          </p:nvSpPr>
          <p:spPr>
            <a:xfrm>
              <a:off x="2483768" y="5949280"/>
              <a:ext cx="12961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 smtClean="0">
                  <a:latin typeface="Arial" pitchFamily="34" charset="0"/>
                  <a:cs typeface="Arial" pitchFamily="34" charset="0"/>
                </a:rPr>
                <a:t>15 – 20 km</a:t>
              </a:r>
              <a:endParaRPr lang="cs-CZ" sz="14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07" name="Přímá spojovací šipka 306"/>
            <p:cNvCxnSpPr/>
            <p:nvPr/>
          </p:nvCxnSpPr>
          <p:spPr>
            <a:xfrm>
              <a:off x="1547664" y="5661248"/>
              <a:ext cx="216024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9" name="TextovéPole 308"/>
            <p:cNvSpPr txBox="1"/>
            <p:nvPr/>
          </p:nvSpPr>
          <p:spPr>
            <a:xfrm>
              <a:off x="2267744" y="5661248"/>
              <a:ext cx="9361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 smtClean="0">
                  <a:latin typeface="Arial" pitchFamily="34" charset="0"/>
                  <a:cs typeface="Arial" pitchFamily="34" charset="0"/>
                </a:rPr>
                <a:t>4 – 6 km</a:t>
              </a:r>
              <a:endParaRPr lang="cs-CZ" sz="14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11" name="Přímá spojovací šipka 310"/>
            <p:cNvCxnSpPr/>
            <p:nvPr/>
          </p:nvCxnSpPr>
          <p:spPr>
            <a:xfrm>
              <a:off x="1547664" y="5373216"/>
              <a:ext cx="129614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4" name="TextovéPole 313"/>
            <p:cNvSpPr txBox="1"/>
            <p:nvPr/>
          </p:nvSpPr>
          <p:spPr>
            <a:xfrm>
              <a:off x="1763688" y="5373216"/>
              <a:ext cx="9361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 smtClean="0">
                  <a:latin typeface="Arial" pitchFamily="34" charset="0"/>
                  <a:cs typeface="Arial" pitchFamily="34" charset="0"/>
                </a:rPr>
                <a:t>2 – 3 km</a:t>
              </a:r>
              <a:endParaRPr lang="cs-CZ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5" name="Obdélník 314"/>
          <p:cNvSpPr/>
          <p:nvPr/>
        </p:nvSpPr>
        <p:spPr>
          <a:xfrm>
            <a:off x="467544" y="332656"/>
            <a:ext cx="8064896" cy="646331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pPr algn="ctr"/>
            <a:r>
              <a:rPr lang="cs-CZ" dirty="0" smtClean="0"/>
              <a:t>Skutečná vzdálenost výše uvedených čar od čáry dotyku s protivníkem (předního okraje protivníka) je závislá na konkrétní situaci a na terénu a může být i jiná.</a:t>
            </a:r>
            <a:endParaRPr lang="cs-CZ" dirty="0"/>
          </a:p>
        </p:txBody>
      </p:sp>
      <p:grpSp>
        <p:nvGrpSpPr>
          <p:cNvPr id="246" name="Skupina 245"/>
          <p:cNvGrpSpPr/>
          <p:nvPr/>
        </p:nvGrpSpPr>
        <p:grpSpPr>
          <a:xfrm>
            <a:off x="5796136" y="2564904"/>
            <a:ext cx="1418299" cy="803962"/>
            <a:chOff x="5796136" y="2348880"/>
            <a:chExt cx="1418299" cy="803962"/>
          </a:xfrm>
        </p:grpSpPr>
        <p:grpSp>
          <p:nvGrpSpPr>
            <p:cNvPr id="317" name="Skupina 316"/>
            <p:cNvGrpSpPr/>
            <p:nvPr/>
          </p:nvGrpSpPr>
          <p:grpSpPr>
            <a:xfrm>
              <a:off x="5850529" y="2455544"/>
              <a:ext cx="1363906" cy="684005"/>
              <a:chOff x="5850529" y="2455544"/>
              <a:chExt cx="1363906" cy="684005"/>
            </a:xfrm>
          </p:grpSpPr>
          <p:sp>
            <p:nvSpPr>
              <p:cNvPr id="65" name="Šipka doleva 64"/>
              <p:cNvSpPr/>
              <p:nvPr/>
            </p:nvSpPr>
            <p:spPr>
              <a:xfrm>
                <a:off x="5850529" y="2455544"/>
                <a:ext cx="1363906" cy="684005"/>
              </a:xfrm>
              <a:prstGeom prst="leftArrow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pSp>
            <p:nvGrpSpPr>
              <p:cNvPr id="67" name="Skupina 66"/>
              <p:cNvGrpSpPr>
                <a:grpSpLocks noChangeAspect="1"/>
              </p:cNvGrpSpPr>
              <p:nvPr/>
            </p:nvGrpSpPr>
            <p:grpSpPr>
              <a:xfrm>
                <a:off x="6241107" y="2656101"/>
                <a:ext cx="291375" cy="246986"/>
                <a:chOff x="1335934" y="1407826"/>
                <a:chExt cx="614409" cy="520811"/>
              </a:xfrm>
            </p:grpSpPr>
            <p:pic>
              <p:nvPicPr>
                <p:cNvPr id="73" name="Picture 2" descr="D:\Učení\Materialy\!!situační značky\značky\mechanizovane kolove.jp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335934" y="1532967"/>
                  <a:ext cx="614409" cy="39567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</p:pic>
            <p:grpSp>
              <p:nvGrpSpPr>
                <p:cNvPr id="69" name="Skupina 68"/>
                <p:cNvGrpSpPr>
                  <a:grpSpLocks noChangeAspect="1"/>
                </p:cNvGrpSpPr>
                <p:nvPr/>
              </p:nvGrpSpPr>
              <p:grpSpPr>
                <a:xfrm>
                  <a:off x="1613547" y="1407826"/>
                  <a:ext cx="51014" cy="124988"/>
                  <a:chOff x="9828584" y="4075139"/>
                  <a:chExt cx="75777" cy="169277"/>
                </a:xfrm>
              </p:grpSpPr>
              <p:cxnSp>
                <p:nvCxnSpPr>
                  <p:cNvPr id="70" name="Přímá spojnice 69"/>
                  <p:cNvCxnSpPr/>
                  <p:nvPr/>
                </p:nvCxnSpPr>
                <p:spPr>
                  <a:xfrm>
                    <a:off x="9828584" y="4075139"/>
                    <a:ext cx="0" cy="169277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Přímá spojnice 70"/>
                  <p:cNvCxnSpPr/>
                  <p:nvPr/>
                </p:nvCxnSpPr>
                <p:spPr>
                  <a:xfrm>
                    <a:off x="9904361" y="4075139"/>
                    <a:ext cx="0" cy="169277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81" name="Skupina 80"/>
              <p:cNvGrpSpPr>
                <a:grpSpLocks noChangeAspect="1"/>
              </p:cNvGrpSpPr>
              <p:nvPr/>
            </p:nvGrpSpPr>
            <p:grpSpPr>
              <a:xfrm>
                <a:off x="6707090" y="2659671"/>
                <a:ext cx="300527" cy="252000"/>
                <a:chOff x="4135762" y="1374282"/>
                <a:chExt cx="612000" cy="513181"/>
              </a:xfrm>
            </p:grpSpPr>
            <p:pic>
              <p:nvPicPr>
                <p:cNvPr id="82" name="Picture 4" descr="D:\Učení\Materialy\!!situační značky\značky\mechanizované výsadkové s org pr přepr.jp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4135762" y="1491463"/>
                  <a:ext cx="612000" cy="396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</p:pic>
            <p:grpSp>
              <p:nvGrpSpPr>
                <p:cNvPr id="84" name="Skupina 83"/>
                <p:cNvGrpSpPr>
                  <a:grpSpLocks noChangeAspect="1"/>
                </p:cNvGrpSpPr>
                <p:nvPr/>
              </p:nvGrpSpPr>
              <p:grpSpPr>
                <a:xfrm>
                  <a:off x="4416255" y="1374282"/>
                  <a:ext cx="51014" cy="124988"/>
                  <a:chOff x="9828584" y="4075139"/>
                  <a:chExt cx="75777" cy="169277"/>
                </a:xfrm>
              </p:grpSpPr>
              <p:cxnSp>
                <p:nvCxnSpPr>
                  <p:cNvPr id="85" name="Přímá spojnice 84"/>
                  <p:cNvCxnSpPr/>
                  <p:nvPr/>
                </p:nvCxnSpPr>
                <p:spPr>
                  <a:xfrm>
                    <a:off x="9828584" y="4075139"/>
                    <a:ext cx="0" cy="169277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Přímá spojnice 85"/>
                  <p:cNvCxnSpPr/>
                  <p:nvPr/>
                </p:nvCxnSpPr>
                <p:spPr>
                  <a:xfrm>
                    <a:off x="9904361" y="4075139"/>
                    <a:ext cx="0" cy="169277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239" name="Skupina 238"/>
            <p:cNvGrpSpPr/>
            <p:nvPr/>
          </p:nvGrpSpPr>
          <p:grpSpPr>
            <a:xfrm>
              <a:off x="5796136" y="2924944"/>
              <a:ext cx="192783" cy="227898"/>
              <a:chOff x="4297938" y="2825741"/>
              <a:chExt cx="192783" cy="227898"/>
            </a:xfrm>
          </p:grpSpPr>
          <p:sp>
            <p:nvSpPr>
              <p:cNvPr id="2055" name="Freeform 7"/>
              <p:cNvSpPr>
                <a:spLocks/>
              </p:cNvSpPr>
              <p:nvPr/>
            </p:nvSpPr>
            <p:spPr bwMode="auto">
              <a:xfrm rot="10800000">
                <a:off x="4303526" y="2825741"/>
                <a:ext cx="187195" cy="224067"/>
              </a:xfrm>
              <a:custGeom>
                <a:avLst/>
                <a:gdLst/>
                <a:ahLst/>
                <a:cxnLst>
                  <a:cxn ang="0">
                    <a:pos x="0" y="117"/>
                  </a:cxn>
                  <a:cxn ang="0">
                    <a:pos x="88" y="64"/>
                  </a:cxn>
                  <a:cxn ang="0">
                    <a:pos x="16" y="70"/>
                  </a:cxn>
                  <a:cxn ang="0">
                    <a:pos x="134" y="0"/>
                  </a:cxn>
                </a:cxnLst>
                <a:rect l="0" t="0" r="r" b="b"/>
                <a:pathLst>
                  <a:path w="134" h="117">
                    <a:moveTo>
                      <a:pt x="0" y="117"/>
                    </a:moveTo>
                    <a:lnTo>
                      <a:pt x="88" y="64"/>
                    </a:lnTo>
                    <a:lnTo>
                      <a:pt x="16" y="70"/>
                    </a:lnTo>
                    <a:lnTo>
                      <a:pt x="134" y="0"/>
                    </a:lnTo>
                  </a:path>
                </a:pathLst>
              </a:custGeom>
              <a:noFill/>
              <a:ln w="25400" cap="flat">
                <a:solidFill>
                  <a:srgbClr val="231F2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56" name="Freeform 8"/>
              <p:cNvSpPr>
                <a:spLocks/>
              </p:cNvSpPr>
              <p:nvPr/>
            </p:nvSpPr>
            <p:spPr bwMode="auto">
              <a:xfrm rot="10800000">
                <a:off x="4297938" y="2980865"/>
                <a:ext cx="58673" cy="7277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42" y="0"/>
                  </a:cxn>
                  <a:cxn ang="0">
                    <a:pos x="26" y="38"/>
                  </a:cxn>
                </a:cxnLst>
                <a:rect l="0" t="0" r="r" b="b"/>
                <a:pathLst>
                  <a:path w="42" h="38">
                    <a:moveTo>
                      <a:pt x="0" y="2"/>
                    </a:moveTo>
                    <a:lnTo>
                      <a:pt x="42" y="0"/>
                    </a:lnTo>
                    <a:lnTo>
                      <a:pt x="26" y="38"/>
                    </a:lnTo>
                  </a:path>
                </a:pathLst>
              </a:custGeom>
              <a:noFill/>
              <a:ln w="25400" cap="flat">
                <a:solidFill>
                  <a:srgbClr val="231F2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grpSp>
          <p:nvGrpSpPr>
            <p:cNvPr id="240" name="Skupina 239"/>
            <p:cNvGrpSpPr/>
            <p:nvPr/>
          </p:nvGrpSpPr>
          <p:grpSpPr>
            <a:xfrm flipV="1">
              <a:off x="5796136" y="2348880"/>
              <a:ext cx="192783" cy="288032"/>
              <a:chOff x="4297938" y="2825741"/>
              <a:chExt cx="192783" cy="227898"/>
            </a:xfrm>
          </p:grpSpPr>
          <p:sp>
            <p:nvSpPr>
              <p:cNvPr id="244" name="Freeform 7"/>
              <p:cNvSpPr>
                <a:spLocks/>
              </p:cNvSpPr>
              <p:nvPr/>
            </p:nvSpPr>
            <p:spPr bwMode="auto">
              <a:xfrm rot="10800000">
                <a:off x="4303526" y="2825741"/>
                <a:ext cx="187195" cy="224067"/>
              </a:xfrm>
              <a:custGeom>
                <a:avLst/>
                <a:gdLst/>
                <a:ahLst/>
                <a:cxnLst>
                  <a:cxn ang="0">
                    <a:pos x="0" y="117"/>
                  </a:cxn>
                  <a:cxn ang="0">
                    <a:pos x="88" y="64"/>
                  </a:cxn>
                  <a:cxn ang="0">
                    <a:pos x="16" y="70"/>
                  </a:cxn>
                  <a:cxn ang="0">
                    <a:pos x="134" y="0"/>
                  </a:cxn>
                </a:cxnLst>
                <a:rect l="0" t="0" r="r" b="b"/>
                <a:pathLst>
                  <a:path w="134" h="117">
                    <a:moveTo>
                      <a:pt x="0" y="117"/>
                    </a:moveTo>
                    <a:lnTo>
                      <a:pt x="88" y="64"/>
                    </a:lnTo>
                    <a:lnTo>
                      <a:pt x="16" y="70"/>
                    </a:lnTo>
                    <a:lnTo>
                      <a:pt x="134" y="0"/>
                    </a:lnTo>
                  </a:path>
                </a:pathLst>
              </a:custGeom>
              <a:noFill/>
              <a:ln w="25400" cap="flat">
                <a:solidFill>
                  <a:srgbClr val="231F2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5" name="Freeform 8"/>
              <p:cNvSpPr>
                <a:spLocks/>
              </p:cNvSpPr>
              <p:nvPr/>
            </p:nvSpPr>
            <p:spPr bwMode="auto">
              <a:xfrm rot="10800000">
                <a:off x="4297938" y="2980865"/>
                <a:ext cx="58673" cy="7277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42" y="0"/>
                  </a:cxn>
                  <a:cxn ang="0">
                    <a:pos x="26" y="38"/>
                  </a:cxn>
                </a:cxnLst>
                <a:rect l="0" t="0" r="r" b="b"/>
                <a:pathLst>
                  <a:path w="42" h="38">
                    <a:moveTo>
                      <a:pt x="0" y="2"/>
                    </a:moveTo>
                    <a:lnTo>
                      <a:pt x="42" y="0"/>
                    </a:lnTo>
                    <a:lnTo>
                      <a:pt x="26" y="38"/>
                    </a:lnTo>
                  </a:path>
                </a:pathLst>
              </a:custGeom>
              <a:noFill/>
              <a:ln w="25400" cap="flat">
                <a:solidFill>
                  <a:srgbClr val="231F2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</p:grpSp>
      <p:grpSp>
        <p:nvGrpSpPr>
          <p:cNvPr id="252" name="Skupina 251"/>
          <p:cNvGrpSpPr/>
          <p:nvPr/>
        </p:nvGrpSpPr>
        <p:grpSpPr>
          <a:xfrm>
            <a:off x="5436096" y="4005064"/>
            <a:ext cx="1396770" cy="720080"/>
            <a:chOff x="5436096" y="4005064"/>
            <a:chExt cx="1396770" cy="720080"/>
          </a:xfrm>
        </p:grpSpPr>
        <p:grpSp>
          <p:nvGrpSpPr>
            <p:cNvPr id="316" name="Skupina 315"/>
            <p:cNvGrpSpPr/>
            <p:nvPr/>
          </p:nvGrpSpPr>
          <p:grpSpPr>
            <a:xfrm>
              <a:off x="5508104" y="4005064"/>
              <a:ext cx="1324762" cy="682772"/>
              <a:chOff x="5153447" y="3826348"/>
              <a:chExt cx="1324762" cy="682772"/>
            </a:xfrm>
          </p:grpSpPr>
          <p:sp>
            <p:nvSpPr>
              <p:cNvPr id="66" name="Šipka doleva 65"/>
              <p:cNvSpPr/>
              <p:nvPr/>
            </p:nvSpPr>
            <p:spPr>
              <a:xfrm>
                <a:off x="5153447" y="3826348"/>
                <a:ext cx="1324762" cy="682772"/>
              </a:xfrm>
              <a:prstGeom prst="leftArrow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pSp>
            <p:nvGrpSpPr>
              <p:cNvPr id="76" name="Skupina 75"/>
              <p:cNvGrpSpPr>
                <a:grpSpLocks noChangeAspect="1"/>
              </p:cNvGrpSpPr>
              <p:nvPr/>
            </p:nvGrpSpPr>
            <p:grpSpPr>
              <a:xfrm>
                <a:off x="5519368" y="4044241"/>
                <a:ext cx="291375" cy="246986"/>
                <a:chOff x="1335934" y="1407826"/>
                <a:chExt cx="614409" cy="520811"/>
              </a:xfrm>
            </p:grpSpPr>
            <p:pic>
              <p:nvPicPr>
                <p:cNvPr id="77" name="Picture 2" descr="D:\Učení\Materialy\!!situační značky\značky\mechanizovane kolove.jp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335934" y="1532967"/>
                  <a:ext cx="614409" cy="39567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</p:pic>
            <p:grpSp>
              <p:nvGrpSpPr>
                <p:cNvPr id="78" name="Skupina 77"/>
                <p:cNvGrpSpPr>
                  <a:grpSpLocks noChangeAspect="1"/>
                </p:cNvGrpSpPr>
                <p:nvPr/>
              </p:nvGrpSpPr>
              <p:grpSpPr>
                <a:xfrm>
                  <a:off x="1613547" y="1407826"/>
                  <a:ext cx="51014" cy="124988"/>
                  <a:chOff x="9828584" y="4075139"/>
                  <a:chExt cx="75777" cy="169277"/>
                </a:xfrm>
              </p:grpSpPr>
              <p:cxnSp>
                <p:nvCxnSpPr>
                  <p:cNvPr id="79" name="Přímá spojnice 78"/>
                  <p:cNvCxnSpPr/>
                  <p:nvPr/>
                </p:nvCxnSpPr>
                <p:spPr>
                  <a:xfrm>
                    <a:off x="9828584" y="4075139"/>
                    <a:ext cx="0" cy="169277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Přímá spojnice 79"/>
                  <p:cNvCxnSpPr/>
                  <p:nvPr/>
                </p:nvCxnSpPr>
                <p:spPr>
                  <a:xfrm>
                    <a:off x="9904361" y="4075139"/>
                    <a:ext cx="0" cy="169277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0" name="Skupina 89"/>
              <p:cNvGrpSpPr>
                <a:grpSpLocks noChangeAspect="1"/>
              </p:cNvGrpSpPr>
              <p:nvPr/>
            </p:nvGrpSpPr>
            <p:grpSpPr>
              <a:xfrm>
                <a:off x="5911602" y="4039227"/>
                <a:ext cx="299873" cy="252000"/>
                <a:chOff x="5531849" y="1365494"/>
                <a:chExt cx="612000" cy="514298"/>
              </a:xfrm>
            </p:grpSpPr>
            <p:grpSp>
              <p:nvGrpSpPr>
                <p:cNvPr id="91" name="Skupina 90"/>
                <p:cNvGrpSpPr/>
                <p:nvPr/>
              </p:nvGrpSpPr>
              <p:grpSpPr>
                <a:xfrm>
                  <a:off x="5531849" y="1365494"/>
                  <a:ext cx="612000" cy="514298"/>
                  <a:chOff x="5531849" y="1365494"/>
                  <a:chExt cx="612000" cy="514298"/>
                </a:xfrm>
              </p:grpSpPr>
              <p:pic>
                <p:nvPicPr>
                  <p:cNvPr id="97" name="Picture 4" descr="D:\Učení\Materialy\!!situační značky\pěší.jpg"/>
                  <p:cNvPicPr preferRelativeResize="0">
                    <a:picLocks noChangeAspect="1" noChangeArrowheads="1"/>
                  </p:cNvPicPr>
                  <p:nvPr/>
                </p:nvPicPr>
                <p:blipFill>
                  <a:blip r:embed="rId5" cstate="print"/>
                  <a:srcRect/>
                  <a:stretch>
                    <a:fillRect/>
                  </a:stretch>
                </p:blipFill>
                <p:spPr bwMode="auto">
                  <a:xfrm>
                    <a:off x="5531849" y="1485941"/>
                    <a:ext cx="612000" cy="39385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</a:ln>
                </p:spPr>
              </p:pic>
              <p:grpSp>
                <p:nvGrpSpPr>
                  <p:cNvPr id="94" name="Skupina 93"/>
                  <p:cNvGrpSpPr>
                    <a:grpSpLocks noChangeAspect="1"/>
                  </p:cNvGrpSpPr>
                  <p:nvPr/>
                </p:nvGrpSpPr>
                <p:grpSpPr>
                  <a:xfrm>
                    <a:off x="5814012" y="1365494"/>
                    <a:ext cx="51014" cy="124988"/>
                    <a:chOff x="9828584" y="4075139"/>
                    <a:chExt cx="75777" cy="169277"/>
                  </a:xfrm>
                </p:grpSpPr>
                <p:cxnSp>
                  <p:nvCxnSpPr>
                    <p:cNvPr id="95" name="Přímá spojnice 94"/>
                    <p:cNvCxnSpPr/>
                    <p:nvPr/>
                  </p:nvCxnSpPr>
                  <p:spPr>
                    <a:xfrm>
                      <a:off x="9828584" y="4075139"/>
                      <a:ext cx="0" cy="169277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6" name="Přímá spojnice 95"/>
                    <p:cNvCxnSpPr/>
                    <p:nvPr/>
                  </p:nvCxnSpPr>
                  <p:spPr>
                    <a:xfrm>
                      <a:off x="9904361" y="4075139"/>
                      <a:ext cx="0" cy="169277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92" name="Přímá spojnice 91"/>
                <p:cNvCxnSpPr/>
                <p:nvPr/>
              </p:nvCxnSpPr>
              <p:spPr>
                <a:xfrm>
                  <a:off x="5839519" y="1501877"/>
                  <a:ext cx="0" cy="370805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48" name="Skupina 247"/>
            <p:cNvGrpSpPr/>
            <p:nvPr/>
          </p:nvGrpSpPr>
          <p:grpSpPr>
            <a:xfrm>
              <a:off x="5436096" y="4005064"/>
              <a:ext cx="192783" cy="227897"/>
              <a:chOff x="4297938" y="2364201"/>
              <a:chExt cx="192783" cy="227897"/>
            </a:xfrm>
          </p:grpSpPr>
          <p:sp>
            <p:nvSpPr>
              <p:cNvPr id="2057" name="Freeform 9"/>
              <p:cNvSpPr>
                <a:spLocks/>
              </p:cNvSpPr>
              <p:nvPr/>
            </p:nvSpPr>
            <p:spPr bwMode="auto">
              <a:xfrm rot="10800000">
                <a:off x="4303526" y="2371861"/>
                <a:ext cx="187195" cy="2202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8" y="51"/>
                  </a:cxn>
                  <a:cxn ang="0">
                    <a:pos x="16" y="47"/>
                  </a:cxn>
                  <a:cxn ang="0">
                    <a:pos x="134" y="115"/>
                  </a:cxn>
                </a:cxnLst>
                <a:rect l="0" t="0" r="r" b="b"/>
                <a:pathLst>
                  <a:path w="134" h="115">
                    <a:moveTo>
                      <a:pt x="0" y="0"/>
                    </a:moveTo>
                    <a:lnTo>
                      <a:pt x="88" y="51"/>
                    </a:lnTo>
                    <a:lnTo>
                      <a:pt x="16" y="47"/>
                    </a:lnTo>
                    <a:lnTo>
                      <a:pt x="134" y="115"/>
                    </a:lnTo>
                  </a:path>
                </a:pathLst>
              </a:custGeom>
              <a:noFill/>
              <a:ln w="25400" cap="flat">
                <a:solidFill>
                  <a:srgbClr val="231F2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58" name="Freeform 10"/>
              <p:cNvSpPr>
                <a:spLocks/>
              </p:cNvSpPr>
              <p:nvPr/>
            </p:nvSpPr>
            <p:spPr bwMode="auto">
              <a:xfrm rot="10800000">
                <a:off x="4297938" y="2364201"/>
                <a:ext cx="58673" cy="7277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42" y="38"/>
                  </a:cxn>
                  <a:cxn ang="0">
                    <a:pos x="26" y="0"/>
                  </a:cxn>
                </a:cxnLst>
                <a:rect l="0" t="0" r="r" b="b"/>
                <a:pathLst>
                  <a:path w="42" h="38">
                    <a:moveTo>
                      <a:pt x="0" y="34"/>
                    </a:moveTo>
                    <a:lnTo>
                      <a:pt x="42" y="38"/>
                    </a:lnTo>
                    <a:lnTo>
                      <a:pt x="26" y="0"/>
                    </a:lnTo>
                  </a:path>
                </a:pathLst>
              </a:custGeom>
              <a:noFill/>
              <a:ln w="25400" cap="flat">
                <a:solidFill>
                  <a:srgbClr val="231F2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grpSp>
          <p:nvGrpSpPr>
            <p:cNvPr id="249" name="Skupina 248"/>
            <p:cNvGrpSpPr/>
            <p:nvPr/>
          </p:nvGrpSpPr>
          <p:grpSpPr>
            <a:xfrm flipV="1">
              <a:off x="5436096" y="4437112"/>
              <a:ext cx="192783" cy="288032"/>
              <a:chOff x="4297938" y="2364201"/>
              <a:chExt cx="192783" cy="227897"/>
            </a:xfrm>
          </p:grpSpPr>
          <p:sp>
            <p:nvSpPr>
              <p:cNvPr id="250" name="Freeform 9"/>
              <p:cNvSpPr>
                <a:spLocks/>
              </p:cNvSpPr>
              <p:nvPr/>
            </p:nvSpPr>
            <p:spPr bwMode="auto">
              <a:xfrm rot="10800000">
                <a:off x="4303526" y="2371861"/>
                <a:ext cx="187195" cy="2202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8" y="51"/>
                  </a:cxn>
                  <a:cxn ang="0">
                    <a:pos x="16" y="47"/>
                  </a:cxn>
                  <a:cxn ang="0">
                    <a:pos x="134" y="115"/>
                  </a:cxn>
                </a:cxnLst>
                <a:rect l="0" t="0" r="r" b="b"/>
                <a:pathLst>
                  <a:path w="134" h="115">
                    <a:moveTo>
                      <a:pt x="0" y="0"/>
                    </a:moveTo>
                    <a:lnTo>
                      <a:pt x="88" y="51"/>
                    </a:lnTo>
                    <a:lnTo>
                      <a:pt x="16" y="47"/>
                    </a:lnTo>
                    <a:lnTo>
                      <a:pt x="134" y="115"/>
                    </a:lnTo>
                  </a:path>
                </a:pathLst>
              </a:custGeom>
              <a:noFill/>
              <a:ln w="25400" cap="flat">
                <a:solidFill>
                  <a:srgbClr val="231F2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51" name="Freeform 10"/>
              <p:cNvSpPr>
                <a:spLocks/>
              </p:cNvSpPr>
              <p:nvPr/>
            </p:nvSpPr>
            <p:spPr bwMode="auto">
              <a:xfrm rot="10800000">
                <a:off x="4297938" y="2364201"/>
                <a:ext cx="58673" cy="7277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42" y="38"/>
                  </a:cxn>
                  <a:cxn ang="0">
                    <a:pos x="26" y="0"/>
                  </a:cxn>
                </a:cxnLst>
                <a:rect l="0" t="0" r="r" b="b"/>
                <a:pathLst>
                  <a:path w="42" h="38">
                    <a:moveTo>
                      <a:pt x="0" y="34"/>
                    </a:moveTo>
                    <a:lnTo>
                      <a:pt x="42" y="38"/>
                    </a:lnTo>
                    <a:lnTo>
                      <a:pt x="26" y="0"/>
                    </a:lnTo>
                  </a:path>
                </a:pathLst>
              </a:custGeom>
              <a:noFill/>
              <a:ln w="25400" cap="flat">
                <a:solidFill>
                  <a:srgbClr val="231F2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6574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1" grpId="0"/>
      <p:bldP spid="44" grpId="0" animBg="1"/>
      <p:bldP spid="45" grpId="0" animBg="1"/>
      <p:bldP spid="53" grpId="0" animBg="1"/>
      <p:bldP spid="54" grpId="0" animBg="1"/>
      <p:bldP spid="55" grpId="0" animBg="1"/>
      <p:bldP spid="56" grpId="0" animBg="1"/>
      <p:bldP spid="89" grpId="0"/>
      <p:bldP spid="129" grpId="0" animBg="1"/>
      <p:bldP spid="130" grpId="0"/>
      <p:bldP spid="131" grpId="0"/>
      <p:bldP spid="133" grpId="0" animBg="1"/>
      <p:bldP spid="134" grpId="0"/>
      <p:bldP spid="135" grpId="0" animBg="1"/>
      <p:bldP spid="136" grpId="0"/>
      <p:bldP spid="156" grpId="0" animBg="1"/>
      <p:bldP spid="157" grpId="0" animBg="1"/>
      <p:bldP spid="160" grpId="0" animBg="1"/>
      <p:bldP spid="161" grpId="0" animBg="1"/>
      <p:bldP spid="16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34"/>
          <p:cNvGrpSpPr/>
          <p:nvPr/>
        </p:nvGrpSpPr>
        <p:grpSpPr>
          <a:xfrm>
            <a:off x="6920856" y="1808676"/>
            <a:ext cx="821307" cy="3983565"/>
            <a:chOff x="6920856" y="1808676"/>
            <a:chExt cx="821307" cy="3935351"/>
          </a:xfrm>
        </p:grpSpPr>
        <p:sp>
          <p:nvSpPr>
            <p:cNvPr id="29" name="AutoShape 42"/>
            <p:cNvSpPr>
              <a:spLocks noChangeArrowheads="1"/>
            </p:cNvSpPr>
            <p:nvPr/>
          </p:nvSpPr>
          <p:spPr bwMode="auto">
            <a:xfrm rot="19617509">
              <a:off x="6920856" y="5515427"/>
              <a:ext cx="228600" cy="228600"/>
            </a:xfrm>
            <a:prstGeom prst="flowChartSummingJunction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" name="AutoShape 69"/>
            <p:cNvSpPr>
              <a:spLocks noChangeArrowheads="1"/>
            </p:cNvSpPr>
            <p:nvPr/>
          </p:nvSpPr>
          <p:spPr bwMode="auto">
            <a:xfrm rot="19617509">
              <a:off x="7513563" y="1808676"/>
              <a:ext cx="228600" cy="228600"/>
            </a:xfrm>
            <a:prstGeom prst="flowChartSummingJunction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4" name="Volný tvar 33"/>
            <p:cNvSpPr/>
            <p:nvPr/>
          </p:nvSpPr>
          <p:spPr>
            <a:xfrm>
              <a:off x="7007617" y="2036617"/>
              <a:ext cx="598528" cy="3435728"/>
            </a:xfrm>
            <a:custGeom>
              <a:avLst/>
              <a:gdLst>
                <a:gd name="connsiteX0" fmla="*/ 598528 w 598528"/>
                <a:gd name="connsiteY0" fmla="*/ 0 h 2698171"/>
                <a:gd name="connsiteX1" fmla="*/ 396648 w 598528"/>
                <a:gd name="connsiteY1" fmla="*/ 433450 h 2698171"/>
                <a:gd name="connsiteX2" fmla="*/ 372897 w 598528"/>
                <a:gd name="connsiteY2" fmla="*/ 866899 h 2698171"/>
                <a:gd name="connsiteX3" fmla="*/ 135391 w 598528"/>
                <a:gd name="connsiteY3" fmla="*/ 1591294 h 2698171"/>
                <a:gd name="connsiteX4" fmla="*/ 4762 w 598528"/>
                <a:gd name="connsiteY4" fmla="*/ 2149434 h 2698171"/>
                <a:gd name="connsiteX5" fmla="*/ 28513 w 598528"/>
                <a:gd name="connsiteY5" fmla="*/ 2648198 h 2698171"/>
                <a:gd name="connsiteX6" fmla="*/ 28513 w 598528"/>
                <a:gd name="connsiteY6" fmla="*/ 2654135 h 2698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8528" h="2698171">
                  <a:moveTo>
                    <a:pt x="598528" y="0"/>
                  </a:moveTo>
                  <a:cubicBezTo>
                    <a:pt x="516390" y="144483"/>
                    <a:pt x="434253" y="288967"/>
                    <a:pt x="396648" y="433450"/>
                  </a:cubicBezTo>
                  <a:cubicBezTo>
                    <a:pt x="359043" y="577933"/>
                    <a:pt x="416440" y="673925"/>
                    <a:pt x="372897" y="866899"/>
                  </a:cubicBezTo>
                  <a:cubicBezTo>
                    <a:pt x="329354" y="1059873"/>
                    <a:pt x="196747" y="1377538"/>
                    <a:pt x="135391" y="1591294"/>
                  </a:cubicBezTo>
                  <a:cubicBezTo>
                    <a:pt x="74035" y="1805050"/>
                    <a:pt x="22575" y="1973283"/>
                    <a:pt x="4762" y="2149434"/>
                  </a:cubicBezTo>
                  <a:cubicBezTo>
                    <a:pt x="-13051" y="2325585"/>
                    <a:pt x="24554" y="2564081"/>
                    <a:pt x="28513" y="2648198"/>
                  </a:cubicBezTo>
                  <a:cubicBezTo>
                    <a:pt x="32471" y="2732315"/>
                    <a:pt x="30492" y="2693225"/>
                    <a:pt x="28513" y="2654135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6" name="TextovéPole 35"/>
          <p:cNvSpPr txBox="1"/>
          <p:nvPr/>
        </p:nvSpPr>
        <p:spPr>
          <a:xfrm>
            <a:off x="7380312" y="1412776"/>
            <a:ext cx="500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Arial" pitchFamily="34" charset="0"/>
                <a:cs typeface="Arial" pitchFamily="34" charset="0"/>
              </a:rPr>
              <a:t>LD</a:t>
            </a:r>
            <a:endParaRPr lang="cs-CZ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179512" y="5661248"/>
            <a:ext cx="602376" cy="488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" name="Line 7"/>
          <p:cNvSpPr>
            <a:spLocks noChangeShapeType="1"/>
          </p:cNvSpPr>
          <p:nvPr/>
        </p:nvSpPr>
        <p:spPr bwMode="auto">
          <a:xfrm flipV="1">
            <a:off x="5076056" y="5661248"/>
            <a:ext cx="1834792" cy="1171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1" name="Rectangle 168"/>
          <p:cNvSpPr>
            <a:spLocks noChangeArrowheads="1"/>
          </p:cNvSpPr>
          <p:nvPr/>
        </p:nvSpPr>
        <p:spPr bwMode="auto">
          <a:xfrm>
            <a:off x="3923928" y="5517232"/>
            <a:ext cx="339724" cy="27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r>
              <a:rPr lang="en-US" sz="1200" b="1" dirty="0" smtClean="0"/>
              <a:t>X</a:t>
            </a:r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endParaRPr lang="cs-CZ" sz="1200" b="1" dirty="0">
              <a:solidFill>
                <a:srgbClr val="0000FF"/>
              </a:solidFill>
            </a:endParaRPr>
          </a:p>
        </p:txBody>
      </p:sp>
      <p:sp>
        <p:nvSpPr>
          <p:cNvPr id="44" name="Line 7"/>
          <p:cNvSpPr>
            <a:spLocks noChangeShapeType="1"/>
          </p:cNvSpPr>
          <p:nvPr/>
        </p:nvSpPr>
        <p:spPr bwMode="auto">
          <a:xfrm>
            <a:off x="5620052" y="1914893"/>
            <a:ext cx="185232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5" name="Line 7"/>
          <p:cNvSpPr>
            <a:spLocks noChangeShapeType="1"/>
          </p:cNvSpPr>
          <p:nvPr/>
        </p:nvSpPr>
        <p:spPr bwMode="auto">
          <a:xfrm>
            <a:off x="323528" y="1916832"/>
            <a:ext cx="1001696" cy="614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3" name="Line 6"/>
          <p:cNvSpPr>
            <a:spLocks noChangeShapeType="1"/>
          </p:cNvSpPr>
          <p:nvPr/>
        </p:nvSpPr>
        <p:spPr bwMode="auto">
          <a:xfrm flipV="1">
            <a:off x="2915816" y="5661247"/>
            <a:ext cx="1008112" cy="109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4" name="Line 6"/>
          <p:cNvSpPr>
            <a:spLocks noChangeShapeType="1"/>
          </p:cNvSpPr>
          <p:nvPr/>
        </p:nvSpPr>
        <p:spPr bwMode="auto">
          <a:xfrm>
            <a:off x="3635896" y="1916832"/>
            <a:ext cx="783585" cy="93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5" name="Volný tvar 54"/>
          <p:cNvSpPr/>
          <p:nvPr/>
        </p:nvSpPr>
        <p:spPr>
          <a:xfrm>
            <a:off x="3275856" y="2352090"/>
            <a:ext cx="4104456" cy="643928"/>
          </a:xfrm>
          <a:custGeom>
            <a:avLst/>
            <a:gdLst>
              <a:gd name="connsiteX0" fmla="*/ 0 w 4287328"/>
              <a:gd name="connsiteY0" fmla="*/ 598144 h 643928"/>
              <a:gd name="connsiteX1" fmla="*/ 370936 w 4287328"/>
              <a:gd name="connsiteY1" fmla="*/ 632650 h 643928"/>
              <a:gd name="connsiteX2" fmla="*/ 948906 w 4287328"/>
              <a:gd name="connsiteY2" fmla="*/ 425616 h 643928"/>
              <a:gd name="connsiteX3" fmla="*/ 1664898 w 4287328"/>
              <a:gd name="connsiteY3" fmla="*/ 71933 h 643928"/>
              <a:gd name="connsiteX4" fmla="*/ 2337759 w 4287328"/>
              <a:gd name="connsiteY4" fmla="*/ 123691 h 643928"/>
              <a:gd name="connsiteX5" fmla="*/ 3114136 w 4287328"/>
              <a:gd name="connsiteY5" fmla="*/ 132318 h 643928"/>
              <a:gd name="connsiteX6" fmla="*/ 3743864 w 4287328"/>
              <a:gd name="connsiteY6" fmla="*/ 2921 h 643928"/>
              <a:gd name="connsiteX7" fmla="*/ 4287328 w 4287328"/>
              <a:gd name="connsiteY7" fmla="*/ 54680 h 643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87328" h="643928">
                <a:moveTo>
                  <a:pt x="0" y="598144"/>
                </a:moveTo>
                <a:cubicBezTo>
                  <a:pt x="106392" y="629774"/>
                  <a:pt x="212785" y="661405"/>
                  <a:pt x="370936" y="632650"/>
                </a:cubicBezTo>
                <a:cubicBezTo>
                  <a:pt x="529087" y="603895"/>
                  <a:pt x="733246" y="519069"/>
                  <a:pt x="948906" y="425616"/>
                </a:cubicBezTo>
                <a:cubicBezTo>
                  <a:pt x="1164566" y="332163"/>
                  <a:pt x="1433423" y="122254"/>
                  <a:pt x="1664898" y="71933"/>
                </a:cubicBezTo>
                <a:cubicBezTo>
                  <a:pt x="1896374" y="21612"/>
                  <a:pt x="2096219" y="113627"/>
                  <a:pt x="2337759" y="123691"/>
                </a:cubicBezTo>
                <a:cubicBezTo>
                  <a:pt x="2579299" y="133755"/>
                  <a:pt x="2879785" y="152446"/>
                  <a:pt x="3114136" y="132318"/>
                </a:cubicBezTo>
                <a:cubicBezTo>
                  <a:pt x="3348487" y="112190"/>
                  <a:pt x="3548332" y="15861"/>
                  <a:pt x="3743864" y="2921"/>
                </a:cubicBezTo>
                <a:cubicBezTo>
                  <a:pt x="3939396" y="-10019"/>
                  <a:pt x="4113362" y="22330"/>
                  <a:pt x="4287328" y="54680"/>
                </a:cubicBezTo>
              </a:path>
            </a:pathLst>
          </a:custGeom>
          <a:noFill/>
          <a:ln w="158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Volný tvar 55"/>
          <p:cNvSpPr/>
          <p:nvPr/>
        </p:nvSpPr>
        <p:spPr>
          <a:xfrm>
            <a:off x="3059832" y="3584740"/>
            <a:ext cx="4048334" cy="830725"/>
          </a:xfrm>
          <a:custGeom>
            <a:avLst/>
            <a:gdLst>
              <a:gd name="connsiteX0" fmla="*/ 0 w 4149306"/>
              <a:gd name="connsiteY0" fmla="*/ 0 h 939020"/>
              <a:gd name="connsiteX1" fmla="*/ 405442 w 4149306"/>
              <a:gd name="connsiteY1" fmla="*/ 431321 h 939020"/>
              <a:gd name="connsiteX2" fmla="*/ 1207698 w 4149306"/>
              <a:gd name="connsiteY2" fmla="*/ 914400 h 939020"/>
              <a:gd name="connsiteX3" fmla="*/ 1759789 w 4149306"/>
              <a:gd name="connsiteY3" fmla="*/ 793630 h 939020"/>
              <a:gd name="connsiteX4" fmla="*/ 2398144 w 4149306"/>
              <a:gd name="connsiteY4" fmla="*/ 155276 h 939020"/>
              <a:gd name="connsiteX5" fmla="*/ 3088257 w 4149306"/>
              <a:gd name="connsiteY5" fmla="*/ 189781 h 939020"/>
              <a:gd name="connsiteX6" fmla="*/ 3545457 w 4149306"/>
              <a:gd name="connsiteY6" fmla="*/ 457200 h 939020"/>
              <a:gd name="connsiteX7" fmla="*/ 4149306 w 4149306"/>
              <a:gd name="connsiteY7" fmla="*/ 310551 h 939020"/>
              <a:gd name="connsiteX0" fmla="*/ 0 w 4313208"/>
              <a:gd name="connsiteY0" fmla="*/ 504180 h 830725"/>
              <a:gd name="connsiteX1" fmla="*/ 569344 w 4313208"/>
              <a:gd name="connsiteY1" fmla="*/ 323026 h 830725"/>
              <a:gd name="connsiteX2" fmla="*/ 1371600 w 4313208"/>
              <a:gd name="connsiteY2" fmla="*/ 806105 h 830725"/>
              <a:gd name="connsiteX3" fmla="*/ 1923691 w 4313208"/>
              <a:gd name="connsiteY3" fmla="*/ 685335 h 830725"/>
              <a:gd name="connsiteX4" fmla="*/ 2562046 w 4313208"/>
              <a:gd name="connsiteY4" fmla="*/ 46981 h 830725"/>
              <a:gd name="connsiteX5" fmla="*/ 3252159 w 4313208"/>
              <a:gd name="connsiteY5" fmla="*/ 81486 h 830725"/>
              <a:gd name="connsiteX6" fmla="*/ 3709359 w 4313208"/>
              <a:gd name="connsiteY6" fmla="*/ 348905 h 830725"/>
              <a:gd name="connsiteX7" fmla="*/ 4313208 w 4313208"/>
              <a:gd name="connsiteY7" fmla="*/ 202256 h 830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13208" h="830725">
                <a:moveTo>
                  <a:pt x="0" y="504180"/>
                </a:moveTo>
                <a:cubicBezTo>
                  <a:pt x="102079" y="643640"/>
                  <a:pt x="340744" y="272705"/>
                  <a:pt x="569344" y="323026"/>
                </a:cubicBezTo>
                <a:cubicBezTo>
                  <a:pt x="797944" y="373347"/>
                  <a:pt x="1145876" y="745720"/>
                  <a:pt x="1371600" y="806105"/>
                </a:cubicBezTo>
                <a:cubicBezTo>
                  <a:pt x="1597324" y="866490"/>
                  <a:pt x="1725283" y="811856"/>
                  <a:pt x="1923691" y="685335"/>
                </a:cubicBezTo>
                <a:cubicBezTo>
                  <a:pt x="2122099" y="558814"/>
                  <a:pt x="2340635" y="147623"/>
                  <a:pt x="2562046" y="46981"/>
                </a:cubicBezTo>
                <a:cubicBezTo>
                  <a:pt x="2783457" y="-53661"/>
                  <a:pt x="3060940" y="31165"/>
                  <a:pt x="3252159" y="81486"/>
                </a:cubicBezTo>
                <a:cubicBezTo>
                  <a:pt x="3443378" y="131807"/>
                  <a:pt x="3532518" y="328777"/>
                  <a:pt x="3709359" y="348905"/>
                </a:cubicBezTo>
                <a:cubicBezTo>
                  <a:pt x="3886200" y="369033"/>
                  <a:pt x="4099704" y="285644"/>
                  <a:pt x="4313208" y="202256"/>
                </a:cubicBezTo>
              </a:path>
            </a:pathLst>
          </a:custGeom>
          <a:noFill/>
          <a:ln w="158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Rectangle 168"/>
          <p:cNvSpPr>
            <a:spLocks noChangeArrowheads="1"/>
          </p:cNvSpPr>
          <p:nvPr/>
        </p:nvSpPr>
        <p:spPr bwMode="auto">
          <a:xfrm>
            <a:off x="4401273" y="1804887"/>
            <a:ext cx="339724" cy="27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r>
              <a:rPr lang="en-US" sz="1200" b="1" dirty="0" smtClean="0"/>
              <a:t>X</a:t>
            </a:r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endParaRPr lang="cs-CZ" sz="1200" b="1" dirty="0">
              <a:solidFill>
                <a:srgbClr val="0000FF"/>
              </a:solidFill>
            </a:endParaRPr>
          </a:p>
        </p:txBody>
      </p:sp>
      <p:grpSp>
        <p:nvGrpSpPr>
          <p:cNvPr id="25" name="Skupina 99"/>
          <p:cNvGrpSpPr/>
          <p:nvPr/>
        </p:nvGrpSpPr>
        <p:grpSpPr>
          <a:xfrm>
            <a:off x="2699792" y="1816653"/>
            <a:ext cx="848500" cy="3985974"/>
            <a:chOff x="6927969" y="988417"/>
            <a:chExt cx="848500" cy="3985974"/>
          </a:xfrm>
        </p:grpSpPr>
        <p:sp>
          <p:nvSpPr>
            <p:cNvPr id="101" name="AutoShape 42"/>
            <p:cNvSpPr>
              <a:spLocks noChangeArrowheads="1"/>
            </p:cNvSpPr>
            <p:nvPr/>
          </p:nvSpPr>
          <p:spPr bwMode="auto">
            <a:xfrm rot="19617509">
              <a:off x="6927969" y="4745791"/>
              <a:ext cx="228600" cy="228600"/>
            </a:xfrm>
            <a:prstGeom prst="flowChartSummingJunction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" name="AutoShape 69"/>
            <p:cNvSpPr>
              <a:spLocks noChangeArrowheads="1"/>
            </p:cNvSpPr>
            <p:nvPr/>
          </p:nvSpPr>
          <p:spPr bwMode="auto">
            <a:xfrm rot="19617509">
              <a:off x="7547869" y="988417"/>
              <a:ext cx="228600" cy="228600"/>
            </a:xfrm>
            <a:prstGeom prst="flowChartSummingJunction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" name="Volný tvar 102"/>
            <p:cNvSpPr/>
            <p:nvPr/>
          </p:nvSpPr>
          <p:spPr>
            <a:xfrm>
              <a:off x="7007617" y="1232612"/>
              <a:ext cx="598528" cy="3502177"/>
            </a:xfrm>
            <a:custGeom>
              <a:avLst/>
              <a:gdLst>
                <a:gd name="connsiteX0" fmla="*/ 598528 w 598528"/>
                <a:gd name="connsiteY0" fmla="*/ 0 h 2698171"/>
                <a:gd name="connsiteX1" fmla="*/ 396648 w 598528"/>
                <a:gd name="connsiteY1" fmla="*/ 433450 h 2698171"/>
                <a:gd name="connsiteX2" fmla="*/ 372897 w 598528"/>
                <a:gd name="connsiteY2" fmla="*/ 866899 h 2698171"/>
                <a:gd name="connsiteX3" fmla="*/ 135391 w 598528"/>
                <a:gd name="connsiteY3" fmla="*/ 1591294 h 2698171"/>
                <a:gd name="connsiteX4" fmla="*/ 4762 w 598528"/>
                <a:gd name="connsiteY4" fmla="*/ 2149434 h 2698171"/>
                <a:gd name="connsiteX5" fmla="*/ 28513 w 598528"/>
                <a:gd name="connsiteY5" fmla="*/ 2648198 h 2698171"/>
                <a:gd name="connsiteX6" fmla="*/ 28513 w 598528"/>
                <a:gd name="connsiteY6" fmla="*/ 2654135 h 2698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8528" h="2698171">
                  <a:moveTo>
                    <a:pt x="598528" y="0"/>
                  </a:moveTo>
                  <a:cubicBezTo>
                    <a:pt x="516390" y="144483"/>
                    <a:pt x="434253" y="288967"/>
                    <a:pt x="396648" y="433450"/>
                  </a:cubicBezTo>
                  <a:cubicBezTo>
                    <a:pt x="359043" y="577933"/>
                    <a:pt x="416440" y="673925"/>
                    <a:pt x="372897" y="866899"/>
                  </a:cubicBezTo>
                  <a:cubicBezTo>
                    <a:pt x="329354" y="1059873"/>
                    <a:pt x="196747" y="1377538"/>
                    <a:pt x="135391" y="1591294"/>
                  </a:cubicBezTo>
                  <a:cubicBezTo>
                    <a:pt x="74035" y="1805050"/>
                    <a:pt x="22575" y="1973283"/>
                    <a:pt x="4762" y="2149434"/>
                  </a:cubicBezTo>
                  <a:cubicBezTo>
                    <a:pt x="-13051" y="2325585"/>
                    <a:pt x="24554" y="2564081"/>
                    <a:pt x="28513" y="2648198"/>
                  </a:cubicBezTo>
                  <a:cubicBezTo>
                    <a:pt x="32471" y="2732315"/>
                    <a:pt x="30492" y="2693225"/>
                    <a:pt x="28513" y="2654135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06" name="TextovéPole 105"/>
          <p:cNvSpPr txBox="1"/>
          <p:nvPr/>
        </p:nvSpPr>
        <p:spPr>
          <a:xfrm>
            <a:off x="3275856" y="1412776"/>
            <a:ext cx="500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Arial" pitchFamily="34" charset="0"/>
                <a:cs typeface="Arial" pitchFamily="34" charset="0"/>
              </a:rPr>
              <a:t>LA</a:t>
            </a:r>
            <a:endParaRPr lang="cs-CZ" sz="1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8" name="Přímá spojnice se šipkou 107"/>
          <p:cNvCxnSpPr/>
          <p:nvPr/>
        </p:nvCxnSpPr>
        <p:spPr>
          <a:xfrm flipH="1">
            <a:off x="2627784" y="3789040"/>
            <a:ext cx="35872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Line 6"/>
          <p:cNvSpPr>
            <a:spLocks noChangeShapeType="1"/>
          </p:cNvSpPr>
          <p:nvPr/>
        </p:nvSpPr>
        <p:spPr bwMode="auto">
          <a:xfrm flipV="1">
            <a:off x="2915816" y="1916832"/>
            <a:ext cx="415766" cy="194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4" name="Rectangle 168"/>
          <p:cNvSpPr>
            <a:spLocks noChangeArrowheads="1"/>
          </p:cNvSpPr>
          <p:nvPr/>
        </p:nvSpPr>
        <p:spPr bwMode="auto">
          <a:xfrm>
            <a:off x="1335037" y="1793648"/>
            <a:ext cx="339724" cy="27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r>
              <a:rPr lang="en-US" sz="1200" b="1" dirty="0" smtClean="0"/>
              <a:t>X</a:t>
            </a:r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endParaRPr lang="cs-CZ" sz="1200" b="1" dirty="0">
              <a:solidFill>
                <a:srgbClr val="0000FF"/>
              </a:solidFill>
            </a:endParaRPr>
          </a:p>
        </p:txBody>
      </p:sp>
      <p:sp>
        <p:nvSpPr>
          <p:cNvPr id="135" name="Line 6"/>
          <p:cNvSpPr>
            <a:spLocks noChangeShapeType="1"/>
          </p:cNvSpPr>
          <p:nvPr/>
        </p:nvSpPr>
        <p:spPr bwMode="auto">
          <a:xfrm>
            <a:off x="2339752" y="5661248"/>
            <a:ext cx="313626" cy="711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6" name="Rectangle 168"/>
          <p:cNvSpPr>
            <a:spLocks noChangeArrowheads="1"/>
          </p:cNvSpPr>
          <p:nvPr/>
        </p:nvSpPr>
        <p:spPr bwMode="auto">
          <a:xfrm>
            <a:off x="1979712" y="5517232"/>
            <a:ext cx="339724" cy="27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r>
              <a:rPr lang="en-US" sz="1200" b="1" dirty="0" smtClean="0"/>
              <a:t>X</a:t>
            </a:r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endParaRPr lang="cs-CZ" sz="1200" b="1" dirty="0">
              <a:solidFill>
                <a:srgbClr val="0000FF"/>
              </a:solidFill>
            </a:endParaRPr>
          </a:p>
        </p:txBody>
      </p:sp>
      <p:sp>
        <p:nvSpPr>
          <p:cNvPr id="146" name="TextovéPole 145"/>
          <p:cNvSpPr txBox="1"/>
          <p:nvPr/>
        </p:nvSpPr>
        <p:spPr>
          <a:xfrm>
            <a:off x="5292080" y="1412776"/>
            <a:ext cx="500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Arial" pitchFamily="34" charset="0"/>
                <a:cs typeface="Arial" pitchFamily="34" charset="0"/>
              </a:rPr>
              <a:t>LD</a:t>
            </a:r>
            <a:endParaRPr lang="cs-CZ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6" name="Line 6"/>
          <p:cNvSpPr>
            <a:spLocks noChangeShapeType="1"/>
          </p:cNvSpPr>
          <p:nvPr/>
        </p:nvSpPr>
        <p:spPr bwMode="auto">
          <a:xfrm flipV="1">
            <a:off x="4283968" y="5661248"/>
            <a:ext cx="525897" cy="109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7" name="Line 6"/>
          <p:cNvSpPr>
            <a:spLocks noChangeShapeType="1"/>
          </p:cNvSpPr>
          <p:nvPr/>
        </p:nvSpPr>
        <p:spPr bwMode="auto">
          <a:xfrm flipV="1">
            <a:off x="4716016" y="1916832"/>
            <a:ext cx="6699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1" name="Line 7"/>
          <p:cNvSpPr>
            <a:spLocks noChangeShapeType="1"/>
          </p:cNvSpPr>
          <p:nvPr/>
        </p:nvSpPr>
        <p:spPr bwMode="auto">
          <a:xfrm flipV="1">
            <a:off x="1619672" y="1916832"/>
            <a:ext cx="10081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3" name="TextovéPole 202"/>
          <p:cNvSpPr txBox="1"/>
          <p:nvPr/>
        </p:nvSpPr>
        <p:spPr>
          <a:xfrm>
            <a:off x="2411760" y="1412776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FLET</a:t>
            </a:r>
            <a:endParaRPr lang="cs-CZ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37" name="Skupina 336"/>
          <p:cNvGrpSpPr/>
          <p:nvPr/>
        </p:nvGrpSpPr>
        <p:grpSpPr>
          <a:xfrm>
            <a:off x="4788024" y="1820390"/>
            <a:ext cx="832126" cy="3969278"/>
            <a:chOff x="4788024" y="1820390"/>
            <a:chExt cx="832126" cy="3969278"/>
          </a:xfrm>
        </p:grpSpPr>
        <p:grpSp>
          <p:nvGrpSpPr>
            <p:cNvPr id="226" name="Skupina 136"/>
            <p:cNvGrpSpPr/>
            <p:nvPr/>
          </p:nvGrpSpPr>
          <p:grpSpPr>
            <a:xfrm>
              <a:off x="4831861" y="1820390"/>
              <a:ext cx="788289" cy="3969278"/>
              <a:chOff x="6953874" y="1808676"/>
              <a:chExt cx="788289" cy="3969278"/>
            </a:xfrm>
          </p:grpSpPr>
          <p:sp>
            <p:nvSpPr>
              <p:cNvPr id="138" name="AutoShape 42"/>
              <p:cNvSpPr>
                <a:spLocks noChangeArrowheads="1"/>
              </p:cNvSpPr>
              <p:nvPr/>
            </p:nvSpPr>
            <p:spPr bwMode="auto">
              <a:xfrm rot="19617509">
                <a:off x="6953874" y="5549354"/>
                <a:ext cx="228600" cy="228600"/>
              </a:xfrm>
              <a:prstGeom prst="flowChartSummingJunction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9" name="AutoShape 69"/>
              <p:cNvSpPr>
                <a:spLocks noChangeArrowheads="1"/>
              </p:cNvSpPr>
              <p:nvPr/>
            </p:nvSpPr>
            <p:spPr bwMode="auto">
              <a:xfrm rot="19617509">
                <a:off x="7513563" y="1808676"/>
                <a:ext cx="228600" cy="228600"/>
              </a:xfrm>
              <a:prstGeom prst="flowChartSummingJunction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0" name="Volný tvar 139"/>
              <p:cNvSpPr/>
              <p:nvPr/>
            </p:nvSpPr>
            <p:spPr>
              <a:xfrm>
                <a:off x="7007617" y="2036618"/>
                <a:ext cx="598528" cy="3468900"/>
              </a:xfrm>
              <a:custGeom>
                <a:avLst/>
                <a:gdLst>
                  <a:gd name="connsiteX0" fmla="*/ 598528 w 598528"/>
                  <a:gd name="connsiteY0" fmla="*/ 0 h 2698171"/>
                  <a:gd name="connsiteX1" fmla="*/ 396648 w 598528"/>
                  <a:gd name="connsiteY1" fmla="*/ 433450 h 2698171"/>
                  <a:gd name="connsiteX2" fmla="*/ 372897 w 598528"/>
                  <a:gd name="connsiteY2" fmla="*/ 866899 h 2698171"/>
                  <a:gd name="connsiteX3" fmla="*/ 135391 w 598528"/>
                  <a:gd name="connsiteY3" fmla="*/ 1591294 h 2698171"/>
                  <a:gd name="connsiteX4" fmla="*/ 4762 w 598528"/>
                  <a:gd name="connsiteY4" fmla="*/ 2149434 h 2698171"/>
                  <a:gd name="connsiteX5" fmla="*/ 28513 w 598528"/>
                  <a:gd name="connsiteY5" fmla="*/ 2648198 h 2698171"/>
                  <a:gd name="connsiteX6" fmla="*/ 28513 w 598528"/>
                  <a:gd name="connsiteY6" fmla="*/ 2654135 h 2698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98528" h="2698171">
                    <a:moveTo>
                      <a:pt x="598528" y="0"/>
                    </a:moveTo>
                    <a:cubicBezTo>
                      <a:pt x="516390" y="144483"/>
                      <a:pt x="434253" y="288967"/>
                      <a:pt x="396648" y="433450"/>
                    </a:cubicBezTo>
                    <a:cubicBezTo>
                      <a:pt x="359043" y="577933"/>
                      <a:pt x="416440" y="673925"/>
                      <a:pt x="372897" y="866899"/>
                    </a:cubicBezTo>
                    <a:cubicBezTo>
                      <a:pt x="329354" y="1059873"/>
                      <a:pt x="196747" y="1377538"/>
                      <a:pt x="135391" y="1591294"/>
                    </a:cubicBezTo>
                    <a:cubicBezTo>
                      <a:pt x="74035" y="1805050"/>
                      <a:pt x="22575" y="1973283"/>
                      <a:pt x="4762" y="2149434"/>
                    </a:cubicBezTo>
                    <a:cubicBezTo>
                      <a:pt x="-13051" y="2325585"/>
                      <a:pt x="24554" y="2564081"/>
                      <a:pt x="28513" y="2648198"/>
                    </a:cubicBezTo>
                    <a:cubicBezTo>
                      <a:pt x="32471" y="2732315"/>
                      <a:pt x="30492" y="2693225"/>
                      <a:pt x="28513" y="2654135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35" name="Skupina 256"/>
            <p:cNvGrpSpPr/>
            <p:nvPr/>
          </p:nvGrpSpPr>
          <p:grpSpPr>
            <a:xfrm rot="16200000">
              <a:off x="4818512" y="4478632"/>
              <a:ext cx="216024" cy="276999"/>
              <a:chOff x="7740352" y="5589240"/>
              <a:chExt cx="216024" cy="276999"/>
            </a:xfrm>
          </p:grpSpPr>
          <p:sp>
            <p:nvSpPr>
              <p:cNvPr id="253" name="TextovéPole 252"/>
              <p:cNvSpPr txBox="1"/>
              <p:nvPr/>
            </p:nvSpPr>
            <p:spPr>
              <a:xfrm>
                <a:off x="7740352" y="5589240"/>
                <a:ext cx="216024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endParaRPr lang="cs-CZ" dirty="0"/>
              </a:p>
            </p:txBody>
          </p:sp>
          <p:grpSp>
            <p:nvGrpSpPr>
              <p:cNvPr id="37" name="Skupina 253"/>
              <p:cNvGrpSpPr>
                <a:grpSpLocks noChangeAspect="1"/>
              </p:cNvGrpSpPr>
              <p:nvPr/>
            </p:nvGrpSpPr>
            <p:grpSpPr>
              <a:xfrm>
                <a:off x="7812360" y="5675256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255" name="Přímá spojnice 209"/>
                <p:cNvCxnSpPr/>
                <p:nvPr/>
              </p:nvCxnSpPr>
              <p:spPr>
                <a:xfrm>
                  <a:off x="9828584" y="4075139"/>
                  <a:ext cx="0" cy="16927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Přímá spojnice 210"/>
                <p:cNvCxnSpPr/>
                <p:nvPr/>
              </p:nvCxnSpPr>
              <p:spPr>
                <a:xfrm>
                  <a:off x="9904361" y="4075139"/>
                  <a:ext cx="0" cy="16927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0" name="Skupina 257"/>
            <p:cNvGrpSpPr/>
            <p:nvPr/>
          </p:nvGrpSpPr>
          <p:grpSpPr>
            <a:xfrm rot="17482141">
              <a:off x="4992363" y="3585568"/>
              <a:ext cx="216024" cy="276999"/>
              <a:chOff x="7740352" y="5589240"/>
              <a:chExt cx="216024" cy="276999"/>
            </a:xfrm>
          </p:grpSpPr>
          <p:sp>
            <p:nvSpPr>
              <p:cNvPr id="259" name="TextovéPole 258"/>
              <p:cNvSpPr txBox="1"/>
              <p:nvPr/>
            </p:nvSpPr>
            <p:spPr>
              <a:xfrm>
                <a:off x="7740352" y="5589240"/>
                <a:ext cx="216024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endParaRPr lang="cs-CZ" dirty="0"/>
              </a:p>
            </p:txBody>
          </p:sp>
          <p:grpSp>
            <p:nvGrpSpPr>
              <p:cNvPr id="42" name="Skupina 253"/>
              <p:cNvGrpSpPr>
                <a:grpSpLocks noChangeAspect="1"/>
              </p:cNvGrpSpPr>
              <p:nvPr/>
            </p:nvGrpSpPr>
            <p:grpSpPr>
              <a:xfrm>
                <a:off x="7812360" y="5675256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261" name="Přímá spojnice 209"/>
                <p:cNvCxnSpPr/>
                <p:nvPr/>
              </p:nvCxnSpPr>
              <p:spPr>
                <a:xfrm>
                  <a:off x="9828584" y="4075139"/>
                  <a:ext cx="0" cy="16927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Přímá spojnice 210"/>
                <p:cNvCxnSpPr/>
                <p:nvPr/>
              </p:nvCxnSpPr>
              <p:spPr>
                <a:xfrm>
                  <a:off x="9904361" y="4075139"/>
                  <a:ext cx="0" cy="16927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3" name="Skupina 262"/>
            <p:cNvGrpSpPr/>
            <p:nvPr/>
          </p:nvGrpSpPr>
          <p:grpSpPr>
            <a:xfrm rot="17368634">
              <a:off x="5134632" y="3006463"/>
              <a:ext cx="216024" cy="276999"/>
              <a:chOff x="7740352" y="5589240"/>
              <a:chExt cx="216024" cy="276999"/>
            </a:xfrm>
          </p:grpSpPr>
          <p:sp>
            <p:nvSpPr>
              <p:cNvPr id="264" name="TextovéPole 263"/>
              <p:cNvSpPr txBox="1"/>
              <p:nvPr/>
            </p:nvSpPr>
            <p:spPr>
              <a:xfrm>
                <a:off x="7740352" y="5589240"/>
                <a:ext cx="216024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endParaRPr lang="cs-CZ" dirty="0"/>
              </a:p>
            </p:txBody>
          </p:sp>
          <p:grpSp>
            <p:nvGrpSpPr>
              <p:cNvPr id="47" name="Skupina 253"/>
              <p:cNvGrpSpPr>
                <a:grpSpLocks noChangeAspect="1"/>
              </p:cNvGrpSpPr>
              <p:nvPr/>
            </p:nvGrpSpPr>
            <p:grpSpPr>
              <a:xfrm>
                <a:off x="7812360" y="5675256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266" name="Přímá spojnice 209"/>
                <p:cNvCxnSpPr/>
                <p:nvPr/>
              </p:nvCxnSpPr>
              <p:spPr>
                <a:xfrm>
                  <a:off x="9828584" y="4075139"/>
                  <a:ext cx="0" cy="16927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7" name="Přímá spojnice 210"/>
                <p:cNvCxnSpPr/>
                <p:nvPr/>
              </p:nvCxnSpPr>
              <p:spPr>
                <a:xfrm>
                  <a:off x="9904361" y="4075139"/>
                  <a:ext cx="0" cy="16927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8" name="Skupina 267"/>
            <p:cNvGrpSpPr/>
            <p:nvPr/>
          </p:nvGrpSpPr>
          <p:grpSpPr>
            <a:xfrm rot="17570907">
              <a:off x="5281632" y="2147672"/>
              <a:ext cx="216024" cy="276999"/>
              <a:chOff x="7740352" y="5589240"/>
              <a:chExt cx="216024" cy="276999"/>
            </a:xfrm>
          </p:grpSpPr>
          <p:sp>
            <p:nvSpPr>
              <p:cNvPr id="269" name="TextovéPole 268"/>
              <p:cNvSpPr txBox="1"/>
              <p:nvPr/>
            </p:nvSpPr>
            <p:spPr>
              <a:xfrm>
                <a:off x="7740352" y="5589240"/>
                <a:ext cx="216024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endParaRPr lang="cs-CZ" dirty="0"/>
              </a:p>
            </p:txBody>
          </p:sp>
          <p:grpSp>
            <p:nvGrpSpPr>
              <p:cNvPr id="57" name="Skupina 253"/>
              <p:cNvGrpSpPr>
                <a:grpSpLocks noChangeAspect="1"/>
              </p:cNvGrpSpPr>
              <p:nvPr/>
            </p:nvGrpSpPr>
            <p:grpSpPr>
              <a:xfrm>
                <a:off x="7812360" y="5675256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271" name="Přímá spojnice 209"/>
                <p:cNvCxnSpPr/>
                <p:nvPr/>
              </p:nvCxnSpPr>
              <p:spPr>
                <a:xfrm>
                  <a:off x="9828584" y="4075139"/>
                  <a:ext cx="0" cy="16927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2" name="Přímá spojnice 210"/>
                <p:cNvCxnSpPr/>
                <p:nvPr/>
              </p:nvCxnSpPr>
              <p:spPr>
                <a:xfrm>
                  <a:off x="9904361" y="4075139"/>
                  <a:ext cx="0" cy="16927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15" name="Obdélník 314"/>
          <p:cNvSpPr/>
          <p:nvPr/>
        </p:nvSpPr>
        <p:spPr>
          <a:xfrm>
            <a:off x="467544" y="260648"/>
            <a:ext cx="8064896" cy="1200329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pPr algn="ctr"/>
            <a:r>
              <a:rPr lang="cs-CZ" dirty="0" smtClean="0"/>
              <a:t>Palebná příprava zteče se při útoku po přesunu z hloubky zahajuje zpravidla</a:t>
            </a:r>
          </a:p>
          <a:p>
            <a:pPr algn="ctr"/>
            <a:r>
              <a:rPr lang="cs-CZ" dirty="0" smtClean="0"/>
              <a:t>v době, kdy se svazky prvního sledu začnou rozvinovat. </a:t>
            </a:r>
          </a:p>
          <a:p>
            <a:pPr algn="ctr"/>
            <a:r>
              <a:rPr lang="cs-CZ" dirty="0" smtClean="0"/>
              <a:t>V době palebné přípravy se zřizují průchody v zátarasech protivníka. Ve vlastních zátarasech se průchody zřizují a vytyčují předem. </a:t>
            </a:r>
            <a:endParaRPr lang="cs-CZ" dirty="0"/>
          </a:p>
        </p:txBody>
      </p:sp>
      <p:grpSp>
        <p:nvGrpSpPr>
          <p:cNvPr id="344" name="Skupina 343"/>
          <p:cNvGrpSpPr/>
          <p:nvPr/>
        </p:nvGrpSpPr>
        <p:grpSpPr>
          <a:xfrm>
            <a:off x="4139952" y="1988840"/>
            <a:ext cx="1008112" cy="2376264"/>
            <a:chOff x="4139952" y="1988840"/>
            <a:chExt cx="1008112" cy="2376264"/>
          </a:xfrm>
        </p:grpSpPr>
        <p:grpSp>
          <p:nvGrpSpPr>
            <p:cNvPr id="213" name="Skupina 212"/>
            <p:cNvGrpSpPr/>
            <p:nvPr/>
          </p:nvGrpSpPr>
          <p:grpSpPr>
            <a:xfrm>
              <a:off x="4427984" y="1988840"/>
              <a:ext cx="720080" cy="504056"/>
              <a:chOff x="5148064" y="2996952"/>
              <a:chExt cx="1075874" cy="684005"/>
            </a:xfrm>
          </p:grpSpPr>
          <p:sp>
            <p:nvSpPr>
              <p:cNvPr id="216" name="Šipka doleva 215"/>
              <p:cNvSpPr/>
              <p:nvPr/>
            </p:nvSpPr>
            <p:spPr>
              <a:xfrm>
                <a:off x="5148064" y="2996952"/>
                <a:ext cx="1075874" cy="684005"/>
              </a:xfrm>
              <a:prstGeom prst="leftArrow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pSp>
            <p:nvGrpSpPr>
              <p:cNvPr id="217" name="Skupina 66"/>
              <p:cNvGrpSpPr>
                <a:grpSpLocks noChangeAspect="1"/>
              </p:cNvGrpSpPr>
              <p:nvPr/>
            </p:nvGrpSpPr>
            <p:grpSpPr>
              <a:xfrm>
                <a:off x="5580112" y="3212976"/>
                <a:ext cx="291375" cy="246986"/>
                <a:chOff x="1335934" y="1407826"/>
                <a:chExt cx="614409" cy="520811"/>
              </a:xfrm>
            </p:grpSpPr>
            <p:pic>
              <p:nvPicPr>
                <p:cNvPr id="220" name="Picture 2" descr="D:\Učení\Materialy\!!situační značky\značky\mechanizovane kolove.jp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335934" y="1532967"/>
                  <a:ext cx="614409" cy="39567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</p:pic>
            <p:grpSp>
              <p:nvGrpSpPr>
                <p:cNvPr id="223" name="Skupina 68"/>
                <p:cNvGrpSpPr>
                  <a:grpSpLocks noChangeAspect="1"/>
                </p:cNvGrpSpPr>
                <p:nvPr/>
              </p:nvGrpSpPr>
              <p:grpSpPr>
                <a:xfrm>
                  <a:off x="1613547" y="1407826"/>
                  <a:ext cx="51014" cy="124988"/>
                  <a:chOff x="9828584" y="4075139"/>
                  <a:chExt cx="75777" cy="169277"/>
                </a:xfrm>
              </p:grpSpPr>
              <p:cxnSp>
                <p:nvCxnSpPr>
                  <p:cNvPr id="257" name="Přímá spojnice 69"/>
                  <p:cNvCxnSpPr/>
                  <p:nvPr/>
                </p:nvCxnSpPr>
                <p:spPr>
                  <a:xfrm>
                    <a:off x="9828584" y="4075139"/>
                    <a:ext cx="0" cy="169277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8" name="Přímá spojnice 70"/>
                  <p:cNvCxnSpPr/>
                  <p:nvPr/>
                </p:nvCxnSpPr>
                <p:spPr>
                  <a:xfrm>
                    <a:off x="9904361" y="4075139"/>
                    <a:ext cx="0" cy="169277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273" name="Skupina 272"/>
            <p:cNvGrpSpPr/>
            <p:nvPr/>
          </p:nvGrpSpPr>
          <p:grpSpPr>
            <a:xfrm>
              <a:off x="4139952" y="3861048"/>
              <a:ext cx="720080" cy="504056"/>
              <a:chOff x="5148064" y="2996952"/>
              <a:chExt cx="1075874" cy="684005"/>
            </a:xfrm>
          </p:grpSpPr>
          <p:sp>
            <p:nvSpPr>
              <p:cNvPr id="275" name="Šipka doleva 274"/>
              <p:cNvSpPr/>
              <p:nvPr/>
            </p:nvSpPr>
            <p:spPr>
              <a:xfrm>
                <a:off x="5148064" y="2996952"/>
                <a:ext cx="1075874" cy="684005"/>
              </a:xfrm>
              <a:prstGeom prst="leftArrow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pSp>
            <p:nvGrpSpPr>
              <p:cNvPr id="277" name="Skupina 66"/>
              <p:cNvGrpSpPr>
                <a:grpSpLocks noChangeAspect="1"/>
              </p:cNvGrpSpPr>
              <p:nvPr/>
            </p:nvGrpSpPr>
            <p:grpSpPr>
              <a:xfrm>
                <a:off x="5580112" y="3212976"/>
                <a:ext cx="291375" cy="246986"/>
                <a:chOff x="1335934" y="1407826"/>
                <a:chExt cx="614409" cy="520811"/>
              </a:xfrm>
            </p:grpSpPr>
            <p:pic>
              <p:nvPicPr>
                <p:cNvPr id="278" name="Picture 2" descr="D:\Učení\Materialy\!!situační značky\značky\mechanizovane kolove.jp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335934" y="1532967"/>
                  <a:ext cx="614409" cy="39567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</p:pic>
            <p:grpSp>
              <p:nvGrpSpPr>
                <p:cNvPr id="279" name="Skupina 68"/>
                <p:cNvGrpSpPr>
                  <a:grpSpLocks noChangeAspect="1"/>
                </p:cNvGrpSpPr>
                <p:nvPr/>
              </p:nvGrpSpPr>
              <p:grpSpPr>
                <a:xfrm>
                  <a:off x="1613547" y="1407826"/>
                  <a:ext cx="51014" cy="124988"/>
                  <a:chOff x="9828584" y="4075139"/>
                  <a:chExt cx="75777" cy="169277"/>
                </a:xfrm>
              </p:grpSpPr>
              <p:cxnSp>
                <p:nvCxnSpPr>
                  <p:cNvPr id="280" name="Přímá spojnice 69"/>
                  <p:cNvCxnSpPr/>
                  <p:nvPr/>
                </p:nvCxnSpPr>
                <p:spPr>
                  <a:xfrm>
                    <a:off x="9828584" y="4075139"/>
                    <a:ext cx="0" cy="169277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1" name="Přímá spojnice 70"/>
                  <p:cNvCxnSpPr/>
                  <p:nvPr/>
                </p:nvCxnSpPr>
                <p:spPr>
                  <a:xfrm>
                    <a:off x="9904361" y="4075139"/>
                    <a:ext cx="0" cy="169277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sp>
        <p:nvSpPr>
          <p:cNvPr id="305" name="Line 7"/>
          <p:cNvSpPr>
            <a:spLocks noChangeShapeType="1"/>
          </p:cNvSpPr>
          <p:nvPr/>
        </p:nvSpPr>
        <p:spPr bwMode="auto">
          <a:xfrm>
            <a:off x="1475656" y="4797152"/>
            <a:ext cx="641656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22" name="TextovéPole 321"/>
          <p:cNvSpPr txBox="1"/>
          <p:nvPr/>
        </p:nvSpPr>
        <p:spPr>
          <a:xfrm>
            <a:off x="1475656" y="1412776"/>
            <a:ext cx="756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FEBA</a:t>
            </a:r>
            <a:endParaRPr lang="cs-CZ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23" name="Skupina 322"/>
          <p:cNvGrpSpPr/>
          <p:nvPr/>
        </p:nvGrpSpPr>
        <p:grpSpPr>
          <a:xfrm>
            <a:off x="899592" y="3717032"/>
            <a:ext cx="396000" cy="471002"/>
            <a:chOff x="1127520" y="4273425"/>
            <a:chExt cx="396000" cy="471002"/>
          </a:xfrm>
        </p:grpSpPr>
        <p:cxnSp>
          <p:nvCxnSpPr>
            <p:cNvPr id="324" name="Přímá spojnice 150"/>
            <p:cNvCxnSpPr/>
            <p:nvPr/>
          </p:nvCxnSpPr>
          <p:spPr>
            <a:xfrm>
              <a:off x="1325520" y="4273425"/>
              <a:ext cx="0" cy="1459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25" name="Picture 2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7520" y="4348427"/>
              <a:ext cx="396000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36" name="Line 6"/>
          <p:cNvSpPr>
            <a:spLocks noChangeShapeType="1"/>
          </p:cNvSpPr>
          <p:nvPr/>
        </p:nvSpPr>
        <p:spPr bwMode="auto">
          <a:xfrm>
            <a:off x="1043608" y="5661248"/>
            <a:ext cx="674384" cy="488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345" name="Skupina 344"/>
          <p:cNvGrpSpPr/>
          <p:nvPr/>
        </p:nvGrpSpPr>
        <p:grpSpPr>
          <a:xfrm>
            <a:off x="5508104" y="3861048"/>
            <a:ext cx="1324762" cy="682772"/>
            <a:chOff x="5153447" y="3826348"/>
            <a:chExt cx="1324762" cy="682772"/>
          </a:xfrm>
        </p:grpSpPr>
        <p:sp>
          <p:nvSpPr>
            <p:cNvPr id="346" name="Šipka doleva 345"/>
            <p:cNvSpPr/>
            <p:nvPr/>
          </p:nvSpPr>
          <p:spPr>
            <a:xfrm>
              <a:off x="5153447" y="3826348"/>
              <a:ext cx="1324762" cy="682772"/>
            </a:xfrm>
            <a:prstGeom prst="lef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347" name="Skupina 75"/>
            <p:cNvGrpSpPr>
              <a:grpSpLocks noChangeAspect="1"/>
            </p:cNvGrpSpPr>
            <p:nvPr/>
          </p:nvGrpSpPr>
          <p:grpSpPr>
            <a:xfrm>
              <a:off x="5519368" y="4044241"/>
              <a:ext cx="291375" cy="246986"/>
              <a:chOff x="1335934" y="1407826"/>
              <a:chExt cx="614409" cy="520811"/>
            </a:xfrm>
          </p:grpSpPr>
          <p:pic>
            <p:nvPicPr>
              <p:cNvPr id="355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335934" y="1532967"/>
                <a:ext cx="614409" cy="39567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grpSp>
            <p:nvGrpSpPr>
              <p:cNvPr id="356" name="Skupina 77"/>
              <p:cNvGrpSpPr>
                <a:grpSpLocks noChangeAspect="1"/>
              </p:cNvGrpSpPr>
              <p:nvPr/>
            </p:nvGrpSpPr>
            <p:grpSpPr>
              <a:xfrm>
                <a:off x="1613547" y="1407826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357" name="Přímá spojnice 78"/>
                <p:cNvCxnSpPr/>
                <p:nvPr/>
              </p:nvCxnSpPr>
              <p:spPr>
                <a:xfrm>
                  <a:off x="9828584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8" name="Přímá spojnice 79"/>
                <p:cNvCxnSpPr/>
                <p:nvPr/>
              </p:nvCxnSpPr>
              <p:spPr>
                <a:xfrm>
                  <a:off x="9904361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48" name="Skupina 89"/>
            <p:cNvGrpSpPr>
              <a:grpSpLocks noChangeAspect="1"/>
            </p:cNvGrpSpPr>
            <p:nvPr/>
          </p:nvGrpSpPr>
          <p:grpSpPr>
            <a:xfrm>
              <a:off x="5911602" y="4039227"/>
              <a:ext cx="299873" cy="252000"/>
              <a:chOff x="5531849" y="1365494"/>
              <a:chExt cx="612000" cy="514298"/>
            </a:xfrm>
          </p:grpSpPr>
          <p:grpSp>
            <p:nvGrpSpPr>
              <p:cNvPr id="349" name="Skupina 90"/>
              <p:cNvGrpSpPr/>
              <p:nvPr/>
            </p:nvGrpSpPr>
            <p:grpSpPr>
              <a:xfrm>
                <a:off x="5531849" y="1365494"/>
                <a:ext cx="612000" cy="514298"/>
                <a:chOff x="5531849" y="1365494"/>
                <a:chExt cx="612000" cy="514298"/>
              </a:xfrm>
            </p:grpSpPr>
            <p:pic>
              <p:nvPicPr>
                <p:cNvPr id="351" name="Picture 4" descr="D:\Učení\Materialy\!!situační značky\pěší.jpg"/>
                <p:cNvPicPr preferRelativeResize="0"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5531849" y="1485941"/>
                  <a:ext cx="612000" cy="39385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</p:pic>
            <p:grpSp>
              <p:nvGrpSpPr>
                <p:cNvPr id="352" name="Skupina 93"/>
                <p:cNvGrpSpPr>
                  <a:grpSpLocks noChangeAspect="1"/>
                </p:cNvGrpSpPr>
                <p:nvPr/>
              </p:nvGrpSpPr>
              <p:grpSpPr>
                <a:xfrm>
                  <a:off x="5814012" y="1365494"/>
                  <a:ext cx="51014" cy="124988"/>
                  <a:chOff x="9828584" y="4075139"/>
                  <a:chExt cx="75777" cy="169277"/>
                </a:xfrm>
              </p:grpSpPr>
              <p:cxnSp>
                <p:nvCxnSpPr>
                  <p:cNvPr id="353" name="Přímá spojnice 94"/>
                  <p:cNvCxnSpPr/>
                  <p:nvPr/>
                </p:nvCxnSpPr>
                <p:spPr>
                  <a:xfrm>
                    <a:off x="9828584" y="4075139"/>
                    <a:ext cx="0" cy="169277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4" name="Přímá spojnice 95"/>
                  <p:cNvCxnSpPr/>
                  <p:nvPr/>
                </p:nvCxnSpPr>
                <p:spPr>
                  <a:xfrm>
                    <a:off x="9904361" y="4075139"/>
                    <a:ext cx="0" cy="169277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350" name="Přímá spojnice 91"/>
              <p:cNvCxnSpPr/>
              <p:nvPr/>
            </p:nvCxnSpPr>
            <p:spPr>
              <a:xfrm>
                <a:off x="5839519" y="1501877"/>
                <a:ext cx="0" cy="370805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60" name="Skupina 359"/>
          <p:cNvGrpSpPr/>
          <p:nvPr/>
        </p:nvGrpSpPr>
        <p:grpSpPr>
          <a:xfrm>
            <a:off x="5724128" y="2564904"/>
            <a:ext cx="1363906" cy="684005"/>
            <a:chOff x="5850529" y="2455544"/>
            <a:chExt cx="1363906" cy="684005"/>
          </a:xfrm>
        </p:grpSpPr>
        <p:sp>
          <p:nvSpPr>
            <p:cNvPr id="361" name="Šipka doleva 360"/>
            <p:cNvSpPr/>
            <p:nvPr/>
          </p:nvSpPr>
          <p:spPr>
            <a:xfrm>
              <a:off x="5850529" y="2455544"/>
              <a:ext cx="1363906" cy="684005"/>
            </a:xfrm>
            <a:prstGeom prst="lef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362" name="Skupina 66"/>
            <p:cNvGrpSpPr>
              <a:grpSpLocks noChangeAspect="1"/>
            </p:cNvGrpSpPr>
            <p:nvPr/>
          </p:nvGrpSpPr>
          <p:grpSpPr>
            <a:xfrm>
              <a:off x="6241107" y="2656101"/>
              <a:ext cx="291375" cy="246986"/>
              <a:chOff x="1335934" y="1407826"/>
              <a:chExt cx="614409" cy="520811"/>
            </a:xfrm>
          </p:grpSpPr>
          <p:pic>
            <p:nvPicPr>
              <p:cNvPr id="368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335934" y="1532967"/>
                <a:ext cx="614409" cy="39567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grpSp>
            <p:nvGrpSpPr>
              <p:cNvPr id="369" name="Skupina 68"/>
              <p:cNvGrpSpPr>
                <a:grpSpLocks noChangeAspect="1"/>
              </p:cNvGrpSpPr>
              <p:nvPr/>
            </p:nvGrpSpPr>
            <p:grpSpPr>
              <a:xfrm>
                <a:off x="1613547" y="1407826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370" name="Přímá spojnice 69"/>
                <p:cNvCxnSpPr/>
                <p:nvPr/>
              </p:nvCxnSpPr>
              <p:spPr>
                <a:xfrm>
                  <a:off x="9828584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1" name="Přímá spojnice 70"/>
                <p:cNvCxnSpPr/>
                <p:nvPr/>
              </p:nvCxnSpPr>
              <p:spPr>
                <a:xfrm>
                  <a:off x="9904361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63" name="Skupina 80"/>
            <p:cNvGrpSpPr>
              <a:grpSpLocks noChangeAspect="1"/>
            </p:cNvGrpSpPr>
            <p:nvPr/>
          </p:nvGrpSpPr>
          <p:grpSpPr>
            <a:xfrm>
              <a:off x="6707090" y="2659671"/>
              <a:ext cx="300527" cy="252000"/>
              <a:chOff x="4135762" y="1374282"/>
              <a:chExt cx="612000" cy="513181"/>
            </a:xfrm>
          </p:grpSpPr>
          <p:pic>
            <p:nvPicPr>
              <p:cNvPr id="364" name="Picture 4" descr="D:\Učení\Materialy\!!situační značky\značky\mechanizované výsadkové s org pr přepr.jp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135762" y="1491463"/>
                <a:ext cx="612000" cy="396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grpSp>
            <p:nvGrpSpPr>
              <p:cNvPr id="365" name="Skupina 83"/>
              <p:cNvGrpSpPr>
                <a:grpSpLocks noChangeAspect="1"/>
              </p:cNvGrpSpPr>
              <p:nvPr/>
            </p:nvGrpSpPr>
            <p:grpSpPr>
              <a:xfrm>
                <a:off x="4416255" y="1374282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366" name="Přímá spojnice 84"/>
                <p:cNvCxnSpPr/>
                <p:nvPr/>
              </p:nvCxnSpPr>
              <p:spPr>
                <a:xfrm>
                  <a:off x="9828584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7" name="Přímá spojnice 85"/>
                <p:cNvCxnSpPr/>
                <p:nvPr/>
              </p:nvCxnSpPr>
              <p:spPr>
                <a:xfrm>
                  <a:off x="9904361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72" name="Line 7"/>
          <p:cNvSpPr>
            <a:spLocks noChangeShapeType="1"/>
          </p:cNvSpPr>
          <p:nvPr/>
        </p:nvSpPr>
        <p:spPr bwMode="auto">
          <a:xfrm flipV="1">
            <a:off x="2051720" y="3645024"/>
            <a:ext cx="230425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73" name="Line 7"/>
          <p:cNvSpPr>
            <a:spLocks noChangeShapeType="1"/>
          </p:cNvSpPr>
          <p:nvPr/>
        </p:nvSpPr>
        <p:spPr bwMode="auto">
          <a:xfrm flipV="1">
            <a:off x="323528" y="3645024"/>
            <a:ext cx="10081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374" name="Skupina 373"/>
          <p:cNvGrpSpPr>
            <a:grpSpLocks noChangeAspect="1"/>
          </p:cNvGrpSpPr>
          <p:nvPr/>
        </p:nvGrpSpPr>
        <p:grpSpPr>
          <a:xfrm>
            <a:off x="1763688" y="3573016"/>
            <a:ext cx="51014" cy="124988"/>
            <a:chOff x="9828584" y="4075139"/>
            <a:chExt cx="75777" cy="169277"/>
          </a:xfrm>
        </p:grpSpPr>
        <p:cxnSp>
          <p:nvCxnSpPr>
            <p:cNvPr id="375" name="Přímá spojnice 191"/>
            <p:cNvCxnSpPr/>
            <p:nvPr/>
          </p:nvCxnSpPr>
          <p:spPr>
            <a:xfrm>
              <a:off x="9828584" y="4075139"/>
              <a:ext cx="0" cy="1692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Přímá spojnice 192"/>
            <p:cNvCxnSpPr/>
            <p:nvPr/>
          </p:nvCxnSpPr>
          <p:spPr>
            <a:xfrm>
              <a:off x="9904361" y="4075139"/>
              <a:ext cx="0" cy="1692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7" name="Skupina 376"/>
          <p:cNvGrpSpPr/>
          <p:nvPr/>
        </p:nvGrpSpPr>
        <p:grpSpPr>
          <a:xfrm>
            <a:off x="7524328" y="3284984"/>
            <a:ext cx="1291108" cy="1045420"/>
            <a:chOff x="7452320" y="2780928"/>
            <a:chExt cx="1291108" cy="1045420"/>
          </a:xfrm>
        </p:grpSpPr>
        <p:sp>
          <p:nvSpPr>
            <p:cNvPr id="378" name="Volný tvar 377"/>
            <p:cNvSpPr/>
            <p:nvPr/>
          </p:nvSpPr>
          <p:spPr>
            <a:xfrm>
              <a:off x="7452320" y="2780928"/>
              <a:ext cx="1291108" cy="1045420"/>
            </a:xfrm>
            <a:custGeom>
              <a:avLst/>
              <a:gdLst>
                <a:gd name="connsiteX0" fmla="*/ 1181586 w 1598701"/>
                <a:gd name="connsiteY0" fmla="*/ 176560 h 1435714"/>
                <a:gd name="connsiteX1" fmla="*/ 594733 w 1598701"/>
                <a:gd name="connsiteY1" fmla="*/ 26435 h 1435714"/>
                <a:gd name="connsiteX2" fmla="*/ 417312 w 1598701"/>
                <a:gd name="connsiteY2" fmla="*/ 654232 h 1435714"/>
                <a:gd name="connsiteX3" fmla="*/ 21527 w 1598701"/>
                <a:gd name="connsiteY3" fmla="*/ 1145551 h 1435714"/>
                <a:gd name="connsiteX4" fmla="*/ 1140643 w 1598701"/>
                <a:gd name="connsiteY4" fmla="*/ 1432154 h 1435714"/>
                <a:gd name="connsiteX5" fmla="*/ 1550076 w 1598701"/>
                <a:gd name="connsiteY5" fmla="*/ 954483 h 1435714"/>
                <a:gd name="connsiteX6" fmla="*/ 1577371 w 1598701"/>
                <a:gd name="connsiteY6" fmla="*/ 613289 h 1435714"/>
                <a:gd name="connsiteX7" fmla="*/ 1427246 w 1598701"/>
                <a:gd name="connsiteY7" fmla="*/ 340333 h 1435714"/>
                <a:gd name="connsiteX8" fmla="*/ 1427246 w 1598701"/>
                <a:gd name="connsiteY8" fmla="*/ 340333 h 1435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98701" h="1435714">
                  <a:moveTo>
                    <a:pt x="1181586" y="176560"/>
                  </a:moveTo>
                  <a:cubicBezTo>
                    <a:pt x="951849" y="61691"/>
                    <a:pt x="722112" y="-53177"/>
                    <a:pt x="594733" y="26435"/>
                  </a:cubicBezTo>
                  <a:cubicBezTo>
                    <a:pt x="467354" y="106047"/>
                    <a:pt x="512846" y="467713"/>
                    <a:pt x="417312" y="654232"/>
                  </a:cubicBezTo>
                  <a:cubicBezTo>
                    <a:pt x="321778" y="840751"/>
                    <a:pt x="-99028" y="1015897"/>
                    <a:pt x="21527" y="1145551"/>
                  </a:cubicBezTo>
                  <a:cubicBezTo>
                    <a:pt x="142082" y="1275205"/>
                    <a:pt x="885885" y="1463999"/>
                    <a:pt x="1140643" y="1432154"/>
                  </a:cubicBezTo>
                  <a:cubicBezTo>
                    <a:pt x="1395401" y="1400309"/>
                    <a:pt x="1477288" y="1090961"/>
                    <a:pt x="1550076" y="954483"/>
                  </a:cubicBezTo>
                  <a:cubicBezTo>
                    <a:pt x="1622864" y="818006"/>
                    <a:pt x="1597843" y="715647"/>
                    <a:pt x="1577371" y="613289"/>
                  </a:cubicBezTo>
                  <a:cubicBezTo>
                    <a:pt x="1556899" y="510931"/>
                    <a:pt x="1427246" y="340333"/>
                    <a:pt x="1427246" y="340333"/>
                  </a:cubicBezTo>
                  <a:lnTo>
                    <a:pt x="1427246" y="340333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FF"/>
                </a:solidFill>
                <a:latin typeface="Cambria" pitchFamily="18" charset="0"/>
              </a:endParaRPr>
            </a:p>
          </p:txBody>
        </p:sp>
        <p:grpSp>
          <p:nvGrpSpPr>
            <p:cNvPr id="379" name="Skupina 378"/>
            <p:cNvGrpSpPr/>
            <p:nvPr/>
          </p:nvGrpSpPr>
          <p:grpSpPr>
            <a:xfrm>
              <a:off x="7785836" y="3277248"/>
              <a:ext cx="637532" cy="315367"/>
              <a:chOff x="3422287" y="2441539"/>
              <a:chExt cx="637532" cy="315367"/>
            </a:xfrm>
          </p:grpSpPr>
          <p:sp>
            <p:nvSpPr>
              <p:cNvPr id="389" name="TextovéPole 388"/>
              <p:cNvSpPr txBox="1"/>
              <p:nvPr/>
            </p:nvSpPr>
            <p:spPr>
              <a:xfrm>
                <a:off x="3422287" y="2479907"/>
                <a:ext cx="40861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dirty="0" smtClean="0">
                    <a:latin typeface="Arial" pitchFamily="34" charset="0"/>
                    <a:cs typeface="Arial" pitchFamily="34" charset="0"/>
                  </a:rPr>
                  <a:t>4</a:t>
                </a:r>
                <a:endParaRPr lang="cs-CZ" sz="1200" dirty="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390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668507" y="2441539"/>
                <a:ext cx="391312" cy="252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</p:grpSp>
        <p:grpSp>
          <p:nvGrpSpPr>
            <p:cNvPr id="380" name="Skupina 379"/>
            <p:cNvGrpSpPr>
              <a:grpSpLocks noChangeAspect="1"/>
            </p:cNvGrpSpPr>
            <p:nvPr/>
          </p:nvGrpSpPr>
          <p:grpSpPr>
            <a:xfrm>
              <a:off x="8148622" y="3157257"/>
              <a:ext cx="158179" cy="119991"/>
              <a:chOff x="5148064" y="2564904"/>
              <a:chExt cx="726071" cy="550783"/>
            </a:xfrm>
          </p:grpSpPr>
          <p:grpSp>
            <p:nvGrpSpPr>
              <p:cNvPr id="382" name="Skupina 5"/>
              <p:cNvGrpSpPr/>
              <p:nvPr/>
            </p:nvGrpSpPr>
            <p:grpSpPr>
              <a:xfrm>
                <a:off x="5322433" y="2677425"/>
                <a:ext cx="360040" cy="373517"/>
                <a:chOff x="4402225" y="2361587"/>
                <a:chExt cx="426013" cy="432000"/>
              </a:xfrm>
            </p:grpSpPr>
            <p:cxnSp>
              <p:nvCxnSpPr>
                <p:cNvPr id="387" name="Přímá spojnice 10"/>
                <p:cNvCxnSpPr/>
                <p:nvPr/>
              </p:nvCxnSpPr>
              <p:spPr>
                <a:xfrm>
                  <a:off x="4402225" y="2376986"/>
                  <a:ext cx="426013" cy="41660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8" name="Přímá spojnice 11"/>
                <p:cNvCxnSpPr/>
                <p:nvPr/>
              </p:nvCxnSpPr>
              <p:spPr>
                <a:xfrm flipV="1">
                  <a:off x="4402225" y="2361587"/>
                  <a:ext cx="426013" cy="432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3" name="Skupina 6"/>
              <p:cNvGrpSpPr>
                <a:grpSpLocks noChangeAspect="1"/>
              </p:cNvGrpSpPr>
              <p:nvPr/>
            </p:nvGrpSpPr>
            <p:grpSpPr>
              <a:xfrm>
                <a:off x="5148064" y="2564904"/>
                <a:ext cx="726071" cy="550783"/>
                <a:chOff x="5148064" y="2564904"/>
                <a:chExt cx="726071" cy="550783"/>
              </a:xfrm>
            </p:grpSpPr>
            <p:cxnSp>
              <p:nvCxnSpPr>
                <p:cNvPr id="384" name="Přímá spojnice 7"/>
                <p:cNvCxnSpPr/>
                <p:nvPr/>
              </p:nvCxnSpPr>
              <p:spPr>
                <a:xfrm>
                  <a:off x="5148064" y="2564904"/>
                  <a:ext cx="71713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5" name="Přímá spojnice 8"/>
                <p:cNvCxnSpPr/>
                <p:nvPr/>
              </p:nvCxnSpPr>
              <p:spPr>
                <a:xfrm flipH="1" flipV="1">
                  <a:off x="5865026" y="2564904"/>
                  <a:ext cx="9109" cy="55078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6" name="Přímá spojnice 9"/>
                <p:cNvCxnSpPr/>
                <p:nvPr/>
              </p:nvCxnSpPr>
              <p:spPr>
                <a:xfrm flipV="1">
                  <a:off x="5148064" y="2564904"/>
                  <a:ext cx="0" cy="55078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81" name="Rectangle 168"/>
            <p:cNvSpPr>
              <a:spLocks noChangeArrowheads="1"/>
            </p:cNvSpPr>
            <p:nvPr/>
          </p:nvSpPr>
          <p:spPr bwMode="auto">
            <a:xfrm rot="1952762">
              <a:off x="8345460" y="2815173"/>
              <a:ext cx="339724" cy="276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cs-CZ" sz="1200" b="1" dirty="0" smtClean="0">
                  <a:solidFill>
                    <a:srgbClr val="0000FF"/>
                  </a:solidFill>
                </a:rPr>
                <a:t> </a:t>
              </a:r>
              <a:r>
                <a:rPr lang="en-US" sz="1200" b="1" dirty="0" smtClean="0"/>
                <a:t>X</a:t>
              </a:r>
              <a:r>
                <a:rPr lang="cs-CZ" sz="1200" b="1" dirty="0" smtClean="0">
                  <a:solidFill>
                    <a:srgbClr val="0000FF"/>
                  </a:solidFill>
                </a:rPr>
                <a:t> </a:t>
              </a:r>
              <a:endParaRPr lang="cs-CZ" sz="12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342" name="Skupina 341"/>
          <p:cNvGrpSpPr/>
          <p:nvPr/>
        </p:nvGrpSpPr>
        <p:grpSpPr>
          <a:xfrm>
            <a:off x="179512" y="1888661"/>
            <a:ext cx="2648701" cy="4416889"/>
            <a:chOff x="179512" y="1888661"/>
            <a:chExt cx="2648701" cy="4416889"/>
          </a:xfrm>
        </p:grpSpPr>
        <p:sp>
          <p:nvSpPr>
            <p:cNvPr id="162" name="AutoShape 69"/>
            <p:cNvSpPr>
              <a:spLocks noChangeArrowheads="1"/>
            </p:cNvSpPr>
            <p:nvPr/>
          </p:nvSpPr>
          <p:spPr bwMode="auto">
            <a:xfrm rot="19617509">
              <a:off x="2095557" y="4696972"/>
              <a:ext cx="228600" cy="228600"/>
            </a:xfrm>
            <a:prstGeom prst="flowChartSummingJunction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283" name="Skupina 193"/>
            <p:cNvGrpSpPr>
              <a:grpSpLocks noChangeAspect="1"/>
            </p:cNvGrpSpPr>
            <p:nvPr/>
          </p:nvGrpSpPr>
          <p:grpSpPr>
            <a:xfrm rot="1558683">
              <a:off x="1682107" y="4863569"/>
              <a:ext cx="282793" cy="1336649"/>
              <a:chOff x="7812360" y="4005064"/>
              <a:chExt cx="432048" cy="2304256"/>
            </a:xfrm>
          </p:grpSpPr>
          <p:sp>
            <p:nvSpPr>
              <p:cNvPr id="286" name="Oblouk 285"/>
              <p:cNvSpPr/>
              <p:nvPr/>
            </p:nvSpPr>
            <p:spPr>
              <a:xfrm>
                <a:off x="7812360" y="5157192"/>
                <a:ext cx="432048" cy="288032"/>
              </a:xfrm>
              <a:prstGeom prst="arc">
                <a:avLst>
                  <a:gd name="adj1" fmla="val 16200000"/>
                  <a:gd name="adj2" fmla="val 5539612"/>
                </a:avLst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89" name="Oblouk 288"/>
              <p:cNvSpPr/>
              <p:nvPr/>
            </p:nvSpPr>
            <p:spPr>
              <a:xfrm>
                <a:off x="7812360" y="5445224"/>
                <a:ext cx="432048" cy="288032"/>
              </a:xfrm>
              <a:prstGeom prst="arc">
                <a:avLst>
                  <a:gd name="adj1" fmla="val 16200000"/>
                  <a:gd name="adj2" fmla="val 5539612"/>
                </a:avLst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90" name="Oblouk 289"/>
              <p:cNvSpPr/>
              <p:nvPr/>
            </p:nvSpPr>
            <p:spPr>
              <a:xfrm>
                <a:off x="7812360" y="5733256"/>
                <a:ext cx="432048" cy="288032"/>
              </a:xfrm>
              <a:prstGeom prst="arc">
                <a:avLst>
                  <a:gd name="adj1" fmla="val 16200000"/>
                  <a:gd name="adj2" fmla="val 5539612"/>
                </a:avLst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91" name="Oblouk 290"/>
              <p:cNvSpPr/>
              <p:nvPr/>
            </p:nvSpPr>
            <p:spPr>
              <a:xfrm>
                <a:off x="7812360" y="4293096"/>
                <a:ext cx="432048" cy="288032"/>
              </a:xfrm>
              <a:prstGeom prst="arc">
                <a:avLst>
                  <a:gd name="adj1" fmla="val 16200000"/>
                  <a:gd name="adj2" fmla="val 5539612"/>
                </a:avLst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95" name="Oblouk 294"/>
              <p:cNvSpPr/>
              <p:nvPr/>
            </p:nvSpPr>
            <p:spPr>
              <a:xfrm>
                <a:off x="7812360" y="4581128"/>
                <a:ext cx="432048" cy="288032"/>
              </a:xfrm>
              <a:prstGeom prst="arc">
                <a:avLst>
                  <a:gd name="adj1" fmla="val 16200000"/>
                  <a:gd name="adj2" fmla="val 5539612"/>
                </a:avLst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99" name="Oblouk 298"/>
              <p:cNvSpPr/>
              <p:nvPr/>
            </p:nvSpPr>
            <p:spPr>
              <a:xfrm>
                <a:off x="7812360" y="4869160"/>
                <a:ext cx="432048" cy="288032"/>
              </a:xfrm>
              <a:prstGeom prst="arc">
                <a:avLst>
                  <a:gd name="adj1" fmla="val 16200000"/>
                  <a:gd name="adj2" fmla="val 5539612"/>
                </a:avLst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00" name="Oblouk 299"/>
              <p:cNvSpPr/>
              <p:nvPr/>
            </p:nvSpPr>
            <p:spPr>
              <a:xfrm>
                <a:off x="7812360" y="6021288"/>
                <a:ext cx="432048" cy="288032"/>
              </a:xfrm>
              <a:prstGeom prst="arc">
                <a:avLst>
                  <a:gd name="adj1" fmla="val 16200000"/>
                  <a:gd name="adj2" fmla="val 5539612"/>
                </a:avLst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01" name="Oblouk 300"/>
              <p:cNvSpPr/>
              <p:nvPr/>
            </p:nvSpPr>
            <p:spPr>
              <a:xfrm>
                <a:off x="7812360" y="4005064"/>
                <a:ext cx="432048" cy="288032"/>
              </a:xfrm>
              <a:prstGeom prst="arc">
                <a:avLst>
                  <a:gd name="adj1" fmla="val 16200000"/>
                  <a:gd name="adj2" fmla="val 5539612"/>
                </a:avLst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340" name="Skupina 339"/>
            <p:cNvGrpSpPr/>
            <p:nvPr/>
          </p:nvGrpSpPr>
          <p:grpSpPr>
            <a:xfrm>
              <a:off x="179512" y="1888661"/>
              <a:ext cx="2648701" cy="4416889"/>
              <a:chOff x="179512" y="1888661"/>
              <a:chExt cx="2648701" cy="4416889"/>
            </a:xfrm>
          </p:grpSpPr>
          <p:grpSp>
            <p:nvGrpSpPr>
              <p:cNvPr id="229" name="Skupina 149"/>
              <p:cNvGrpSpPr/>
              <p:nvPr/>
            </p:nvGrpSpPr>
            <p:grpSpPr>
              <a:xfrm rot="1282938">
                <a:off x="1407418" y="2247332"/>
                <a:ext cx="400280" cy="886268"/>
                <a:chOff x="1249481" y="2814442"/>
                <a:chExt cx="400280" cy="886268"/>
              </a:xfrm>
            </p:grpSpPr>
            <p:sp>
              <p:nvSpPr>
                <p:cNvPr id="147" name="Line 6"/>
                <p:cNvSpPr>
                  <a:spLocks noChangeShapeType="1"/>
                </p:cNvSpPr>
                <p:nvPr/>
              </p:nvSpPr>
              <p:spPr bwMode="auto">
                <a:xfrm flipH="1" flipV="1">
                  <a:off x="1402931" y="2814442"/>
                  <a:ext cx="246830" cy="847106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48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1249481" y="2822135"/>
                  <a:ext cx="153450" cy="49319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49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1496311" y="3651391"/>
                  <a:ext cx="153450" cy="49319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160" name="AutoShape 69"/>
              <p:cNvSpPr>
                <a:spLocks noChangeArrowheads="1"/>
              </p:cNvSpPr>
              <p:nvPr/>
            </p:nvSpPr>
            <p:spPr bwMode="auto">
              <a:xfrm rot="19617509">
                <a:off x="2599613" y="1888661"/>
                <a:ext cx="228600" cy="228600"/>
              </a:xfrm>
              <a:prstGeom prst="flowChartSummingJunction">
                <a:avLst/>
              </a:prstGeom>
              <a:noFill/>
              <a:ln w="25400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grpSp>
            <p:nvGrpSpPr>
              <p:cNvPr id="246" name="Skupina 192"/>
              <p:cNvGrpSpPr>
                <a:grpSpLocks noChangeAspect="1"/>
              </p:cNvGrpSpPr>
              <p:nvPr/>
            </p:nvGrpSpPr>
            <p:grpSpPr>
              <a:xfrm rot="600905">
                <a:off x="2442272" y="2118121"/>
                <a:ext cx="243000" cy="1200305"/>
                <a:chOff x="7812360" y="4005064"/>
                <a:chExt cx="432048" cy="2304256"/>
              </a:xfrm>
            </p:grpSpPr>
            <p:sp>
              <p:nvSpPr>
                <p:cNvPr id="185" name="Oblouk 184"/>
                <p:cNvSpPr/>
                <p:nvPr/>
              </p:nvSpPr>
              <p:spPr>
                <a:xfrm>
                  <a:off x="7812360" y="5157192"/>
                  <a:ext cx="432048" cy="288032"/>
                </a:xfrm>
                <a:prstGeom prst="arc">
                  <a:avLst>
                    <a:gd name="adj1" fmla="val 16200000"/>
                    <a:gd name="adj2" fmla="val 5539612"/>
                  </a:avLst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86" name="Oblouk 185"/>
                <p:cNvSpPr/>
                <p:nvPr/>
              </p:nvSpPr>
              <p:spPr>
                <a:xfrm>
                  <a:off x="7812360" y="5445224"/>
                  <a:ext cx="432048" cy="288032"/>
                </a:xfrm>
                <a:prstGeom prst="arc">
                  <a:avLst>
                    <a:gd name="adj1" fmla="val 16200000"/>
                    <a:gd name="adj2" fmla="val 5539612"/>
                  </a:avLst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87" name="Oblouk 186"/>
                <p:cNvSpPr/>
                <p:nvPr/>
              </p:nvSpPr>
              <p:spPr>
                <a:xfrm>
                  <a:off x="7812360" y="5733256"/>
                  <a:ext cx="432048" cy="288032"/>
                </a:xfrm>
                <a:prstGeom prst="arc">
                  <a:avLst>
                    <a:gd name="adj1" fmla="val 16200000"/>
                    <a:gd name="adj2" fmla="val 5539612"/>
                  </a:avLst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88" name="Oblouk 187"/>
                <p:cNvSpPr/>
                <p:nvPr/>
              </p:nvSpPr>
              <p:spPr>
                <a:xfrm>
                  <a:off x="7812360" y="4293096"/>
                  <a:ext cx="432048" cy="288032"/>
                </a:xfrm>
                <a:prstGeom prst="arc">
                  <a:avLst>
                    <a:gd name="adj1" fmla="val 16200000"/>
                    <a:gd name="adj2" fmla="val 5539612"/>
                  </a:avLst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89" name="Oblouk 188"/>
                <p:cNvSpPr/>
                <p:nvPr/>
              </p:nvSpPr>
              <p:spPr>
                <a:xfrm>
                  <a:off x="7812360" y="4581128"/>
                  <a:ext cx="432048" cy="288032"/>
                </a:xfrm>
                <a:prstGeom prst="arc">
                  <a:avLst>
                    <a:gd name="adj1" fmla="val 16200000"/>
                    <a:gd name="adj2" fmla="val 5539612"/>
                  </a:avLst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90" name="Oblouk 189"/>
                <p:cNvSpPr/>
                <p:nvPr/>
              </p:nvSpPr>
              <p:spPr>
                <a:xfrm>
                  <a:off x="7812360" y="4869160"/>
                  <a:ext cx="432048" cy="288032"/>
                </a:xfrm>
                <a:prstGeom prst="arc">
                  <a:avLst>
                    <a:gd name="adj1" fmla="val 16200000"/>
                    <a:gd name="adj2" fmla="val 5539612"/>
                  </a:avLst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91" name="Oblouk 190"/>
                <p:cNvSpPr/>
                <p:nvPr/>
              </p:nvSpPr>
              <p:spPr>
                <a:xfrm>
                  <a:off x="7812360" y="6021288"/>
                  <a:ext cx="432048" cy="288032"/>
                </a:xfrm>
                <a:prstGeom prst="arc">
                  <a:avLst>
                    <a:gd name="adj1" fmla="val 16200000"/>
                    <a:gd name="adj2" fmla="val 5539612"/>
                  </a:avLst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92" name="Oblouk 191"/>
                <p:cNvSpPr/>
                <p:nvPr/>
              </p:nvSpPr>
              <p:spPr>
                <a:xfrm>
                  <a:off x="7812360" y="4005064"/>
                  <a:ext cx="432048" cy="288032"/>
                </a:xfrm>
                <a:prstGeom prst="arc">
                  <a:avLst>
                    <a:gd name="adj1" fmla="val 16200000"/>
                    <a:gd name="adj2" fmla="val 5539612"/>
                  </a:avLst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247" name="Skupina 193"/>
              <p:cNvGrpSpPr>
                <a:grpSpLocks noChangeAspect="1"/>
              </p:cNvGrpSpPr>
              <p:nvPr/>
            </p:nvGrpSpPr>
            <p:grpSpPr>
              <a:xfrm rot="600905">
                <a:off x="2246426" y="3295201"/>
                <a:ext cx="243000" cy="1432365"/>
                <a:chOff x="7812360" y="4005064"/>
                <a:chExt cx="432048" cy="2304256"/>
              </a:xfrm>
            </p:grpSpPr>
            <p:sp>
              <p:nvSpPr>
                <p:cNvPr id="195" name="Oblouk 194"/>
                <p:cNvSpPr/>
                <p:nvPr/>
              </p:nvSpPr>
              <p:spPr>
                <a:xfrm>
                  <a:off x="7812360" y="5157192"/>
                  <a:ext cx="432048" cy="288032"/>
                </a:xfrm>
                <a:prstGeom prst="arc">
                  <a:avLst>
                    <a:gd name="adj1" fmla="val 16200000"/>
                    <a:gd name="adj2" fmla="val 5539612"/>
                  </a:avLst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96" name="Oblouk 195"/>
                <p:cNvSpPr/>
                <p:nvPr/>
              </p:nvSpPr>
              <p:spPr>
                <a:xfrm>
                  <a:off x="7812360" y="5445224"/>
                  <a:ext cx="432048" cy="288032"/>
                </a:xfrm>
                <a:prstGeom prst="arc">
                  <a:avLst>
                    <a:gd name="adj1" fmla="val 16200000"/>
                    <a:gd name="adj2" fmla="val 5539612"/>
                  </a:avLst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97" name="Oblouk 196"/>
                <p:cNvSpPr/>
                <p:nvPr/>
              </p:nvSpPr>
              <p:spPr>
                <a:xfrm>
                  <a:off x="7812360" y="5733256"/>
                  <a:ext cx="432048" cy="288032"/>
                </a:xfrm>
                <a:prstGeom prst="arc">
                  <a:avLst>
                    <a:gd name="adj1" fmla="val 16200000"/>
                    <a:gd name="adj2" fmla="val 5539612"/>
                  </a:avLst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98" name="Oblouk 197"/>
                <p:cNvSpPr/>
                <p:nvPr/>
              </p:nvSpPr>
              <p:spPr>
                <a:xfrm>
                  <a:off x="7812360" y="4293096"/>
                  <a:ext cx="432048" cy="288032"/>
                </a:xfrm>
                <a:prstGeom prst="arc">
                  <a:avLst>
                    <a:gd name="adj1" fmla="val 16200000"/>
                    <a:gd name="adj2" fmla="val 5539612"/>
                  </a:avLst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99" name="Oblouk 198"/>
                <p:cNvSpPr/>
                <p:nvPr/>
              </p:nvSpPr>
              <p:spPr>
                <a:xfrm>
                  <a:off x="7812360" y="4581128"/>
                  <a:ext cx="432048" cy="288032"/>
                </a:xfrm>
                <a:prstGeom prst="arc">
                  <a:avLst>
                    <a:gd name="adj1" fmla="val 16200000"/>
                    <a:gd name="adj2" fmla="val 5539612"/>
                  </a:avLst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00" name="Oblouk 199"/>
                <p:cNvSpPr/>
                <p:nvPr/>
              </p:nvSpPr>
              <p:spPr>
                <a:xfrm>
                  <a:off x="7812360" y="4869160"/>
                  <a:ext cx="432048" cy="288032"/>
                </a:xfrm>
                <a:prstGeom prst="arc">
                  <a:avLst>
                    <a:gd name="adj1" fmla="val 16200000"/>
                    <a:gd name="adj2" fmla="val 5539612"/>
                  </a:avLst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01" name="Oblouk 200"/>
                <p:cNvSpPr/>
                <p:nvPr/>
              </p:nvSpPr>
              <p:spPr>
                <a:xfrm>
                  <a:off x="7812360" y="6021288"/>
                  <a:ext cx="432048" cy="288032"/>
                </a:xfrm>
                <a:prstGeom prst="arc">
                  <a:avLst>
                    <a:gd name="adj1" fmla="val 16200000"/>
                    <a:gd name="adj2" fmla="val 5539612"/>
                  </a:avLst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02" name="Oblouk 201"/>
                <p:cNvSpPr/>
                <p:nvPr/>
              </p:nvSpPr>
              <p:spPr>
                <a:xfrm>
                  <a:off x="7812360" y="4005064"/>
                  <a:ext cx="432048" cy="288032"/>
                </a:xfrm>
                <a:prstGeom prst="arc">
                  <a:avLst>
                    <a:gd name="adj1" fmla="val 16200000"/>
                    <a:gd name="adj2" fmla="val 5539612"/>
                  </a:avLst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260" name="Skupina 149"/>
              <p:cNvGrpSpPr/>
              <p:nvPr/>
            </p:nvGrpSpPr>
            <p:grpSpPr>
              <a:xfrm rot="1883080">
                <a:off x="1173094" y="3612409"/>
                <a:ext cx="400280" cy="886268"/>
                <a:chOff x="1249481" y="2814442"/>
                <a:chExt cx="400280" cy="886268"/>
              </a:xfrm>
            </p:grpSpPr>
            <p:sp>
              <p:nvSpPr>
                <p:cNvPr id="263" name="Line 6"/>
                <p:cNvSpPr>
                  <a:spLocks noChangeShapeType="1"/>
                </p:cNvSpPr>
                <p:nvPr/>
              </p:nvSpPr>
              <p:spPr bwMode="auto">
                <a:xfrm flipH="1" flipV="1">
                  <a:off x="1402931" y="2814442"/>
                  <a:ext cx="246830" cy="847106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65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1249481" y="2822135"/>
                  <a:ext cx="153450" cy="49319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68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1496311" y="3651391"/>
                  <a:ext cx="153450" cy="49319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302" name="Line 7"/>
              <p:cNvSpPr>
                <a:spLocks noChangeShapeType="1"/>
              </p:cNvSpPr>
              <p:nvPr/>
            </p:nvSpPr>
            <p:spPr bwMode="auto">
              <a:xfrm>
                <a:off x="1979712" y="2060848"/>
                <a:ext cx="641656" cy="2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3" name="AutoShape 69"/>
              <p:cNvSpPr>
                <a:spLocks noChangeArrowheads="1"/>
              </p:cNvSpPr>
              <p:nvPr/>
            </p:nvSpPr>
            <p:spPr bwMode="auto">
              <a:xfrm rot="19617509">
                <a:off x="1735516" y="1960668"/>
                <a:ext cx="228600" cy="228600"/>
              </a:xfrm>
              <a:prstGeom prst="flowChartSummingJunction">
                <a:avLst/>
              </a:prstGeom>
              <a:noFill/>
              <a:ln w="25400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4" name="AutoShape 69"/>
              <p:cNvSpPr>
                <a:spLocks noChangeArrowheads="1"/>
              </p:cNvSpPr>
              <p:nvPr/>
            </p:nvSpPr>
            <p:spPr bwMode="auto">
              <a:xfrm rot="19617509">
                <a:off x="1231459" y="4696972"/>
                <a:ext cx="228600" cy="228600"/>
              </a:xfrm>
              <a:prstGeom prst="flowChartSummingJunction">
                <a:avLst/>
              </a:prstGeom>
              <a:noFill/>
              <a:ln w="25400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6" name="Line 7"/>
              <p:cNvSpPr>
                <a:spLocks noChangeShapeType="1"/>
              </p:cNvSpPr>
              <p:nvPr/>
            </p:nvSpPr>
            <p:spPr bwMode="auto">
              <a:xfrm>
                <a:off x="1115616" y="2060848"/>
                <a:ext cx="641656" cy="2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8" name="Line 7"/>
              <p:cNvSpPr>
                <a:spLocks noChangeShapeType="1"/>
              </p:cNvSpPr>
              <p:nvPr/>
            </p:nvSpPr>
            <p:spPr bwMode="auto">
              <a:xfrm>
                <a:off x="899592" y="4797152"/>
                <a:ext cx="353624" cy="2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310" name="Skupina 309"/>
              <p:cNvGrpSpPr>
                <a:grpSpLocks noChangeAspect="1"/>
              </p:cNvGrpSpPr>
              <p:nvPr/>
            </p:nvGrpSpPr>
            <p:grpSpPr>
              <a:xfrm>
                <a:off x="971600" y="1988840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312" name="Přímá spojnice 191"/>
                <p:cNvCxnSpPr/>
                <p:nvPr/>
              </p:nvCxnSpPr>
              <p:spPr>
                <a:xfrm>
                  <a:off x="9828584" y="4075139"/>
                  <a:ext cx="0" cy="169277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3" name="Přímá spojnice 192"/>
                <p:cNvCxnSpPr/>
                <p:nvPr/>
              </p:nvCxnSpPr>
              <p:spPr>
                <a:xfrm>
                  <a:off x="9904361" y="4075139"/>
                  <a:ext cx="0" cy="169277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6" name="Skupina 315"/>
              <p:cNvGrpSpPr>
                <a:grpSpLocks noChangeAspect="1"/>
              </p:cNvGrpSpPr>
              <p:nvPr/>
            </p:nvGrpSpPr>
            <p:grpSpPr>
              <a:xfrm>
                <a:off x="755576" y="4725144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317" name="Přímá spojnice 191"/>
                <p:cNvCxnSpPr/>
                <p:nvPr/>
              </p:nvCxnSpPr>
              <p:spPr>
                <a:xfrm>
                  <a:off x="9828584" y="4075139"/>
                  <a:ext cx="0" cy="169277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8" name="Přímá spojnice 192"/>
                <p:cNvCxnSpPr/>
                <p:nvPr/>
              </p:nvCxnSpPr>
              <p:spPr>
                <a:xfrm>
                  <a:off x="9904361" y="4075139"/>
                  <a:ext cx="0" cy="169277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9" name="Line 7"/>
              <p:cNvSpPr>
                <a:spLocks noChangeShapeType="1"/>
              </p:cNvSpPr>
              <p:nvPr/>
            </p:nvSpPr>
            <p:spPr bwMode="auto">
              <a:xfrm>
                <a:off x="251520" y="2060848"/>
                <a:ext cx="641656" cy="2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0" name="Line 7"/>
              <p:cNvSpPr>
                <a:spLocks noChangeShapeType="1"/>
              </p:cNvSpPr>
              <p:nvPr/>
            </p:nvSpPr>
            <p:spPr bwMode="auto">
              <a:xfrm>
                <a:off x="251520" y="4797152"/>
                <a:ext cx="425632" cy="2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1" name="Volný tvar 320"/>
              <p:cNvSpPr/>
              <p:nvPr/>
            </p:nvSpPr>
            <p:spPr>
              <a:xfrm>
                <a:off x="1400175" y="2190750"/>
                <a:ext cx="557212" cy="2514600"/>
              </a:xfrm>
              <a:custGeom>
                <a:avLst/>
                <a:gdLst>
                  <a:gd name="connsiteX0" fmla="*/ 447675 w 557212"/>
                  <a:gd name="connsiteY0" fmla="*/ 0 h 2514600"/>
                  <a:gd name="connsiteX1" fmla="*/ 542925 w 557212"/>
                  <a:gd name="connsiteY1" fmla="*/ 542925 h 2514600"/>
                  <a:gd name="connsiteX2" fmla="*/ 361950 w 557212"/>
                  <a:gd name="connsiteY2" fmla="*/ 923925 h 2514600"/>
                  <a:gd name="connsiteX3" fmla="*/ 200025 w 557212"/>
                  <a:gd name="connsiteY3" fmla="*/ 1809750 h 2514600"/>
                  <a:gd name="connsiteX4" fmla="*/ 0 w 557212"/>
                  <a:gd name="connsiteY4" fmla="*/ 2514600 h 2514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57212" h="2514600">
                    <a:moveTo>
                      <a:pt x="447675" y="0"/>
                    </a:moveTo>
                    <a:cubicBezTo>
                      <a:pt x="502443" y="194469"/>
                      <a:pt x="557212" y="388938"/>
                      <a:pt x="542925" y="542925"/>
                    </a:cubicBezTo>
                    <a:cubicBezTo>
                      <a:pt x="528638" y="696912"/>
                      <a:pt x="419100" y="712788"/>
                      <a:pt x="361950" y="923925"/>
                    </a:cubicBezTo>
                    <a:cubicBezTo>
                      <a:pt x="304800" y="1135062"/>
                      <a:pt x="260350" y="1544638"/>
                      <a:pt x="200025" y="1809750"/>
                    </a:cubicBezTo>
                    <a:cubicBezTo>
                      <a:pt x="139700" y="2074863"/>
                      <a:pt x="69850" y="2294731"/>
                      <a:pt x="0" y="2514600"/>
                    </a:cubicBezTo>
                  </a:path>
                </a:pathLst>
              </a:cu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pSp>
            <p:nvGrpSpPr>
              <p:cNvPr id="326" name="Skupina 325"/>
              <p:cNvGrpSpPr/>
              <p:nvPr/>
            </p:nvGrpSpPr>
            <p:grpSpPr>
              <a:xfrm>
                <a:off x="1187624" y="2420888"/>
                <a:ext cx="396000" cy="471002"/>
                <a:chOff x="1127520" y="4273425"/>
                <a:chExt cx="396000" cy="471002"/>
              </a:xfrm>
            </p:grpSpPr>
            <p:cxnSp>
              <p:nvCxnSpPr>
                <p:cNvPr id="327" name="Přímá spojnice 150"/>
                <p:cNvCxnSpPr/>
                <p:nvPr/>
              </p:nvCxnSpPr>
              <p:spPr>
                <a:xfrm>
                  <a:off x="1325520" y="4273425"/>
                  <a:ext cx="0" cy="14594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328" name="Picture 2"/>
                <p:cNvPicPr preferRelativeResize="0"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27520" y="4348427"/>
                  <a:ext cx="396000" cy="3960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329" name="Skupina 328"/>
              <p:cNvGrpSpPr/>
              <p:nvPr/>
            </p:nvGrpSpPr>
            <p:grpSpPr>
              <a:xfrm>
                <a:off x="323528" y="5085184"/>
                <a:ext cx="396000" cy="471002"/>
                <a:chOff x="1127520" y="4273425"/>
                <a:chExt cx="396000" cy="471002"/>
              </a:xfrm>
            </p:grpSpPr>
            <p:cxnSp>
              <p:nvCxnSpPr>
                <p:cNvPr id="330" name="Přímá spojnice 150"/>
                <p:cNvCxnSpPr/>
                <p:nvPr/>
              </p:nvCxnSpPr>
              <p:spPr>
                <a:xfrm>
                  <a:off x="1325520" y="4273425"/>
                  <a:ext cx="0" cy="14594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331" name="Picture 2"/>
                <p:cNvPicPr preferRelativeResize="0"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27520" y="4348427"/>
                  <a:ext cx="396000" cy="3960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332" name="Skupina 149"/>
              <p:cNvGrpSpPr/>
              <p:nvPr/>
            </p:nvGrpSpPr>
            <p:grpSpPr>
              <a:xfrm rot="2678917">
                <a:off x="669038" y="5052569"/>
                <a:ext cx="400280" cy="886268"/>
                <a:chOff x="1249481" y="2814442"/>
                <a:chExt cx="400280" cy="886268"/>
              </a:xfrm>
            </p:grpSpPr>
            <p:sp>
              <p:nvSpPr>
                <p:cNvPr id="333" name="Line 6"/>
                <p:cNvSpPr>
                  <a:spLocks noChangeShapeType="1"/>
                </p:cNvSpPr>
                <p:nvPr/>
              </p:nvSpPr>
              <p:spPr bwMode="auto">
                <a:xfrm flipH="1" flipV="1">
                  <a:off x="1402931" y="2814442"/>
                  <a:ext cx="246830" cy="847106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4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1249481" y="2822135"/>
                  <a:ext cx="153450" cy="49319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5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1496311" y="3651391"/>
                  <a:ext cx="153450" cy="49319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343" name="Skupina 342"/>
              <p:cNvGrpSpPr/>
              <p:nvPr/>
            </p:nvGrpSpPr>
            <p:grpSpPr>
              <a:xfrm>
                <a:off x="179512" y="2996952"/>
                <a:ext cx="462493" cy="720080"/>
                <a:chOff x="251520" y="3068960"/>
                <a:chExt cx="462493" cy="720080"/>
              </a:xfrm>
            </p:grpSpPr>
            <p:pic>
              <p:nvPicPr>
                <p:cNvPr id="132" name="Picture 3"/>
                <p:cNvPicPr preferRelativeResize="0"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1520" y="3068960"/>
                  <a:ext cx="462493" cy="5040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338" name="Přímá spojovací čára 337"/>
                <p:cNvCxnSpPr>
                  <a:stCxn id="132" idx="1"/>
                </p:cNvCxnSpPr>
                <p:nvPr/>
              </p:nvCxnSpPr>
              <p:spPr>
                <a:xfrm>
                  <a:off x="251520" y="3320960"/>
                  <a:ext cx="0" cy="46808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9" name="Line 7"/>
              <p:cNvSpPr>
                <a:spLocks noChangeShapeType="1"/>
              </p:cNvSpPr>
              <p:nvPr/>
            </p:nvSpPr>
            <p:spPr bwMode="auto">
              <a:xfrm>
                <a:off x="1043608" y="3429000"/>
                <a:ext cx="641656" cy="2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cxnSp>
            <p:nvCxnSpPr>
              <p:cNvPr id="341" name="Přímá spojnice 191"/>
              <p:cNvCxnSpPr/>
              <p:nvPr/>
            </p:nvCxnSpPr>
            <p:spPr>
              <a:xfrm>
                <a:off x="971600" y="3356992"/>
                <a:ext cx="0" cy="1249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1" name="Volný tvar 390"/>
              <p:cNvSpPr/>
              <p:nvPr/>
            </p:nvSpPr>
            <p:spPr>
              <a:xfrm>
                <a:off x="866775" y="4943475"/>
                <a:ext cx="447675" cy="1362075"/>
              </a:xfrm>
              <a:custGeom>
                <a:avLst/>
                <a:gdLst>
                  <a:gd name="connsiteX0" fmla="*/ 447675 w 447675"/>
                  <a:gd name="connsiteY0" fmla="*/ 0 h 1362075"/>
                  <a:gd name="connsiteX1" fmla="*/ 400050 w 447675"/>
                  <a:gd name="connsiteY1" fmla="*/ 390525 h 1362075"/>
                  <a:gd name="connsiteX2" fmla="*/ 161925 w 447675"/>
                  <a:gd name="connsiteY2" fmla="*/ 561975 h 1362075"/>
                  <a:gd name="connsiteX3" fmla="*/ 0 w 447675"/>
                  <a:gd name="connsiteY3" fmla="*/ 1362075 h 1362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7675" h="1362075">
                    <a:moveTo>
                      <a:pt x="447675" y="0"/>
                    </a:moveTo>
                    <a:cubicBezTo>
                      <a:pt x="447675" y="148431"/>
                      <a:pt x="447675" y="296863"/>
                      <a:pt x="400050" y="390525"/>
                    </a:cubicBezTo>
                    <a:cubicBezTo>
                      <a:pt x="352425" y="484188"/>
                      <a:pt x="228600" y="400050"/>
                      <a:pt x="161925" y="561975"/>
                    </a:cubicBezTo>
                    <a:cubicBezTo>
                      <a:pt x="95250" y="723900"/>
                      <a:pt x="47625" y="1042987"/>
                      <a:pt x="0" y="1362075"/>
                    </a:cubicBezTo>
                  </a:path>
                </a:pathLst>
              </a:cu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pSp>
            <p:nvGrpSpPr>
              <p:cNvPr id="392" name="Group 403"/>
              <p:cNvGrpSpPr>
                <a:grpSpLocks noChangeAspect="1"/>
              </p:cNvGrpSpPr>
              <p:nvPr/>
            </p:nvGrpSpPr>
            <p:grpSpPr bwMode="auto">
              <a:xfrm>
                <a:off x="2195736" y="2636912"/>
                <a:ext cx="275847" cy="288000"/>
                <a:chOff x="1489" y="3216"/>
                <a:chExt cx="227" cy="237"/>
              </a:xfrm>
            </p:grpSpPr>
            <p:sp>
              <p:nvSpPr>
                <p:cNvPr id="398" name="Freeform 409"/>
                <p:cNvSpPr>
                  <a:spLocks/>
                </p:cNvSpPr>
                <p:nvPr/>
              </p:nvSpPr>
              <p:spPr bwMode="auto">
                <a:xfrm>
                  <a:off x="1541" y="3216"/>
                  <a:ext cx="34" cy="33"/>
                </a:xfrm>
                <a:custGeom>
                  <a:avLst/>
                  <a:gdLst/>
                  <a:ahLst/>
                  <a:cxnLst>
                    <a:cxn ang="0">
                      <a:pos x="0" y="17"/>
                    </a:cxn>
                    <a:cxn ang="0">
                      <a:pos x="1" y="10"/>
                    </a:cxn>
                    <a:cxn ang="0">
                      <a:pos x="5" y="5"/>
                    </a:cxn>
                    <a:cxn ang="0">
                      <a:pos x="11" y="1"/>
                    </a:cxn>
                    <a:cxn ang="0">
                      <a:pos x="17" y="0"/>
                    </a:cxn>
                    <a:cxn ang="0">
                      <a:pos x="24" y="1"/>
                    </a:cxn>
                    <a:cxn ang="0">
                      <a:pos x="29" y="5"/>
                    </a:cxn>
                    <a:cxn ang="0">
                      <a:pos x="34" y="10"/>
                    </a:cxn>
                    <a:cxn ang="0">
                      <a:pos x="34" y="17"/>
                    </a:cxn>
                    <a:cxn ang="0">
                      <a:pos x="34" y="23"/>
                    </a:cxn>
                    <a:cxn ang="0">
                      <a:pos x="29" y="28"/>
                    </a:cxn>
                    <a:cxn ang="0">
                      <a:pos x="24" y="31"/>
                    </a:cxn>
                    <a:cxn ang="0">
                      <a:pos x="17" y="33"/>
                    </a:cxn>
                    <a:cxn ang="0">
                      <a:pos x="11" y="31"/>
                    </a:cxn>
                    <a:cxn ang="0">
                      <a:pos x="5" y="28"/>
                    </a:cxn>
                    <a:cxn ang="0">
                      <a:pos x="1" y="23"/>
                    </a:cxn>
                    <a:cxn ang="0">
                      <a:pos x="0" y="17"/>
                    </a:cxn>
                  </a:cxnLst>
                  <a:rect l="0" t="0" r="r" b="b"/>
                  <a:pathLst>
                    <a:path w="34" h="33">
                      <a:moveTo>
                        <a:pt x="0" y="17"/>
                      </a:moveTo>
                      <a:lnTo>
                        <a:pt x="1" y="10"/>
                      </a:lnTo>
                      <a:lnTo>
                        <a:pt x="5" y="5"/>
                      </a:lnTo>
                      <a:lnTo>
                        <a:pt x="11" y="1"/>
                      </a:lnTo>
                      <a:lnTo>
                        <a:pt x="17" y="0"/>
                      </a:lnTo>
                      <a:lnTo>
                        <a:pt x="24" y="1"/>
                      </a:lnTo>
                      <a:lnTo>
                        <a:pt x="29" y="5"/>
                      </a:lnTo>
                      <a:lnTo>
                        <a:pt x="34" y="10"/>
                      </a:lnTo>
                      <a:lnTo>
                        <a:pt x="34" y="17"/>
                      </a:lnTo>
                      <a:lnTo>
                        <a:pt x="34" y="23"/>
                      </a:lnTo>
                      <a:lnTo>
                        <a:pt x="29" y="28"/>
                      </a:lnTo>
                      <a:lnTo>
                        <a:pt x="24" y="31"/>
                      </a:lnTo>
                      <a:lnTo>
                        <a:pt x="17" y="33"/>
                      </a:lnTo>
                      <a:lnTo>
                        <a:pt x="11" y="31"/>
                      </a:lnTo>
                      <a:lnTo>
                        <a:pt x="5" y="28"/>
                      </a:lnTo>
                      <a:lnTo>
                        <a:pt x="1" y="23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5875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99" name="Freeform 410"/>
                <p:cNvSpPr>
                  <a:spLocks/>
                </p:cNvSpPr>
                <p:nvPr/>
              </p:nvSpPr>
              <p:spPr bwMode="auto">
                <a:xfrm>
                  <a:off x="1602" y="3216"/>
                  <a:ext cx="34" cy="33"/>
                </a:xfrm>
                <a:custGeom>
                  <a:avLst/>
                  <a:gdLst/>
                  <a:ahLst/>
                  <a:cxnLst>
                    <a:cxn ang="0">
                      <a:pos x="0" y="17"/>
                    </a:cxn>
                    <a:cxn ang="0">
                      <a:pos x="1" y="10"/>
                    </a:cxn>
                    <a:cxn ang="0">
                      <a:pos x="5" y="5"/>
                    </a:cxn>
                    <a:cxn ang="0">
                      <a:pos x="10" y="1"/>
                    </a:cxn>
                    <a:cxn ang="0">
                      <a:pos x="16" y="0"/>
                    </a:cxn>
                    <a:cxn ang="0">
                      <a:pos x="23" y="1"/>
                    </a:cxn>
                    <a:cxn ang="0">
                      <a:pos x="29" y="5"/>
                    </a:cxn>
                    <a:cxn ang="0">
                      <a:pos x="32" y="10"/>
                    </a:cxn>
                    <a:cxn ang="0">
                      <a:pos x="34" y="17"/>
                    </a:cxn>
                    <a:cxn ang="0">
                      <a:pos x="32" y="23"/>
                    </a:cxn>
                    <a:cxn ang="0">
                      <a:pos x="29" y="28"/>
                    </a:cxn>
                    <a:cxn ang="0">
                      <a:pos x="23" y="31"/>
                    </a:cxn>
                    <a:cxn ang="0">
                      <a:pos x="16" y="33"/>
                    </a:cxn>
                    <a:cxn ang="0">
                      <a:pos x="10" y="31"/>
                    </a:cxn>
                    <a:cxn ang="0">
                      <a:pos x="5" y="28"/>
                    </a:cxn>
                    <a:cxn ang="0">
                      <a:pos x="1" y="23"/>
                    </a:cxn>
                    <a:cxn ang="0">
                      <a:pos x="0" y="17"/>
                    </a:cxn>
                  </a:cxnLst>
                  <a:rect l="0" t="0" r="r" b="b"/>
                  <a:pathLst>
                    <a:path w="34" h="33">
                      <a:moveTo>
                        <a:pt x="0" y="17"/>
                      </a:moveTo>
                      <a:lnTo>
                        <a:pt x="1" y="10"/>
                      </a:lnTo>
                      <a:lnTo>
                        <a:pt x="5" y="5"/>
                      </a:lnTo>
                      <a:lnTo>
                        <a:pt x="10" y="1"/>
                      </a:lnTo>
                      <a:lnTo>
                        <a:pt x="16" y="0"/>
                      </a:lnTo>
                      <a:lnTo>
                        <a:pt x="23" y="1"/>
                      </a:lnTo>
                      <a:lnTo>
                        <a:pt x="29" y="5"/>
                      </a:lnTo>
                      <a:lnTo>
                        <a:pt x="32" y="10"/>
                      </a:lnTo>
                      <a:lnTo>
                        <a:pt x="34" y="17"/>
                      </a:lnTo>
                      <a:lnTo>
                        <a:pt x="32" y="23"/>
                      </a:lnTo>
                      <a:lnTo>
                        <a:pt x="29" y="28"/>
                      </a:lnTo>
                      <a:lnTo>
                        <a:pt x="23" y="31"/>
                      </a:lnTo>
                      <a:lnTo>
                        <a:pt x="16" y="33"/>
                      </a:lnTo>
                      <a:lnTo>
                        <a:pt x="10" y="31"/>
                      </a:lnTo>
                      <a:lnTo>
                        <a:pt x="5" y="28"/>
                      </a:lnTo>
                      <a:lnTo>
                        <a:pt x="1" y="23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5875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00" name="Freeform 411"/>
                <p:cNvSpPr>
                  <a:spLocks/>
                </p:cNvSpPr>
                <p:nvPr/>
              </p:nvSpPr>
              <p:spPr bwMode="auto">
                <a:xfrm>
                  <a:off x="1661" y="3216"/>
                  <a:ext cx="35" cy="33"/>
                </a:xfrm>
                <a:custGeom>
                  <a:avLst/>
                  <a:gdLst/>
                  <a:ahLst/>
                  <a:cxnLst>
                    <a:cxn ang="0">
                      <a:pos x="0" y="17"/>
                    </a:cxn>
                    <a:cxn ang="0">
                      <a:pos x="2" y="10"/>
                    </a:cxn>
                    <a:cxn ang="0">
                      <a:pos x="5" y="5"/>
                    </a:cxn>
                    <a:cxn ang="0">
                      <a:pos x="11" y="1"/>
                    </a:cxn>
                    <a:cxn ang="0">
                      <a:pos x="18" y="0"/>
                    </a:cxn>
                    <a:cxn ang="0">
                      <a:pos x="24" y="1"/>
                    </a:cxn>
                    <a:cxn ang="0">
                      <a:pos x="30" y="5"/>
                    </a:cxn>
                    <a:cxn ang="0">
                      <a:pos x="34" y="10"/>
                    </a:cxn>
                    <a:cxn ang="0">
                      <a:pos x="35" y="17"/>
                    </a:cxn>
                    <a:cxn ang="0">
                      <a:pos x="34" y="23"/>
                    </a:cxn>
                    <a:cxn ang="0">
                      <a:pos x="30" y="28"/>
                    </a:cxn>
                    <a:cxn ang="0">
                      <a:pos x="24" y="31"/>
                    </a:cxn>
                    <a:cxn ang="0">
                      <a:pos x="18" y="33"/>
                    </a:cxn>
                    <a:cxn ang="0">
                      <a:pos x="11" y="31"/>
                    </a:cxn>
                    <a:cxn ang="0">
                      <a:pos x="5" y="28"/>
                    </a:cxn>
                    <a:cxn ang="0">
                      <a:pos x="2" y="23"/>
                    </a:cxn>
                    <a:cxn ang="0">
                      <a:pos x="0" y="17"/>
                    </a:cxn>
                  </a:cxnLst>
                  <a:rect l="0" t="0" r="r" b="b"/>
                  <a:pathLst>
                    <a:path w="35" h="33">
                      <a:moveTo>
                        <a:pt x="0" y="17"/>
                      </a:moveTo>
                      <a:lnTo>
                        <a:pt x="2" y="10"/>
                      </a:lnTo>
                      <a:lnTo>
                        <a:pt x="5" y="5"/>
                      </a:lnTo>
                      <a:lnTo>
                        <a:pt x="11" y="1"/>
                      </a:lnTo>
                      <a:lnTo>
                        <a:pt x="18" y="0"/>
                      </a:lnTo>
                      <a:lnTo>
                        <a:pt x="24" y="1"/>
                      </a:lnTo>
                      <a:lnTo>
                        <a:pt x="30" y="5"/>
                      </a:lnTo>
                      <a:lnTo>
                        <a:pt x="34" y="10"/>
                      </a:lnTo>
                      <a:lnTo>
                        <a:pt x="35" y="17"/>
                      </a:lnTo>
                      <a:lnTo>
                        <a:pt x="34" y="23"/>
                      </a:lnTo>
                      <a:lnTo>
                        <a:pt x="30" y="28"/>
                      </a:lnTo>
                      <a:lnTo>
                        <a:pt x="24" y="31"/>
                      </a:lnTo>
                      <a:lnTo>
                        <a:pt x="18" y="33"/>
                      </a:lnTo>
                      <a:lnTo>
                        <a:pt x="11" y="31"/>
                      </a:lnTo>
                      <a:lnTo>
                        <a:pt x="5" y="28"/>
                      </a:lnTo>
                      <a:lnTo>
                        <a:pt x="2" y="23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5875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01" name="Line 412"/>
                <p:cNvSpPr>
                  <a:spLocks noChangeShapeType="1"/>
                </p:cNvSpPr>
                <p:nvPr/>
              </p:nvSpPr>
              <p:spPr bwMode="auto">
                <a:xfrm>
                  <a:off x="1523" y="3432"/>
                  <a:ext cx="0" cy="21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02" name="Line 413"/>
                <p:cNvSpPr>
                  <a:spLocks noChangeShapeType="1"/>
                </p:cNvSpPr>
                <p:nvPr/>
              </p:nvSpPr>
              <p:spPr bwMode="auto">
                <a:xfrm>
                  <a:off x="1555" y="3432"/>
                  <a:ext cx="0" cy="21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03" name="Line 414"/>
                <p:cNvSpPr>
                  <a:spLocks noChangeShapeType="1"/>
                </p:cNvSpPr>
                <p:nvPr/>
              </p:nvSpPr>
              <p:spPr bwMode="auto">
                <a:xfrm>
                  <a:off x="1587" y="3432"/>
                  <a:ext cx="0" cy="21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04" name="Line 415"/>
                <p:cNvSpPr>
                  <a:spLocks noChangeShapeType="1"/>
                </p:cNvSpPr>
                <p:nvPr/>
              </p:nvSpPr>
              <p:spPr bwMode="auto">
                <a:xfrm>
                  <a:off x="1619" y="3432"/>
                  <a:ext cx="0" cy="21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05" name="Line 416"/>
                <p:cNvSpPr>
                  <a:spLocks noChangeShapeType="1"/>
                </p:cNvSpPr>
                <p:nvPr/>
              </p:nvSpPr>
              <p:spPr bwMode="auto">
                <a:xfrm>
                  <a:off x="1651" y="3432"/>
                  <a:ext cx="0" cy="21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06" name="Line 417"/>
                <p:cNvSpPr>
                  <a:spLocks noChangeShapeType="1"/>
                </p:cNvSpPr>
                <p:nvPr/>
              </p:nvSpPr>
              <p:spPr bwMode="auto">
                <a:xfrm>
                  <a:off x="1683" y="3432"/>
                  <a:ext cx="0" cy="21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07" name="Line 418"/>
                <p:cNvSpPr>
                  <a:spLocks noChangeShapeType="1"/>
                </p:cNvSpPr>
                <p:nvPr/>
              </p:nvSpPr>
              <p:spPr bwMode="auto">
                <a:xfrm>
                  <a:off x="1489" y="3407"/>
                  <a:ext cx="19" cy="11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08" name="Line 419"/>
                <p:cNvSpPr>
                  <a:spLocks noChangeShapeType="1"/>
                </p:cNvSpPr>
                <p:nvPr/>
              </p:nvSpPr>
              <p:spPr bwMode="auto">
                <a:xfrm>
                  <a:off x="1506" y="3380"/>
                  <a:ext cx="18" cy="11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09" name="Line 420"/>
                <p:cNvSpPr>
                  <a:spLocks noChangeShapeType="1"/>
                </p:cNvSpPr>
                <p:nvPr/>
              </p:nvSpPr>
              <p:spPr bwMode="auto">
                <a:xfrm>
                  <a:off x="1522" y="3353"/>
                  <a:ext cx="19" cy="11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10" name="Line 421"/>
                <p:cNvSpPr>
                  <a:spLocks noChangeShapeType="1"/>
                </p:cNvSpPr>
                <p:nvPr/>
              </p:nvSpPr>
              <p:spPr bwMode="auto">
                <a:xfrm>
                  <a:off x="1539" y="3326"/>
                  <a:ext cx="19" cy="11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11" name="Line 422"/>
                <p:cNvSpPr>
                  <a:spLocks noChangeShapeType="1"/>
                </p:cNvSpPr>
                <p:nvPr/>
              </p:nvSpPr>
              <p:spPr bwMode="auto">
                <a:xfrm>
                  <a:off x="1556" y="3298"/>
                  <a:ext cx="18" cy="12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12" name="Line 423"/>
                <p:cNvSpPr>
                  <a:spLocks noChangeShapeType="1"/>
                </p:cNvSpPr>
                <p:nvPr/>
              </p:nvSpPr>
              <p:spPr bwMode="auto">
                <a:xfrm>
                  <a:off x="1572" y="3272"/>
                  <a:ext cx="19" cy="11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13" name="Line 424"/>
                <p:cNvSpPr>
                  <a:spLocks noChangeShapeType="1"/>
                </p:cNvSpPr>
                <p:nvPr/>
              </p:nvSpPr>
              <p:spPr bwMode="auto">
                <a:xfrm flipH="1">
                  <a:off x="1697" y="3407"/>
                  <a:ext cx="19" cy="11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14" name="Line 425"/>
                <p:cNvSpPr>
                  <a:spLocks noChangeShapeType="1"/>
                </p:cNvSpPr>
                <p:nvPr/>
              </p:nvSpPr>
              <p:spPr bwMode="auto">
                <a:xfrm flipH="1">
                  <a:off x="1680" y="3380"/>
                  <a:ext cx="19" cy="11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15" name="Line 426"/>
                <p:cNvSpPr>
                  <a:spLocks noChangeShapeType="1"/>
                </p:cNvSpPr>
                <p:nvPr/>
              </p:nvSpPr>
              <p:spPr bwMode="auto">
                <a:xfrm flipH="1">
                  <a:off x="1664" y="3353"/>
                  <a:ext cx="18" cy="11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16" name="Line 427"/>
                <p:cNvSpPr>
                  <a:spLocks noChangeShapeType="1"/>
                </p:cNvSpPr>
                <p:nvPr/>
              </p:nvSpPr>
              <p:spPr bwMode="auto">
                <a:xfrm flipH="1">
                  <a:off x="1647" y="3326"/>
                  <a:ext cx="18" cy="11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17" name="Line 428"/>
                <p:cNvSpPr>
                  <a:spLocks noChangeShapeType="1"/>
                </p:cNvSpPr>
                <p:nvPr/>
              </p:nvSpPr>
              <p:spPr bwMode="auto">
                <a:xfrm flipH="1">
                  <a:off x="1630" y="3298"/>
                  <a:ext cx="19" cy="12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18" name="Line 429"/>
                <p:cNvSpPr>
                  <a:spLocks noChangeShapeType="1"/>
                </p:cNvSpPr>
                <p:nvPr/>
              </p:nvSpPr>
              <p:spPr bwMode="auto">
                <a:xfrm flipH="1">
                  <a:off x="1613" y="3272"/>
                  <a:ext cx="19" cy="11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19" name="Freeform 430"/>
                <p:cNvSpPr>
                  <a:spLocks/>
                </p:cNvSpPr>
                <p:nvPr/>
              </p:nvSpPr>
              <p:spPr bwMode="auto">
                <a:xfrm>
                  <a:off x="1500" y="3268"/>
                  <a:ext cx="205" cy="163"/>
                </a:xfrm>
                <a:custGeom>
                  <a:avLst/>
                  <a:gdLst/>
                  <a:ahLst/>
                  <a:cxnLst>
                    <a:cxn ang="0">
                      <a:pos x="3696" y="0"/>
                    </a:cxn>
                    <a:cxn ang="0">
                      <a:pos x="0" y="5892"/>
                    </a:cxn>
                    <a:cxn ang="0">
                      <a:pos x="7396" y="5892"/>
                    </a:cxn>
                    <a:cxn ang="0">
                      <a:pos x="3696" y="0"/>
                    </a:cxn>
                  </a:cxnLst>
                  <a:rect l="0" t="0" r="r" b="b"/>
                  <a:pathLst>
                    <a:path w="7396" h="5892">
                      <a:moveTo>
                        <a:pt x="3696" y="0"/>
                      </a:moveTo>
                      <a:lnTo>
                        <a:pt x="0" y="5892"/>
                      </a:lnTo>
                      <a:lnTo>
                        <a:pt x="7396" y="5892"/>
                      </a:lnTo>
                      <a:lnTo>
                        <a:pt x="3696" y="0"/>
                      </a:lnTo>
                      <a:close/>
                    </a:path>
                  </a:pathLst>
                </a:custGeom>
                <a:noFill/>
                <a:ln w="15875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420" name="Group 403"/>
              <p:cNvGrpSpPr>
                <a:grpSpLocks noChangeAspect="1"/>
              </p:cNvGrpSpPr>
              <p:nvPr/>
            </p:nvGrpSpPr>
            <p:grpSpPr bwMode="auto">
              <a:xfrm>
                <a:off x="1979712" y="4005064"/>
                <a:ext cx="275847" cy="288000"/>
                <a:chOff x="1489" y="3216"/>
                <a:chExt cx="227" cy="237"/>
              </a:xfrm>
            </p:grpSpPr>
            <p:sp>
              <p:nvSpPr>
                <p:cNvPr id="421" name="Freeform 409"/>
                <p:cNvSpPr>
                  <a:spLocks/>
                </p:cNvSpPr>
                <p:nvPr/>
              </p:nvSpPr>
              <p:spPr bwMode="auto">
                <a:xfrm>
                  <a:off x="1541" y="3216"/>
                  <a:ext cx="34" cy="33"/>
                </a:xfrm>
                <a:custGeom>
                  <a:avLst/>
                  <a:gdLst/>
                  <a:ahLst/>
                  <a:cxnLst>
                    <a:cxn ang="0">
                      <a:pos x="0" y="17"/>
                    </a:cxn>
                    <a:cxn ang="0">
                      <a:pos x="1" y="10"/>
                    </a:cxn>
                    <a:cxn ang="0">
                      <a:pos x="5" y="5"/>
                    </a:cxn>
                    <a:cxn ang="0">
                      <a:pos x="11" y="1"/>
                    </a:cxn>
                    <a:cxn ang="0">
                      <a:pos x="17" y="0"/>
                    </a:cxn>
                    <a:cxn ang="0">
                      <a:pos x="24" y="1"/>
                    </a:cxn>
                    <a:cxn ang="0">
                      <a:pos x="29" y="5"/>
                    </a:cxn>
                    <a:cxn ang="0">
                      <a:pos x="34" y="10"/>
                    </a:cxn>
                    <a:cxn ang="0">
                      <a:pos x="34" y="17"/>
                    </a:cxn>
                    <a:cxn ang="0">
                      <a:pos x="34" y="23"/>
                    </a:cxn>
                    <a:cxn ang="0">
                      <a:pos x="29" y="28"/>
                    </a:cxn>
                    <a:cxn ang="0">
                      <a:pos x="24" y="31"/>
                    </a:cxn>
                    <a:cxn ang="0">
                      <a:pos x="17" y="33"/>
                    </a:cxn>
                    <a:cxn ang="0">
                      <a:pos x="11" y="31"/>
                    </a:cxn>
                    <a:cxn ang="0">
                      <a:pos x="5" y="28"/>
                    </a:cxn>
                    <a:cxn ang="0">
                      <a:pos x="1" y="23"/>
                    </a:cxn>
                    <a:cxn ang="0">
                      <a:pos x="0" y="17"/>
                    </a:cxn>
                  </a:cxnLst>
                  <a:rect l="0" t="0" r="r" b="b"/>
                  <a:pathLst>
                    <a:path w="34" h="33">
                      <a:moveTo>
                        <a:pt x="0" y="17"/>
                      </a:moveTo>
                      <a:lnTo>
                        <a:pt x="1" y="10"/>
                      </a:lnTo>
                      <a:lnTo>
                        <a:pt x="5" y="5"/>
                      </a:lnTo>
                      <a:lnTo>
                        <a:pt x="11" y="1"/>
                      </a:lnTo>
                      <a:lnTo>
                        <a:pt x="17" y="0"/>
                      </a:lnTo>
                      <a:lnTo>
                        <a:pt x="24" y="1"/>
                      </a:lnTo>
                      <a:lnTo>
                        <a:pt x="29" y="5"/>
                      </a:lnTo>
                      <a:lnTo>
                        <a:pt x="34" y="10"/>
                      </a:lnTo>
                      <a:lnTo>
                        <a:pt x="34" y="17"/>
                      </a:lnTo>
                      <a:lnTo>
                        <a:pt x="34" y="23"/>
                      </a:lnTo>
                      <a:lnTo>
                        <a:pt x="29" y="28"/>
                      </a:lnTo>
                      <a:lnTo>
                        <a:pt x="24" y="31"/>
                      </a:lnTo>
                      <a:lnTo>
                        <a:pt x="17" y="33"/>
                      </a:lnTo>
                      <a:lnTo>
                        <a:pt x="11" y="31"/>
                      </a:lnTo>
                      <a:lnTo>
                        <a:pt x="5" y="28"/>
                      </a:lnTo>
                      <a:lnTo>
                        <a:pt x="1" y="23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5875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22" name="Freeform 410"/>
                <p:cNvSpPr>
                  <a:spLocks/>
                </p:cNvSpPr>
                <p:nvPr/>
              </p:nvSpPr>
              <p:spPr bwMode="auto">
                <a:xfrm>
                  <a:off x="1602" y="3216"/>
                  <a:ext cx="34" cy="33"/>
                </a:xfrm>
                <a:custGeom>
                  <a:avLst/>
                  <a:gdLst/>
                  <a:ahLst/>
                  <a:cxnLst>
                    <a:cxn ang="0">
                      <a:pos x="0" y="17"/>
                    </a:cxn>
                    <a:cxn ang="0">
                      <a:pos x="1" y="10"/>
                    </a:cxn>
                    <a:cxn ang="0">
                      <a:pos x="5" y="5"/>
                    </a:cxn>
                    <a:cxn ang="0">
                      <a:pos x="10" y="1"/>
                    </a:cxn>
                    <a:cxn ang="0">
                      <a:pos x="16" y="0"/>
                    </a:cxn>
                    <a:cxn ang="0">
                      <a:pos x="23" y="1"/>
                    </a:cxn>
                    <a:cxn ang="0">
                      <a:pos x="29" y="5"/>
                    </a:cxn>
                    <a:cxn ang="0">
                      <a:pos x="32" y="10"/>
                    </a:cxn>
                    <a:cxn ang="0">
                      <a:pos x="34" y="17"/>
                    </a:cxn>
                    <a:cxn ang="0">
                      <a:pos x="32" y="23"/>
                    </a:cxn>
                    <a:cxn ang="0">
                      <a:pos x="29" y="28"/>
                    </a:cxn>
                    <a:cxn ang="0">
                      <a:pos x="23" y="31"/>
                    </a:cxn>
                    <a:cxn ang="0">
                      <a:pos x="16" y="33"/>
                    </a:cxn>
                    <a:cxn ang="0">
                      <a:pos x="10" y="31"/>
                    </a:cxn>
                    <a:cxn ang="0">
                      <a:pos x="5" y="28"/>
                    </a:cxn>
                    <a:cxn ang="0">
                      <a:pos x="1" y="23"/>
                    </a:cxn>
                    <a:cxn ang="0">
                      <a:pos x="0" y="17"/>
                    </a:cxn>
                  </a:cxnLst>
                  <a:rect l="0" t="0" r="r" b="b"/>
                  <a:pathLst>
                    <a:path w="34" h="33">
                      <a:moveTo>
                        <a:pt x="0" y="17"/>
                      </a:moveTo>
                      <a:lnTo>
                        <a:pt x="1" y="10"/>
                      </a:lnTo>
                      <a:lnTo>
                        <a:pt x="5" y="5"/>
                      </a:lnTo>
                      <a:lnTo>
                        <a:pt x="10" y="1"/>
                      </a:lnTo>
                      <a:lnTo>
                        <a:pt x="16" y="0"/>
                      </a:lnTo>
                      <a:lnTo>
                        <a:pt x="23" y="1"/>
                      </a:lnTo>
                      <a:lnTo>
                        <a:pt x="29" y="5"/>
                      </a:lnTo>
                      <a:lnTo>
                        <a:pt x="32" y="10"/>
                      </a:lnTo>
                      <a:lnTo>
                        <a:pt x="34" y="17"/>
                      </a:lnTo>
                      <a:lnTo>
                        <a:pt x="32" y="23"/>
                      </a:lnTo>
                      <a:lnTo>
                        <a:pt x="29" y="28"/>
                      </a:lnTo>
                      <a:lnTo>
                        <a:pt x="23" y="31"/>
                      </a:lnTo>
                      <a:lnTo>
                        <a:pt x="16" y="33"/>
                      </a:lnTo>
                      <a:lnTo>
                        <a:pt x="10" y="31"/>
                      </a:lnTo>
                      <a:lnTo>
                        <a:pt x="5" y="28"/>
                      </a:lnTo>
                      <a:lnTo>
                        <a:pt x="1" y="23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5875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23" name="Freeform 411"/>
                <p:cNvSpPr>
                  <a:spLocks/>
                </p:cNvSpPr>
                <p:nvPr/>
              </p:nvSpPr>
              <p:spPr bwMode="auto">
                <a:xfrm>
                  <a:off x="1661" y="3216"/>
                  <a:ext cx="35" cy="33"/>
                </a:xfrm>
                <a:custGeom>
                  <a:avLst/>
                  <a:gdLst/>
                  <a:ahLst/>
                  <a:cxnLst>
                    <a:cxn ang="0">
                      <a:pos x="0" y="17"/>
                    </a:cxn>
                    <a:cxn ang="0">
                      <a:pos x="2" y="10"/>
                    </a:cxn>
                    <a:cxn ang="0">
                      <a:pos x="5" y="5"/>
                    </a:cxn>
                    <a:cxn ang="0">
                      <a:pos x="11" y="1"/>
                    </a:cxn>
                    <a:cxn ang="0">
                      <a:pos x="18" y="0"/>
                    </a:cxn>
                    <a:cxn ang="0">
                      <a:pos x="24" y="1"/>
                    </a:cxn>
                    <a:cxn ang="0">
                      <a:pos x="30" y="5"/>
                    </a:cxn>
                    <a:cxn ang="0">
                      <a:pos x="34" y="10"/>
                    </a:cxn>
                    <a:cxn ang="0">
                      <a:pos x="35" y="17"/>
                    </a:cxn>
                    <a:cxn ang="0">
                      <a:pos x="34" y="23"/>
                    </a:cxn>
                    <a:cxn ang="0">
                      <a:pos x="30" y="28"/>
                    </a:cxn>
                    <a:cxn ang="0">
                      <a:pos x="24" y="31"/>
                    </a:cxn>
                    <a:cxn ang="0">
                      <a:pos x="18" y="33"/>
                    </a:cxn>
                    <a:cxn ang="0">
                      <a:pos x="11" y="31"/>
                    </a:cxn>
                    <a:cxn ang="0">
                      <a:pos x="5" y="28"/>
                    </a:cxn>
                    <a:cxn ang="0">
                      <a:pos x="2" y="23"/>
                    </a:cxn>
                    <a:cxn ang="0">
                      <a:pos x="0" y="17"/>
                    </a:cxn>
                  </a:cxnLst>
                  <a:rect l="0" t="0" r="r" b="b"/>
                  <a:pathLst>
                    <a:path w="35" h="33">
                      <a:moveTo>
                        <a:pt x="0" y="17"/>
                      </a:moveTo>
                      <a:lnTo>
                        <a:pt x="2" y="10"/>
                      </a:lnTo>
                      <a:lnTo>
                        <a:pt x="5" y="5"/>
                      </a:lnTo>
                      <a:lnTo>
                        <a:pt x="11" y="1"/>
                      </a:lnTo>
                      <a:lnTo>
                        <a:pt x="18" y="0"/>
                      </a:lnTo>
                      <a:lnTo>
                        <a:pt x="24" y="1"/>
                      </a:lnTo>
                      <a:lnTo>
                        <a:pt x="30" y="5"/>
                      </a:lnTo>
                      <a:lnTo>
                        <a:pt x="34" y="10"/>
                      </a:lnTo>
                      <a:lnTo>
                        <a:pt x="35" y="17"/>
                      </a:lnTo>
                      <a:lnTo>
                        <a:pt x="34" y="23"/>
                      </a:lnTo>
                      <a:lnTo>
                        <a:pt x="30" y="28"/>
                      </a:lnTo>
                      <a:lnTo>
                        <a:pt x="24" y="31"/>
                      </a:lnTo>
                      <a:lnTo>
                        <a:pt x="18" y="33"/>
                      </a:lnTo>
                      <a:lnTo>
                        <a:pt x="11" y="31"/>
                      </a:lnTo>
                      <a:lnTo>
                        <a:pt x="5" y="28"/>
                      </a:lnTo>
                      <a:lnTo>
                        <a:pt x="2" y="23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5875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24" name="Line 412"/>
                <p:cNvSpPr>
                  <a:spLocks noChangeShapeType="1"/>
                </p:cNvSpPr>
                <p:nvPr/>
              </p:nvSpPr>
              <p:spPr bwMode="auto">
                <a:xfrm>
                  <a:off x="1523" y="3432"/>
                  <a:ext cx="0" cy="21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25" name="Line 413"/>
                <p:cNvSpPr>
                  <a:spLocks noChangeShapeType="1"/>
                </p:cNvSpPr>
                <p:nvPr/>
              </p:nvSpPr>
              <p:spPr bwMode="auto">
                <a:xfrm>
                  <a:off x="1555" y="3432"/>
                  <a:ext cx="0" cy="21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26" name="Line 414"/>
                <p:cNvSpPr>
                  <a:spLocks noChangeShapeType="1"/>
                </p:cNvSpPr>
                <p:nvPr/>
              </p:nvSpPr>
              <p:spPr bwMode="auto">
                <a:xfrm>
                  <a:off x="1587" y="3432"/>
                  <a:ext cx="0" cy="21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27" name="Line 415"/>
                <p:cNvSpPr>
                  <a:spLocks noChangeShapeType="1"/>
                </p:cNvSpPr>
                <p:nvPr/>
              </p:nvSpPr>
              <p:spPr bwMode="auto">
                <a:xfrm>
                  <a:off x="1619" y="3432"/>
                  <a:ext cx="0" cy="21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28" name="Line 416"/>
                <p:cNvSpPr>
                  <a:spLocks noChangeShapeType="1"/>
                </p:cNvSpPr>
                <p:nvPr/>
              </p:nvSpPr>
              <p:spPr bwMode="auto">
                <a:xfrm>
                  <a:off x="1651" y="3432"/>
                  <a:ext cx="0" cy="21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29" name="Line 417"/>
                <p:cNvSpPr>
                  <a:spLocks noChangeShapeType="1"/>
                </p:cNvSpPr>
                <p:nvPr/>
              </p:nvSpPr>
              <p:spPr bwMode="auto">
                <a:xfrm>
                  <a:off x="1683" y="3432"/>
                  <a:ext cx="0" cy="21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30" name="Line 418"/>
                <p:cNvSpPr>
                  <a:spLocks noChangeShapeType="1"/>
                </p:cNvSpPr>
                <p:nvPr/>
              </p:nvSpPr>
              <p:spPr bwMode="auto">
                <a:xfrm>
                  <a:off x="1489" y="3407"/>
                  <a:ext cx="19" cy="11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31" name="Line 419"/>
                <p:cNvSpPr>
                  <a:spLocks noChangeShapeType="1"/>
                </p:cNvSpPr>
                <p:nvPr/>
              </p:nvSpPr>
              <p:spPr bwMode="auto">
                <a:xfrm>
                  <a:off x="1506" y="3380"/>
                  <a:ext cx="18" cy="11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32" name="Line 420"/>
                <p:cNvSpPr>
                  <a:spLocks noChangeShapeType="1"/>
                </p:cNvSpPr>
                <p:nvPr/>
              </p:nvSpPr>
              <p:spPr bwMode="auto">
                <a:xfrm>
                  <a:off x="1522" y="3353"/>
                  <a:ext cx="19" cy="11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33" name="Line 421"/>
                <p:cNvSpPr>
                  <a:spLocks noChangeShapeType="1"/>
                </p:cNvSpPr>
                <p:nvPr/>
              </p:nvSpPr>
              <p:spPr bwMode="auto">
                <a:xfrm>
                  <a:off x="1539" y="3326"/>
                  <a:ext cx="19" cy="11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34" name="Line 422"/>
                <p:cNvSpPr>
                  <a:spLocks noChangeShapeType="1"/>
                </p:cNvSpPr>
                <p:nvPr/>
              </p:nvSpPr>
              <p:spPr bwMode="auto">
                <a:xfrm>
                  <a:off x="1556" y="3298"/>
                  <a:ext cx="18" cy="12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35" name="Line 423"/>
                <p:cNvSpPr>
                  <a:spLocks noChangeShapeType="1"/>
                </p:cNvSpPr>
                <p:nvPr/>
              </p:nvSpPr>
              <p:spPr bwMode="auto">
                <a:xfrm>
                  <a:off x="1572" y="3272"/>
                  <a:ext cx="19" cy="11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36" name="Line 424"/>
                <p:cNvSpPr>
                  <a:spLocks noChangeShapeType="1"/>
                </p:cNvSpPr>
                <p:nvPr/>
              </p:nvSpPr>
              <p:spPr bwMode="auto">
                <a:xfrm flipH="1">
                  <a:off x="1697" y="3407"/>
                  <a:ext cx="19" cy="11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37" name="Line 425"/>
                <p:cNvSpPr>
                  <a:spLocks noChangeShapeType="1"/>
                </p:cNvSpPr>
                <p:nvPr/>
              </p:nvSpPr>
              <p:spPr bwMode="auto">
                <a:xfrm flipH="1">
                  <a:off x="1680" y="3380"/>
                  <a:ext cx="19" cy="11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38" name="Line 426"/>
                <p:cNvSpPr>
                  <a:spLocks noChangeShapeType="1"/>
                </p:cNvSpPr>
                <p:nvPr/>
              </p:nvSpPr>
              <p:spPr bwMode="auto">
                <a:xfrm flipH="1">
                  <a:off x="1664" y="3353"/>
                  <a:ext cx="18" cy="11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39" name="Line 427"/>
                <p:cNvSpPr>
                  <a:spLocks noChangeShapeType="1"/>
                </p:cNvSpPr>
                <p:nvPr/>
              </p:nvSpPr>
              <p:spPr bwMode="auto">
                <a:xfrm flipH="1">
                  <a:off x="1647" y="3326"/>
                  <a:ext cx="18" cy="11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40" name="Line 428"/>
                <p:cNvSpPr>
                  <a:spLocks noChangeShapeType="1"/>
                </p:cNvSpPr>
                <p:nvPr/>
              </p:nvSpPr>
              <p:spPr bwMode="auto">
                <a:xfrm flipH="1">
                  <a:off x="1630" y="3298"/>
                  <a:ext cx="19" cy="12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41" name="Line 429"/>
                <p:cNvSpPr>
                  <a:spLocks noChangeShapeType="1"/>
                </p:cNvSpPr>
                <p:nvPr/>
              </p:nvSpPr>
              <p:spPr bwMode="auto">
                <a:xfrm flipH="1">
                  <a:off x="1613" y="3272"/>
                  <a:ext cx="19" cy="11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42" name="Freeform 430"/>
                <p:cNvSpPr>
                  <a:spLocks/>
                </p:cNvSpPr>
                <p:nvPr/>
              </p:nvSpPr>
              <p:spPr bwMode="auto">
                <a:xfrm>
                  <a:off x="1500" y="3268"/>
                  <a:ext cx="205" cy="163"/>
                </a:xfrm>
                <a:custGeom>
                  <a:avLst/>
                  <a:gdLst/>
                  <a:ahLst/>
                  <a:cxnLst>
                    <a:cxn ang="0">
                      <a:pos x="3696" y="0"/>
                    </a:cxn>
                    <a:cxn ang="0">
                      <a:pos x="0" y="5892"/>
                    </a:cxn>
                    <a:cxn ang="0">
                      <a:pos x="7396" y="5892"/>
                    </a:cxn>
                    <a:cxn ang="0">
                      <a:pos x="3696" y="0"/>
                    </a:cxn>
                  </a:cxnLst>
                  <a:rect l="0" t="0" r="r" b="b"/>
                  <a:pathLst>
                    <a:path w="7396" h="5892">
                      <a:moveTo>
                        <a:pt x="3696" y="0"/>
                      </a:moveTo>
                      <a:lnTo>
                        <a:pt x="0" y="5892"/>
                      </a:lnTo>
                      <a:lnTo>
                        <a:pt x="7396" y="5892"/>
                      </a:lnTo>
                      <a:lnTo>
                        <a:pt x="3696" y="0"/>
                      </a:lnTo>
                      <a:close/>
                    </a:path>
                  </a:pathLst>
                </a:custGeom>
                <a:noFill/>
                <a:ln w="15875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grpSp>
        <p:nvGrpSpPr>
          <p:cNvPr id="443" name="Group 403"/>
          <p:cNvGrpSpPr>
            <a:grpSpLocks noChangeAspect="1"/>
          </p:cNvGrpSpPr>
          <p:nvPr/>
        </p:nvGrpSpPr>
        <p:grpSpPr bwMode="auto">
          <a:xfrm>
            <a:off x="1619672" y="5085184"/>
            <a:ext cx="275847" cy="288000"/>
            <a:chOff x="1489" y="3216"/>
            <a:chExt cx="227" cy="237"/>
          </a:xfrm>
        </p:grpSpPr>
        <p:sp>
          <p:nvSpPr>
            <p:cNvPr id="444" name="Freeform 409"/>
            <p:cNvSpPr>
              <a:spLocks/>
            </p:cNvSpPr>
            <p:nvPr/>
          </p:nvSpPr>
          <p:spPr bwMode="auto">
            <a:xfrm>
              <a:off x="1541" y="3216"/>
              <a:ext cx="34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" y="10"/>
                </a:cxn>
                <a:cxn ang="0">
                  <a:pos x="5" y="5"/>
                </a:cxn>
                <a:cxn ang="0">
                  <a:pos x="11" y="1"/>
                </a:cxn>
                <a:cxn ang="0">
                  <a:pos x="17" y="0"/>
                </a:cxn>
                <a:cxn ang="0">
                  <a:pos x="24" y="1"/>
                </a:cxn>
                <a:cxn ang="0">
                  <a:pos x="29" y="5"/>
                </a:cxn>
                <a:cxn ang="0">
                  <a:pos x="34" y="10"/>
                </a:cxn>
                <a:cxn ang="0">
                  <a:pos x="34" y="17"/>
                </a:cxn>
                <a:cxn ang="0">
                  <a:pos x="34" y="23"/>
                </a:cxn>
                <a:cxn ang="0">
                  <a:pos x="29" y="28"/>
                </a:cxn>
                <a:cxn ang="0">
                  <a:pos x="24" y="31"/>
                </a:cxn>
                <a:cxn ang="0">
                  <a:pos x="17" y="33"/>
                </a:cxn>
                <a:cxn ang="0">
                  <a:pos x="11" y="31"/>
                </a:cxn>
                <a:cxn ang="0">
                  <a:pos x="5" y="28"/>
                </a:cxn>
                <a:cxn ang="0">
                  <a:pos x="1" y="23"/>
                </a:cxn>
                <a:cxn ang="0">
                  <a:pos x="0" y="17"/>
                </a:cxn>
              </a:cxnLst>
              <a:rect l="0" t="0" r="r" b="b"/>
              <a:pathLst>
                <a:path w="34" h="33">
                  <a:moveTo>
                    <a:pt x="0" y="17"/>
                  </a:moveTo>
                  <a:lnTo>
                    <a:pt x="1" y="10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7" y="0"/>
                  </a:lnTo>
                  <a:lnTo>
                    <a:pt x="24" y="1"/>
                  </a:lnTo>
                  <a:lnTo>
                    <a:pt x="29" y="5"/>
                  </a:lnTo>
                  <a:lnTo>
                    <a:pt x="34" y="10"/>
                  </a:lnTo>
                  <a:lnTo>
                    <a:pt x="34" y="17"/>
                  </a:lnTo>
                  <a:lnTo>
                    <a:pt x="34" y="23"/>
                  </a:lnTo>
                  <a:lnTo>
                    <a:pt x="29" y="28"/>
                  </a:lnTo>
                  <a:lnTo>
                    <a:pt x="24" y="31"/>
                  </a:lnTo>
                  <a:lnTo>
                    <a:pt x="17" y="33"/>
                  </a:lnTo>
                  <a:lnTo>
                    <a:pt x="11" y="31"/>
                  </a:lnTo>
                  <a:lnTo>
                    <a:pt x="5" y="28"/>
                  </a:lnTo>
                  <a:lnTo>
                    <a:pt x="1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45" name="Freeform 410"/>
            <p:cNvSpPr>
              <a:spLocks/>
            </p:cNvSpPr>
            <p:nvPr/>
          </p:nvSpPr>
          <p:spPr bwMode="auto">
            <a:xfrm>
              <a:off x="1602" y="3216"/>
              <a:ext cx="34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" y="10"/>
                </a:cxn>
                <a:cxn ang="0">
                  <a:pos x="5" y="5"/>
                </a:cxn>
                <a:cxn ang="0">
                  <a:pos x="10" y="1"/>
                </a:cxn>
                <a:cxn ang="0">
                  <a:pos x="16" y="0"/>
                </a:cxn>
                <a:cxn ang="0">
                  <a:pos x="23" y="1"/>
                </a:cxn>
                <a:cxn ang="0">
                  <a:pos x="29" y="5"/>
                </a:cxn>
                <a:cxn ang="0">
                  <a:pos x="32" y="10"/>
                </a:cxn>
                <a:cxn ang="0">
                  <a:pos x="34" y="17"/>
                </a:cxn>
                <a:cxn ang="0">
                  <a:pos x="32" y="23"/>
                </a:cxn>
                <a:cxn ang="0">
                  <a:pos x="29" y="28"/>
                </a:cxn>
                <a:cxn ang="0">
                  <a:pos x="23" y="31"/>
                </a:cxn>
                <a:cxn ang="0">
                  <a:pos x="16" y="33"/>
                </a:cxn>
                <a:cxn ang="0">
                  <a:pos x="10" y="31"/>
                </a:cxn>
                <a:cxn ang="0">
                  <a:pos x="5" y="28"/>
                </a:cxn>
                <a:cxn ang="0">
                  <a:pos x="1" y="23"/>
                </a:cxn>
                <a:cxn ang="0">
                  <a:pos x="0" y="17"/>
                </a:cxn>
              </a:cxnLst>
              <a:rect l="0" t="0" r="r" b="b"/>
              <a:pathLst>
                <a:path w="34" h="33">
                  <a:moveTo>
                    <a:pt x="0" y="17"/>
                  </a:moveTo>
                  <a:lnTo>
                    <a:pt x="1" y="10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9" y="5"/>
                  </a:lnTo>
                  <a:lnTo>
                    <a:pt x="32" y="10"/>
                  </a:lnTo>
                  <a:lnTo>
                    <a:pt x="34" y="17"/>
                  </a:lnTo>
                  <a:lnTo>
                    <a:pt x="32" y="23"/>
                  </a:lnTo>
                  <a:lnTo>
                    <a:pt x="29" y="28"/>
                  </a:lnTo>
                  <a:lnTo>
                    <a:pt x="23" y="31"/>
                  </a:lnTo>
                  <a:lnTo>
                    <a:pt x="16" y="33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1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46" name="Freeform 411"/>
            <p:cNvSpPr>
              <a:spLocks/>
            </p:cNvSpPr>
            <p:nvPr/>
          </p:nvSpPr>
          <p:spPr bwMode="auto">
            <a:xfrm>
              <a:off x="1661" y="3216"/>
              <a:ext cx="35" cy="3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11" y="1"/>
                </a:cxn>
                <a:cxn ang="0">
                  <a:pos x="18" y="0"/>
                </a:cxn>
                <a:cxn ang="0">
                  <a:pos x="24" y="1"/>
                </a:cxn>
                <a:cxn ang="0">
                  <a:pos x="30" y="5"/>
                </a:cxn>
                <a:cxn ang="0">
                  <a:pos x="34" y="10"/>
                </a:cxn>
                <a:cxn ang="0">
                  <a:pos x="35" y="17"/>
                </a:cxn>
                <a:cxn ang="0">
                  <a:pos x="34" y="23"/>
                </a:cxn>
                <a:cxn ang="0">
                  <a:pos x="30" y="28"/>
                </a:cxn>
                <a:cxn ang="0">
                  <a:pos x="24" y="31"/>
                </a:cxn>
                <a:cxn ang="0">
                  <a:pos x="18" y="33"/>
                </a:cxn>
                <a:cxn ang="0">
                  <a:pos x="11" y="31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0" y="17"/>
                </a:cxn>
              </a:cxnLst>
              <a:rect l="0" t="0" r="r" b="b"/>
              <a:pathLst>
                <a:path w="35" h="33">
                  <a:moveTo>
                    <a:pt x="0" y="17"/>
                  </a:moveTo>
                  <a:lnTo>
                    <a:pt x="2" y="10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8" y="0"/>
                  </a:lnTo>
                  <a:lnTo>
                    <a:pt x="24" y="1"/>
                  </a:lnTo>
                  <a:lnTo>
                    <a:pt x="30" y="5"/>
                  </a:lnTo>
                  <a:lnTo>
                    <a:pt x="34" y="10"/>
                  </a:lnTo>
                  <a:lnTo>
                    <a:pt x="35" y="17"/>
                  </a:lnTo>
                  <a:lnTo>
                    <a:pt x="34" y="23"/>
                  </a:lnTo>
                  <a:lnTo>
                    <a:pt x="30" y="28"/>
                  </a:lnTo>
                  <a:lnTo>
                    <a:pt x="24" y="31"/>
                  </a:lnTo>
                  <a:lnTo>
                    <a:pt x="18" y="33"/>
                  </a:lnTo>
                  <a:lnTo>
                    <a:pt x="11" y="31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0000"/>
            </a:solidFill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47" name="Line 412"/>
            <p:cNvSpPr>
              <a:spLocks noChangeShapeType="1"/>
            </p:cNvSpPr>
            <p:nvPr/>
          </p:nvSpPr>
          <p:spPr bwMode="auto">
            <a:xfrm>
              <a:off x="1523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48" name="Line 413"/>
            <p:cNvSpPr>
              <a:spLocks noChangeShapeType="1"/>
            </p:cNvSpPr>
            <p:nvPr/>
          </p:nvSpPr>
          <p:spPr bwMode="auto">
            <a:xfrm>
              <a:off x="1555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49" name="Line 414"/>
            <p:cNvSpPr>
              <a:spLocks noChangeShapeType="1"/>
            </p:cNvSpPr>
            <p:nvPr/>
          </p:nvSpPr>
          <p:spPr bwMode="auto">
            <a:xfrm>
              <a:off x="1587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50" name="Line 415"/>
            <p:cNvSpPr>
              <a:spLocks noChangeShapeType="1"/>
            </p:cNvSpPr>
            <p:nvPr/>
          </p:nvSpPr>
          <p:spPr bwMode="auto">
            <a:xfrm>
              <a:off x="1619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51" name="Line 416"/>
            <p:cNvSpPr>
              <a:spLocks noChangeShapeType="1"/>
            </p:cNvSpPr>
            <p:nvPr/>
          </p:nvSpPr>
          <p:spPr bwMode="auto">
            <a:xfrm>
              <a:off x="1651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52" name="Line 417"/>
            <p:cNvSpPr>
              <a:spLocks noChangeShapeType="1"/>
            </p:cNvSpPr>
            <p:nvPr/>
          </p:nvSpPr>
          <p:spPr bwMode="auto">
            <a:xfrm>
              <a:off x="1683" y="3432"/>
              <a:ext cx="0" cy="2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53" name="Line 418"/>
            <p:cNvSpPr>
              <a:spLocks noChangeShapeType="1"/>
            </p:cNvSpPr>
            <p:nvPr/>
          </p:nvSpPr>
          <p:spPr bwMode="auto">
            <a:xfrm>
              <a:off x="1489" y="3407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54" name="Line 419"/>
            <p:cNvSpPr>
              <a:spLocks noChangeShapeType="1"/>
            </p:cNvSpPr>
            <p:nvPr/>
          </p:nvSpPr>
          <p:spPr bwMode="auto">
            <a:xfrm>
              <a:off x="1506" y="3380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55" name="Line 420"/>
            <p:cNvSpPr>
              <a:spLocks noChangeShapeType="1"/>
            </p:cNvSpPr>
            <p:nvPr/>
          </p:nvSpPr>
          <p:spPr bwMode="auto">
            <a:xfrm>
              <a:off x="1522" y="3353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56" name="Line 421"/>
            <p:cNvSpPr>
              <a:spLocks noChangeShapeType="1"/>
            </p:cNvSpPr>
            <p:nvPr/>
          </p:nvSpPr>
          <p:spPr bwMode="auto">
            <a:xfrm>
              <a:off x="1539" y="3326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57" name="Line 422"/>
            <p:cNvSpPr>
              <a:spLocks noChangeShapeType="1"/>
            </p:cNvSpPr>
            <p:nvPr/>
          </p:nvSpPr>
          <p:spPr bwMode="auto">
            <a:xfrm>
              <a:off x="1556" y="3298"/>
              <a:ext cx="18" cy="1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58" name="Line 423"/>
            <p:cNvSpPr>
              <a:spLocks noChangeShapeType="1"/>
            </p:cNvSpPr>
            <p:nvPr/>
          </p:nvSpPr>
          <p:spPr bwMode="auto">
            <a:xfrm>
              <a:off x="1572" y="3272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59" name="Line 424"/>
            <p:cNvSpPr>
              <a:spLocks noChangeShapeType="1"/>
            </p:cNvSpPr>
            <p:nvPr/>
          </p:nvSpPr>
          <p:spPr bwMode="auto">
            <a:xfrm flipH="1">
              <a:off x="1697" y="3407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0" name="Line 425"/>
            <p:cNvSpPr>
              <a:spLocks noChangeShapeType="1"/>
            </p:cNvSpPr>
            <p:nvPr/>
          </p:nvSpPr>
          <p:spPr bwMode="auto">
            <a:xfrm flipH="1">
              <a:off x="1680" y="3380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1" name="Line 426"/>
            <p:cNvSpPr>
              <a:spLocks noChangeShapeType="1"/>
            </p:cNvSpPr>
            <p:nvPr/>
          </p:nvSpPr>
          <p:spPr bwMode="auto">
            <a:xfrm flipH="1">
              <a:off x="1664" y="3353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2" name="Line 427"/>
            <p:cNvSpPr>
              <a:spLocks noChangeShapeType="1"/>
            </p:cNvSpPr>
            <p:nvPr/>
          </p:nvSpPr>
          <p:spPr bwMode="auto">
            <a:xfrm flipH="1">
              <a:off x="1647" y="3326"/>
              <a:ext cx="18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3" name="Line 428"/>
            <p:cNvSpPr>
              <a:spLocks noChangeShapeType="1"/>
            </p:cNvSpPr>
            <p:nvPr/>
          </p:nvSpPr>
          <p:spPr bwMode="auto">
            <a:xfrm flipH="1">
              <a:off x="1630" y="3298"/>
              <a:ext cx="19" cy="1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4" name="Line 429"/>
            <p:cNvSpPr>
              <a:spLocks noChangeShapeType="1"/>
            </p:cNvSpPr>
            <p:nvPr/>
          </p:nvSpPr>
          <p:spPr bwMode="auto">
            <a:xfrm flipH="1">
              <a:off x="1613" y="3272"/>
              <a:ext cx="19" cy="1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65" name="Freeform 430"/>
            <p:cNvSpPr>
              <a:spLocks/>
            </p:cNvSpPr>
            <p:nvPr/>
          </p:nvSpPr>
          <p:spPr bwMode="auto">
            <a:xfrm>
              <a:off x="1500" y="3268"/>
              <a:ext cx="205" cy="163"/>
            </a:xfrm>
            <a:custGeom>
              <a:avLst/>
              <a:gdLst/>
              <a:ahLst/>
              <a:cxnLst>
                <a:cxn ang="0">
                  <a:pos x="3696" y="0"/>
                </a:cxn>
                <a:cxn ang="0">
                  <a:pos x="0" y="5892"/>
                </a:cxn>
                <a:cxn ang="0">
                  <a:pos x="7396" y="5892"/>
                </a:cxn>
                <a:cxn ang="0">
                  <a:pos x="3696" y="0"/>
                </a:cxn>
              </a:cxnLst>
              <a:rect l="0" t="0" r="r" b="b"/>
              <a:pathLst>
                <a:path w="7396" h="5892">
                  <a:moveTo>
                    <a:pt x="3696" y="0"/>
                  </a:moveTo>
                  <a:lnTo>
                    <a:pt x="0" y="5892"/>
                  </a:lnTo>
                  <a:lnTo>
                    <a:pt x="7396" y="5892"/>
                  </a:lnTo>
                  <a:lnTo>
                    <a:pt x="3696" y="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93" name="Skupina 392"/>
          <p:cNvGrpSpPr/>
          <p:nvPr/>
        </p:nvGrpSpPr>
        <p:grpSpPr>
          <a:xfrm>
            <a:off x="1043608" y="2204864"/>
            <a:ext cx="2667639" cy="3271322"/>
            <a:chOff x="1043608" y="2204864"/>
            <a:chExt cx="2667639" cy="3271322"/>
          </a:xfrm>
        </p:grpSpPr>
        <p:grpSp>
          <p:nvGrpSpPr>
            <p:cNvPr id="235" name="Skupina 168"/>
            <p:cNvGrpSpPr/>
            <p:nvPr/>
          </p:nvGrpSpPr>
          <p:grpSpPr>
            <a:xfrm>
              <a:off x="2987824" y="5229200"/>
              <a:ext cx="291375" cy="246986"/>
              <a:chOff x="3658046" y="2033800"/>
              <a:chExt cx="291375" cy="246986"/>
            </a:xfrm>
          </p:grpSpPr>
          <p:pic>
            <p:nvPicPr>
              <p:cNvPr id="170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658046" y="2093146"/>
                <a:ext cx="291375" cy="1876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cxnSp>
            <p:nvCxnSpPr>
              <p:cNvPr id="171" name="Přímá spojnice 170"/>
              <p:cNvCxnSpPr/>
              <p:nvPr/>
            </p:nvCxnSpPr>
            <p:spPr>
              <a:xfrm>
                <a:off x="3803733" y="2033800"/>
                <a:ext cx="0" cy="5927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8" name="Skupina 171"/>
            <p:cNvGrpSpPr/>
            <p:nvPr/>
          </p:nvGrpSpPr>
          <p:grpSpPr>
            <a:xfrm>
              <a:off x="3419872" y="2204864"/>
              <a:ext cx="291375" cy="246986"/>
              <a:chOff x="3658046" y="2033800"/>
              <a:chExt cx="291375" cy="246986"/>
            </a:xfrm>
          </p:grpSpPr>
          <p:pic>
            <p:nvPicPr>
              <p:cNvPr id="173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658046" y="2093146"/>
                <a:ext cx="291375" cy="1876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cxnSp>
            <p:nvCxnSpPr>
              <p:cNvPr id="174" name="Přímá spojnice 173"/>
              <p:cNvCxnSpPr/>
              <p:nvPr/>
            </p:nvCxnSpPr>
            <p:spPr>
              <a:xfrm>
                <a:off x="3803733" y="2033800"/>
                <a:ext cx="0" cy="5927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9" name="Skupina 174"/>
            <p:cNvGrpSpPr/>
            <p:nvPr/>
          </p:nvGrpSpPr>
          <p:grpSpPr>
            <a:xfrm>
              <a:off x="3275856" y="2564904"/>
              <a:ext cx="291375" cy="246986"/>
              <a:chOff x="3658046" y="2033800"/>
              <a:chExt cx="291375" cy="246986"/>
            </a:xfrm>
          </p:grpSpPr>
          <p:pic>
            <p:nvPicPr>
              <p:cNvPr id="176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658046" y="2093146"/>
                <a:ext cx="291375" cy="1876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cxnSp>
            <p:nvCxnSpPr>
              <p:cNvPr id="177" name="Přímá spojnice 176"/>
              <p:cNvCxnSpPr/>
              <p:nvPr/>
            </p:nvCxnSpPr>
            <p:spPr>
              <a:xfrm>
                <a:off x="3803733" y="2033800"/>
                <a:ext cx="0" cy="5927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0" name="Skupina 177"/>
            <p:cNvGrpSpPr/>
            <p:nvPr/>
          </p:nvGrpSpPr>
          <p:grpSpPr>
            <a:xfrm>
              <a:off x="3347864" y="3212976"/>
              <a:ext cx="291375" cy="246986"/>
              <a:chOff x="3658046" y="2033800"/>
              <a:chExt cx="291375" cy="246986"/>
            </a:xfrm>
          </p:grpSpPr>
          <p:pic>
            <p:nvPicPr>
              <p:cNvPr id="179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658046" y="2093146"/>
                <a:ext cx="291375" cy="1876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cxnSp>
            <p:nvCxnSpPr>
              <p:cNvPr id="180" name="Přímá spojnice 179"/>
              <p:cNvCxnSpPr/>
              <p:nvPr/>
            </p:nvCxnSpPr>
            <p:spPr>
              <a:xfrm>
                <a:off x="3803733" y="2033800"/>
                <a:ext cx="0" cy="5927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4" name="Skupina 180"/>
            <p:cNvGrpSpPr/>
            <p:nvPr/>
          </p:nvGrpSpPr>
          <p:grpSpPr>
            <a:xfrm>
              <a:off x="3131840" y="4293096"/>
              <a:ext cx="291375" cy="246986"/>
              <a:chOff x="3658046" y="2033800"/>
              <a:chExt cx="291375" cy="246986"/>
            </a:xfrm>
          </p:grpSpPr>
          <p:pic>
            <p:nvPicPr>
              <p:cNvPr id="182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658046" y="2093146"/>
                <a:ext cx="291375" cy="1876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cxnSp>
            <p:nvCxnSpPr>
              <p:cNvPr id="183" name="Přímá spojnice 182"/>
              <p:cNvCxnSpPr/>
              <p:nvPr/>
            </p:nvCxnSpPr>
            <p:spPr>
              <a:xfrm>
                <a:off x="3803733" y="2033800"/>
                <a:ext cx="0" cy="5927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7" name="Přímá spojovací šipka 466"/>
            <p:cNvCxnSpPr/>
            <p:nvPr/>
          </p:nvCxnSpPr>
          <p:spPr>
            <a:xfrm flipH="1">
              <a:off x="1475656" y="2348880"/>
              <a:ext cx="187220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Přímá spojovací šipka 468"/>
            <p:cNvCxnSpPr/>
            <p:nvPr/>
          </p:nvCxnSpPr>
          <p:spPr>
            <a:xfrm flipH="1">
              <a:off x="2483768" y="2708920"/>
              <a:ext cx="79208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Přímá spojovací šipka 469"/>
            <p:cNvCxnSpPr/>
            <p:nvPr/>
          </p:nvCxnSpPr>
          <p:spPr>
            <a:xfrm flipH="1">
              <a:off x="1403648" y="3356992"/>
              <a:ext cx="187220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Přímá spojovací šipka 470"/>
            <p:cNvCxnSpPr/>
            <p:nvPr/>
          </p:nvCxnSpPr>
          <p:spPr>
            <a:xfrm flipH="1">
              <a:off x="1043608" y="4437112"/>
              <a:ext cx="1944216" cy="72008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Přímá spojovací šipka 471"/>
            <p:cNvCxnSpPr/>
            <p:nvPr/>
          </p:nvCxnSpPr>
          <p:spPr>
            <a:xfrm flipH="1">
              <a:off x="2411760" y="5373216"/>
              <a:ext cx="504056" cy="0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6" name="Přímá spojovací čára 475"/>
          <p:cNvCxnSpPr/>
          <p:nvPr/>
        </p:nvCxnSpPr>
        <p:spPr>
          <a:xfrm>
            <a:off x="1475656" y="2132856"/>
            <a:ext cx="0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Přímá spojovací čára 477"/>
          <p:cNvCxnSpPr/>
          <p:nvPr/>
        </p:nvCxnSpPr>
        <p:spPr>
          <a:xfrm>
            <a:off x="1403648" y="3140968"/>
            <a:ext cx="0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Přímá spojovací čára 479"/>
          <p:cNvCxnSpPr/>
          <p:nvPr/>
        </p:nvCxnSpPr>
        <p:spPr>
          <a:xfrm>
            <a:off x="1043608" y="4293096"/>
            <a:ext cx="0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4" name="TextovéPole 483"/>
          <p:cNvSpPr txBox="1"/>
          <p:nvPr/>
        </p:nvSpPr>
        <p:spPr>
          <a:xfrm>
            <a:off x="1907704" y="1988840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b="1" dirty="0" smtClean="0">
                <a:latin typeface="Arial" pitchFamily="34" charset="0"/>
                <a:cs typeface="Arial" pitchFamily="34" charset="0"/>
              </a:rPr>
              <a:t>ENY</a:t>
            </a:r>
            <a:endParaRPr lang="cs-CZ" sz="9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94" name="Skupina 393"/>
          <p:cNvGrpSpPr/>
          <p:nvPr/>
        </p:nvGrpSpPr>
        <p:grpSpPr>
          <a:xfrm>
            <a:off x="1259632" y="2204864"/>
            <a:ext cx="1152128" cy="3451274"/>
            <a:chOff x="1259632" y="2204864"/>
            <a:chExt cx="1152128" cy="345127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5400000">
              <a:off x="1895918" y="2288658"/>
              <a:ext cx="347588" cy="18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88" name="Skupina 487"/>
            <p:cNvGrpSpPr/>
            <p:nvPr/>
          </p:nvGrpSpPr>
          <p:grpSpPr>
            <a:xfrm>
              <a:off x="1763688" y="2996952"/>
              <a:ext cx="648072" cy="570954"/>
              <a:chOff x="1691680" y="3016870"/>
              <a:chExt cx="648072" cy="570954"/>
            </a:xfrm>
          </p:grpSpPr>
          <p:pic>
            <p:nvPicPr>
              <p:cNvPr id="485" name="Picture 2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 rot="6550515">
                <a:off x="1731985" y="3100664"/>
                <a:ext cx="347588" cy="18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86" name="TextovéPole 485"/>
              <p:cNvSpPr txBox="1"/>
              <p:nvPr/>
            </p:nvSpPr>
            <p:spPr>
              <a:xfrm>
                <a:off x="1691680" y="3356992"/>
                <a:ext cx="64807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900" b="1" dirty="0" smtClean="0">
                    <a:latin typeface="Arial" pitchFamily="34" charset="0"/>
                    <a:cs typeface="Arial" pitchFamily="34" charset="0"/>
                  </a:rPr>
                  <a:t>ENY</a:t>
                </a:r>
                <a:endParaRPr lang="cs-CZ" sz="9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89" name="Skupina 488"/>
            <p:cNvGrpSpPr/>
            <p:nvPr/>
          </p:nvGrpSpPr>
          <p:grpSpPr>
            <a:xfrm>
              <a:off x="1547664" y="3861048"/>
              <a:ext cx="648072" cy="570954"/>
              <a:chOff x="1691680" y="3016870"/>
              <a:chExt cx="648072" cy="570954"/>
            </a:xfrm>
          </p:grpSpPr>
          <p:pic>
            <p:nvPicPr>
              <p:cNvPr id="490" name="Picture 2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 rot="6550515">
                <a:off x="1731985" y="3100664"/>
                <a:ext cx="347588" cy="18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91" name="TextovéPole 490"/>
              <p:cNvSpPr txBox="1"/>
              <p:nvPr/>
            </p:nvSpPr>
            <p:spPr>
              <a:xfrm>
                <a:off x="1691680" y="3356992"/>
                <a:ext cx="64807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900" b="1" dirty="0" smtClean="0">
                    <a:latin typeface="Arial" pitchFamily="34" charset="0"/>
                    <a:cs typeface="Arial" pitchFamily="34" charset="0"/>
                  </a:rPr>
                  <a:t>ENY</a:t>
                </a:r>
                <a:endParaRPr lang="cs-CZ" sz="9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92" name="Skupina 491"/>
            <p:cNvGrpSpPr/>
            <p:nvPr/>
          </p:nvGrpSpPr>
          <p:grpSpPr>
            <a:xfrm>
              <a:off x="1259632" y="5085184"/>
              <a:ext cx="648072" cy="570954"/>
              <a:chOff x="1691680" y="3016870"/>
              <a:chExt cx="648072" cy="570954"/>
            </a:xfrm>
          </p:grpSpPr>
          <p:pic>
            <p:nvPicPr>
              <p:cNvPr id="493" name="Picture 2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 rot="6550515">
                <a:off x="1731985" y="3100664"/>
                <a:ext cx="347588" cy="18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94" name="TextovéPole 493"/>
              <p:cNvSpPr txBox="1"/>
              <p:nvPr/>
            </p:nvSpPr>
            <p:spPr>
              <a:xfrm>
                <a:off x="1691680" y="3356992"/>
                <a:ext cx="64807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900" b="1" dirty="0" smtClean="0">
                    <a:latin typeface="Arial" pitchFamily="34" charset="0"/>
                    <a:cs typeface="Arial" pitchFamily="34" charset="0"/>
                  </a:rPr>
                  <a:t>ENY</a:t>
                </a:r>
                <a:endParaRPr lang="cs-CZ" sz="9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400000">
            <a:off x="1285634" y="4665180"/>
            <a:ext cx="668286" cy="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5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6327523">
            <a:off x="1841339" y="2716538"/>
            <a:ext cx="668286" cy="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42270" y="2708920"/>
            <a:ext cx="1176475" cy="937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96" name="Skupina 495"/>
          <p:cNvGrpSpPr>
            <a:grpSpLocks noChangeAspect="1"/>
          </p:cNvGrpSpPr>
          <p:nvPr/>
        </p:nvGrpSpPr>
        <p:grpSpPr>
          <a:xfrm>
            <a:off x="4355976" y="3068960"/>
            <a:ext cx="330625" cy="288000"/>
            <a:chOff x="1369341" y="2396273"/>
            <a:chExt cx="593999" cy="517420"/>
          </a:xfrm>
        </p:grpSpPr>
        <p:grpSp>
          <p:nvGrpSpPr>
            <p:cNvPr id="499" name="Skupina 54"/>
            <p:cNvGrpSpPr/>
            <p:nvPr/>
          </p:nvGrpSpPr>
          <p:grpSpPr>
            <a:xfrm>
              <a:off x="1635014" y="2396273"/>
              <a:ext cx="66676" cy="158322"/>
              <a:chOff x="9828584" y="4075139"/>
              <a:chExt cx="75777" cy="169277"/>
            </a:xfrm>
          </p:grpSpPr>
          <p:cxnSp>
            <p:nvCxnSpPr>
              <p:cNvPr id="501" name="Přímá spojnice 57"/>
              <p:cNvCxnSpPr/>
              <p:nvPr/>
            </p:nvCxnSpPr>
            <p:spPr>
              <a:xfrm>
                <a:off x="9828584" y="4075139"/>
                <a:ext cx="0" cy="169277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2" name="Přímá spojnice 58"/>
              <p:cNvCxnSpPr/>
              <p:nvPr/>
            </p:nvCxnSpPr>
            <p:spPr>
              <a:xfrm>
                <a:off x="9904361" y="4075139"/>
                <a:ext cx="0" cy="169277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98" name="Picture 2" descr="D:\Učení\Materialy\!!situační značky\značky\samohybní dělomrdi.jpg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369341" y="2517693"/>
              <a:ext cx="593999" cy="39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</p:pic>
      </p:grpSp>
      <p:grpSp>
        <p:nvGrpSpPr>
          <p:cNvPr id="487" name="Skupina 486"/>
          <p:cNvGrpSpPr/>
          <p:nvPr/>
        </p:nvGrpSpPr>
        <p:grpSpPr>
          <a:xfrm>
            <a:off x="0" y="2132856"/>
            <a:ext cx="1758016" cy="3683558"/>
            <a:chOff x="0" y="2132856"/>
            <a:chExt cx="1758016" cy="3683558"/>
          </a:xfrm>
        </p:grpSpPr>
        <p:grpSp>
          <p:nvGrpSpPr>
            <p:cNvPr id="518" name="Skupina 517"/>
            <p:cNvGrpSpPr/>
            <p:nvPr/>
          </p:nvGrpSpPr>
          <p:grpSpPr>
            <a:xfrm>
              <a:off x="395536" y="2132856"/>
              <a:ext cx="1362480" cy="947254"/>
              <a:chOff x="539552" y="2060848"/>
              <a:chExt cx="1362480" cy="947254"/>
            </a:xfrm>
          </p:grpSpPr>
          <p:grpSp>
            <p:nvGrpSpPr>
              <p:cNvPr id="505" name="Skupina 504"/>
              <p:cNvGrpSpPr/>
              <p:nvPr/>
            </p:nvGrpSpPr>
            <p:grpSpPr>
              <a:xfrm>
                <a:off x="539552" y="2060848"/>
                <a:ext cx="1362480" cy="947254"/>
                <a:chOff x="825297" y="2132856"/>
                <a:chExt cx="1362480" cy="947254"/>
              </a:xfrm>
            </p:grpSpPr>
            <p:sp>
              <p:nvSpPr>
                <p:cNvPr id="503" name="Volný tvar 502"/>
                <p:cNvSpPr/>
                <p:nvPr/>
              </p:nvSpPr>
              <p:spPr>
                <a:xfrm>
                  <a:off x="825297" y="2271104"/>
                  <a:ext cx="1362480" cy="809006"/>
                </a:xfrm>
                <a:custGeom>
                  <a:avLst/>
                  <a:gdLst>
                    <a:gd name="connsiteX0" fmla="*/ 429725 w 1023200"/>
                    <a:gd name="connsiteY0" fmla="*/ 0 h 646750"/>
                    <a:gd name="connsiteX1" fmla="*/ 20292 w 1023200"/>
                    <a:gd name="connsiteY1" fmla="*/ 272956 h 646750"/>
                    <a:gd name="connsiteX2" fmla="*/ 156770 w 1023200"/>
                    <a:gd name="connsiteY2" fmla="*/ 614150 h 646750"/>
                    <a:gd name="connsiteX3" fmla="*/ 961988 w 1023200"/>
                    <a:gd name="connsiteY3" fmla="*/ 600502 h 646750"/>
                    <a:gd name="connsiteX4" fmla="*/ 948340 w 1023200"/>
                    <a:gd name="connsiteY4" fmla="*/ 327547 h 646750"/>
                    <a:gd name="connsiteX5" fmla="*/ 798215 w 1023200"/>
                    <a:gd name="connsiteY5" fmla="*/ 136478 h 646750"/>
                    <a:gd name="connsiteX6" fmla="*/ 607146 w 1023200"/>
                    <a:gd name="connsiteY6" fmla="*/ 27296 h 646750"/>
                    <a:gd name="connsiteX7" fmla="*/ 607146 w 1023200"/>
                    <a:gd name="connsiteY7" fmla="*/ 27296 h 646750"/>
                    <a:gd name="connsiteX0" fmla="*/ 291396 w 1095755"/>
                    <a:gd name="connsiteY0" fmla="*/ 27722 h 641445"/>
                    <a:gd name="connsiteX1" fmla="*/ 22131 w 1095755"/>
                    <a:gd name="connsiteY1" fmla="*/ 245660 h 641445"/>
                    <a:gd name="connsiteX2" fmla="*/ 158609 w 1095755"/>
                    <a:gd name="connsiteY2" fmla="*/ 586854 h 641445"/>
                    <a:gd name="connsiteX3" fmla="*/ 963827 w 1095755"/>
                    <a:gd name="connsiteY3" fmla="*/ 573206 h 641445"/>
                    <a:gd name="connsiteX4" fmla="*/ 950179 w 1095755"/>
                    <a:gd name="connsiteY4" fmla="*/ 300251 h 641445"/>
                    <a:gd name="connsiteX5" fmla="*/ 800054 w 1095755"/>
                    <a:gd name="connsiteY5" fmla="*/ 109182 h 641445"/>
                    <a:gd name="connsiteX6" fmla="*/ 608985 w 1095755"/>
                    <a:gd name="connsiteY6" fmla="*/ 0 h 641445"/>
                    <a:gd name="connsiteX7" fmla="*/ 608985 w 1095755"/>
                    <a:gd name="connsiteY7" fmla="*/ 0 h 641445"/>
                    <a:gd name="connsiteX0" fmla="*/ 291396 w 1095755"/>
                    <a:gd name="connsiteY0" fmla="*/ 32129 h 645852"/>
                    <a:gd name="connsiteX1" fmla="*/ 22131 w 1095755"/>
                    <a:gd name="connsiteY1" fmla="*/ 250067 h 645852"/>
                    <a:gd name="connsiteX2" fmla="*/ 158609 w 1095755"/>
                    <a:gd name="connsiteY2" fmla="*/ 591261 h 645852"/>
                    <a:gd name="connsiteX3" fmla="*/ 963827 w 1095755"/>
                    <a:gd name="connsiteY3" fmla="*/ 577613 h 645852"/>
                    <a:gd name="connsiteX4" fmla="*/ 950179 w 1095755"/>
                    <a:gd name="connsiteY4" fmla="*/ 304658 h 645852"/>
                    <a:gd name="connsiteX5" fmla="*/ 800054 w 1095755"/>
                    <a:gd name="connsiteY5" fmla="*/ 113589 h 645852"/>
                    <a:gd name="connsiteX6" fmla="*/ 608985 w 1095755"/>
                    <a:gd name="connsiteY6" fmla="*/ 4407 h 645852"/>
                    <a:gd name="connsiteX7" fmla="*/ 754688 w 1095755"/>
                    <a:gd name="connsiteY7" fmla="*/ 87148 h 645852"/>
                    <a:gd name="connsiteX0" fmla="*/ 291396 w 1095755"/>
                    <a:gd name="connsiteY0" fmla="*/ 4406 h 618129"/>
                    <a:gd name="connsiteX1" fmla="*/ 22131 w 1095755"/>
                    <a:gd name="connsiteY1" fmla="*/ 222344 h 618129"/>
                    <a:gd name="connsiteX2" fmla="*/ 158609 w 1095755"/>
                    <a:gd name="connsiteY2" fmla="*/ 563538 h 618129"/>
                    <a:gd name="connsiteX3" fmla="*/ 963827 w 1095755"/>
                    <a:gd name="connsiteY3" fmla="*/ 549890 h 618129"/>
                    <a:gd name="connsiteX4" fmla="*/ 950179 w 1095755"/>
                    <a:gd name="connsiteY4" fmla="*/ 276935 h 618129"/>
                    <a:gd name="connsiteX5" fmla="*/ 800054 w 1095755"/>
                    <a:gd name="connsiteY5" fmla="*/ 85866 h 618129"/>
                    <a:gd name="connsiteX6" fmla="*/ 752848 w 1095755"/>
                    <a:gd name="connsiteY6" fmla="*/ 4407 h 618129"/>
                    <a:gd name="connsiteX7" fmla="*/ 754688 w 1095755"/>
                    <a:gd name="connsiteY7" fmla="*/ 59425 h 618129"/>
                    <a:gd name="connsiteX0" fmla="*/ 291396 w 1095755"/>
                    <a:gd name="connsiteY0" fmla="*/ 4407 h 618130"/>
                    <a:gd name="connsiteX1" fmla="*/ 22131 w 1095755"/>
                    <a:gd name="connsiteY1" fmla="*/ 222345 h 618130"/>
                    <a:gd name="connsiteX2" fmla="*/ 158609 w 1095755"/>
                    <a:gd name="connsiteY2" fmla="*/ 563539 h 618130"/>
                    <a:gd name="connsiteX3" fmla="*/ 963827 w 1095755"/>
                    <a:gd name="connsiteY3" fmla="*/ 549891 h 618130"/>
                    <a:gd name="connsiteX4" fmla="*/ 950179 w 1095755"/>
                    <a:gd name="connsiteY4" fmla="*/ 276936 h 618130"/>
                    <a:gd name="connsiteX5" fmla="*/ 800054 w 1095755"/>
                    <a:gd name="connsiteY5" fmla="*/ 85867 h 618130"/>
                    <a:gd name="connsiteX6" fmla="*/ 694937 w 1095755"/>
                    <a:gd name="connsiteY6" fmla="*/ 4407 h 618130"/>
                    <a:gd name="connsiteX7" fmla="*/ 754688 w 1095755"/>
                    <a:gd name="connsiteY7" fmla="*/ 59426 h 6181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95755" h="618130">
                      <a:moveTo>
                        <a:pt x="291396" y="4407"/>
                      </a:moveTo>
                      <a:cubicBezTo>
                        <a:pt x="109426" y="89706"/>
                        <a:pt x="44262" y="129156"/>
                        <a:pt x="22131" y="222345"/>
                      </a:cubicBezTo>
                      <a:cubicBezTo>
                        <a:pt x="0" y="315534"/>
                        <a:pt x="1660" y="508948"/>
                        <a:pt x="158609" y="563539"/>
                      </a:cubicBezTo>
                      <a:cubicBezTo>
                        <a:pt x="315558" y="618130"/>
                        <a:pt x="831899" y="597658"/>
                        <a:pt x="963827" y="549891"/>
                      </a:cubicBezTo>
                      <a:cubicBezTo>
                        <a:pt x="1095755" y="502124"/>
                        <a:pt x="977474" y="354273"/>
                        <a:pt x="950179" y="276936"/>
                      </a:cubicBezTo>
                      <a:cubicBezTo>
                        <a:pt x="922884" y="199599"/>
                        <a:pt x="842594" y="131288"/>
                        <a:pt x="800054" y="85867"/>
                      </a:cubicBezTo>
                      <a:cubicBezTo>
                        <a:pt x="757514" y="40446"/>
                        <a:pt x="702498" y="8814"/>
                        <a:pt x="694937" y="4407"/>
                      </a:cubicBezTo>
                      <a:cubicBezTo>
                        <a:pt x="687376" y="0"/>
                        <a:pt x="706120" y="31846"/>
                        <a:pt x="754688" y="59426"/>
                      </a:cubicBezTo>
                    </a:path>
                  </a:pathLst>
                </a:custGeom>
                <a:solidFill>
                  <a:schemeClr val="bg1">
                    <a:alpha val="74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504" name="TextovéPole 503"/>
                <p:cNvSpPr txBox="1"/>
                <p:nvPr/>
              </p:nvSpPr>
              <p:spPr>
                <a:xfrm>
                  <a:off x="1259632" y="2132856"/>
                  <a:ext cx="648072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sz="900" b="1" dirty="0" smtClean="0">
                      <a:latin typeface="Arial" pitchFamily="34" charset="0"/>
                      <a:cs typeface="Arial" pitchFamily="34" charset="0"/>
                    </a:rPr>
                    <a:t>RED</a:t>
                  </a:r>
                  <a:endParaRPr lang="cs-CZ" sz="9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511" name="Skupina 510"/>
              <p:cNvGrpSpPr/>
              <p:nvPr/>
            </p:nvGrpSpPr>
            <p:grpSpPr>
              <a:xfrm>
                <a:off x="683568" y="2420888"/>
                <a:ext cx="288032" cy="288032"/>
                <a:chOff x="683568" y="2420888"/>
                <a:chExt cx="288032" cy="288032"/>
              </a:xfrm>
            </p:grpSpPr>
            <p:cxnSp>
              <p:nvCxnSpPr>
                <p:cNvPr id="508" name="Přímá spojovací čára 507"/>
                <p:cNvCxnSpPr/>
                <p:nvPr/>
              </p:nvCxnSpPr>
              <p:spPr>
                <a:xfrm>
                  <a:off x="827584" y="2420888"/>
                  <a:ext cx="0" cy="28803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0" name="Přímá spojovací čára 509"/>
                <p:cNvCxnSpPr/>
                <p:nvPr/>
              </p:nvCxnSpPr>
              <p:spPr>
                <a:xfrm>
                  <a:off x="683568" y="2564904"/>
                  <a:ext cx="288032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2" name="Skupina 511"/>
              <p:cNvGrpSpPr/>
              <p:nvPr/>
            </p:nvGrpSpPr>
            <p:grpSpPr>
              <a:xfrm>
                <a:off x="1043608" y="2276872"/>
                <a:ext cx="288032" cy="288032"/>
                <a:chOff x="683568" y="2420888"/>
                <a:chExt cx="288032" cy="288032"/>
              </a:xfrm>
            </p:grpSpPr>
            <p:cxnSp>
              <p:nvCxnSpPr>
                <p:cNvPr id="513" name="Přímá spojovací čára 512"/>
                <p:cNvCxnSpPr/>
                <p:nvPr/>
              </p:nvCxnSpPr>
              <p:spPr>
                <a:xfrm>
                  <a:off x="827584" y="2420888"/>
                  <a:ext cx="0" cy="28803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4" name="Přímá spojovací čára 513"/>
                <p:cNvCxnSpPr/>
                <p:nvPr/>
              </p:nvCxnSpPr>
              <p:spPr>
                <a:xfrm>
                  <a:off x="683568" y="2564904"/>
                  <a:ext cx="288032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5" name="Skupina 514"/>
              <p:cNvGrpSpPr/>
              <p:nvPr/>
            </p:nvGrpSpPr>
            <p:grpSpPr>
              <a:xfrm>
                <a:off x="1259632" y="2636912"/>
                <a:ext cx="288032" cy="288032"/>
                <a:chOff x="683568" y="2420888"/>
                <a:chExt cx="288032" cy="288032"/>
              </a:xfrm>
            </p:grpSpPr>
            <p:cxnSp>
              <p:nvCxnSpPr>
                <p:cNvPr id="516" name="Přímá spojovací čára 515"/>
                <p:cNvCxnSpPr/>
                <p:nvPr/>
              </p:nvCxnSpPr>
              <p:spPr>
                <a:xfrm>
                  <a:off x="827584" y="2420888"/>
                  <a:ext cx="0" cy="28803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7" name="Přímá spojovací čára 516"/>
                <p:cNvCxnSpPr/>
                <p:nvPr/>
              </p:nvCxnSpPr>
              <p:spPr>
                <a:xfrm>
                  <a:off x="683568" y="2564904"/>
                  <a:ext cx="288032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19" name="Skupina 518"/>
            <p:cNvGrpSpPr/>
            <p:nvPr/>
          </p:nvGrpSpPr>
          <p:grpSpPr>
            <a:xfrm>
              <a:off x="323528" y="3573016"/>
              <a:ext cx="1362480" cy="947254"/>
              <a:chOff x="539552" y="2060848"/>
              <a:chExt cx="1362480" cy="947254"/>
            </a:xfrm>
          </p:grpSpPr>
          <p:grpSp>
            <p:nvGrpSpPr>
              <p:cNvPr id="520" name="Skupina 504"/>
              <p:cNvGrpSpPr/>
              <p:nvPr/>
            </p:nvGrpSpPr>
            <p:grpSpPr>
              <a:xfrm>
                <a:off x="539552" y="2060848"/>
                <a:ext cx="1362480" cy="947254"/>
                <a:chOff x="825297" y="2132856"/>
                <a:chExt cx="1362480" cy="947254"/>
              </a:xfrm>
            </p:grpSpPr>
            <p:sp>
              <p:nvSpPr>
                <p:cNvPr id="530" name="Volný tvar 529"/>
                <p:cNvSpPr/>
                <p:nvPr/>
              </p:nvSpPr>
              <p:spPr>
                <a:xfrm>
                  <a:off x="825297" y="2271104"/>
                  <a:ext cx="1362480" cy="809006"/>
                </a:xfrm>
                <a:custGeom>
                  <a:avLst/>
                  <a:gdLst>
                    <a:gd name="connsiteX0" fmla="*/ 429725 w 1023200"/>
                    <a:gd name="connsiteY0" fmla="*/ 0 h 646750"/>
                    <a:gd name="connsiteX1" fmla="*/ 20292 w 1023200"/>
                    <a:gd name="connsiteY1" fmla="*/ 272956 h 646750"/>
                    <a:gd name="connsiteX2" fmla="*/ 156770 w 1023200"/>
                    <a:gd name="connsiteY2" fmla="*/ 614150 h 646750"/>
                    <a:gd name="connsiteX3" fmla="*/ 961988 w 1023200"/>
                    <a:gd name="connsiteY3" fmla="*/ 600502 h 646750"/>
                    <a:gd name="connsiteX4" fmla="*/ 948340 w 1023200"/>
                    <a:gd name="connsiteY4" fmla="*/ 327547 h 646750"/>
                    <a:gd name="connsiteX5" fmla="*/ 798215 w 1023200"/>
                    <a:gd name="connsiteY5" fmla="*/ 136478 h 646750"/>
                    <a:gd name="connsiteX6" fmla="*/ 607146 w 1023200"/>
                    <a:gd name="connsiteY6" fmla="*/ 27296 h 646750"/>
                    <a:gd name="connsiteX7" fmla="*/ 607146 w 1023200"/>
                    <a:gd name="connsiteY7" fmla="*/ 27296 h 646750"/>
                    <a:gd name="connsiteX0" fmla="*/ 291396 w 1095755"/>
                    <a:gd name="connsiteY0" fmla="*/ 27722 h 641445"/>
                    <a:gd name="connsiteX1" fmla="*/ 22131 w 1095755"/>
                    <a:gd name="connsiteY1" fmla="*/ 245660 h 641445"/>
                    <a:gd name="connsiteX2" fmla="*/ 158609 w 1095755"/>
                    <a:gd name="connsiteY2" fmla="*/ 586854 h 641445"/>
                    <a:gd name="connsiteX3" fmla="*/ 963827 w 1095755"/>
                    <a:gd name="connsiteY3" fmla="*/ 573206 h 641445"/>
                    <a:gd name="connsiteX4" fmla="*/ 950179 w 1095755"/>
                    <a:gd name="connsiteY4" fmla="*/ 300251 h 641445"/>
                    <a:gd name="connsiteX5" fmla="*/ 800054 w 1095755"/>
                    <a:gd name="connsiteY5" fmla="*/ 109182 h 641445"/>
                    <a:gd name="connsiteX6" fmla="*/ 608985 w 1095755"/>
                    <a:gd name="connsiteY6" fmla="*/ 0 h 641445"/>
                    <a:gd name="connsiteX7" fmla="*/ 608985 w 1095755"/>
                    <a:gd name="connsiteY7" fmla="*/ 0 h 641445"/>
                    <a:gd name="connsiteX0" fmla="*/ 291396 w 1095755"/>
                    <a:gd name="connsiteY0" fmla="*/ 32129 h 645852"/>
                    <a:gd name="connsiteX1" fmla="*/ 22131 w 1095755"/>
                    <a:gd name="connsiteY1" fmla="*/ 250067 h 645852"/>
                    <a:gd name="connsiteX2" fmla="*/ 158609 w 1095755"/>
                    <a:gd name="connsiteY2" fmla="*/ 591261 h 645852"/>
                    <a:gd name="connsiteX3" fmla="*/ 963827 w 1095755"/>
                    <a:gd name="connsiteY3" fmla="*/ 577613 h 645852"/>
                    <a:gd name="connsiteX4" fmla="*/ 950179 w 1095755"/>
                    <a:gd name="connsiteY4" fmla="*/ 304658 h 645852"/>
                    <a:gd name="connsiteX5" fmla="*/ 800054 w 1095755"/>
                    <a:gd name="connsiteY5" fmla="*/ 113589 h 645852"/>
                    <a:gd name="connsiteX6" fmla="*/ 608985 w 1095755"/>
                    <a:gd name="connsiteY6" fmla="*/ 4407 h 645852"/>
                    <a:gd name="connsiteX7" fmla="*/ 754688 w 1095755"/>
                    <a:gd name="connsiteY7" fmla="*/ 87148 h 645852"/>
                    <a:gd name="connsiteX0" fmla="*/ 291396 w 1095755"/>
                    <a:gd name="connsiteY0" fmla="*/ 4406 h 618129"/>
                    <a:gd name="connsiteX1" fmla="*/ 22131 w 1095755"/>
                    <a:gd name="connsiteY1" fmla="*/ 222344 h 618129"/>
                    <a:gd name="connsiteX2" fmla="*/ 158609 w 1095755"/>
                    <a:gd name="connsiteY2" fmla="*/ 563538 h 618129"/>
                    <a:gd name="connsiteX3" fmla="*/ 963827 w 1095755"/>
                    <a:gd name="connsiteY3" fmla="*/ 549890 h 618129"/>
                    <a:gd name="connsiteX4" fmla="*/ 950179 w 1095755"/>
                    <a:gd name="connsiteY4" fmla="*/ 276935 h 618129"/>
                    <a:gd name="connsiteX5" fmla="*/ 800054 w 1095755"/>
                    <a:gd name="connsiteY5" fmla="*/ 85866 h 618129"/>
                    <a:gd name="connsiteX6" fmla="*/ 752848 w 1095755"/>
                    <a:gd name="connsiteY6" fmla="*/ 4407 h 618129"/>
                    <a:gd name="connsiteX7" fmla="*/ 754688 w 1095755"/>
                    <a:gd name="connsiteY7" fmla="*/ 59425 h 618129"/>
                    <a:gd name="connsiteX0" fmla="*/ 291396 w 1095755"/>
                    <a:gd name="connsiteY0" fmla="*/ 4407 h 618130"/>
                    <a:gd name="connsiteX1" fmla="*/ 22131 w 1095755"/>
                    <a:gd name="connsiteY1" fmla="*/ 222345 h 618130"/>
                    <a:gd name="connsiteX2" fmla="*/ 158609 w 1095755"/>
                    <a:gd name="connsiteY2" fmla="*/ 563539 h 618130"/>
                    <a:gd name="connsiteX3" fmla="*/ 963827 w 1095755"/>
                    <a:gd name="connsiteY3" fmla="*/ 549891 h 618130"/>
                    <a:gd name="connsiteX4" fmla="*/ 950179 w 1095755"/>
                    <a:gd name="connsiteY4" fmla="*/ 276936 h 618130"/>
                    <a:gd name="connsiteX5" fmla="*/ 800054 w 1095755"/>
                    <a:gd name="connsiteY5" fmla="*/ 85867 h 618130"/>
                    <a:gd name="connsiteX6" fmla="*/ 694937 w 1095755"/>
                    <a:gd name="connsiteY6" fmla="*/ 4407 h 618130"/>
                    <a:gd name="connsiteX7" fmla="*/ 754688 w 1095755"/>
                    <a:gd name="connsiteY7" fmla="*/ 59426 h 6181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95755" h="618130">
                      <a:moveTo>
                        <a:pt x="291396" y="4407"/>
                      </a:moveTo>
                      <a:cubicBezTo>
                        <a:pt x="109426" y="89706"/>
                        <a:pt x="44262" y="129156"/>
                        <a:pt x="22131" y="222345"/>
                      </a:cubicBezTo>
                      <a:cubicBezTo>
                        <a:pt x="0" y="315534"/>
                        <a:pt x="1660" y="508948"/>
                        <a:pt x="158609" y="563539"/>
                      </a:cubicBezTo>
                      <a:cubicBezTo>
                        <a:pt x="315558" y="618130"/>
                        <a:pt x="831899" y="597658"/>
                        <a:pt x="963827" y="549891"/>
                      </a:cubicBezTo>
                      <a:cubicBezTo>
                        <a:pt x="1095755" y="502124"/>
                        <a:pt x="977474" y="354273"/>
                        <a:pt x="950179" y="276936"/>
                      </a:cubicBezTo>
                      <a:cubicBezTo>
                        <a:pt x="922884" y="199599"/>
                        <a:pt x="842594" y="131288"/>
                        <a:pt x="800054" y="85867"/>
                      </a:cubicBezTo>
                      <a:cubicBezTo>
                        <a:pt x="757514" y="40446"/>
                        <a:pt x="702498" y="8814"/>
                        <a:pt x="694937" y="4407"/>
                      </a:cubicBezTo>
                      <a:cubicBezTo>
                        <a:pt x="687376" y="0"/>
                        <a:pt x="706120" y="31846"/>
                        <a:pt x="754688" y="59426"/>
                      </a:cubicBezTo>
                    </a:path>
                  </a:pathLst>
                </a:custGeom>
                <a:solidFill>
                  <a:schemeClr val="bg1">
                    <a:alpha val="74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531" name="TextovéPole 530"/>
                <p:cNvSpPr txBox="1"/>
                <p:nvPr/>
              </p:nvSpPr>
              <p:spPr>
                <a:xfrm>
                  <a:off x="1259632" y="2132856"/>
                  <a:ext cx="648072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sz="900" b="1" dirty="0" smtClean="0">
                      <a:latin typeface="Arial" pitchFamily="34" charset="0"/>
                      <a:cs typeface="Arial" pitchFamily="34" charset="0"/>
                    </a:rPr>
                    <a:t>RED</a:t>
                  </a:r>
                  <a:endParaRPr lang="cs-CZ" sz="9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521" name="Skupina 510"/>
              <p:cNvGrpSpPr/>
              <p:nvPr/>
            </p:nvGrpSpPr>
            <p:grpSpPr>
              <a:xfrm>
                <a:off x="683568" y="2420888"/>
                <a:ext cx="288032" cy="288032"/>
                <a:chOff x="683568" y="2420888"/>
                <a:chExt cx="288032" cy="288032"/>
              </a:xfrm>
            </p:grpSpPr>
            <p:cxnSp>
              <p:nvCxnSpPr>
                <p:cNvPr id="528" name="Přímá spojovací čára 527"/>
                <p:cNvCxnSpPr/>
                <p:nvPr/>
              </p:nvCxnSpPr>
              <p:spPr>
                <a:xfrm>
                  <a:off x="827584" y="2420888"/>
                  <a:ext cx="0" cy="28803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9" name="Přímá spojovací čára 528"/>
                <p:cNvCxnSpPr/>
                <p:nvPr/>
              </p:nvCxnSpPr>
              <p:spPr>
                <a:xfrm>
                  <a:off x="683568" y="2564904"/>
                  <a:ext cx="288032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22" name="Skupina 511"/>
              <p:cNvGrpSpPr/>
              <p:nvPr/>
            </p:nvGrpSpPr>
            <p:grpSpPr>
              <a:xfrm>
                <a:off x="1043608" y="2276872"/>
                <a:ext cx="288032" cy="288032"/>
                <a:chOff x="683568" y="2420888"/>
                <a:chExt cx="288032" cy="288032"/>
              </a:xfrm>
            </p:grpSpPr>
            <p:cxnSp>
              <p:nvCxnSpPr>
                <p:cNvPr id="526" name="Přímá spojovací čára 525"/>
                <p:cNvCxnSpPr/>
                <p:nvPr/>
              </p:nvCxnSpPr>
              <p:spPr>
                <a:xfrm>
                  <a:off x="827584" y="2420888"/>
                  <a:ext cx="0" cy="28803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7" name="Přímá spojovací čára 526"/>
                <p:cNvCxnSpPr/>
                <p:nvPr/>
              </p:nvCxnSpPr>
              <p:spPr>
                <a:xfrm>
                  <a:off x="683568" y="2564904"/>
                  <a:ext cx="288032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23" name="Skupina 514"/>
              <p:cNvGrpSpPr/>
              <p:nvPr/>
            </p:nvGrpSpPr>
            <p:grpSpPr>
              <a:xfrm>
                <a:off x="1259632" y="2636912"/>
                <a:ext cx="288032" cy="288032"/>
                <a:chOff x="683568" y="2420888"/>
                <a:chExt cx="288032" cy="288032"/>
              </a:xfrm>
            </p:grpSpPr>
            <p:cxnSp>
              <p:nvCxnSpPr>
                <p:cNvPr id="524" name="Přímá spojovací čára 523"/>
                <p:cNvCxnSpPr/>
                <p:nvPr/>
              </p:nvCxnSpPr>
              <p:spPr>
                <a:xfrm>
                  <a:off x="827584" y="2420888"/>
                  <a:ext cx="0" cy="28803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5" name="Přímá spojovací čára 524"/>
                <p:cNvCxnSpPr/>
                <p:nvPr/>
              </p:nvCxnSpPr>
              <p:spPr>
                <a:xfrm>
                  <a:off x="683568" y="2564904"/>
                  <a:ext cx="288032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95" name="Skupina 394"/>
            <p:cNvGrpSpPr/>
            <p:nvPr/>
          </p:nvGrpSpPr>
          <p:grpSpPr>
            <a:xfrm>
              <a:off x="0" y="4869160"/>
              <a:ext cx="1362480" cy="947254"/>
              <a:chOff x="539552" y="2060848"/>
              <a:chExt cx="1362480" cy="947254"/>
            </a:xfrm>
          </p:grpSpPr>
          <p:grpSp>
            <p:nvGrpSpPr>
              <p:cNvPr id="396" name="Skupina 504"/>
              <p:cNvGrpSpPr/>
              <p:nvPr/>
            </p:nvGrpSpPr>
            <p:grpSpPr>
              <a:xfrm>
                <a:off x="539552" y="2060848"/>
                <a:ext cx="1362480" cy="947254"/>
                <a:chOff x="825297" y="2132856"/>
                <a:chExt cx="1362480" cy="947254"/>
              </a:xfrm>
            </p:grpSpPr>
            <p:sp>
              <p:nvSpPr>
                <p:cNvPr id="482" name="Volný tvar 481"/>
                <p:cNvSpPr/>
                <p:nvPr/>
              </p:nvSpPr>
              <p:spPr>
                <a:xfrm>
                  <a:off x="825297" y="2271104"/>
                  <a:ext cx="1362480" cy="809006"/>
                </a:xfrm>
                <a:custGeom>
                  <a:avLst/>
                  <a:gdLst>
                    <a:gd name="connsiteX0" fmla="*/ 429725 w 1023200"/>
                    <a:gd name="connsiteY0" fmla="*/ 0 h 646750"/>
                    <a:gd name="connsiteX1" fmla="*/ 20292 w 1023200"/>
                    <a:gd name="connsiteY1" fmla="*/ 272956 h 646750"/>
                    <a:gd name="connsiteX2" fmla="*/ 156770 w 1023200"/>
                    <a:gd name="connsiteY2" fmla="*/ 614150 h 646750"/>
                    <a:gd name="connsiteX3" fmla="*/ 961988 w 1023200"/>
                    <a:gd name="connsiteY3" fmla="*/ 600502 h 646750"/>
                    <a:gd name="connsiteX4" fmla="*/ 948340 w 1023200"/>
                    <a:gd name="connsiteY4" fmla="*/ 327547 h 646750"/>
                    <a:gd name="connsiteX5" fmla="*/ 798215 w 1023200"/>
                    <a:gd name="connsiteY5" fmla="*/ 136478 h 646750"/>
                    <a:gd name="connsiteX6" fmla="*/ 607146 w 1023200"/>
                    <a:gd name="connsiteY6" fmla="*/ 27296 h 646750"/>
                    <a:gd name="connsiteX7" fmla="*/ 607146 w 1023200"/>
                    <a:gd name="connsiteY7" fmla="*/ 27296 h 646750"/>
                    <a:gd name="connsiteX0" fmla="*/ 291396 w 1095755"/>
                    <a:gd name="connsiteY0" fmla="*/ 27722 h 641445"/>
                    <a:gd name="connsiteX1" fmla="*/ 22131 w 1095755"/>
                    <a:gd name="connsiteY1" fmla="*/ 245660 h 641445"/>
                    <a:gd name="connsiteX2" fmla="*/ 158609 w 1095755"/>
                    <a:gd name="connsiteY2" fmla="*/ 586854 h 641445"/>
                    <a:gd name="connsiteX3" fmla="*/ 963827 w 1095755"/>
                    <a:gd name="connsiteY3" fmla="*/ 573206 h 641445"/>
                    <a:gd name="connsiteX4" fmla="*/ 950179 w 1095755"/>
                    <a:gd name="connsiteY4" fmla="*/ 300251 h 641445"/>
                    <a:gd name="connsiteX5" fmla="*/ 800054 w 1095755"/>
                    <a:gd name="connsiteY5" fmla="*/ 109182 h 641445"/>
                    <a:gd name="connsiteX6" fmla="*/ 608985 w 1095755"/>
                    <a:gd name="connsiteY6" fmla="*/ 0 h 641445"/>
                    <a:gd name="connsiteX7" fmla="*/ 608985 w 1095755"/>
                    <a:gd name="connsiteY7" fmla="*/ 0 h 641445"/>
                    <a:gd name="connsiteX0" fmla="*/ 291396 w 1095755"/>
                    <a:gd name="connsiteY0" fmla="*/ 32129 h 645852"/>
                    <a:gd name="connsiteX1" fmla="*/ 22131 w 1095755"/>
                    <a:gd name="connsiteY1" fmla="*/ 250067 h 645852"/>
                    <a:gd name="connsiteX2" fmla="*/ 158609 w 1095755"/>
                    <a:gd name="connsiteY2" fmla="*/ 591261 h 645852"/>
                    <a:gd name="connsiteX3" fmla="*/ 963827 w 1095755"/>
                    <a:gd name="connsiteY3" fmla="*/ 577613 h 645852"/>
                    <a:gd name="connsiteX4" fmla="*/ 950179 w 1095755"/>
                    <a:gd name="connsiteY4" fmla="*/ 304658 h 645852"/>
                    <a:gd name="connsiteX5" fmla="*/ 800054 w 1095755"/>
                    <a:gd name="connsiteY5" fmla="*/ 113589 h 645852"/>
                    <a:gd name="connsiteX6" fmla="*/ 608985 w 1095755"/>
                    <a:gd name="connsiteY6" fmla="*/ 4407 h 645852"/>
                    <a:gd name="connsiteX7" fmla="*/ 754688 w 1095755"/>
                    <a:gd name="connsiteY7" fmla="*/ 87148 h 645852"/>
                    <a:gd name="connsiteX0" fmla="*/ 291396 w 1095755"/>
                    <a:gd name="connsiteY0" fmla="*/ 4406 h 618129"/>
                    <a:gd name="connsiteX1" fmla="*/ 22131 w 1095755"/>
                    <a:gd name="connsiteY1" fmla="*/ 222344 h 618129"/>
                    <a:gd name="connsiteX2" fmla="*/ 158609 w 1095755"/>
                    <a:gd name="connsiteY2" fmla="*/ 563538 h 618129"/>
                    <a:gd name="connsiteX3" fmla="*/ 963827 w 1095755"/>
                    <a:gd name="connsiteY3" fmla="*/ 549890 h 618129"/>
                    <a:gd name="connsiteX4" fmla="*/ 950179 w 1095755"/>
                    <a:gd name="connsiteY4" fmla="*/ 276935 h 618129"/>
                    <a:gd name="connsiteX5" fmla="*/ 800054 w 1095755"/>
                    <a:gd name="connsiteY5" fmla="*/ 85866 h 618129"/>
                    <a:gd name="connsiteX6" fmla="*/ 752848 w 1095755"/>
                    <a:gd name="connsiteY6" fmla="*/ 4407 h 618129"/>
                    <a:gd name="connsiteX7" fmla="*/ 754688 w 1095755"/>
                    <a:gd name="connsiteY7" fmla="*/ 59425 h 618129"/>
                    <a:gd name="connsiteX0" fmla="*/ 291396 w 1095755"/>
                    <a:gd name="connsiteY0" fmla="*/ 4407 h 618130"/>
                    <a:gd name="connsiteX1" fmla="*/ 22131 w 1095755"/>
                    <a:gd name="connsiteY1" fmla="*/ 222345 h 618130"/>
                    <a:gd name="connsiteX2" fmla="*/ 158609 w 1095755"/>
                    <a:gd name="connsiteY2" fmla="*/ 563539 h 618130"/>
                    <a:gd name="connsiteX3" fmla="*/ 963827 w 1095755"/>
                    <a:gd name="connsiteY3" fmla="*/ 549891 h 618130"/>
                    <a:gd name="connsiteX4" fmla="*/ 950179 w 1095755"/>
                    <a:gd name="connsiteY4" fmla="*/ 276936 h 618130"/>
                    <a:gd name="connsiteX5" fmla="*/ 800054 w 1095755"/>
                    <a:gd name="connsiteY5" fmla="*/ 85867 h 618130"/>
                    <a:gd name="connsiteX6" fmla="*/ 694937 w 1095755"/>
                    <a:gd name="connsiteY6" fmla="*/ 4407 h 618130"/>
                    <a:gd name="connsiteX7" fmla="*/ 754688 w 1095755"/>
                    <a:gd name="connsiteY7" fmla="*/ 59426 h 6181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95755" h="618130">
                      <a:moveTo>
                        <a:pt x="291396" y="4407"/>
                      </a:moveTo>
                      <a:cubicBezTo>
                        <a:pt x="109426" y="89706"/>
                        <a:pt x="44262" y="129156"/>
                        <a:pt x="22131" y="222345"/>
                      </a:cubicBezTo>
                      <a:cubicBezTo>
                        <a:pt x="0" y="315534"/>
                        <a:pt x="1660" y="508948"/>
                        <a:pt x="158609" y="563539"/>
                      </a:cubicBezTo>
                      <a:cubicBezTo>
                        <a:pt x="315558" y="618130"/>
                        <a:pt x="831899" y="597658"/>
                        <a:pt x="963827" y="549891"/>
                      </a:cubicBezTo>
                      <a:cubicBezTo>
                        <a:pt x="1095755" y="502124"/>
                        <a:pt x="977474" y="354273"/>
                        <a:pt x="950179" y="276936"/>
                      </a:cubicBezTo>
                      <a:cubicBezTo>
                        <a:pt x="922884" y="199599"/>
                        <a:pt x="842594" y="131288"/>
                        <a:pt x="800054" y="85867"/>
                      </a:cubicBezTo>
                      <a:cubicBezTo>
                        <a:pt x="757514" y="40446"/>
                        <a:pt x="702498" y="8814"/>
                        <a:pt x="694937" y="4407"/>
                      </a:cubicBezTo>
                      <a:cubicBezTo>
                        <a:pt x="687376" y="0"/>
                        <a:pt x="706120" y="31846"/>
                        <a:pt x="754688" y="59426"/>
                      </a:cubicBezTo>
                    </a:path>
                  </a:pathLst>
                </a:custGeom>
                <a:solidFill>
                  <a:schemeClr val="bg1">
                    <a:alpha val="74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483" name="TextovéPole 482"/>
                <p:cNvSpPr txBox="1"/>
                <p:nvPr/>
              </p:nvSpPr>
              <p:spPr>
                <a:xfrm>
                  <a:off x="1259632" y="2132856"/>
                  <a:ext cx="648072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sz="900" b="1" dirty="0" smtClean="0">
                      <a:latin typeface="Arial" pitchFamily="34" charset="0"/>
                      <a:cs typeface="Arial" pitchFamily="34" charset="0"/>
                    </a:rPr>
                    <a:t>RED</a:t>
                  </a:r>
                  <a:endParaRPr lang="cs-CZ" sz="9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397" name="Skupina 510"/>
              <p:cNvGrpSpPr/>
              <p:nvPr/>
            </p:nvGrpSpPr>
            <p:grpSpPr>
              <a:xfrm>
                <a:off x="683568" y="2420888"/>
                <a:ext cx="288032" cy="288032"/>
                <a:chOff x="683568" y="2420888"/>
                <a:chExt cx="288032" cy="288032"/>
              </a:xfrm>
            </p:grpSpPr>
            <p:cxnSp>
              <p:nvCxnSpPr>
                <p:cNvPr id="479" name="Přímá spojovací čára 478"/>
                <p:cNvCxnSpPr/>
                <p:nvPr/>
              </p:nvCxnSpPr>
              <p:spPr>
                <a:xfrm>
                  <a:off x="827584" y="2420888"/>
                  <a:ext cx="0" cy="28803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1" name="Přímá spojovací čára 480"/>
                <p:cNvCxnSpPr/>
                <p:nvPr/>
              </p:nvCxnSpPr>
              <p:spPr>
                <a:xfrm>
                  <a:off x="683568" y="2564904"/>
                  <a:ext cx="288032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6" name="Skupina 511"/>
              <p:cNvGrpSpPr/>
              <p:nvPr/>
            </p:nvGrpSpPr>
            <p:grpSpPr>
              <a:xfrm>
                <a:off x="1043608" y="2276872"/>
                <a:ext cx="288032" cy="288032"/>
                <a:chOff x="683568" y="2420888"/>
                <a:chExt cx="288032" cy="288032"/>
              </a:xfrm>
            </p:grpSpPr>
            <p:cxnSp>
              <p:nvCxnSpPr>
                <p:cNvPr id="475" name="Přímá spojovací čára 474"/>
                <p:cNvCxnSpPr/>
                <p:nvPr/>
              </p:nvCxnSpPr>
              <p:spPr>
                <a:xfrm>
                  <a:off x="827584" y="2420888"/>
                  <a:ext cx="0" cy="28803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7" name="Přímá spojovací čára 476"/>
                <p:cNvCxnSpPr/>
                <p:nvPr/>
              </p:nvCxnSpPr>
              <p:spPr>
                <a:xfrm>
                  <a:off x="683568" y="2564904"/>
                  <a:ext cx="288032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8" name="Skupina 514"/>
              <p:cNvGrpSpPr/>
              <p:nvPr/>
            </p:nvGrpSpPr>
            <p:grpSpPr>
              <a:xfrm>
                <a:off x="1259632" y="2636912"/>
                <a:ext cx="288032" cy="288032"/>
                <a:chOff x="683568" y="2420888"/>
                <a:chExt cx="288032" cy="288032"/>
              </a:xfrm>
            </p:grpSpPr>
            <p:cxnSp>
              <p:nvCxnSpPr>
                <p:cNvPr id="473" name="Přímá spojovací čára 472"/>
                <p:cNvCxnSpPr/>
                <p:nvPr/>
              </p:nvCxnSpPr>
              <p:spPr>
                <a:xfrm>
                  <a:off x="827584" y="2420888"/>
                  <a:ext cx="0" cy="28803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4" name="Přímá spojovací čára 473"/>
                <p:cNvCxnSpPr/>
                <p:nvPr/>
              </p:nvCxnSpPr>
              <p:spPr>
                <a:xfrm>
                  <a:off x="683568" y="2564904"/>
                  <a:ext cx="288032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186574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4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"/>
                                            </p:cond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Line 7"/>
          <p:cNvSpPr>
            <a:spLocks noChangeShapeType="1"/>
          </p:cNvSpPr>
          <p:nvPr/>
        </p:nvSpPr>
        <p:spPr bwMode="auto">
          <a:xfrm flipV="1">
            <a:off x="5076056" y="5733256"/>
            <a:ext cx="3600400" cy="1171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1" name="Rectangle 168"/>
          <p:cNvSpPr>
            <a:spLocks noChangeArrowheads="1"/>
          </p:cNvSpPr>
          <p:nvPr/>
        </p:nvSpPr>
        <p:spPr bwMode="auto">
          <a:xfrm>
            <a:off x="3995936" y="5589240"/>
            <a:ext cx="339724" cy="27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r>
              <a:rPr lang="en-US" sz="1200" b="1" dirty="0" smtClean="0"/>
              <a:t>X</a:t>
            </a:r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endParaRPr lang="cs-CZ" sz="1200" b="1" dirty="0">
              <a:solidFill>
                <a:srgbClr val="0000FF"/>
              </a:solidFill>
            </a:endParaRPr>
          </a:p>
        </p:txBody>
      </p:sp>
      <p:sp>
        <p:nvSpPr>
          <p:cNvPr id="44" name="Line 7"/>
          <p:cNvSpPr>
            <a:spLocks noChangeShapeType="1"/>
          </p:cNvSpPr>
          <p:nvPr/>
        </p:nvSpPr>
        <p:spPr bwMode="auto">
          <a:xfrm>
            <a:off x="5620052" y="1914892"/>
            <a:ext cx="3056404" cy="193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5" name="Line 7"/>
          <p:cNvSpPr>
            <a:spLocks noChangeShapeType="1"/>
          </p:cNvSpPr>
          <p:nvPr/>
        </p:nvSpPr>
        <p:spPr bwMode="auto">
          <a:xfrm>
            <a:off x="323528" y="1916832"/>
            <a:ext cx="72008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3" name="Line 6"/>
          <p:cNvSpPr>
            <a:spLocks noChangeShapeType="1"/>
          </p:cNvSpPr>
          <p:nvPr/>
        </p:nvSpPr>
        <p:spPr bwMode="auto">
          <a:xfrm flipV="1">
            <a:off x="4283968" y="5733256"/>
            <a:ext cx="50405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9" name="Rectangle 168"/>
          <p:cNvSpPr>
            <a:spLocks noChangeArrowheads="1"/>
          </p:cNvSpPr>
          <p:nvPr/>
        </p:nvSpPr>
        <p:spPr bwMode="auto">
          <a:xfrm>
            <a:off x="4499992" y="1772816"/>
            <a:ext cx="339724" cy="27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r>
              <a:rPr lang="en-US" sz="1200" b="1" dirty="0" smtClean="0"/>
              <a:t>X</a:t>
            </a:r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endParaRPr lang="cs-CZ" sz="1200" b="1" dirty="0">
              <a:solidFill>
                <a:srgbClr val="0000FF"/>
              </a:solidFill>
            </a:endParaRPr>
          </a:p>
        </p:txBody>
      </p:sp>
      <p:grpSp>
        <p:nvGrpSpPr>
          <p:cNvPr id="24" name="Skupina 99"/>
          <p:cNvGrpSpPr/>
          <p:nvPr/>
        </p:nvGrpSpPr>
        <p:grpSpPr>
          <a:xfrm>
            <a:off x="4788024" y="1844824"/>
            <a:ext cx="848500" cy="3985974"/>
            <a:chOff x="6927969" y="988417"/>
            <a:chExt cx="848500" cy="3985974"/>
          </a:xfrm>
        </p:grpSpPr>
        <p:sp>
          <p:nvSpPr>
            <p:cNvPr id="101" name="AutoShape 42"/>
            <p:cNvSpPr>
              <a:spLocks noChangeArrowheads="1"/>
            </p:cNvSpPr>
            <p:nvPr/>
          </p:nvSpPr>
          <p:spPr bwMode="auto">
            <a:xfrm rot="19617509">
              <a:off x="6927969" y="4745791"/>
              <a:ext cx="228600" cy="228600"/>
            </a:xfrm>
            <a:prstGeom prst="flowChartSummingJunction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" name="AutoShape 69"/>
            <p:cNvSpPr>
              <a:spLocks noChangeArrowheads="1"/>
            </p:cNvSpPr>
            <p:nvPr/>
          </p:nvSpPr>
          <p:spPr bwMode="auto">
            <a:xfrm rot="19617509">
              <a:off x="7547869" y="988417"/>
              <a:ext cx="228600" cy="228600"/>
            </a:xfrm>
            <a:prstGeom prst="flowChartSummingJunction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" name="Volný tvar 102"/>
            <p:cNvSpPr/>
            <p:nvPr/>
          </p:nvSpPr>
          <p:spPr>
            <a:xfrm>
              <a:off x="7007617" y="1232612"/>
              <a:ext cx="598528" cy="3502177"/>
            </a:xfrm>
            <a:custGeom>
              <a:avLst/>
              <a:gdLst>
                <a:gd name="connsiteX0" fmla="*/ 598528 w 598528"/>
                <a:gd name="connsiteY0" fmla="*/ 0 h 2698171"/>
                <a:gd name="connsiteX1" fmla="*/ 396648 w 598528"/>
                <a:gd name="connsiteY1" fmla="*/ 433450 h 2698171"/>
                <a:gd name="connsiteX2" fmla="*/ 372897 w 598528"/>
                <a:gd name="connsiteY2" fmla="*/ 866899 h 2698171"/>
                <a:gd name="connsiteX3" fmla="*/ 135391 w 598528"/>
                <a:gd name="connsiteY3" fmla="*/ 1591294 h 2698171"/>
                <a:gd name="connsiteX4" fmla="*/ 4762 w 598528"/>
                <a:gd name="connsiteY4" fmla="*/ 2149434 h 2698171"/>
                <a:gd name="connsiteX5" fmla="*/ 28513 w 598528"/>
                <a:gd name="connsiteY5" fmla="*/ 2648198 h 2698171"/>
                <a:gd name="connsiteX6" fmla="*/ 28513 w 598528"/>
                <a:gd name="connsiteY6" fmla="*/ 2654135 h 2698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8528" h="2698171">
                  <a:moveTo>
                    <a:pt x="598528" y="0"/>
                  </a:moveTo>
                  <a:cubicBezTo>
                    <a:pt x="516390" y="144483"/>
                    <a:pt x="434253" y="288967"/>
                    <a:pt x="396648" y="433450"/>
                  </a:cubicBezTo>
                  <a:cubicBezTo>
                    <a:pt x="359043" y="577933"/>
                    <a:pt x="416440" y="673925"/>
                    <a:pt x="372897" y="866899"/>
                  </a:cubicBezTo>
                  <a:cubicBezTo>
                    <a:pt x="329354" y="1059873"/>
                    <a:pt x="196747" y="1377538"/>
                    <a:pt x="135391" y="1591294"/>
                  </a:cubicBezTo>
                  <a:cubicBezTo>
                    <a:pt x="74035" y="1805050"/>
                    <a:pt x="22575" y="1973283"/>
                    <a:pt x="4762" y="2149434"/>
                  </a:cubicBezTo>
                  <a:cubicBezTo>
                    <a:pt x="-13051" y="2325585"/>
                    <a:pt x="24554" y="2564081"/>
                    <a:pt x="28513" y="2648198"/>
                  </a:cubicBezTo>
                  <a:cubicBezTo>
                    <a:pt x="32471" y="2732315"/>
                    <a:pt x="30492" y="2693225"/>
                    <a:pt x="28513" y="2654135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06" name="TextovéPole 105"/>
          <p:cNvSpPr txBox="1"/>
          <p:nvPr/>
        </p:nvSpPr>
        <p:spPr>
          <a:xfrm>
            <a:off x="5292080" y="1484784"/>
            <a:ext cx="500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Arial" pitchFamily="34" charset="0"/>
                <a:cs typeface="Arial" pitchFamily="34" charset="0"/>
              </a:rPr>
              <a:t>LA</a:t>
            </a:r>
            <a:endParaRPr lang="cs-CZ" sz="1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8" name="Přímá spojnice se šipkou 107"/>
          <p:cNvCxnSpPr/>
          <p:nvPr/>
        </p:nvCxnSpPr>
        <p:spPr>
          <a:xfrm flipH="1">
            <a:off x="4716016" y="3717032"/>
            <a:ext cx="35872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68"/>
          <p:cNvSpPr>
            <a:spLocks noChangeArrowheads="1"/>
          </p:cNvSpPr>
          <p:nvPr/>
        </p:nvSpPr>
        <p:spPr bwMode="auto">
          <a:xfrm>
            <a:off x="1187624" y="1772816"/>
            <a:ext cx="339724" cy="27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r>
              <a:rPr lang="en-US" sz="1200" b="1" dirty="0" smtClean="0"/>
              <a:t>X</a:t>
            </a:r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endParaRPr lang="cs-CZ" sz="1200" b="1" dirty="0">
              <a:solidFill>
                <a:srgbClr val="0000FF"/>
              </a:solidFill>
            </a:endParaRPr>
          </a:p>
        </p:txBody>
      </p:sp>
      <p:sp>
        <p:nvSpPr>
          <p:cNvPr id="135" name="Line 6"/>
          <p:cNvSpPr>
            <a:spLocks noChangeShapeType="1"/>
          </p:cNvSpPr>
          <p:nvPr/>
        </p:nvSpPr>
        <p:spPr bwMode="auto">
          <a:xfrm>
            <a:off x="2339752" y="5733256"/>
            <a:ext cx="576064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6" name="Rectangle 168"/>
          <p:cNvSpPr>
            <a:spLocks noChangeArrowheads="1"/>
          </p:cNvSpPr>
          <p:nvPr/>
        </p:nvSpPr>
        <p:spPr bwMode="auto">
          <a:xfrm>
            <a:off x="1979712" y="5589240"/>
            <a:ext cx="339724" cy="27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r>
              <a:rPr lang="en-US" sz="1200" b="1" dirty="0" smtClean="0"/>
              <a:t>X</a:t>
            </a:r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endParaRPr lang="cs-CZ" sz="1200" b="1" dirty="0">
              <a:solidFill>
                <a:srgbClr val="0000FF"/>
              </a:solidFill>
            </a:endParaRPr>
          </a:p>
        </p:txBody>
      </p:sp>
      <p:grpSp>
        <p:nvGrpSpPr>
          <p:cNvPr id="32" name="Skupina 149"/>
          <p:cNvGrpSpPr/>
          <p:nvPr/>
        </p:nvGrpSpPr>
        <p:grpSpPr>
          <a:xfrm rot="1592097">
            <a:off x="3668764" y="2391612"/>
            <a:ext cx="400280" cy="886268"/>
            <a:chOff x="1249481" y="2814442"/>
            <a:chExt cx="400280" cy="886268"/>
          </a:xfrm>
        </p:grpSpPr>
        <p:sp>
          <p:nvSpPr>
            <p:cNvPr id="147" name="Line 6"/>
            <p:cNvSpPr>
              <a:spLocks noChangeShapeType="1"/>
            </p:cNvSpPr>
            <p:nvPr/>
          </p:nvSpPr>
          <p:spPr bwMode="auto">
            <a:xfrm flipH="1" flipV="1">
              <a:off x="1402931" y="2814442"/>
              <a:ext cx="246830" cy="84710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8" name="Line 6"/>
            <p:cNvSpPr>
              <a:spLocks noChangeShapeType="1"/>
            </p:cNvSpPr>
            <p:nvPr/>
          </p:nvSpPr>
          <p:spPr bwMode="auto">
            <a:xfrm flipV="1">
              <a:off x="1249481" y="2822135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9" name="Line 6"/>
            <p:cNvSpPr>
              <a:spLocks noChangeShapeType="1"/>
            </p:cNvSpPr>
            <p:nvPr/>
          </p:nvSpPr>
          <p:spPr bwMode="auto">
            <a:xfrm flipV="1">
              <a:off x="1496311" y="3651391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57" name="Line 6"/>
          <p:cNvSpPr>
            <a:spLocks noChangeShapeType="1"/>
          </p:cNvSpPr>
          <p:nvPr/>
        </p:nvSpPr>
        <p:spPr bwMode="auto">
          <a:xfrm flipV="1">
            <a:off x="4860032" y="1916832"/>
            <a:ext cx="52589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0" name="AutoShape 69"/>
          <p:cNvSpPr>
            <a:spLocks noChangeArrowheads="1"/>
          </p:cNvSpPr>
          <p:nvPr/>
        </p:nvSpPr>
        <p:spPr bwMode="auto">
          <a:xfrm rot="19617509">
            <a:off x="4687844" y="1960669"/>
            <a:ext cx="228600" cy="228600"/>
          </a:xfrm>
          <a:prstGeom prst="flowChartSummingJunction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1" name="Line 7"/>
          <p:cNvSpPr>
            <a:spLocks noChangeShapeType="1"/>
          </p:cNvSpPr>
          <p:nvPr/>
        </p:nvSpPr>
        <p:spPr bwMode="auto">
          <a:xfrm flipV="1">
            <a:off x="1619672" y="1916832"/>
            <a:ext cx="28083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2" name="AutoShape 69"/>
          <p:cNvSpPr>
            <a:spLocks noChangeArrowheads="1"/>
          </p:cNvSpPr>
          <p:nvPr/>
        </p:nvSpPr>
        <p:spPr bwMode="auto">
          <a:xfrm rot="19617509">
            <a:off x="4183790" y="4696972"/>
            <a:ext cx="228600" cy="228600"/>
          </a:xfrm>
          <a:prstGeom prst="flowChartSummingJunction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47" name="Skupina 192"/>
          <p:cNvGrpSpPr>
            <a:grpSpLocks noChangeAspect="1"/>
          </p:cNvGrpSpPr>
          <p:nvPr/>
        </p:nvGrpSpPr>
        <p:grpSpPr>
          <a:xfrm rot="600905">
            <a:off x="4602512" y="2144840"/>
            <a:ext cx="243000" cy="1200305"/>
            <a:chOff x="7812360" y="4005064"/>
            <a:chExt cx="432048" cy="2304256"/>
          </a:xfrm>
        </p:grpSpPr>
        <p:sp>
          <p:nvSpPr>
            <p:cNvPr id="185" name="Oblouk 184"/>
            <p:cNvSpPr/>
            <p:nvPr/>
          </p:nvSpPr>
          <p:spPr>
            <a:xfrm>
              <a:off x="7812360" y="5157192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6" name="Oblouk 185"/>
            <p:cNvSpPr/>
            <p:nvPr/>
          </p:nvSpPr>
          <p:spPr>
            <a:xfrm>
              <a:off x="7812360" y="5445224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7" name="Oblouk 186"/>
            <p:cNvSpPr/>
            <p:nvPr/>
          </p:nvSpPr>
          <p:spPr>
            <a:xfrm>
              <a:off x="7812360" y="5733256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8" name="Oblouk 187"/>
            <p:cNvSpPr/>
            <p:nvPr/>
          </p:nvSpPr>
          <p:spPr>
            <a:xfrm>
              <a:off x="7812360" y="4293096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9" name="Oblouk 188"/>
            <p:cNvSpPr/>
            <p:nvPr/>
          </p:nvSpPr>
          <p:spPr>
            <a:xfrm>
              <a:off x="7812360" y="4581128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0" name="Oblouk 189"/>
            <p:cNvSpPr/>
            <p:nvPr/>
          </p:nvSpPr>
          <p:spPr>
            <a:xfrm>
              <a:off x="7812360" y="4869160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1" name="Oblouk 190"/>
            <p:cNvSpPr/>
            <p:nvPr/>
          </p:nvSpPr>
          <p:spPr>
            <a:xfrm>
              <a:off x="7812360" y="6021288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2" name="Oblouk 191"/>
            <p:cNvSpPr/>
            <p:nvPr/>
          </p:nvSpPr>
          <p:spPr>
            <a:xfrm>
              <a:off x="7812360" y="4005064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8" name="Skupina 193"/>
          <p:cNvGrpSpPr>
            <a:grpSpLocks noChangeAspect="1"/>
          </p:cNvGrpSpPr>
          <p:nvPr/>
        </p:nvGrpSpPr>
        <p:grpSpPr>
          <a:xfrm rot="600905">
            <a:off x="4334657" y="3295201"/>
            <a:ext cx="243000" cy="1432365"/>
            <a:chOff x="7812360" y="4005064"/>
            <a:chExt cx="432048" cy="2304256"/>
          </a:xfrm>
        </p:grpSpPr>
        <p:sp>
          <p:nvSpPr>
            <p:cNvPr id="195" name="Oblouk 194"/>
            <p:cNvSpPr/>
            <p:nvPr/>
          </p:nvSpPr>
          <p:spPr>
            <a:xfrm>
              <a:off x="7812360" y="5157192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6" name="Oblouk 195"/>
            <p:cNvSpPr/>
            <p:nvPr/>
          </p:nvSpPr>
          <p:spPr>
            <a:xfrm>
              <a:off x="7812360" y="5445224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7" name="Oblouk 196"/>
            <p:cNvSpPr/>
            <p:nvPr/>
          </p:nvSpPr>
          <p:spPr>
            <a:xfrm>
              <a:off x="7812360" y="5733256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8" name="Oblouk 197"/>
            <p:cNvSpPr/>
            <p:nvPr/>
          </p:nvSpPr>
          <p:spPr>
            <a:xfrm>
              <a:off x="7812360" y="4293096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9" name="Oblouk 198"/>
            <p:cNvSpPr/>
            <p:nvPr/>
          </p:nvSpPr>
          <p:spPr>
            <a:xfrm>
              <a:off x="7812360" y="4581128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0" name="Oblouk 199"/>
            <p:cNvSpPr/>
            <p:nvPr/>
          </p:nvSpPr>
          <p:spPr>
            <a:xfrm>
              <a:off x="7812360" y="4869160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1" name="Oblouk 200"/>
            <p:cNvSpPr/>
            <p:nvPr/>
          </p:nvSpPr>
          <p:spPr>
            <a:xfrm>
              <a:off x="7812360" y="6021288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2" name="Oblouk 201"/>
            <p:cNvSpPr/>
            <p:nvPr/>
          </p:nvSpPr>
          <p:spPr>
            <a:xfrm>
              <a:off x="7812360" y="4005064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03" name="TextovéPole 202"/>
          <p:cNvSpPr txBox="1"/>
          <p:nvPr/>
        </p:nvSpPr>
        <p:spPr>
          <a:xfrm>
            <a:off x="4427984" y="1484784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FLET</a:t>
            </a:r>
            <a:endParaRPr lang="cs-CZ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5" name="Obdélník 314"/>
          <p:cNvSpPr/>
          <p:nvPr/>
        </p:nvSpPr>
        <p:spPr>
          <a:xfrm>
            <a:off x="179512" y="116632"/>
            <a:ext cx="8784976" cy="1477328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pPr algn="ctr"/>
            <a:r>
              <a:rPr lang="cs-CZ" dirty="0" smtClean="0"/>
              <a:t>Zteč spočívá v rychlém přiblížení jednotek prvního sledu k objektům zteče</a:t>
            </a:r>
          </a:p>
          <a:p>
            <a:pPr algn="ctr"/>
            <a:r>
              <a:rPr lang="cs-CZ" dirty="0" smtClean="0"/>
              <a:t>(zákopům, ohniskům odporu, palebným prostředkům apod.) v obraně a v ničení protivníka bojem zblízka.  Se zahájením zteče se zahajuje palebný doprovod útoku. Mechanizované, tankové, výsadkové, motorizované nebo pěší jednotky (útvary) přitom vedou palbu za pohybu a postupují těsně za výbuchy střel vlastního dělostřelectva.</a:t>
            </a:r>
            <a:endParaRPr lang="cs-CZ" dirty="0"/>
          </a:p>
        </p:txBody>
      </p:sp>
      <p:grpSp>
        <p:nvGrpSpPr>
          <p:cNvPr id="66" name="Skupina 149"/>
          <p:cNvGrpSpPr/>
          <p:nvPr/>
        </p:nvGrpSpPr>
        <p:grpSpPr>
          <a:xfrm rot="1883080">
            <a:off x="3405342" y="3612411"/>
            <a:ext cx="400280" cy="886268"/>
            <a:chOff x="1249481" y="2814442"/>
            <a:chExt cx="400280" cy="886268"/>
          </a:xfrm>
        </p:grpSpPr>
        <p:sp>
          <p:nvSpPr>
            <p:cNvPr id="263" name="Line 6"/>
            <p:cNvSpPr>
              <a:spLocks noChangeShapeType="1"/>
            </p:cNvSpPr>
            <p:nvPr/>
          </p:nvSpPr>
          <p:spPr bwMode="auto">
            <a:xfrm flipH="1" flipV="1">
              <a:off x="1402931" y="2814442"/>
              <a:ext cx="246830" cy="84710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65" name="Line 6"/>
            <p:cNvSpPr>
              <a:spLocks noChangeShapeType="1"/>
            </p:cNvSpPr>
            <p:nvPr/>
          </p:nvSpPr>
          <p:spPr bwMode="auto">
            <a:xfrm flipV="1">
              <a:off x="1249481" y="2822135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68" name="Line 6"/>
            <p:cNvSpPr>
              <a:spLocks noChangeShapeType="1"/>
            </p:cNvSpPr>
            <p:nvPr/>
          </p:nvSpPr>
          <p:spPr bwMode="auto">
            <a:xfrm flipV="1">
              <a:off x="1496311" y="3651391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72" name="Skupina 193"/>
          <p:cNvGrpSpPr>
            <a:grpSpLocks noChangeAspect="1"/>
          </p:cNvGrpSpPr>
          <p:nvPr/>
        </p:nvGrpSpPr>
        <p:grpSpPr>
          <a:xfrm rot="1558683">
            <a:off x="3770336" y="4863569"/>
            <a:ext cx="282793" cy="1336649"/>
            <a:chOff x="7812360" y="4005064"/>
            <a:chExt cx="432048" cy="2304256"/>
          </a:xfrm>
        </p:grpSpPr>
        <p:sp>
          <p:nvSpPr>
            <p:cNvPr id="286" name="Oblouk 285"/>
            <p:cNvSpPr/>
            <p:nvPr/>
          </p:nvSpPr>
          <p:spPr>
            <a:xfrm>
              <a:off x="7812360" y="5157192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9" name="Oblouk 288"/>
            <p:cNvSpPr/>
            <p:nvPr/>
          </p:nvSpPr>
          <p:spPr>
            <a:xfrm>
              <a:off x="7812360" y="5445224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0" name="Oblouk 289"/>
            <p:cNvSpPr/>
            <p:nvPr/>
          </p:nvSpPr>
          <p:spPr>
            <a:xfrm>
              <a:off x="7812360" y="5733256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1" name="Oblouk 290"/>
            <p:cNvSpPr/>
            <p:nvPr/>
          </p:nvSpPr>
          <p:spPr>
            <a:xfrm>
              <a:off x="7812360" y="4293096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5" name="Oblouk 294"/>
            <p:cNvSpPr/>
            <p:nvPr/>
          </p:nvSpPr>
          <p:spPr>
            <a:xfrm>
              <a:off x="7812360" y="4581128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9" name="Oblouk 298"/>
            <p:cNvSpPr/>
            <p:nvPr/>
          </p:nvSpPr>
          <p:spPr>
            <a:xfrm>
              <a:off x="7812360" y="4869160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0" name="Oblouk 299"/>
            <p:cNvSpPr/>
            <p:nvPr/>
          </p:nvSpPr>
          <p:spPr>
            <a:xfrm>
              <a:off x="7812360" y="6021288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1" name="Oblouk 300"/>
            <p:cNvSpPr/>
            <p:nvPr/>
          </p:nvSpPr>
          <p:spPr>
            <a:xfrm>
              <a:off x="7812360" y="4005064"/>
              <a:ext cx="432048" cy="288032"/>
            </a:xfrm>
            <a:prstGeom prst="arc">
              <a:avLst>
                <a:gd name="adj1" fmla="val 16200000"/>
                <a:gd name="adj2" fmla="val 5539612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02" name="Line 7"/>
          <p:cNvSpPr>
            <a:spLocks noChangeShapeType="1"/>
          </p:cNvSpPr>
          <p:nvPr/>
        </p:nvSpPr>
        <p:spPr bwMode="auto">
          <a:xfrm>
            <a:off x="4283968" y="2060848"/>
            <a:ext cx="36004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3" name="AutoShape 69"/>
          <p:cNvSpPr>
            <a:spLocks noChangeArrowheads="1"/>
          </p:cNvSpPr>
          <p:nvPr/>
        </p:nvSpPr>
        <p:spPr bwMode="auto">
          <a:xfrm rot="19617509">
            <a:off x="4039772" y="1960668"/>
            <a:ext cx="228600" cy="228600"/>
          </a:xfrm>
          <a:prstGeom prst="flowChartSummingJunction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4" name="AutoShape 69"/>
          <p:cNvSpPr>
            <a:spLocks noChangeArrowheads="1"/>
          </p:cNvSpPr>
          <p:nvPr/>
        </p:nvSpPr>
        <p:spPr bwMode="auto">
          <a:xfrm rot="19617509">
            <a:off x="3607725" y="4696973"/>
            <a:ext cx="228600" cy="228600"/>
          </a:xfrm>
          <a:prstGeom prst="flowChartSummingJunction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5" name="Line 7"/>
          <p:cNvSpPr>
            <a:spLocks noChangeShapeType="1"/>
          </p:cNvSpPr>
          <p:nvPr/>
        </p:nvSpPr>
        <p:spPr bwMode="auto">
          <a:xfrm>
            <a:off x="3851920" y="4797152"/>
            <a:ext cx="353624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6" name="Line 7"/>
          <p:cNvSpPr>
            <a:spLocks noChangeShapeType="1"/>
          </p:cNvSpPr>
          <p:nvPr/>
        </p:nvSpPr>
        <p:spPr bwMode="auto">
          <a:xfrm>
            <a:off x="3419872" y="2060848"/>
            <a:ext cx="641656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8" name="Line 7"/>
          <p:cNvSpPr>
            <a:spLocks noChangeShapeType="1"/>
          </p:cNvSpPr>
          <p:nvPr/>
        </p:nvSpPr>
        <p:spPr bwMode="auto">
          <a:xfrm>
            <a:off x="3275856" y="4797152"/>
            <a:ext cx="353624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74" name="Skupina 309"/>
          <p:cNvGrpSpPr>
            <a:grpSpLocks noChangeAspect="1"/>
          </p:cNvGrpSpPr>
          <p:nvPr/>
        </p:nvGrpSpPr>
        <p:grpSpPr>
          <a:xfrm>
            <a:off x="3275856" y="1988840"/>
            <a:ext cx="51014" cy="124988"/>
            <a:chOff x="9828584" y="4075139"/>
            <a:chExt cx="75777" cy="169277"/>
          </a:xfrm>
        </p:grpSpPr>
        <p:cxnSp>
          <p:nvCxnSpPr>
            <p:cNvPr id="312" name="Přímá spojnice 191"/>
            <p:cNvCxnSpPr/>
            <p:nvPr/>
          </p:nvCxnSpPr>
          <p:spPr>
            <a:xfrm>
              <a:off x="9828584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Přímá spojnice 192"/>
            <p:cNvCxnSpPr/>
            <p:nvPr/>
          </p:nvCxnSpPr>
          <p:spPr>
            <a:xfrm>
              <a:off x="9904361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Skupina 315"/>
          <p:cNvGrpSpPr>
            <a:grpSpLocks noChangeAspect="1"/>
          </p:cNvGrpSpPr>
          <p:nvPr/>
        </p:nvGrpSpPr>
        <p:grpSpPr>
          <a:xfrm>
            <a:off x="3131840" y="4725144"/>
            <a:ext cx="51014" cy="124988"/>
            <a:chOff x="9828584" y="4075139"/>
            <a:chExt cx="75777" cy="169277"/>
          </a:xfrm>
        </p:grpSpPr>
        <p:cxnSp>
          <p:nvCxnSpPr>
            <p:cNvPr id="317" name="Přímá spojnice 191"/>
            <p:cNvCxnSpPr/>
            <p:nvPr/>
          </p:nvCxnSpPr>
          <p:spPr>
            <a:xfrm>
              <a:off x="9828584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Přímá spojnice 192"/>
            <p:cNvCxnSpPr/>
            <p:nvPr/>
          </p:nvCxnSpPr>
          <p:spPr>
            <a:xfrm>
              <a:off x="9904361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9" name="Line 7"/>
          <p:cNvSpPr>
            <a:spLocks noChangeShapeType="1"/>
          </p:cNvSpPr>
          <p:nvPr/>
        </p:nvSpPr>
        <p:spPr bwMode="auto">
          <a:xfrm>
            <a:off x="1115616" y="2060848"/>
            <a:ext cx="2081816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20" name="Line 7"/>
          <p:cNvSpPr>
            <a:spLocks noChangeShapeType="1"/>
          </p:cNvSpPr>
          <p:nvPr/>
        </p:nvSpPr>
        <p:spPr bwMode="auto">
          <a:xfrm>
            <a:off x="1691680" y="4797152"/>
            <a:ext cx="1289728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21" name="Volný tvar 320"/>
          <p:cNvSpPr/>
          <p:nvPr/>
        </p:nvSpPr>
        <p:spPr>
          <a:xfrm>
            <a:off x="3707904" y="2204864"/>
            <a:ext cx="557212" cy="2514600"/>
          </a:xfrm>
          <a:custGeom>
            <a:avLst/>
            <a:gdLst>
              <a:gd name="connsiteX0" fmla="*/ 447675 w 557212"/>
              <a:gd name="connsiteY0" fmla="*/ 0 h 2514600"/>
              <a:gd name="connsiteX1" fmla="*/ 542925 w 557212"/>
              <a:gd name="connsiteY1" fmla="*/ 542925 h 2514600"/>
              <a:gd name="connsiteX2" fmla="*/ 361950 w 557212"/>
              <a:gd name="connsiteY2" fmla="*/ 923925 h 2514600"/>
              <a:gd name="connsiteX3" fmla="*/ 200025 w 557212"/>
              <a:gd name="connsiteY3" fmla="*/ 1809750 h 2514600"/>
              <a:gd name="connsiteX4" fmla="*/ 0 w 557212"/>
              <a:gd name="connsiteY4" fmla="*/ 2514600 h 251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7212" h="2514600">
                <a:moveTo>
                  <a:pt x="447675" y="0"/>
                </a:moveTo>
                <a:cubicBezTo>
                  <a:pt x="502443" y="194469"/>
                  <a:pt x="557212" y="388938"/>
                  <a:pt x="542925" y="542925"/>
                </a:cubicBezTo>
                <a:cubicBezTo>
                  <a:pt x="528638" y="696912"/>
                  <a:pt x="419100" y="712788"/>
                  <a:pt x="361950" y="923925"/>
                </a:cubicBezTo>
                <a:cubicBezTo>
                  <a:pt x="304800" y="1135062"/>
                  <a:pt x="260350" y="1544638"/>
                  <a:pt x="200025" y="1809750"/>
                </a:cubicBezTo>
                <a:cubicBezTo>
                  <a:pt x="139700" y="2074863"/>
                  <a:pt x="69850" y="2294731"/>
                  <a:pt x="0" y="251460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2" name="TextovéPole 321"/>
          <p:cNvSpPr txBox="1"/>
          <p:nvPr/>
        </p:nvSpPr>
        <p:spPr>
          <a:xfrm>
            <a:off x="3707904" y="1484784"/>
            <a:ext cx="756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FEBA</a:t>
            </a:r>
            <a:endParaRPr lang="cs-CZ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3" name="Skupina 149"/>
          <p:cNvGrpSpPr/>
          <p:nvPr/>
        </p:nvGrpSpPr>
        <p:grpSpPr>
          <a:xfrm rot="2678917">
            <a:off x="2881445" y="5025950"/>
            <a:ext cx="400280" cy="886268"/>
            <a:chOff x="1249481" y="2814442"/>
            <a:chExt cx="400280" cy="886268"/>
          </a:xfrm>
        </p:grpSpPr>
        <p:sp>
          <p:nvSpPr>
            <p:cNvPr id="333" name="Line 6"/>
            <p:cNvSpPr>
              <a:spLocks noChangeShapeType="1"/>
            </p:cNvSpPr>
            <p:nvPr/>
          </p:nvSpPr>
          <p:spPr bwMode="auto">
            <a:xfrm flipH="1" flipV="1">
              <a:off x="1402931" y="2814442"/>
              <a:ext cx="246830" cy="84710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4" name="Line 6"/>
            <p:cNvSpPr>
              <a:spLocks noChangeShapeType="1"/>
            </p:cNvSpPr>
            <p:nvPr/>
          </p:nvSpPr>
          <p:spPr bwMode="auto">
            <a:xfrm flipV="1">
              <a:off x="1249481" y="2822135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5" name="Line 6"/>
            <p:cNvSpPr>
              <a:spLocks noChangeShapeType="1"/>
            </p:cNvSpPr>
            <p:nvPr/>
          </p:nvSpPr>
          <p:spPr bwMode="auto">
            <a:xfrm flipV="1">
              <a:off x="1496311" y="3651391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36" name="Line 6"/>
          <p:cNvSpPr>
            <a:spLocks noChangeShapeType="1"/>
          </p:cNvSpPr>
          <p:nvPr/>
        </p:nvSpPr>
        <p:spPr bwMode="auto">
          <a:xfrm>
            <a:off x="179512" y="5733256"/>
            <a:ext cx="1826512" cy="488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6" name="Line 7"/>
          <p:cNvSpPr>
            <a:spLocks noChangeShapeType="1"/>
          </p:cNvSpPr>
          <p:nvPr/>
        </p:nvSpPr>
        <p:spPr bwMode="auto">
          <a:xfrm>
            <a:off x="3347864" y="3429000"/>
            <a:ext cx="641656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cxnSp>
        <p:nvCxnSpPr>
          <p:cNvPr id="207" name="Přímá spojnice 191"/>
          <p:cNvCxnSpPr/>
          <p:nvPr/>
        </p:nvCxnSpPr>
        <p:spPr>
          <a:xfrm>
            <a:off x="3203848" y="3356992"/>
            <a:ext cx="0" cy="1249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Line 7"/>
          <p:cNvSpPr>
            <a:spLocks noChangeShapeType="1"/>
          </p:cNvSpPr>
          <p:nvPr/>
        </p:nvSpPr>
        <p:spPr bwMode="auto">
          <a:xfrm>
            <a:off x="2555776" y="3429000"/>
            <a:ext cx="569648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9" name="Volný tvar 208"/>
          <p:cNvSpPr/>
          <p:nvPr/>
        </p:nvSpPr>
        <p:spPr>
          <a:xfrm>
            <a:off x="3203848" y="4941168"/>
            <a:ext cx="447675" cy="1362075"/>
          </a:xfrm>
          <a:custGeom>
            <a:avLst/>
            <a:gdLst>
              <a:gd name="connsiteX0" fmla="*/ 447675 w 447675"/>
              <a:gd name="connsiteY0" fmla="*/ 0 h 1362075"/>
              <a:gd name="connsiteX1" fmla="*/ 400050 w 447675"/>
              <a:gd name="connsiteY1" fmla="*/ 390525 h 1362075"/>
              <a:gd name="connsiteX2" fmla="*/ 161925 w 447675"/>
              <a:gd name="connsiteY2" fmla="*/ 561975 h 1362075"/>
              <a:gd name="connsiteX3" fmla="*/ 0 w 447675"/>
              <a:gd name="connsiteY3" fmla="*/ 1362075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675" h="1362075">
                <a:moveTo>
                  <a:pt x="447675" y="0"/>
                </a:moveTo>
                <a:cubicBezTo>
                  <a:pt x="447675" y="148431"/>
                  <a:pt x="447675" y="296863"/>
                  <a:pt x="400050" y="390525"/>
                </a:cubicBezTo>
                <a:cubicBezTo>
                  <a:pt x="352425" y="484188"/>
                  <a:pt x="228600" y="400050"/>
                  <a:pt x="161925" y="561975"/>
                </a:cubicBezTo>
                <a:cubicBezTo>
                  <a:pt x="95250" y="723900"/>
                  <a:pt x="47625" y="1042987"/>
                  <a:pt x="0" y="1362075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0" name="Line 6"/>
          <p:cNvSpPr>
            <a:spLocks noChangeShapeType="1"/>
          </p:cNvSpPr>
          <p:nvPr/>
        </p:nvSpPr>
        <p:spPr bwMode="auto">
          <a:xfrm>
            <a:off x="3347864" y="5733256"/>
            <a:ext cx="386352" cy="488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2" name="Line 7"/>
          <p:cNvSpPr>
            <a:spLocks noChangeShapeType="1"/>
          </p:cNvSpPr>
          <p:nvPr/>
        </p:nvSpPr>
        <p:spPr bwMode="auto">
          <a:xfrm>
            <a:off x="2555776" y="6021288"/>
            <a:ext cx="641656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cxnSp>
        <p:nvCxnSpPr>
          <p:cNvPr id="213" name="Přímá spojnice 191"/>
          <p:cNvCxnSpPr/>
          <p:nvPr/>
        </p:nvCxnSpPr>
        <p:spPr>
          <a:xfrm>
            <a:off x="2483768" y="5949280"/>
            <a:ext cx="0" cy="1249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Line 7"/>
          <p:cNvSpPr>
            <a:spLocks noChangeShapeType="1"/>
          </p:cNvSpPr>
          <p:nvPr/>
        </p:nvSpPr>
        <p:spPr bwMode="auto">
          <a:xfrm flipH="1">
            <a:off x="2555776" y="2060848"/>
            <a:ext cx="6416" cy="136815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8" name="Line 7"/>
          <p:cNvSpPr>
            <a:spLocks noChangeShapeType="1"/>
          </p:cNvSpPr>
          <p:nvPr/>
        </p:nvSpPr>
        <p:spPr bwMode="auto">
          <a:xfrm flipH="1">
            <a:off x="2555776" y="3429000"/>
            <a:ext cx="6416" cy="136815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9" name="Line 7"/>
          <p:cNvSpPr>
            <a:spLocks noChangeShapeType="1"/>
          </p:cNvSpPr>
          <p:nvPr/>
        </p:nvSpPr>
        <p:spPr bwMode="auto">
          <a:xfrm>
            <a:off x="2195736" y="6021288"/>
            <a:ext cx="209608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1" name="Line 7"/>
          <p:cNvSpPr>
            <a:spLocks noChangeShapeType="1"/>
          </p:cNvSpPr>
          <p:nvPr/>
        </p:nvSpPr>
        <p:spPr bwMode="auto">
          <a:xfrm flipH="1">
            <a:off x="2195736" y="4797152"/>
            <a:ext cx="0" cy="136815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22" name="Skupina 315"/>
          <p:cNvGrpSpPr>
            <a:grpSpLocks noChangeAspect="1"/>
          </p:cNvGrpSpPr>
          <p:nvPr/>
        </p:nvGrpSpPr>
        <p:grpSpPr>
          <a:xfrm>
            <a:off x="1547664" y="4725144"/>
            <a:ext cx="51014" cy="124988"/>
            <a:chOff x="9828584" y="4075139"/>
            <a:chExt cx="75777" cy="169277"/>
          </a:xfrm>
        </p:grpSpPr>
        <p:cxnSp>
          <p:nvCxnSpPr>
            <p:cNvPr id="223" name="Přímá spojnice 191"/>
            <p:cNvCxnSpPr/>
            <p:nvPr/>
          </p:nvCxnSpPr>
          <p:spPr>
            <a:xfrm>
              <a:off x="9828584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Přímá spojnice 192"/>
            <p:cNvCxnSpPr/>
            <p:nvPr/>
          </p:nvCxnSpPr>
          <p:spPr>
            <a:xfrm>
              <a:off x="9904361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5" name="Line 7"/>
          <p:cNvSpPr>
            <a:spLocks noChangeShapeType="1"/>
          </p:cNvSpPr>
          <p:nvPr/>
        </p:nvSpPr>
        <p:spPr bwMode="auto">
          <a:xfrm>
            <a:off x="827584" y="4797152"/>
            <a:ext cx="641656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26" name="Skupina 225"/>
          <p:cNvGrpSpPr/>
          <p:nvPr/>
        </p:nvGrpSpPr>
        <p:grpSpPr>
          <a:xfrm>
            <a:off x="1331640" y="2564904"/>
            <a:ext cx="462493" cy="720080"/>
            <a:chOff x="251520" y="3068960"/>
            <a:chExt cx="462493" cy="720080"/>
          </a:xfrm>
        </p:grpSpPr>
        <p:pic>
          <p:nvPicPr>
            <p:cNvPr id="227" name="Picture 3"/>
            <p:cNvPicPr preferRelativeResize="0"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3068960"/>
              <a:ext cx="462493" cy="50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28" name="Přímá spojovací čára 227"/>
            <p:cNvCxnSpPr>
              <a:stCxn id="227" idx="1"/>
            </p:cNvCxnSpPr>
            <p:nvPr/>
          </p:nvCxnSpPr>
          <p:spPr>
            <a:xfrm>
              <a:off x="251520" y="3320960"/>
              <a:ext cx="0" cy="4680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8" name="Skupina 247"/>
          <p:cNvGrpSpPr/>
          <p:nvPr/>
        </p:nvGrpSpPr>
        <p:grpSpPr>
          <a:xfrm>
            <a:off x="1547664" y="2420888"/>
            <a:ext cx="1008237" cy="989218"/>
            <a:chOff x="1547664" y="2420888"/>
            <a:chExt cx="1008237" cy="989218"/>
          </a:xfrm>
        </p:grpSpPr>
        <p:sp>
          <p:nvSpPr>
            <p:cNvPr id="229" name="Volný tvar 228"/>
            <p:cNvSpPr/>
            <p:nvPr/>
          </p:nvSpPr>
          <p:spPr>
            <a:xfrm>
              <a:off x="1547664" y="2420888"/>
              <a:ext cx="1008237" cy="989218"/>
            </a:xfrm>
            <a:custGeom>
              <a:avLst/>
              <a:gdLst>
                <a:gd name="connsiteX0" fmla="*/ 1181586 w 1598701"/>
                <a:gd name="connsiteY0" fmla="*/ 176560 h 1435714"/>
                <a:gd name="connsiteX1" fmla="*/ 594733 w 1598701"/>
                <a:gd name="connsiteY1" fmla="*/ 26435 h 1435714"/>
                <a:gd name="connsiteX2" fmla="*/ 417312 w 1598701"/>
                <a:gd name="connsiteY2" fmla="*/ 654232 h 1435714"/>
                <a:gd name="connsiteX3" fmla="*/ 21527 w 1598701"/>
                <a:gd name="connsiteY3" fmla="*/ 1145551 h 1435714"/>
                <a:gd name="connsiteX4" fmla="*/ 1140643 w 1598701"/>
                <a:gd name="connsiteY4" fmla="*/ 1432154 h 1435714"/>
                <a:gd name="connsiteX5" fmla="*/ 1550076 w 1598701"/>
                <a:gd name="connsiteY5" fmla="*/ 954483 h 1435714"/>
                <a:gd name="connsiteX6" fmla="*/ 1577371 w 1598701"/>
                <a:gd name="connsiteY6" fmla="*/ 613289 h 1435714"/>
                <a:gd name="connsiteX7" fmla="*/ 1427246 w 1598701"/>
                <a:gd name="connsiteY7" fmla="*/ 340333 h 1435714"/>
                <a:gd name="connsiteX8" fmla="*/ 1427246 w 1598701"/>
                <a:gd name="connsiteY8" fmla="*/ 340333 h 1435714"/>
                <a:gd name="connsiteX0" fmla="*/ 1280614 w 1721891"/>
                <a:gd name="connsiteY0" fmla="*/ 229737 h 1517176"/>
                <a:gd name="connsiteX1" fmla="*/ 693761 w 1721891"/>
                <a:gd name="connsiteY1" fmla="*/ 79612 h 1517176"/>
                <a:gd name="connsiteX2" fmla="*/ 516340 w 1721891"/>
                <a:gd name="connsiteY2" fmla="*/ 707409 h 1517176"/>
                <a:gd name="connsiteX3" fmla="*/ 120555 w 1721891"/>
                <a:gd name="connsiteY3" fmla="*/ 1198728 h 1517176"/>
                <a:gd name="connsiteX4" fmla="*/ 1239671 w 1721891"/>
                <a:gd name="connsiteY4" fmla="*/ 1485331 h 1517176"/>
                <a:gd name="connsiteX5" fmla="*/ 1649104 w 1721891"/>
                <a:gd name="connsiteY5" fmla="*/ 1007660 h 1517176"/>
                <a:gd name="connsiteX6" fmla="*/ 1676399 w 1721891"/>
                <a:gd name="connsiteY6" fmla="*/ 666466 h 1517176"/>
                <a:gd name="connsiteX7" fmla="*/ 1526274 w 1721891"/>
                <a:gd name="connsiteY7" fmla="*/ 393510 h 1517176"/>
                <a:gd name="connsiteX8" fmla="*/ 1574752 w 1721891"/>
                <a:gd name="connsiteY8" fmla="*/ 494935 h 1517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21891" h="1517176">
                  <a:moveTo>
                    <a:pt x="1280614" y="229737"/>
                  </a:moveTo>
                  <a:cubicBezTo>
                    <a:pt x="1050877" y="114868"/>
                    <a:pt x="821140" y="0"/>
                    <a:pt x="693761" y="79612"/>
                  </a:cubicBezTo>
                  <a:cubicBezTo>
                    <a:pt x="566382" y="159224"/>
                    <a:pt x="611874" y="520890"/>
                    <a:pt x="516340" y="707409"/>
                  </a:cubicBezTo>
                  <a:cubicBezTo>
                    <a:pt x="420806" y="893928"/>
                    <a:pt x="0" y="1069074"/>
                    <a:pt x="120555" y="1198728"/>
                  </a:cubicBezTo>
                  <a:cubicBezTo>
                    <a:pt x="241110" y="1328382"/>
                    <a:pt x="984913" y="1517176"/>
                    <a:pt x="1239671" y="1485331"/>
                  </a:cubicBezTo>
                  <a:cubicBezTo>
                    <a:pt x="1494429" y="1453486"/>
                    <a:pt x="1576316" y="1144138"/>
                    <a:pt x="1649104" y="1007660"/>
                  </a:cubicBezTo>
                  <a:cubicBezTo>
                    <a:pt x="1721892" y="871183"/>
                    <a:pt x="1696871" y="768824"/>
                    <a:pt x="1676399" y="666466"/>
                  </a:cubicBezTo>
                  <a:cubicBezTo>
                    <a:pt x="1655927" y="564108"/>
                    <a:pt x="1543215" y="422098"/>
                    <a:pt x="1526274" y="393510"/>
                  </a:cubicBezTo>
                  <a:cubicBezTo>
                    <a:pt x="1509333" y="364922"/>
                    <a:pt x="1558593" y="461127"/>
                    <a:pt x="1574752" y="494935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FF"/>
                </a:solidFill>
                <a:latin typeface="Cambria" pitchFamily="18" charset="0"/>
              </a:endParaRPr>
            </a:p>
          </p:txBody>
        </p:sp>
        <p:grpSp>
          <p:nvGrpSpPr>
            <p:cNvPr id="230" name="Skupina 325"/>
            <p:cNvGrpSpPr/>
            <p:nvPr/>
          </p:nvGrpSpPr>
          <p:grpSpPr>
            <a:xfrm>
              <a:off x="1979712" y="2708920"/>
              <a:ext cx="396000" cy="471002"/>
              <a:chOff x="1127520" y="4273425"/>
              <a:chExt cx="396000" cy="471002"/>
            </a:xfrm>
          </p:grpSpPr>
          <p:cxnSp>
            <p:nvCxnSpPr>
              <p:cNvPr id="231" name="Přímá spojnice 150"/>
              <p:cNvCxnSpPr/>
              <p:nvPr/>
            </p:nvCxnSpPr>
            <p:spPr>
              <a:xfrm>
                <a:off x="1325520" y="4273425"/>
                <a:ext cx="0" cy="14594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32" name="Picture 2"/>
              <p:cNvPicPr preferRelativeResize="0"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7520" y="4348427"/>
                <a:ext cx="396000" cy="396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233" name="Přímá spojnice 191"/>
            <p:cNvCxnSpPr/>
            <p:nvPr/>
          </p:nvCxnSpPr>
          <p:spPr>
            <a:xfrm flipH="1">
              <a:off x="2267744" y="2564904"/>
              <a:ext cx="144016" cy="1249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5" name="Line 7"/>
          <p:cNvSpPr>
            <a:spLocks noChangeShapeType="1"/>
          </p:cNvSpPr>
          <p:nvPr/>
        </p:nvSpPr>
        <p:spPr bwMode="auto">
          <a:xfrm flipH="1">
            <a:off x="1115616" y="1772816"/>
            <a:ext cx="0" cy="1800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36" name="Skupina 315"/>
          <p:cNvGrpSpPr>
            <a:grpSpLocks noChangeAspect="1"/>
          </p:cNvGrpSpPr>
          <p:nvPr/>
        </p:nvGrpSpPr>
        <p:grpSpPr>
          <a:xfrm>
            <a:off x="1115616" y="3717032"/>
            <a:ext cx="51014" cy="124988"/>
            <a:chOff x="9828584" y="4075139"/>
            <a:chExt cx="75777" cy="169277"/>
          </a:xfrm>
          <a:scene3d>
            <a:camera prst="orthographicFront">
              <a:rot lat="0" lon="0" rev="5400000"/>
            </a:camera>
            <a:lightRig rig="threePt" dir="t"/>
          </a:scene3d>
        </p:grpSpPr>
        <p:cxnSp>
          <p:nvCxnSpPr>
            <p:cNvPr id="237" name="Přímá spojnice 191"/>
            <p:cNvCxnSpPr/>
            <p:nvPr/>
          </p:nvCxnSpPr>
          <p:spPr>
            <a:xfrm>
              <a:off x="9828584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Přímá spojnice 192"/>
            <p:cNvCxnSpPr/>
            <p:nvPr/>
          </p:nvCxnSpPr>
          <p:spPr>
            <a:xfrm>
              <a:off x="9904361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9" name="Line 7"/>
          <p:cNvSpPr>
            <a:spLocks noChangeShapeType="1"/>
          </p:cNvSpPr>
          <p:nvPr/>
        </p:nvSpPr>
        <p:spPr bwMode="auto">
          <a:xfrm flipH="1">
            <a:off x="1115616" y="3933056"/>
            <a:ext cx="6416" cy="864096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40" name="Skupina 315"/>
          <p:cNvGrpSpPr>
            <a:grpSpLocks noChangeAspect="1"/>
          </p:cNvGrpSpPr>
          <p:nvPr/>
        </p:nvGrpSpPr>
        <p:grpSpPr>
          <a:xfrm>
            <a:off x="827584" y="5805264"/>
            <a:ext cx="51014" cy="124988"/>
            <a:chOff x="9828584" y="4075139"/>
            <a:chExt cx="75777" cy="169277"/>
          </a:xfrm>
          <a:scene3d>
            <a:camera prst="orthographicFront">
              <a:rot lat="0" lon="0" rev="5400000"/>
            </a:camera>
            <a:lightRig rig="threePt" dir="t"/>
          </a:scene3d>
        </p:grpSpPr>
        <p:cxnSp>
          <p:nvCxnSpPr>
            <p:cNvPr id="241" name="Přímá spojnice 191"/>
            <p:cNvCxnSpPr/>
            <p:nvPr/>
          </p:nvCxnSpPr>
          <p:spPr>
            <a:xfrm>
              <a:off x="9828584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Přímá spojnice 192"/>
            <p:cNvCxnSpPr/>
            <p:nvPr/>
          </p:nvCxnSpPr>
          <p:spPr>
            <a:xfrm>
              <a:off x="9904361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3" name="Line 7"/>
          <p:cNvSpPr>
            <a:spLocks noChangeShapeType="1"/>
          </p:cNvSpPr>
          <p:nvPr/>
        </p:nvSpPr>
        <p:spPr bwMode="auto">
          <a:xfrm flipV="1">
            <a:off x="4211960" y="3861048"/>
            <a:ext cx="1800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44" name="Skupina 243"/>
          <p:cNvGrpSpPr>
            <a:grpSpLocks noChangeAspect="1"/>
          </p:cNvGrpSpPr>
          <p:nvPr/>
        </p:nvGrpSpPr>
        <p:grpSpPr>
          <a:xfrm>
            <a:off x="4067944" y="3789040"/>
            <a:ext cx="51014" cy="124988"/>
            <a:chOff x="9828584" y="4075139"/>
            <a:chExt cx="75777" cy="169277"/>
          </a:xfrm>
        </p:grpSpPr>
        <p:cxnSp>
          <p:nvCxnSpPr>
            <p:cNvPr id="245" name="Přímá spojnice 191"/>
            <p:cNvCxnSpPr/>
            <p:nvPr/>
          </p:nvCxnSpPr>
          <p:spPr>
            <a:xfrm>
              <a:off x="9828584" y="4075139"/>
              <a:ext cx="0" cy="1692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Přímá spojnice 192"/>
            <p:cNvCxnSpPr/>
            <p:nvPr/>
          </p:nvCxnSpPr>
          <p:spPr>
            <a:xfrm>
              <a:off x="9904361" y="4075139"/>
              <a:ext cx="0" cy="1692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7" name="Line 7"/>
          <p:cNvSpPr>
            <a:spLocks noChangeShapeType="1"/>
          </p:cNvSpPr>
          <p:nvPr/>
        </p:nvSpPr>
        <p:spPr bwMode="auto">
          <a:xfrm flipV="1">
            <a:off x="2699792" y="3861048"/>
            <a:ext cx="936104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9" name="Line 7"/>
          <p:cNvSpPr>
            <a:spLocks noChangeShapeType="1"/>
          </p:cNvSpPr>
          <p:nvPr/>
        </p:nvSpPr>
        <p:spPr bwMode="auto">
          <a:xfrm flipV="1">
            <a:off x="755576" y="3861048"/>
            <a:ext cx="172819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0" name="Line 7"/>
          <p:cNvSpPr>
            <a:spLocks noChangeShapeType="1"/>
          </p:cNvSpPr>
          <p:nvPr/>
        </p:nvSpPr>
        <p:spPr bwMode="auto">
          <a:xfrm>
            <a:off x="827584" y="6021288"/>
            <a:ext cx="0" cy="36004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311" name="Skupina 310"/>
          <p:cNvGrpSpPr/>
          <p:nvPr/>
        </p:nvGrpSpPr>
        <p:grpSpPr>
          <a:xfrm>
            <a:off x="2843808" y="3140968"/>
            <a:ext cx="1296144" cy="576064"/>
            <a:chOff x="3203848" y="3140968"/>
            <a:chExt cx="936104" cy="656456"/>
          </a:xfrm>
        </p:grpSpPr>
        <p:grpSp>
          <p:nvGrpSpPr>
            <p:cNvPr id="296" name="Skupina 295"/>
            <p:cNvGrpSpPr/>
            <p:nvPr/>
          </p:nvGrpSpPr>
          <p:grpSpPr>
            <a:xfrm>
              <a:off x="3275856" y="3212976"/>
              <a:ext cx="864096" cy="504056"/>
              <a:chOff x="3275856" y="3212976"/>
              <a:chExt cx="864096" cy="504056"/>
            </a:xfrm>
          </p:grpSpPr>
          <p:cxnSp>
            <p:nvCxnSpPr>
              <p:cNvPr id="287" name="Přímá spojovací čára 286"/>
              <p:cNvCxnSpPr/>
              <p:nvPr/>
            </p:nvCxnSpPr>
            <p:spPr>
              <a:xfrm>
                <a:off x="3275856" y="3212976"/>
                <a:ext cx="864096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Přímá spojovací čára 291"/>
              <p:cNvCxnSpPr/>
              <p:nvPr/>
            </p:nvCxnSpPr>
            <p:spPr>
              <a:xfrm>
                <a:off x="3275856" y="3717032"/>
                <a:ext cx="864096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Přímá spojovací čára 293"/>
              <p:cNvCxnSpPr/>
              <p:nvPr/>
            </p:nvCxnSpPr>
            <p:spPr>
              <a:xfrm>
                <a:off x="4139952" y="3212976"/>
                <a:ext cx="0" cy="504056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8" name="Přímá spojovací čára 297"/>
            <p:cNvCxnSpPr/>
            <p:nvPr/>
          </p:nvCxnSpPr>
          <p:spPr>
            <a:xfrm flipH="1">
              <a:off x="3203848" y="3140968"/>
              <a:ext cx="144016" cy="144016"/>
            </a:xfrm>
            <a:prstGeom prst="line">
              <a:avLst/>
            </a:prstGeom>
            <a:ln w="381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Přímá spojovací čára 308"/>
            <p:cNvCxnSpPr/>
            <p:nvPr/>
          </p:nvCxnSpPr>
          <p:spPr>
            <a:xfrm>
              <a:off x="3203848" y="3645024"/>
              <a:ext cx="152400" cy="152400"/>
            </a:xfrm>
            <a:prstGeom prst="line">
              <a:avLst/>
            </a:prstGeom>
            <a:ln w="381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7" name="Skupina 239"/>
          <p:cNvGrpSpPr/>
          <p:nvPr/>
        </p:nvGrpSpPr>
        <p:grpSpPr>
          <a:xfrm>
            <a:off x="3419872" y="2204864"/>
            <a:ext cx="360000" cy="504016"/>
            <a:chOff x="1512000" y="4221088"/>
            <a:chExt cx="360000" cy="504016"/>
          </a:xfrm>
        </p:grpSpPr>
        <p:pic>
          <p:nvPicPr>
            <p:cNvPr id="368" name="Picture 2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2000" y="4365104"/>
              <a:ext cx="36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9" name="TextovéPole 368"/>
            <p:cNvSpPr txBox="1"/>
            <p:nvPr/>
          </p:nvSpPr>
          <p:spPr>
            <a:xfrm rot="10800000" flipH="1">
              <a:off x="1547664" y="4221088"/>
              <a:ext cx="288031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cs-CZ" sz="1600" b="1" dirty="0" smtClean="0"/>
                <a:t>…</a:t>
              </a:r>
              <a:endParaRPr lang="cs-CZ" sz="1600" b="1" dirty="0"/>
            </a:p>
          </p:txBody>
        </p:sp>
      </p:grpSp>
      <p:grpSp>
        <p:nvGrpSpPr>
          <p:cNvPr id="373" name="Skupina 239"/>
          <p:cNvGrpSpPr/>
          <p:nvPr/>
        </p:nvGrpSpPr>
        <p:grpSpPr>
          <a:xfrm>
            <a:off x="3275856" y="2636912"/>
            <a:ext cx="360000" cy="504016"/>
            <a:chOff x="1512000" y="4221088"/>
            <a:chExt cx="360000" cy="504016"/>
          </a:xfrm>
        </p:grpSpPr>
        <p:pic>
          <p:nvPicPr>
            <p:cNvPr id="374" name="Picture 2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2000" y="4365104"/>
              <a:ext cx="36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5" name="TextovéPole 374"/>
            <p:cNvSpPr txBox="1"/>
            <p:nvPr/>
          </p:nvSpPr>
          <p:spPr>
            <a:xfrm rot="10800000" flipH="1">
              <a:off x="1547664" y="4221088"/>
              <a:ext cx="288031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cs-CZ" sz="1600" b="1" dirty="0" smtClean="0"/>
                <a:t>…</a:t>
              </a:r>
              <a:endParaRPr lang="cs-CZ" sz="1600" b="1" dirty="0"/>
            </a:p>
          </p:txBody>
        </p:sp>
      </p:grpSp>
      <p:grpSp>
        <p:nvGrpSpPr>
          <p:cNvPr id="376" name="Skupina 239"/>
          <p:cNvGrpSpPr/>
          <p:nvPr/>
        </p:nvGrpSpPr>
        <p:grpSpPr>
          <a:xfrm>
            <a:off x="3203848" y="3573016"/>
            <a:ext cx="360000" cy="504016"/>
            <a:chOff x="1512000" y="4221088"/>
            <a:chExt cx="360000" cy="504016"/>
          </a:xfrm>
        </p:grpSpPr>
        <p:pic>
          <p:nvPicPr>
            <p:cNvPr id="377" name="Picture 2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2000" y="4365104"/>
              <a:ext cx="36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8" name="TextovéPole 377"/>
            <p:cNvSpPr txBox="1"/>
            <p:nvPr/>
          </p:nvSpPr>
          <p:spPr>
            <a:xfrm rot="10800000" flipH="1">
              <a:off x="1547664" y="4221088"/>
              <a:ext cx="288031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cs-CZ" sz="1600" b="1" dirty="0" smtClean="0"/>
                <a:t>…</a:t>
              </a:r>
              <a:endParaRPr lang="cs-CZ" sz="1600" b="1" dirty="0"/>
            </a:p>
          </p:txBody>
        </p:sp>
      </p:grpSp>
      <p:grpSp>
        <p:nvGrpSpPr>
          <p:cNvPr id="379" name="Skupina 239"/>
          <p:cNvGrpSpPr/>
          <p:nvPr/>
        </p:nvGrpSpPr>
        <p:grpSpPr>
          <a:xfrm>
            <a:off x="2987824" y="4077072"/>
            <a:ext cx="360000" cy="504016"/>
            <a:chOff x="1512000" y="4221088"/>
            <a:chExt cx="360000" cy="504016"/>
          </a:xfrm>
        </p:grpSpPr>
        <p:pic>
          <p:nvPicPr>
            <p:cNvPr id="380" name="Picture 2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2000" y="4365104"/>
              <a:ext cx="36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1" name="TextovéPole 380"/>
            <p:cNvSpPr txBox="1"/>
            <p:nvPr/>
          </p:nvSpPr>
          <p:spPr>
            <a:xfrm rot="10800000" flipH="1">
              <a:off x="1547664" y="4221088"/>
              <a:ext cx="288031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cs-CZ" sz="1600" b="1" dirty="0" smtClean="0"/>
                <a:t>…</a:t>
              </a:r>
              <a:endParaRPr lang="cs-CZ" sz="1600" b="1" dirty="0"/>
            </a:p>
          </p:txBody>
        </p:sp>
      </p:grpSp>
      <p:grpSp>
        <p:nvGrpSpPr>
          <p:cNvPr id="385" name="Skupina 239"/>
          <p:cNvGrpSpPr/>
          <p:nvPr/>
        </p:nvGrpSpPr>
        <p:grpSpPr>
          <a:xfrm>
            <a:off x="2843808" y="4797152"/>
            <a:ext cx="360000" cy="504016"/>
            <a:chOff x="1512000" y="4221088"/>
            <a:chExt cx="360000" cy="504016"/>
          </a:xfrm>
        </p:grpSpPr>
        <p:pic>
          <p:nvPicPr>
            <p:cNvPr id="386" name="Picture 2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2000" y="4365104"/>
              <a:ext cx="36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7" name="TextovéPole 386"/>
            <p:cNvSpPr txBox="1"/>
            <p:nvPr/>
          </p:nvSpPr>
          <p:spPr>
            <a:xfrm rot="10800000" flipH="1">
              <a:off x="1547664" y="4221088"/>
              <a:ext cx="288031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cs-CZ" sz="1600" b="1" dirty="0" smtClean="0"/>
                <a:t>…</a:t>
              </a:r>
              <a:endParaRPr lang="cs-CZ" sz="1600" b="1" dirty="0"/>
            </a:p>
          </p:txBody>
        </p:sp>
      </p:grpSp>
      <p:grpSp>
        <p:nvGrpSpPr>
          <p:cNvPr id="388" name="Skupina 239"/>
          <p:cNvGrpSpPr/>
          <p:nvPr/>
        </p:nvGrpSpPr>
        <p:grpSpPr>
          <a:xfrm>
            <a:off x="2555776" y="5301208"/>
            <a:ext cx="360000" cy="504016"/>
            <a:chOff x="1512000" y="4221088"/>
            <a:chExt cx="360000" cy="504016"/>
          </a:xfrm>
        </p:grpSpPr>
        <p:pic>
          <p:nvPicPr>
            <p:cNvPr id="389" name="Picture 2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2000" y="4365104"/>
              <a:ext cx="36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0" name="TextovéPole 389"/>
            <p:cNvSpPr txBox="1"/>
            <p:nvPr/>
          </p:nvSpPr>
          <p:spPr>
            <a:xfrm rot="10800000" flipH="1">
              <a:off x="1547664" y="4221088"/>
              <a:ext cx="288031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cs-CZ" sz="1600" b="1" dirty="0" smtClean="0"/>
                <a:t>…</a:t>
              </a:r>
              <a:endParaRPr lang="cs-CZ" sz="1600" b="1" dirty="0"/>
            </a:p>
          </p:txBody>
        </p:sp>
      </p:grpSp>
      <p:grpSp>
        <p:nvGrpSpPr>
          <p:cNvPr id="391" name="Skupina 239"/>
          <p:cNvGrpSpPr/>
          <p:nvPr/>
        </p:nvGrpSpPr>
        <p:grpSpPr>
          <a:xfrm>
            <a:off x="2267744" y="4869160"/>
            <a:ext cx="360000" cy="504016"/>
            <a:chOff x="1512000" y="4221088"/>
            <a:chExt cx="360000" cy="504016"/>
          </a:xfrm>
        </p:grpSpPr>
        <p:pic>
          <p:nvPicPr>
            <p:cNvPr id="392" name="Picture 2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2000" y="4365104"/>
              <a:ext cx="36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3" name="TextovéPole 392"/>
            <p:cNvSpPr txBox="1"/>
            <p:nvPr/>
          </p:nvSpPr>
          <p:spPr>
            <a:xfrm rot="10800000" flipH="1">
              <a:off x="1547664" y="4221088"/>
              <a:ext cx="288031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cs-CZ" sz="1600" b="1" dirty="0" smtClean="0"/>
                <a:t>…</a:t>
              </a:r>
              <a:endParaRPr lang="cs-CZ" sz="1600" b="1" dirty="0"/>
            </a:p>
          </p:txBody>
        </p:sp>
      </p:grpSp>
      <p:sp>
        <p:nvSpPr>
          <p:cNvPr id="394" name="Line 7"/>
          <p:cNvSpPr>
            <a:spLocks noChangeShapeType="1"/>
          </p:cNvSpPr>
          <p:nvPr/>
        </p:nvSpPr>
        <p:spPr bwMode="auto">
          <a:xfrm flipH="1">
            <a:off x="827584" y="4797152"/>
            <a:ext cx="6416" cy="864096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395" name="Skupina 394"/>
          <p:cNvGrpSpPr/>
          <p:nvPr/>
        </p:nvGrpSpPr>
        <p:grpSpPr>
          <a:xfrm>
            <a:off x="899592" y="4941168"/>
            <a:ext cx="1008237" cy="989218"/>
            <a:chOff x="1547664" y="2420888"/>
            <a:chExt cx="1008237" cy="989218"/>
          </a:xfrm>
        </p:grpSpPr>
        <p:sp>
          <p:nvSpPr>
            <p:cNvPr id="396" name="Volný tvar 395"/>
            <p:cNvSpPr/>
            <p:nvPr/>
          </p:nvSpPr>
          <p:spPr>
            <a:xfrm>
              <a:off x="1547664" y="2420888"/>
              <a:ext cx="1008237" cy="989218"/>
            </a:xfrm>
            <a:custGeom>
              <a:avLst/>
              <a:gdLst>
                <a:gd name="connsiteX0" fmla="*/ 1181586 w 1598701"/>
                <a:gd name="connsiteY0" fmla="*/ 176560 h 1435714"/>
                <a:gd name="connsiteX1" fmla="*/ 594733 w 1598701"/>
                <a:gd name="connsiteY1" fmla="*/ 26435 h 1435714"/>
                <a:gd name="connsiteX2" fmla="*/ 417312 w 1598701"/>
                <a:gd name="connsiteY2" fmla="*/ 654232 h 1435714"/>
                <a:gd name="connsiteX3" fmla="*/ 21527 w 1598701"/>
                <a:gd name="connsiteY3" fmla="*/ 1145551 h 1435714"/>
                <a:gd name="connsiteX4" fmla="*/ 1140643 w 1598701"/>
                <a:gd name="connsiteY4" fmla="*/ 1432154 h 1435714"/>
                <a:gd name="connsiteX5" fmla="*/ 1550076 w 1598701"/>
                <a:gd name="connsiteY5" fmla="*/ 954483 h 1435714"/>
                <a:gd name="connsiteX6" fmla="*/ 1577371 w 1598701"/>
                <a:gd name="connsiteY6" fmla="*/ 613289 h 1435714"/>
                <a:gd name="connsiteX7" fmla="*/ 1427246 w 1598701"/>
                <a:gd name="connsiteY7" fmla="*/ 340333 h 1435714"/>
                <a:gd name="connsiteX8" fmla="*/ 1427246 w 1598701"/>
                <a:gd name="connsiteY8" fmla="*/ 340333 h 1435714"/>
                <a:gd name="connsiteX0" fmla="*/ 1280614 w 1721891"/>
                <a:gd name="connsiteY0" fmla="*/ 229737 h 1517176"/>
                <a:gd name="connsiteX1" fmla="*/ 693761 w 1721891"/>
                <a:gd name="connsiteY1" fmla="*/ 79612 h 1517176"/>
                <a:gd name="connsiteX2" fmla="*/ 516340 w 1721891"/>
                <a:gd name="connsiteY2" fmla="*/ 707409 h 1517176"/>
                <a:gd name="connsiteX3" fmla="*/ 120555 w 1721891"/>
                <a:gd name="connsiteY3" fmla="*/ 1198728 h 1517176"/>
                <a:gd name="connsiteX4" fmla="*/ 1239671 w 1721891"/>
                <a:gd name="connsiteY4" fmla="*/ 1485331 h 1517176"/>
                <a:gd name="connsiteX5" fmla="*/ 1649104 w 1721891"/>
                <a:gd name="connsiteY5" fmla="*/ 1007660 h 1517176"/>
                <a:gd name="connsiteX6" fmla="*/ 1676399 w 1721891"/>
                <a:gd name="connsiteY6" fmla="*/ 666466 h 1517176"/>
                <a:gd name="connsiteX7" fmla="*/ 1526274 w 1721891"/>
                <a:gd name="connsiteY7" fmla="*/ 393510 h 1517176"/>
                <a:gd name="connsiteX8" fmla="*/ 1574752 w 1721891"/>
                <a:gd name="connsiteY8" fmla="*/ 494935 h 1517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21891" h="1517176">
                  <a:moveTo>
                    <a:pt x="1280614" y="229737"/>
                  </a:moveTo>
                  <a:cubicBezTo>
                    <a:pt x="1050877" y="114868"/>
                    <a:pt x="821140" y="0"/>
                    <a:pt x="693761" y="79612"/>
                  </a:cubicBezTo>
                  <a:cubicBezTo>
                    <a:pt x="566382" y="159224"/>
                    <a:pt x="611874" y="520890"/>
                    <a:pt x="516340" y="707409"/>
                  </a:cubicBezTo>
                  <a:cubicBezTo>
                    <a:pt x="420806" y="893928"/>
                    <a:pt x="0" y="1069074"/>
                    <a:pt x="120555" y="1198728"/>
                  </a:cubicBezTo>
                  <a:cubicBezTo>
                    <a:pt x="241110" y="1328382"/>
                    <a:pt x="984913" y="1517176"/>
                    <a:pt x="1239671" y="1485331"/>
                  </a:cubicBezTo>
                  <a:cubicBezTo>
                    <a:pt x="1494429" y="1453486"/>
                    <a:pt x="1576316" y="1144138"/>
                    <a:pt x="1649104" y="1007660"/>
                  </a:cubicBezTo>
                  <a:cubicBezTo>
                    <a:pt x="1721892" y="871183"/>
                    <a:pt x="1696871" y="768824"/>
                    <a:pt x="1676399" y="666466"/>
                  </a:cubicBezTo>
                  <a:cubicBezTo>
                    <a:pt x="1655927" y="564108"/>
                    <a:pt x="1543215" y="422098"/>
                    <a:pt x="1526274" y="393510"/>
                  </a:cubicBezTo>
                  <a:cubicBezTo>
                    <a:pt x="1509333" y="364922"/>
                    <a:pt x="1558593" y="461127"/>
                    <a:pt x="1574752" y="494935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FF"/>
                </a:solidFill>
                <a:latin typeface="Cambria" pitchFamily="18" charset="0"/>
              </a:endParaRPr>
            </a:p>
          </p:txBody>
        </p:sp>
        <p:grpSp>
          <p:nvGrpSpPr>
            <p:cNvPr id="397" name="Skupina 325"/>
            <p:cNvGrpSpPr/>
            <p:nvPr/>
          </p:nvGrpSpPr>
          <p:grpSpPr>
            <a:xfrm>
              <a:off x="1979712" y="2708920"/>
              <a:ext cx="396000" cy="471002"/>
              <a:chOff x="1127520" y="4273425"/>
              <a:chExt cx="396000" cy="471002"/>
            </a:xfrm>
          </p:grpSpPr>
          <p:cxnSp>
            <p:nvCxnSpPr>
              <p:cNvPr id="399" name="Přímá spojnice 150"/>
              <p:cNvCxnSpPr/>
              <p:nvPr/>
            </p:nvCxnSpPr>
            <p:spPr>
              <a:xfrm>
                <a:off x="1325520" y="4273425"/>
                <a:ext cx="0" cy="14594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00" name="Picture 2"/>
              <p:cNvPicPr preferRelativeResize="0"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7520" y="4348427"/>
                <a:ext cx="396000" cy="396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398" name="Přímá spojnice 191"/>
            <p:cNvCxnSpPr/>
            <p:nvPr/>
          </p:nvCxnSpPr>
          <p:spPr>
            <a:xfrm flipH="1">
              <a:off x="2267744" y="2564904"/>
              <a:ext cx="144016" cy="1249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1" name="Skupina 239"/>
          <p:cNvGrpSpPr>
            <a:grpSpLocks noChangeAspect="1"/>
          </p:cNvGrpSpPr>
          <p:nvPr/>
        </p:nvGrpSpPr>
        <p:grpSpPr>
          <a:xfrm>
            <a:off x="2699793" y="2420888"/>
            <a:ext cx="308562" cy="432000"/>
            <a:chOff x="1512000" y="4221088"/>
            <a:chExt cx="360000" cy="504016"/>
          </a:xfrm>
        </p:grpSpPr>
        <p:pic>
          <p:nvPicPr>
            <p:cNvPr id="412" name="Picture 2"/>
            <p:cNvPicPr preferRelativeResize="0"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2000" y="4365104"/>
              <a:ext cx="36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3" name="TextovéPole 412"/>
            <p:cNvSpPr txBox="1"/>
            <p:nvPr/>
          </p:nvSpPr>
          <p:spPr>
            <a:xfrm rot="10800000" flipH="1">
              <a:off x="1547664" y="4221088"/>
              <a:ext cx="288031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cs-CZ" sz="1600" b="1" dirty="0" smtClean="0"/>
                <a:t>…</a:t>
              </a:r>
              <a:endParaRPr lang="cs-CZ" sz="1600" b="1" dirty="0"/>
            </a:p>
          </p:txBody>
        </p:sp>
      </p:grpSp>
      <p:grpSp>
        <p:nvGrpSpPr>
          <p:cNvPr id="414" name="Skupina 124"/>
          <p:cNvGrpSpPr>
            <a:grpSpLocks noChangeAspect="1"/>
          </p:cNvGrpSpPr>
          <p:nvPr/>
        </p:nvGrpSpPr>
        <p:grpSpPr>
          <a:xfrm>
            <a:off x="7884368" y="2132856"/>
            <a:ext cx="933339" cy="640036"/>
            <a:chOff x="2555776" y="4509120"/>
            <a:chExt cx="672854" cy="461410"/>
          </a:xfrm>
        </p:grpSpPr>
        <p:grpSp>
          <p:nvGrpSpPr>
            <p:cNvPr id="415" name="Skupina 86"/>
            <p:cNvGrpSpPr>
              <a:grpSpLocks noChangeAspect="1"/>
            </p:cNvGrpSpPr>
            <p:nvPr/>
          </p:nvGrpSpPr>
          <p:grpSpPr>
            <a:xfrm>
              <a:off x="2828586" y="4509120"/>
              <a:ext cx="400044" cy="461410"/>
              <a:chOff x="8059807" y="661661"/>
              <a:chExt cx="848850" cy="979058"/>
            </a:xfrm>
          </p:grpSpPr>
          <p:sp>
            <p:nvSpPr>
              <p:cNvPr id="417" name="TextovéPole 416"/>
              <p:cNvSpPr txBox="1"/>
              <p:nvPr/>
            </p:nvSpPr>
            <p:spPr>
              <a:xfrm>
                <a:off x="8059807" y="1240537"/>
                <a:ext cx="848850" cy="400182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sz="1100" dirty="0" smtClean="0"/>
                  <a:t>MAIN</a:t>
                </a:r>
                <a:endParaRPr lang="cs-CZ" sz="1100" dirty="0"/>
              </a:p>
            </p:txBody>
          </p:sp>
          <p:grpSp>
            <p:nvGrpSpPr>
              <p:cNvPr id="418" name="Skupina 252"/>
              <p:cNvGrpSpPr/>
              <p:nvPr/>
            </p:nvGrpSpPr>
            <p:grpSpPr>
              <a:xfrm>
                <a:off x="8092110" y="661661"/>
                <a:ext cx="614409" cy="565110"/>
                <a:chOff x="3701177" y="504381"/>
                <a:chExt cx="614409" cy="565110"/>
              </a:xfrm>
            </p:grpSpPr>
            <p:pic>
              <p:nvPicPr>
                <p:cNvPr id="420" name="Picture 2" descr="D:\Učení\Materialy\!!situační značky\značky\mechanizovane kolove.jpg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3701177" y="673820"/>
                  <a:ext cx="614409" cy="395671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</p:pic>
            <p:grpSp>
              <p:nvGrpSpPr>
                <p:cNvPr id="421" name="Skupina 255"/>
                <p:cNvGrpSpPr>
                  <a:grpSpLocks noChangeAspect="1"/>
                </p:cNvGrpSpPr>
                <p:nvPr/>
              </p:nvGrpSpPr>
              <p:grpSpPr>
                <a:xfrm>
                  <a:off x="3889199" y="504381"/>
                  <a:ext cx="223364" cy="169439"/>
                  <a:chOff x="5148064" y="2564904"/>
                  <a:chExt cx="726071" cy="550783"/>
                </a:xfrm>
              </p:grpSpPr>
              <p:grpSp>
                <p:nvGrpSpPr>
                  <p:cNvPr id="422" name="Skupina 256"/>
                  <p:cNvGrpSpPr/>
                  <p:nvPr/>
                </p:nvGrpSpPr>
                <p:grpSpPr>
                  <a:xfrm>
                    <a:off x="5322433" y="2677425"/>
                    <a:ext cx="360040" cy="373517"/>
                    <a:chOff x="4402225" y="2361587"/>
                    <a:chExt cx="426013" cy="432000"/>
                  </a:xfrm>
                </p:grpSpPr>
                <p:cxnSp>
                  <p:nvCxnSpPr>
                    <p:cNvPr id="427" name="Přímá spojnice 261"/>
                    <p:cNvCxnSpPr/>
                    <p:nvPr/>
                  </p:nvCxnSpPr>
                  <p:spPr>
                    <a:xfrm>
                      <a:off x="4402225" y="2376986"/>
                      <a:ext cx="426013" cy="416601"/>
                    </a:xfrm>
                    <a:prstGeom prst="line">
                      <a:avLst/>
                    </a:prstGeom>
                    <a:ln w="31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8" name="Přímá spojnice 262"/>
                    <p:cNvCxnSpPr/>
                    <p:nvPr/>
                  </p:nvCxnSpPr>
                  <p:spPr>
                    <a:xfrm flipV="1">
                      <a:off x="4402225" y="2361587"/>
                      <a:ext cx="426013" cy="432000"/>
                    </a:xfrm>
                    <a:prstGeom prst="line">
                      <a:avLst/>
                    </a:prstGeom>
                    <a:ln w="31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23" name="Skupina 257"/>
                  <p:cNvGrpSpPr>
                    <a:grpSpLocks noChangeAspect="1"/>
                  </p:cNvGrpSpPr>
                  <p:nvPr/>
                </p:nvGrpSpPr>
                <p:grpSpPr>
                  <a:xfrm>
                    <a:off x="5148064" y="2564904"/>
                    <a:ext cx="726071" cy="550783"/>
                    <a:chOff x="5148064" y="2564904"/>
                    <a:chExt cx="726071" cy="550783"/>
                  </a:xfrm>
                </p:grpSpPr>
                <p:cxnSp>
                  <p:nvCxnSpPr>
                    <p:cNvPr id="424" name="Přímá spojnice 258"/>
                    <p:cNvCxnSpPr/>
                    <p:nvPr/>
                  </p:nvCxnSpPr>
                  <p:spPr>
                    <a:xfrm>
                      <a:off x="5148064" y="2564904"/>
                      <a:ext cx="717135" cy="0"/>
                    </a:xfrm>
                    <a:prstGeom prst="line">
                      <a:avLst/>
                    </a:prstGeom>
                    <a:ln w="31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5" name="Přímá spojnice 259"/>
                    <p:cNvCxnSpPr/>
                    <p:nvPr/>
                  </p:nvCxnSpPr>
                  <p:spPr>
                    <a:xfrm flipH="1" flipV="1">
                      <a:off x="5865026" y="2564904"/>
                      <a:ext cx="9109" cy="550781"/>
                    </a:xfrm>
                    <a:prstGeom prst="line">
                      <a:avLst/>
                    </a:prstGeom>
                    <a:ln w="31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6" name="Přímá spojnice 260"/>
                    <p:cNvCxnSpPr/>
                    <p:nvPr/>
                  </p:nvCxnSpPr>
                  <p:spPr>
                    <a:xfrm flipV="1">
                      <a:off x="5148064" y="2564904"/>
                      <a:ext cx="0" cy="550783"/>
                    </a:xfrm>
                    <a:prstGeom prst="line">
                      <a:avLst/>
                    </a:prstGeom>
                    <a:ln w="31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cxnSp>
            <p:nvCxnSpPr>
              <p:cNvPr id="419" name="Přímá spojnice 253"/>
              <p:cNvCxnSpPr/>
              <p:nvPr/>
            </p:nvCxnSpPr>
            <p:spPr>
              <a:xfrm>
                <a:off x="8092110" y="831099"/>
                <a:ext cx="0" cy="79478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6" name="Přímá spojovací šipka 415"/>
            <p:cNvCxnSpPr/>
            <p:nvPr/>
          </p:nvCxnSpPr>
          <p:spPr>
            <a:xfrm flipH="1" flipV="1">
              <a:off x="2555776" y="4869160"/>
              <a:ext cx="288032" cy="7200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7" name="Skupina 306"/>
          <p:cNvGrpSpPr/>
          <p:nvPr/>
        </p:nvGrpSpPr>
        <p:grpSpPr>
          <a:xfrm>
            <a:off x="2755961" y="2276872"/>
            <a:ext cx="1939775" cy="3816392"/>
            <a:chOff x="2755961" y="2276872"/>
            <a:chExt cx="1939775" cy="3816392"/>
          </a:xfrm>
        </p:grpSpPr>
        <p:grpSp>
          <p:nvGrpSpPr>
            <p:cNvPr id="33" name="Skupina 167"/>
            <p:cNvGrpSpPr>
              <a:grpSpLocks noChangeAspect="1"/>
            </p:cNvGrpSpPr>
            <p:nvPr/>
          </p:nvGrpSpPr>
          <p:grpSpPr>
            <a:xfrm>
              <a:off x="3707904" y="5013176"/>
              <a:ext cx="339760" cy="288000"/>
              <a:chOff x="3658046" y="2033800"/>
              <a:chExt cx="291375" cy="246986"/>
            </a:xfrm>
          </p:grpSpPr>
          <p:pic>
            <p:nvPicPr>
              <p:cNvPr id="164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658046" y="2093146"/>
                <a:ext cx="291375" cy="1876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cxnSp>
            <p:nvCxnSpPr>
              <p:cNvPr id="166" name="Přímá spojnice 165"/>
              <p:cNvCxnSpPr/>
              <p:nvPr/>
            </p:nvCxnSpPr>
            <p:spPr>
              <a:xfrm>
                <a:off x="3803733" y="2033800"/>
                <a:ext cx="0" cy="5927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Skupina 180"/>
            <p:cNvGrpSpPr>
              <a:grpSpLocks noChangeAspect="1"/>
            </p:cNvGrpSpPr>
            <p:nvPr/>
          </p:nvGrpSpPr>
          <p:grpSpPr>
            <a:xfrm>
              <a:off x="3995936" y="4149080"/>
              <a:ext cx="339760" cy="288000"/>
              <a:chOff x="3658046" y="2033800"/>
              <a:chExt cx="291375" cy="246986"/>
            </a:xfrm>
          </p:grpSpPr>
          <p:pic>
            <p:nvPicPr>
              <p:cNvPr id="182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658046" y="2093146"/>
                <a:ext cx="291375" cy="1876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cxnSp>
            <p:nvCxnSpPr>
              <p:cNvPr id="183" name="Přímá spojnice 182"/>
              <p:cNvCxnSpPr/>
              <p:nvPr/>
            </p:nvCxnSpPr>
            <p:spPr>
              <a:xfrm>
                <a:off x="3803733" y="2033800"/>
                <a:ext cx="0" cy="5927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4" name="Skupina 180"/>
            <p:cNvGrpSpPr>
              <a:grpSpLocks noChangeAspect="1"/>
            </p:cNvGrpSpPr>
            <p:nvPr/>
          </p:nvGrpSpPr>
          <p:grpSpPr>
            <a:xfrm>
              <a:off x="4211960" y="3284984"/>
              <a:ext cx="339760" cy="288000"/>
              <a:chOff x="3658046" y="2033800"/>
              <a:chExt cx="291375" cy="246986"/>
            </a:xfrm>
          </p:grpSpPr>
          <p:pic>
            <p:nvPicPr>
              <p:cNvPr id="193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658046" y="2093146"/>
                <a:ext cx="291375" cy="1876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cxnSp>
            <p:nvCxnSpPr>
              <p:cNvPr id="194" name="Přímá spojnice 182"/>
              <p:cNvCxnSpPr/>
              <p:nvPr/>
            </p:nvCxnSpPr>
            <p:spPr>
              <a:xfrm>
                <a:off x="3803733" y="2033800"/>
                <a:ext cx="0" cy="5927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4" name="Skupina 180"/>
            <p:cNvGrpSpPr>
              <a:grpSpLocks noChangeAspect="1"/>
            </p:cNvGrpSpPr>
            <p:nvPr/>
          </p:nvGrpSpPr>
          <p:grpSpPr>
            <a:xfrm>
              <a:off x="4355976" y="2348880"/>
              <a:ext cx="339760" cy="288000"/>
              <a:chOff x="3658046" y="2033800"/>
              <a:chExt cx="291375" cy="246986"/>
            </a:xfrm>
          </p:grpSpPr>
          <p:pic>
            <p:nvPicPr>
              <p:cNvPr id="205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658046" y="2093146"/>
                <a:ext cx="291375" cy="1876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cxnSp>
            <p:nvCxnSpPr>
              <p:cNvPr id="211" name="Přímá spojnice 182"/>
              <p:cNvCxnSpPr/>
              <p:nvPr/>
            </p:nvCxnSpPr>
            <p:spPr>
              <a:xfrm>
                <a:off x="3803733" y="2033800"/>
                <a:ext cx="0" cy="5927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4" name="Skupina 233"/>
            <p:cNvGrpSpPr/>
            <p:nvPr/>
          </p:nvGrpSpPr>
          <p:grpSpPr>
            <a:xfrm rot="753493">
              <a:off x="3367676" y="4204143"/>
              <a:ext cx="532996" cy="240883"/>
              <a:chOff x="3707904" y="2461437"/>
              <a:chExt cx="587649" cy="175475"/>
            </a:xfrm>
          </p:grpSpPr>
          <p:sp>
            <p:nvSpPr>
              <p:cNvPr id="253" name="Volný tvar 252"/>
              <p:cNvSpPr/>
              <p:nvPr/>
            </p:nvSpPr>
            <p:spPr>
              <a:xfrm>
                <a:off x="3817088" y="2461437"/>
                <a:ext cx="478465" cy="58479"/>
              </a:xfrm>
              <a:custGeom>
                <a:avLst/>
                <a:gdLst>
                  <a:gd name="connsiteX0" fmla="*/ 478465 w 478465"/>
                  <a:gd name="connsiteY0" fmla="*/ 26582 h 58479"/>
                  <a:gd name="connsiteX1" fmla="*/ 212652 w 478465"/>
                  <a:gd name="connsiteY1" fmla="*/ 5316 h 58479"/>
                  <a:gd name="connsiteX2" fmla="*/ 0 w 478465"/>
                  <a:gd name="connsiteY2" fmla="*/ 58479 h 58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78465" h="58479">
                    <a:moveTo>
                      <a:pt x="478465" y="26582"/>
                    </a:moveTo>
                    <a:cubicBezTo>
                      <a:pt x="385430" y="13291"/>
                      <a:pt x="292396" y="0"/>
                      <a:pt x="212652" y="5316"/>
                    </a:cubicBezTo>
                    <a:cubicBezTo>
                      <a:pt x="132908" y="10632"/>
                      <a:pt x="66454" y="34555"/>
                      <a:pt x="0" y="58479"/>
                    </a:cubicBezTo>
                  </a:path>
                </a:pathLst>
              </a:cu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255" name="Přímá spojovací šipka 254"/>
              <p:cNvCxnSpPr/>
              <p:nvPr/>
            </p:nvCxnSpPr>
            <p:spPr>
              <a:xfrm flipH="1">
                <a:off x="3707904" y="2564904"/>
                <a:ext cx="72008" cy="7200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1" name="Skupina 56"/>
            <p:cNvGrpSpPr>
              <a:grpSpLocks noChangeAspect="1"/>
            </p:cNvGrpSpPr>
            <p:nvPr/>
          </p:nvGrpSpPr>
          <p:grpSpPr>
            <a:xfrm>
              <a:off x="3347864" y="5805264"/>
              <a:ext cx="326390" cy="288000"/>
              <a:chOff x="3707904" y="3789040"/>
              <a:chExt cx="612000" cy="540016"/>
            </a:xfrm>
          </p:grpSpPr>
          <p:pic>
            <p:nvPicPr>
              <p:cNvPr id="267" name="Picture 5" descr="D:\Učení\Materialy\!!situační značky\mechna.jpg"/>
              <p:cNvPicPr preferRelativeResize="0"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707904" y="3933056"/>
                <a:ext cx="612000" cy="396000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  <a:effectLst>
                <a:outerShdw blurRad="50800" dist="50800" dir="5400000" algn="ctr" rotWithShape="0">
                  <a:schemeClr val="bg1"/>
                </a:outerShdw>
              </a:effectLst>
            </p:spPr>
          </p:pic>
          <p:cxnSp>
            <p:nvCxnSpPr>
              <p:cNvPr id="271" name="Přímá spojnice 209"/>
              <p:cNvCxnSpPr/>
              <p:nvPr/>
            </p:nvCxnSpPr>
            <p:spPr>
              <a:xfrm>
                <a:off x="3995935" y="3789040"/>
                <a:ext cx="0" cy="124987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5" name="Skupina 274"/>
            <p:cNvGrpSpPr/>
            <p:nvPr/>
          </p:nvGrpSpPr>
          <p:grpSpPr>
            <a:xfrm rot="810736" flipV="1">
              <a:off x="3515430" y="3210686"/>
              <a:ext cx="629475" cy="276139"/>
              <a:chOff x="3707904" y="2461437"/>
              <a:chExt cx="587649" cy="175475"/>
            </a:xfrm>
          </p:grpSpPr>
          <p:sp>
            <p:nvSpPr>
              <p:cNvPr id="278" name="Volný tvar 277"/>
              <p:cNvSpPr/>
              <p:nvPr/>
            </p:nvSpPr>
            <p:spPr>
              <a:xfrm>
                <a:off x="3817088" y="2461437"/>
                <a:ext cx="478465" cy="58479"/>
              </a:xfrm>
              <a:custGeom>
                <a:avLst/>
                <a:gdLst>
                  <a:gd name="connsiteX0" fmla="*/ 478465 w 478465"/>
                  <a:gd name="connsiteY0" fmla="*/ 26582 h 58479"/>
                  <a:gd name="connsiteX1" fmla="*/ 212652 w 478465"/>
                  <a:gd name="connsiteY1" fmla="*/ 5316 h 58479"/>
                  <a:gd name="connsiteX2" fmla="*/ 0 w 478465"/>
                  <a:gd name="connsiteY2" fmla="*/ 58479 h 58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78465" h="58479">
                    <a:moveTo>
                      <a:pt x="478465" y="26582"/>
                    </a:moveTo>
                    <a:cubicBezTo>
                      <a:pt x="385430" y="13291"/>
                      <a:pt x="292396" y="0"/>
                      <a:pt x="212652" y="5316"/>
                    </a:cubicBezTo>
                    <a:cubicBezTo>
                      <a:pt x="132908" y="10632"/>
                      <a:pt x="66454" y="34555"/>
                      <a:pt x="0" y="58479"/>
                    </a:cubicBezTo>
                  </a:path>
                </a:pathLst>
              </a:cu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280" name="Přímá spojovací šipka 279"/>
              <p:cNvCxnSpPr/>
              <p:nvPr/>
            </p:nvCxnSpPr>
            <p:spPr>
              <a:xfrm flipH="1">
                <a:off x="3707904" y="2564904"/>
                <a:ext cx="72008" cy="7200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4" name="Skupina 403"/>
            <p:cNvGrpSpPr/>
            <p:nvPr/>
          </p:nvGrpSpPr>
          <p:grpSpPr>
            <a:xfrm>
              <a:off x="3851920" y="2276872"/>
              <a:ext cx="504056" cy="432048"/>
              <a:chOff x="3851920" y="2276872"/>
              <a:chExt cx="504056" cy="432048"/>
            </a:xfrm>
          </p:grpSpPr>
          <p:cxnSp>
            <p:nvCxnSpPr>
              <p:cNvPr id="401" name="Přímá spojovací šipka 400"/>
              <p:cNvCxnSpPr/>
              <p:nvPr/>
            </p:nvCxnSpPr>
            <p:spPr>
              <a:xfrm flipH="1">
                <a:off x="3851920" y="2492896"/>
                <a:ext cx="504056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Přímá spojovací čára 402"/>
              <p:cNvCxnSpPr/>
              <p:nvPr/>
            </p:nvCxnSpPr>
            <p:spPr>
              <a:xfrm>
                <a:off x="3851920" y="2276872"/>
                <a:ext cx="0" cy="43204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8" name="Skupina 467"/>
            <p:cNvGrpSpPr/>
            <p:nvPr/>
          </p:nvGrpSpPr>
          <p:grpSpPr>
            <a:xfrm>
              <a:off x="3275856" y="5013176"/>
              <a:ext cx="432048" cy="432048"/>
              <a:chOff x="3851920" y="2276872"/>
              <a:chExt cx="504056" cy="432048"/>
            </a:xfrm>
          </p:grpSpPr>
          <p:cxnSp>
            <p:nvCxnSpPr>
              <p:cNvPr id="469" name="Přímá spojovací šipka 468"/>
              <p:cNvCxnSpPr/>
              <p:nvPr/>
            </p:nvCxnSpPr>
            <p:spPr>
              <a:xfrm flipH="1">
                <a:off x="3851920" y="2492896"/>
                <a:ext cx="504056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0" name="Přímá spojovací čára 469"/>
              <p:cNvCxnSpPr/>
              <p:nvPr/>
            </p:nvCxnSpPr>
            <p:spPr>
              <a:xfrm>
                <a:off x="3851920" y="2276872"/>
                <a:ext cx="0" cy="43204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1" name="Skupina 470"/>
            <p:cNvGrpSpPr/>
            <p:nvPr/>
          </p:nvGrpSpPr>
          <p:grpSpPr>
            <a:xfrm rot="810736" flipV="1">
              <a:off x="2755961" y="5943124"/>
              <a:ext cx="571721" cy="67845"/>
              <a:chOff x="3707904" y="2461437"/>
              <a:chExt cx="587649" cy="175475"/>
            </a:xfrm>
          </p:grpSpPr>
          <p:sp>
            <p:nvSpPr>
              <p:cNvPr id="472" name="Volný tvar 471"/>
              <p:cNvSpPr/>
              <p:nvPr/>
            </p:nvSpPr>
            <p:spPr>
              <a:xfrm>
                <a:off x="3817088" y="2461437"/>
                <a:ext cx="478465" cy="58479"/>
              </a:xfrm>
              <a:custGeom>
                <a:avLst/>
                <a:gdLst>
                  <a:gd name="connsiteX0" fmla="*/ 478465 w 478465"/>
                  <a:gd name="connsiteY0" fmla="*/ 26582 h 58479"/>
                  <a:gd name="connsiteX1" fmla="*/ 212652 w 478465"/>
                  <a:gd name="connsiteY1" fmla="*/ 5316 h 58479"/>
                  <a:gd name="connsiteX2" fmla="*/ 0 w 478465"/>
                  <a:gd name="connsiteY2" fmla="*/ 58479 h 58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78465" h="58479">
                    <a:moveTo>
                      <a:pt x="478465" y="26582"/>
                    </a:moveTo>
                    <a:cubicBezTo>
                      <a:pt x="385430" y="13291"/>
                      <a:pt x="292396" y="0"/>
                      <a:pt x="212652" y="5316"/>
                    </a:cubicBezTo>
                    <a:cubicBezTo>
                      <a:pt x="132908" y="10632"/>
                      <a:pt x="66454" y="34555"/>
                      <a:pt x="0" y="58479"/>
                    </a:cubicBezTo>
                  </a:path>
                </a:pathLst>
              </a:cu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473" name="Přímá spojovací šipka 472"/>
              <p:cNvCxnSpPr/>
              <p:nvPr/>
            </p:nvCxnSpPr>
            <p:spPr>
              <a:xfrm flipH="1">
                <a:off x="3707904" y="2564904"/>
                <a:ext cx="72008" cy="7200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9" name="Skupina 328"/>
          <p:cNvGrpSpPr/>
          <p:nvPr/>
        </p:nvGrpSpPr>
        <p:grpSpPr>
          <a:xfrm>
            <a:off x="4932040" y="2204864"/>
            <a:ext cx="1209616" cy="2910517"/>
            <a:chOff x="4932040" y="2204864"/>
            <a:chExt cx="1209616" cy="2910517"/>
          </a:xfrm>
        </p:grpSpPr>
        <p:sp>
          <p:nvSpPr>
            <p:cNvPr id="467" name="TextovéPole 466"/>
            <p:cNvSpPr txBox="1"/>
            <p:nvPr/>
          </p:nvSpPr>
          <p:spPr>
            <a:xfrm>
              <a:off x="5220072" y="4869160"/>
              <a:ext cx="432048" cy="246221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1000" dirty="0" smtClean="0"/>
                <a:t>RES</a:t>
              </a:r>
              <a:endParaRPr lang="cs-CZ" sz="1000" dirty="0"/>
            </a:p>
          </p:txBody>
        </p:sp>
        <p:grpSp>
          <p:nvGrpSpPr>
            <p:cNvPr id="327" name="Skupina 326"/>
            <p:cNvGrpSpPr/>
            <p:nvPr/>
          </p:nvGrpSpPr>
          <p:grpSpPr>
            <a:xfrm>
              <a:off x="4932040" y="2204864"/>
              <a:ext cx="1209616" cy="2827924"/>
              <a:chOff x="4932040" y="2204864"/>
              <a:chExt cx="1209616" cy="2827924"/>
            </a:xfrm>
          </p:grpSpPr>
          <p:grpSp>
            <p:nvGrpSpPr>
              <p:cNvPr id="316" name="Skupina 78"/>
              <p:cNvGrpSpPr/>
              <p:nvPr/>
            </p:nvGrpSpPr>
            <p:grpSpPr>
              <a:xfrm>
                <a:off x="4932040" y="4941168"/>
                <a:ext cx="327257" cy="91620"/>
                <a:chOff x="3419872" y="5013176"/>
                <a:chExt cx="576064" cy="288032"/>
              </a:xfrm>
            </p:grpSpPr>
            <p:cxnSp>
              <p:nvCxnSpPr>
                <p:cNvPr id="323" name="Přímá spojovací čára 322"/>
                <p:cNvCxnSpPr/>
                <p:nvPr/>
              </p:nvCxnSpPr>
              <p:spPr>
                <a:xfrm>
                  <a:off x="3995936" y="5013176"/>
                  <a:ext cx="0" cy="288032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6" name="Přímá spojovací šipka 325"/>
                <p:cNvCxnSpPr/>
                <p:nvPr/>
              </p:nvCxnSpPr>
              <p:spPr>
                <a:xfrm flipH="1" flipV="1">
                  <a:off x="3419872" y="5157192"/>
                  <a:ext cx="576064" cy="144016"/>
                </a:xfrm>
                <a:prstGeom prst="straightConnector1">
                  <a:avLst/>
                </a:prstGeom>
                <a:ln w="2222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4" name="Skupina 313"/>
              <p:cNvGrpSpPr/>
              <p:nvPr/>
            </p:nvGrpSpPr>
            <p:grpSpPr>
              <a:xfrm>
                <a:off x="5004048" y="2204864"/>
                <a:ext cx="1137608" cy="2695258"/>
                <a:chOff x="5004048" y="2204864"/>
                <a:chExt cx="1137608" cy="2695258"/>
              </a:xfrm>
            </p:grpSpPr>
            <p:grpSp>
              <p:nvGrpSpPr>
                <p:cNvPr id="35" name="Skupina 168"/>
                <p:cNvGrpSpPr/>
                <p:nvPr/>
              </p:nvGrpSpPr>
              <p:grpSpPr>
                <a:xfrm>
                  <a:off x="5148064" y="4653136"/>
                  <a:ext cx="291375" cy="246986"/>
                  <a:chOff x="3658046" y="2033800"/>
                  <a:chExt cx="291375" cy="246986"/>
                </a:xfrm>
              </p:grpSpPr>
              <p:pic>
                <p:nvPicPr>
                  <p:cNvPr id="170" name="Picture 2" descr="D:\Učení\Materialy\!!situační značky\značky\mechanizovane kolove.jpg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/>
                  <a:srcRect/>
                  <a:stretch>
                    <a:fillRect/>
                  </a:stretch>
                </p:blipFill>
                <p:spPr bwMode="auto">
                  <a:xfrm>
                    <a:off x="3658046" y="2093146"/>
                    <a:ext cx="291375" cy="1876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</a:ln>
                </p:spPr>
              </p:pic>
              <p:cxnSp>
                <p:nvCxnSpPr>
                  <p:cNvPr id="171" name="Přímá spojnice 170"/>
                  <p:cNvCxnSpPr/>
                  <p:nvPr/>
                </p:nvCxnSpPr>
                <p:spPr>
                  <a:xfrm>
                    <a:off x="3803733" y="2033800"/>
                    <a:ext cx="0" cy="59273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46" name="Skupina 545"/>
                <p:cNvGrpSpPr/>
                <p:nvPr/>
              </p:nvGrpSpPr>
              <p:grpSpPr>
                <a:xfrm>
                  <a:off x="5364088" y="2780928"/>
                  <a:ext cx="507399" cy="379652"/>
                  <a:chOff x="5364088" y="2780928"/>
                  <a:chExt cx="507399" cy="379652"/>
                </a:xfrm>
              </p:grpSpPr>
              <p:grpSp>
                <p:nvGrpSpPr>
                  <p:cNvPr id="42" name="Skupina 177"/>
                  <p:cNvGrpSpPr/>
                  <p:nvPr/>
                </p:nvGrpSpPr>
                <p:grpSpPr>
                  <a:xfrm>
                    <a:off x="5580112" y="2780928"/>
                    <a:ext cx="291375" cy="246986"/>
                    <a:chOff x="3658046" y="2033800"/>
                    <a:chExt cx="291375" cy="246986"/>
                  </a:xfrm>
                </p:grpSpPr>
                <p:pic>
                  <p:nvPicPr>
                    <p:cNvPr id="179" name="Picture 2" descr="D:\Učení\Materialy\!!situační značky\značky\mechanizovane kolove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3658046" y="2093146"/>
                      <a:ext cx="291375" cy="1876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</a:ln>
                  </p:spPr>
                </p:pic>
                <p:cxnSp>
                  <p:nvCxnSpPr>
                    <p:cNvPr id="180" name="Přímá spojnice 179"/>
                    <p:cNvCxnSpPr/>
                    <p:nvPr/>
                  </p:nvCxnSpPr>
                  <p:spPr>
                    <a:xfrm>
                      <a:off x="3803733" y="2033800"/>
                      <a:ext cx="0" cy="59273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62" name="Skupina 78"/>
                  <p:cNvGrpSpPr/>
                  <p:nvPr/>
                </p:nvGrpSpPr>
                <p:grpSpPr>
                  <a:xfrm>
                    <a:off x="5364088" y="3068960"/>
                    <a:ext cx="327257" cy="91620"/>
                    <a:chOff x="3419872" y="5013176"/>
                    <a:chExt cx="576064" cy="288032"/>
                  </a:xfrm>
                </p:grpSpPr>
                <p:cxnSp>
                  <p:nvCxnSpPr>
                    <p:cNvPr id="264" name="Přímá spojovací čára 263"/>
                    <p:cNvCxnSpPr/>
                    <p:nvPr/>
                  </p:nvCxnSpPr>
                  <p:spPr>
                    <a:xfrm>
                      <a:off x="3995936" y="5013176"/>
                      <a:ext cx="0" cy="288032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6" name="Přímá spojovací šipka 265"/>
                    <p:cNvCxnSpPr/>
                    <p:nvPr/>
                  </p:nvCxnSpPr>
                  <p:spPr>
                    <a:xfrm flipH="1" flipV="1">
                      <a:off x="3419872" y="5157192"/>
                      <a:ext cx="576064" cy="144016"/>
                    </a:xfrm>
                    <a:prstGeom prst="straightConnector1">
                      <a:avLst/>
                    </a:prstGeom>
                    <a:ln w="2222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454" name="Skupina 453"/>
                <p:cNvGrpSpPr/>
                <p:nvPr/>
              </p:nvGrpSpPr>
              <p:grpSpPr>
                <a:xfrm>
                  <a:off x="5004048" y="3933056"/>
                  <a:ext cx="993592" cy="534253"/>
                  <a:chOff x="7596336" y="5373216"/>
                  <a:chExt cx="993592" cy="534253"/>
                </a:xfrm>
              </p:grpSpPr>
              <p:sp>
                <p:nvSpPr>
                  <p:cNvPr id="432" name="TextovéPole 431"/>
                  <p:cNvSpPr txBox="1"/>
                  <p:nvPr/>
                </p:nvSpPr>
                <p:spPr>
                  <a:xfrm>
                    <a:off x="7956376" y="5661248"/>
                    <a:ext cx="633552" cy="246221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cs-CZ" sz="1000" dirty="0" smtClean="0"/>
                      <a:t>MAIN</a:t>
                    </a:r>
                    <a:endParaRPr lang="cs-CZ" sz="1000" dirty="0"/>
                  </a:p>
                </p:txBody>
              </p:sp>
              <p:cxnSp>
                <p:nvCxnSpPr>
                  <p:cNvPr id="434" name="Přímá spojnice 253"/>
                  <p:cNvCxnSpPr>
                    <a:endCxn id="432" idx="1"/>
                  </p:cNvCxnSpPr>
                  <p:nvPr/>
                </p:nvCxnSpPr>
                <p:spPr>
                  <a:xfrm>
                    <a:off x="7956376" y="5445224"/>
                    <a:ext cx="0" cy="33913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1" name="Přímá spojovací šipka 430"/>
                  <p:cNvCxnSpPr/>
                  <p:nvPr/>
                </p:nvCxnSpPr>
                <p:spPr>
                  <a:xfrm flipH="1" flipV="1">
                    <a:off x="7596336" y="5733256"/>
                    <a:ext cx="360040" cy="51102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44" name="Skupina 443"/>
                  <p:cNvGrpSpPr>
                    <a:grpSpLocks noChangeAspect="1"/>
                  </p:cNvGrpSpPr>
                  <p:nvPr/>
                </p:nvGrpSpPr>
                <p:grpSpPr>
                  <a:xfrm>
                    <a:off x="7956376" y="5373216"/>
                    <a:ext cx="291375" cy="246986"/>
                    <a:chOff x="1335934" y="1407826"/>
                    <a:chExt cx="614409" cy="520811"/>
                  </a:xfrm>
                </p:grpSpPr>
                <p:pic>
                  <p:nvPicPr>
                    <p:cNvPr id="445" name="Picture 2" descr="D:\Učení\Materialy\!!situační značky\značky\mechanizovane kolove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1335934" y="1532967"/>
                      <a:ext cx="614409" cy="39567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</a:ln>
                  </p:spPr>
                </p:pic>
                <p:grpSp>
                  <p:nvGrpSpPr>
                    <p:cNvPr id="446" name="Skupina 112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1613547" y="1407826"/>
                      <a:ext cx="51014" cy="124988"/>
                      <a:chOff x="9828584" y="4075139"/>
                      <a:chExt cx="75777" cy="169277"/>
                    </a:xfrm>
                  </p:grpSpPr>
                  <p:cxnSp>
                    <p:nvCxnSpPr>
                      <p:cNvPr id="447" name="Přímá spojnice 113"/>
                      <p:cNvCxnSpPr/>
                      <p:nvPr/>
                    </p:nvCxnSpPr>
                    <p:spPr>
                      <a:xfrm>
                        <a:off x="9828584" y="4075139"/>
                        <a:ext cx="0" cy="169277"/>
                      </a:xfrm>
                      <a:prstGeom prst="line">
                        <a:avLst/>
                      </a:prstGeom>
                      <a:ln w="95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48" name="Přímá spojnice 114"/>
                      <p:cNvCxnSpPr/>
                      <p:nvPr/>
                    </p:nvCxnSpPr>
                    <p:spPr>
                      <a:xfrm>
                        <a:off x="9904361" y="4075139"/>
                        <a:ext cx="0" cy="169277"/>
                      </a:xfrm>
                      <a:prstGeom prst="line">
                        <a:avLst/>
                      </a:prstGeom>
                      <a:ln w="95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  <p:grpSp>
              <p:nvGrpSpPr>
                <p:cNvPr id="474" name="Skupina 473"/>
                <p:cNvGrpSpPr/>
                <p:nvPr/>
              </p:nvGrpSpPr>
              <p:grpSpPr>
                <a:xfrm>
                  <a:off x="5148064" y="2204864"/>
                  <a:ext cx="993592" cy="534253"/>
                  <a:chOff x="7596336" y="5373216"/>
                  <a:chExt cx="993592" cy="534253"/>
                </a:xfrm>
              </p:grpSpPr>
              <p:sp>
                <p:nvSpPr>
                  <p:cNvPr id="475" name="TextovéPole 474"/>
                  <p:cNvSpPr txBox="1"/>
                  <p:nvPr/>
                </p:nvSpPr>
                <p:spPr>
                  <a:xfrm>
                    <a:off x="7956376" y="5661248"/>
                    <a:ext cx="633552" cy="246221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cs-CZ" sz="1000" dirty="0" smtClean="0"/>
                      <a:t>MAIN</a:t>
                    </a:r>
                    <a:endParaRPr lang="cs-CZ" sz="1000" dirty="0"/>
                  </a:p>
                </p:txBody>
              </p:sp>
              <p:cxnSp>
                <p:nvCxnSpPr>
                  <p:cNvPr id="476" name="Přímá spojnice 253"/>
                  <p:cNvCxnSpPr>
                    <a:endCxn id="475" idx="1"/>
                  </p:cNvCxnSpPr>
                  <p:nvPr/>
                </p:nvCxnSpPr>
                <p:spPr>
                  <a:xfrm>
                    <a:off x="7956376" y="5445224"/>
                    <a:ext cx="0" cy="33913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7" name="Přímá spojovací šipka 476"/>
                  <p:cNvCxnSpPr/>
                  <p:nvPr/>
                </p:nvCxnSpPr>
                <p:spPr>
                  <a:xfrm flipH="1" flipV="1">
                    <a:off x="7596336" y="5733256"/>
                    <a:ext cx="360040" cy="51102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78" name="Skupina 443"/>
                  <p:cNvGrpSpPr>
                    <a:grpSpLocks noChangeAspect="1"/>
                  </p:cNvGrpSpPr>
                  <p:nvPr/>
                </p:nvGrpSpPr>
                <p:grpSpPr>
                  <a:xfrm>
                    <a:off x="7956376" y="5373216"/>
                    <a:ext cx="291375" cy="246986"/>
                    <a:chOff x="1335934" y="1407826"/>
                    <a:chExt cx="614409" cy="520811"/>
                  </a:xfrm>
                </p:grpSpPr>
                <p:pic>
                  <p:nvPicPr>
                    <p:cNvPr id="479" name="Picture 2" descr="D:\Učení\Materialy\!!situační značky\značky\mechanizovane kolove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1335934" y="1532967"/>
                      <a:ext cx="614409" cy="39567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</a:ln>
                  </p:spPr>
                </p:pic>
                <p:grpSp>
                  <p:nvGrpSpPr>
                    <p:cNvPr id="480" name="Skupina 112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1613547" y="1407826"/>
                      <a:ext cx="51014" cy="124988"/>
                      <a:chOff x="9828584" y="4075139"/>
                      <a:chExt cx="75777" cy="169277"/>
                    </a:xfrm>
                  </p:grpSpPr>
                  <p:cxnSp>
                    <p:nvCxnSpPr>
                      <p:cNvPr id="481" name="Přímá spojnice 113"/>
                      <p:cNvCxnSpPr/>
                      <p:nvPr/>
                    </p:nvCxnSpPr>
                    <p:spPr>
                      <a:xfrm>
                        <a:off x="9828584" y="4075139"/>
                        <a:ext cx="0" cy="169277"/>
                      </a:xfrm>
                      <a:prstGeom prst="line">
                        <a:avLst/>
                      </a:prstGeom>
                      <a:ln w="95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82" name="Přímá spojnice 114"/>
                      <p:cNvCxnSpPr/>
                      <p:nvPr/>
                    </p:nvCxnSpPr>
                    <p:spPr>
                      <a:xfrm>
                        <a:off x="9904361" y="4075139"/>
                        <a:ext cx="0" cy="169277"/>
                      </a:xfrm>
                      <a:prstGeom prst="line">
                        <a:avLst/>
                      </a:prstGeom>
                      <a:ln w="95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</p:grpSp>
        </p:grpSp>
      </p:grpSp>
      <p:grpSp>
        <p:nvGrpSpPr>
          <p:cNvPr id="310" name="Skupina 309"/>
          <p:cNvGrpSpPr/>
          <p:nvPr/>
        </p:nvGrpSpPr>
        <p:grpSpPr>
          <a:xfrm>
            <a:off x="4427984" y="2780928"/>
            <a:ext cx="792088" cy="2262445"/>
            <a:chOff x="4427984" y="2780928"/>
            <a:chExt cx="792088" cy="2262445"/>
          </a:xfrm>
        </p:grpSpPr>
        <p:grpSp>
          <p:nvGrpSpPr>
            <p:cNvPr id="491" name="Skupina 490"/>
            <p:cNvGrpSpPr/>
            <p:nvPr/>
          </p:nvGrpSpPr>
          <p:grpSpPr>
            <a:xfrm>
              <a:off x="4788024" y="2780928"/>
              <a:ext cx="432048" cy="390237"/>
              <a:chOff x="6372200" y="4941168"/>
              <a:chExt cx="432048" cy="390237"/>
            </a:xfrm>
          </p:grpSpPr>
          <p:sp>
            <p:nvSpPr>
              <p:cNvPr id="483" name="TextovéPole 482"/>
              <p:cNvSpPr txBox="1"/>
              <p:nvPr/>
            </p:nvSpPr>
            <p:spPr>
              <a:xfrm>
                <a:off x="6372200" y="5085184"/>
                <a:ext cx="432048" cy="246221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sz="1000" dirty="0" smtClean="0"/>
                  <a:t>TAC</a:t>
                </a:r>
                <a:endParaRPr lang="cs-CZ" sz="1000" dirty="0"/>
              </a:p>
            </p:txBody>
          </p:sp>
          <p:grpSp>
            <p:nvGrpSpPr>
              <p:cNvPr id="487" name="Group 506"/>
              <p:cNvGrpSpPr>
                <a:grpSpLocks noChangeAspect="1"/>
              </p:cNvGrpSpPr>
              <p:nvPr/>
            </p:nvGrpSpPr>
            <p:grpSpPr bwMode="auto">
              <a:xfrm>
                <a:off x="6444208" y="4941168"/>
                <a:ext cx="184663" cy="180000"/>
                <a:chOff x="3515" y="2058"/>
                <a:chExt cx="198" cy="193"/>
              </a:xfrm>
              <a:solidFill>
                <a:schemeClr val="accent5">
                  <a:lumMod val="60000"/>
                  <a:lumOff val="40000"/>
                </a:schemeClr>
              </a:solidFill>
            </p:grpSpPr>
            <p:sp>
              <p:nvSpPr>
                <p:cNvPr id="488" name="Freeform 507"/>
                <p:cNvSpPr>
                  <a:spLocks/>
                </p:cNvSpPr>
                <p:nvPr/>
              </p:nvSpPr>
              <p:spPr bwMode="auto">
                <a:xfrm>
                  <a:off x="3515" y="2084"/>
                  <a:ext cx="198" cy="167"/>
                </a:xfrm>
                <a:custGeom>
                  <a:avLst/>
                  <a:gdLst/>
                  <a:ahLst/>
                  <a:cxnLst>
                    <a:cxn ang="0">
                      <a:pos x="198" y="167"/>
                    </a:cxn>
                    <a:cxn ang="0">
                      <a:pos x="99" y="0"/>
                    </a:cxn>
                    <a:cxn ang="0">
                      <a:pos x="0" y="167"/>
                    </a:cxn>
                    <a:cxn ang="0">
                      <a:pos x="198" y="167"/>
                    </a:cxn>
                  </a:cxnLst>
                  <a:rect l="0" t="0" r="r" b="b"/>
                  <a:pathLst>
                    <a:path w="198" h="167">
                      <a:moveTo>
                        <a:pt x="198" y="167"/>
                      </a:moveTo>
                      <a:lnTo>
                        <a:pt x="99" y="0"/>
                      </a:lnTo>
                      <a:lnTo>
                        <a:pt x="0" y="167"/>
                      </a:lnTo>
                      <a:lnTo>
                        <a:pt x="198" y="167"/>
                      </a:lnTo>
                      <a:close/>
                    </a:path>
                  </a:pathLst>
                </a:custGeom>
                <a:grpFill/>
                <a:ln w="15875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89" name="Line 508"/>
                <p:cNvSpPr>
                  <a:spLocks noChangeShapeType="1"/>
                </p:cNvSpPr>
                <p:nvPr/>
              </p:nvSpPr>
              <p:spPr bwMode="auto">
                <a:xfrm>
                  <a:off x="3631" y="2058"/>
                  <a:ext cx="1" cy="51"/>
                </a:xfrm>
                <a:prstGeom prst="line">
                  <a:avLst/>
                </a:prstGeom>
                <a:grp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90" name="Line 509"/>
                <p:cNvSpPr>
                  <a:spLocks noChangeShapeType="1"/>
                </p:cNvSpPr>
                <p:nvPr/>
              </p:nvSpPr>
              <p:spPr bwMode="auto">
                <a:xfrm>
                  <a:off x="3596" y="2058"/>
                  <a:ext cx="1" cy="51"/>
                </a:xfrm>
                <a:prstGeom prst="line">
                  <a:avLst/>
                </a:prstGeom>
                <a:grp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  <p:grpSp>
          <p:nvGrpSpPr>
            <p:cNvPr id="492" name="Skupina 491"/>
            <p:cNvGrpSpPr/>
            <p:nvPr/>
          </p:nvGrpSpPr>
          <p:grpSpPr>
            <a:xfrm>
              <a:off x="4427984" y="4653136"/>
              <a:ext cx="432048" cy="390237"/>
              <a:chOff x="6372200" y="4941168"/>
              <a:chExt cx="432048" cy="390237"/>
            </a:xfrm>
          </p:grpSpPr>
          <p:sp>
            <p:nvSpPr>
              <p:cNvPr id="493" name="TextovéPole 492"/>
              <p:cNvSpPr txBox="1"/>
              <p:nvPr/>
            </p:nvSpPr>
            <p:spPr>
              <a:xfrm>
                <a:off x="6372200" y="5085184"/>
                <a:ext cx="432048" cy="246221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sz="1000" dirty="0" smtClean="0"/>
                  <a:t>TAC</a:t>
                </a:r>
                <a:endParaRPr lang="cs-CZ" sz="1000" dirty="0"/>
              </a:p>
            </p:txBody>
          </p:sp>
          <p:grpSp>
            <p:nvGrpSpPr>
              <p:cNvPr id="494" name="Group 506"/>
              <p:cNvGrpSpPr>
                <a:grpSpLocks noChangeAspect="1"/>
              </p:cNvGrpSpPr>
              <p:nvPr/>
            </p:nvGrpSpPr>
            <p:grpSpPr bwMode="auto">
              <a:xfrm>
                <a:off x="6444208" y="4941168"/>
                <a:ext cx="184663" cy="180000"/>
                <a:chOff x="3515" y="2058"/>
                <a:chExt cx="198" cy="193"/>
              </a:xfrm>
              <a:solidFill>
                <a:schemeClr val="accent5">
                  <a:lumMod val="60000"/>
                  <a:lumOff val="40000"/>
                </a:schemeClr>
              </a:solidFill>
            </p:grpSpPr>
            <p:sp>
              <p:nvSpPr>
                <p:cNvPr id="495" name="Freeform 507"/>
                <p:cNvSpPr>
                  <a:spLocks/>
                </p:cNvSpPr>
                <p:nvPr/>
              </p:nvSpPr>
              <p:spPr bwMode="auto">
                <a:xfrm>
                  <a:off x="3515" y="2084"/>
                  <a:ext cx="198" cy="167"/>
                </a:xfrm>
                <a:custGeom>
                  <a:avLst/>
                  <a:gdLst/>
                  <a:ahLst/>
                  <a:cxnLst>
                    <a:cxn ang="0">
                      <a:pos x="198" y="167"/>
                    </a:cxn>
                    <a:cxn ang="0">
                      <a:pos x="99" y="0"/>
                    </a:cxn>
                    <a:cxn ang="0">
                      <a:pos x="0" y="167"/>
                    </a:cxn>
                    <a:cxn ang="0">
                      <a:pos x="198" y="167"/>
                    </a:cxn>
                  </a:cxnLst>
                  <a:rect l="0" t="0" r="r" b="b"/>
                  <a:pathLst>
                    <a:path w="198" h="167">
                      <a:moveTo>
                        <a:pt x="198" y="167"/>
                      </a:moveTo>
                      <a:lnTo>
                        <a:pt x="99" y="0"/>
                      </a:lnTo>
                      <a:lnTo>
                        <a:pt x="0" y="167"/>
                      </a:lnTo>
                      <a:lnTo>
                        <a:pt x="198" y="167"/>
                      </a:lnTo>
                      <a:close/>
                    </a:path>
                  </a:pathLst>
                </a:custGeom>
                <a:grpFill/>
                <a:ln w="15875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96" name="Line 508"/>
                <p:cNvSpPr>
                  <a:spLocks noChangeShapeType="1"/>
                </p:cNvSpPr>
                <p:nvPr/>
              </p:nvSpPr>
              <p:spPr bwMode="auto">
                <a:xfrm>
                  <a:off x="3631" y="2058"/>
                  <a:ext cx="1" cy="51"/>
                </a:xfrm>
                <a:prstGeom prst="line">
                  <a:avLst/>
                </a:prstGeom>
                <a:grp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97" name="Line 509"/>
                <p:cNvSpPr>
                  <a:spLocks noChangeShapeType="1"/>
                </p:cNvSpPr>
                <p:nvPr/>
              </p:nvSpPr>
              <p:spPr bwMode="auto">
                <a:xfrm>
                  <a:off x="3596" y="2058"/>
                  <a:ext cx="1" cy="51"/>
                </a:xfrm>
                <a:prstGeom prst="line">
                  <a:avLst/>
                </a:prstGeom>
                <a:grp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grpSp>
        <p:nvGrpSpPr>
          <p:cNvPr id="506" name="Skupina 505"/>
          <p:cNvGrpSpPr/>
          <p:nvPr/>
        </p:nvGrpSpPr>
        <p:grpSpPr>
          <a:xfrm>
            <a:off x="2627784" y="4005064"/>
            <a:ext cx="1296144" cy="720080"/>
            <a:chOff x="3203848" y="3140968"/>
            <a:chExt cx="936104" cy="656456"/>
          </a:xfrm>
        </p:grpSpPr>
        <p:grpSp>
          <p:nvGrpSpPr>
            <p:cNvPr id="507" name="Skupina 295"/>
            <p:cNvGrpSpPr/>
            <p:nvPr/>
          </p:nvGrpSpPr>
          <p:grpSpPr>
            <a:xfrm>
              <a:off x="3275856" y="3212976"/>
              <a:ext cx="864096" cy="504056"/>
              <a:chOff x="3275856" y="3212976"/>
              <a:chExt cx="864096" cy="504056"/>
            </a:xfrm>
          </p:grpSpPr>
          <p:cxnSp>
            <p:nvCxnSpPr>
              <p:cNvPr id="510" name="Přímá spojovací čára 509"/>
              <p:cNvCxnSpPr/>
              <p:nvPr/>
            </p:nvCxnSpPr>
            <p:spPr>
              <a:xfrm>
                <a:off x="3275856" y="3212976"/>
                <a:ext cx="864096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1" name="Přímá spojovací čára 510"/>
              <p:cNvCxnSpPr/>
              <p:nvPr/>
            </p:nvCxnSpPr>
            <p:spPr>
              <a:xfrm>
                <a:off x="3275856" y="3717032"/>
                <a:ext cx="864096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2" name="Přímá spojovací čára 511"/>
              <p:cNvCxnSpPr/>
              <p:nvPr/>
            </p:nvCxnSpPr>
            <p:spPr>
              <a:xfrm>
                <a:off x="4139952" y="3212976"/>
                <a:ext cx="0" cy="504056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08" name="Přímá spojovací čára 507"/>
            <p:cNvCxnSpPr/>
            <p:nvPr/>
          </p:nvCxnSpPr>
          <p:spPr>
            <a:xfrm flipH="1">
              <a:off x="3203848" y="3140968"/>
              <a:ext cx="144016" cy="144016"/>
            </a:xfrm>
            <a:prstGeom prst="line">
              <a:avLst/>
            </a:prstGeom>
            <a:ln w="381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9" name="Přímá spojovací čára 508"/>
            <p:cNvCxnSpPr/>
            <p:nvPr/>
          </p:nvCxnSpPr>
          <p:spPr>
            <a:xfrm>
              <a:off x="3203848" y="3645024"/>
              <a:ext cx="152400" cy="152400"/>
            </a:xfrm>
            <a:prstGeom prst="line">
              <a:avLst/>
            </a:prstGeom>
            <a:ln w="381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4" name="Skupina 101"/>
          <p:cNvGrpSpPr>
            <a:grpSpLocks noChangeAspect="1"/>
          </p:cNvGrpSpPr>
          <p:nvPr/>
        </p:nvGrpSpPr>
        <p:grpSpPr>
          <a:xfrm>
            <a:off x="5796136" y="3573017"/>
            <a:ext cx="933339" cy="655424"/>
            <a:chOff x="2555776" y="4509120"/>
            <a:chExt cx="672854" cy="472503"/>
          </a:xfrm>
          <a:solidFill>
            <a:srgbClr val="92D050"/>
          </a:solidFill>
        </p:grpSpPr>
        <p:grpSp>
          <p:nvGrpSpPr>
            <p:cNvPr id="515" name="Skupina 86"/>
            <p:cNvGrpSpPr>
              <a:grpSpLocks noChangeAspect="1"/>
            </p:cNvGrpSpPr>
            <p:nvPr/>
          </p:nvGrpSpPr>
          <p:grpSpPr>
            <a:xfrm>
              <a:off x="2828586" y="4509120"/>
              <a:ext cx="400044" cy="472503"/>
              <a:chOff x="8059807" y="661661"/>
              <a:chExt cx="848850" cy="1002596"/>
            </a:xfrm>
            <a:grpFill/>
          </p:grpSpPr>
          <p:sp>
            <p:nvSpPr>
              <p:cNvPr id="517" name="TextovéPole 516"/>
              <p:cNvSpPr txBox="1"/>
              <p:nvPr/>
            </p:nvSpPr>
            <p:spPr>
              <a:xfrm>
                <a:off x="8059807" y="1240534"/>
                <a:ext cx="848850" cy="423723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sz="1200" dirty="0" smtClean="0"/>
                  <a:t>TAC</a:t>
                </a:r>
                <a:endParaRPr lang="cs-CZ" sz="1200" dirty="0"/>
              </a:p>
            </p:txBody>
          </p:sp>
          <p:grpSp>
            <p:nvGrpSpPr>
              <p:cNvPr id="518" name="Skupina 252"/>
              <p:cNvGrpSpPr/>
              <p:nvPr/>
            </p:nvGrpSpPr>
            <p:grpSpPr>
              <a:xfrm>
                <a:off x="8092110" y="661661"/>
                <a:ext cx="614409" cy="565110"/>
                <a:chOff x="3701177" y="504381"/>
                <a:chExt cx="614409" cy="565110"/>
              </a:xfrm>
              <a:grpFill/>
            </p:grpSpPr>
            <p:pic>
              <p:nvPicPr>
                <p:cNvPr id="520" name="Picture 2" descr="D:\Učení\Materialy\!!situační značky\značky\mechanizovane kolove.jpg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3701177" y="673820"/>
                  <a:ext cx="614409" cy="395671"/>
                </a:xfrm>
                <a:prstGeom prst="rect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</p:pic>
            <p:grpSp>
              <p:nvGrpSpPr>
                <p:cNvPr id="521" name="Skupina 255"/>
                <p:cNvGrpSpPr>
                  <a:grpSpLocks noChangeAspect="1"/>
                </p:cNvGrpSpPr>
                <p:nvPr/>
              </p:nvGrpSpPr>
              <p:grpSpPr>
                <a:xfrm>
                  <a:off x="3889199" y="504381"/>
                  <a:ext cx="223364" cy="169439"/>
                  <a:chOff x="5148064" y="2564904"/>
                  <a:chExt cx="726071" cy="550783"/>
                </a:xfrm>
                <a:grpFill/>
              </p:grpSpPr>
              <p:grpSp>
                <p:nvGrpSpPr>
                  <p:cNvPr id="522" name="Skupina 256"/>
                  <p:cNvGrpSpPr/>
                  <p:nvPr/>
                </p:nvGrpSpPr>
                <p:grpSpPr>
                  <a:xfrm>
                    <a:off x="5322433" y="2677425"/>
                    <a:ext cx="360040" cy="373517"/>
                    <a:chOff x="4402225" y="2361587"/>
                    <a:chExt cx="426013" cy="432000"/>
                  </a:xfrm>
                  <a:grpFill/>
                </p:grpSpPr>
                <p:cxnSp>
                  <p:nvCxnSpPr>
                    <p:cNvPr id="527" name="Přímá spojnice 261"/>
                    <p:cNvCxnSpPr/>
                    <p:nvPr/>
                  </p:nvCxnSpPr>
                  <p:spPr>
                    <a:xfrm>
                      <a:off x="4402225" y="2376986"/>
                      <a:ext cx="426013" cy="416601"/>
                    </a:xfrm>
                    <a:prstGeom prst="line">
                      <a:avLst/>
                    </a:prstGeom>
                    <a:grp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8" name="Přímá spojnice 262"/>
                    <p:cNvCxnSpPr/>
                    <p:nvPr/>
                  </p:nvCxnSpPr>
                  <p:spPr>
                    <a:xfrm flipV="1">
                      <a:off x="4402225" y="2361587"/>
                      <a:ext cx="426013" cy="432000"/>
                    </a:xfrm>
                    <a:prstGeom prst="line">
                      <a:avLst/>
                    </a:prstGeom>
                    <a:grp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23" name="Skupina 257"/>
                  <p:cNvGrpSpPr>
                    <a:grpSpLocks noChangeAspect="1"/>
                  </p:cNvGrpSpPr>
                  <p:nvPr/>
                </p:nvGrpSpPr>
                <p:grpSpPr>
                  <a:xfrm>
                    <a:off x="5148064" y="2564904"/>
                    <a:ext cx="726071" cy="550783"/>
                    <a:chOff x="5148064" y="2564904"/>
                    <a:chExt cx="726071" cy="550783"/>
                  </a:xfrm>
                  <a:grpFill/>
                </p:grpSpPr>
                <p:cxnSp>
                  <p:nvCxnSpPr>
                    <p:cNvPr id="524" name="Přímá spojnice 258"/>
                    <p:cNvCxnSpPr/>
                    <p:nvPr/>
                  </p:nvCxnSpPr>
                  <p:spPr>
                    <a:xfrm>
                      <a:off x="5148064" y="2564904"/>
                      <a:ext cx="717135" cy="0"/>
                    </a:xfrm>
                    <a:prstGeom prst="line">
                      <a:avLst/>
                    </a:prstGeom>
                    <a:grp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5" name="Přímá spojnice 259"/>
                    <p:cNvCxnSpPr/>
                    <p:nvPr/>
                  </p:nvCxnSpPr>
                  <p:spPr>
                    <a:xfrm flipH="1" flipV="1">
                      <a:off x="5865026" y="2564904"/>
                      <a:ext cx="9109" cy="550781"/>
                    </a:xfrm>
                    <a:prstGeom prst="line">
                      <a:avLst/>
                    </a:prstGeom>
                    <a:grp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6" name="Přímá spojnice 260"/>
                    <p:cNvCxnSpPr/>
                    <p:nvPr/>
                  </p:nvCxnSpPr>
                  <p:spPr>
                    <a:xfrm flipV="1">
                      <a:off x="5148064" y="2564904"/>
                      <a:ext cx="0" cy="550783"/>
                    </a:xfrm>
                    <a:prstGeom prst="line">
                      <a:avLst/>
                    </a:prstGeom>
                    <a:grp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cxnSp>
            <p:nvCxnSpPr>
              <p:cNvPr id="519" name="Přímá spojnice 253"/>
              <p:cNvCxnSpPr/>
              <p:nvPr/>
            </p:nvCxnSpPr>
            <p:spPr>
              <a:xfrm>
                <a:off x="8092110" y="831099"/>
                <a:ext cx="0" cy="794781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6" name="Přímá spojovací šipka 515"/>
            <p:cNvCxnSpPr/>
            <p:nvPr/>
          </p:nvCxnSpPr>
          <p:spPr>
            <a:xfrm flipH="1" flipV="1">
              <a:off x="2555776" y="4869160"/>
              <a:ext cx="288032" cy="72008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8" name="Skupina 327"/>
          <p:cNvGrpSpPr/>
          <p:nvPr/>
        </p:nvGrpSpPr>
        <p:grpSpPr>
          <a:xfrm>
            <a:off x="2627784" y="6165304"/>
            <a:ext cx="2145770" cy="510685"/>
            <a:chOff x="2627784" y="6165304"/>
            <a:chExt cx="2145770" cy="510685"/>
          </a:xfrm>
        </p:grpSpPr>
        <p:grpSp>
          <p:nvGrpSpPr>
            <p:cNvPr id="505" name="Skupina 504"/>
            <p:cNvGrpSpPr>
              <a:grpSpLocks noChangeAspect="1"/>
            </p:cNvGrpSpPr>
            <p:nvPr/>
          </p:nvGrpSpPr>
          <p:grpSpPr>
            <a:xfrm>
              <a:off x="4283968" y="6165304"/>
              <a:ext cx="489586" cy="432000"/>
              <a:chOff x="4788024" y="5949280"/>
              <a:chExt cx="326390" cy="288000"/>
            </a:xfrm>
          </p:grpSpPr>
          <p:grpSp>
            <p:nvGrpSpPr>
              <p:cNvPr id="502" name="Skupina 315"/>
              <p:cNvGrpSpPr>
                <a:grpSpLocks noChangeAspect="1"/>
              </p:cNvGrpSpPr>
              <p:nvPr/>
            </p:nvGrpSpPr>
            <p:grpSpPr>
              <a:xfrm>
                <a:off x="4932040" y="5949280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503" name="Přímá spojnice 191"/>
                <p:cNvCxnSpPr/>
                <p:nvPr/>
              </p:nvCxnSpPr>
              <p:spPr>
                <a:xfrm>
                  <a:off x="9828584" y="4075139"/>
                  <a:ext cx="0" cy="169277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4" name="Přímá spojnice 192"/>
                <p:cNvCxnSpPr/>
                <p:nvPr/>
              </p:nvCxnSpPr>
              <p:spPr>
                <a:xfrm>
                  <a:off x="9904361" y="4075139"/>
                  <a:ext cx="0" cy="169277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499" name="Picture 5" descr="D:\Učení\Materialy\!!situační značky\mechna.jpg"/>
              <p:cNvPicPr preferRelativeResize="0"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788024" y="6026086"/>
                <a:ext cx="326390" cy="211194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  <a:effectLst>
                <a:outerShdw blurRad="50800" dist="50800" dir="5400000" algn="ctr" rotWithShape="0">
                  <a:schemeClr val="bg1"/>
                </a:outerShdw>
              </a:effectLst>
            </p:spPr>
          </p:pic>
        </p:grpSp>
        <p:grpSp>
          <p:nvGrpSpPr>
            <p:cNvPr id="535" name="Group 56"/>
            <p:cNvGrpSpPr>
              <a:grpSpLocks/>
            </p:cNvGrpSpPr>
            <p:nvPr/>
          </p:nvGrpSpPr>
          <p:grpSpPr bwMode="auto">
            <a:xfrm rot="10800000">
              <a:off x="2627784" y="6237312"/>
              <a:ext cx="1632901" cy="438677"/>
              <a:chOff x="703" y="3841"/>
              <a:chExt cx="710" cy="129"/>
            </a:xfrm>
          </p:grpSpPr>
          <p:sp>
            <p:nvSpPr>
              <p:cNvPr id="536" name="Line 57"/>
              <p:cNvSpPr>
                <a:spLocks noChangeAspect="1" noChangeShapeType="1"/>
              </p:cNvSpPr>
              <p:nvPr/>
            </p:nvSpPr>
            <p:spPr bwMode="auto">
              <a:xfrm>
                <a:off x="703" y="3906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37" name="Freeform 58"/>
              <p:cNvSpPr>
                <a:spLocks noChangeAspect="1"/>
              </p:cNvSpPr>
              <p:nvPr/>
            </p:nvSpPr>
            <p:spPr bwMode="auto">
              <a:xfrm>
                <a:off x="1298" y="3841"/>
                <a:ext cx="115" cy="64"/>
              </a:xfrm>
              <a:custGeom>
                <a:avLst/>
                <a:gdLst>
                  <a:gd name="T0" fmla="*/ 0 w 1511"/>
                  <a:gd name="T1" fmla="*/ 0 h 1373"/>
                  <a:gd name="T2" fmla="*/ 0 w 1511"/>
                  <a:gd name="T3" fmla="*/ 0 h 1373"/>
                  <a:gd name="T4" fmla="*/ 0 w 1511"/>
                  <a:gd name="T5" fmla="*/ 0 h 1373"/>
                  <a:gd name="T6" fmla="*/ 0 60000 65536"/>
                  <a:gd name="T7" fmla="*/ 0 60000 65536"/>
                  <a:gd name="T8" fmla="*/ 0 60000 65536"/>
                  <a:gd name="T9" fmla="*/ 0 w 1511"/>
                  <a:gd name="T10" fmla="*/ 0 h 1373"/>
                  <a:gd name="T11" fmla="*/ 1511 w 1511"/>
                  <a:gd name="T12" fmla="*/ 1373 h 137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11" h="1373">
                    <a:moveTo>
                      <a:pt x="0" y="445"/>
                    </a:moveTo>
                    <a:lnTo>
                      <a:pt x="0" y="0"/>
                    </a:lnTo>
                    <a:lnTo>
                      <a:pt x="1511" y="1373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38" name="Freeform 59"/>
              <p:cNvSpPr>
                <a:spLocks noChangeAspect="1"/>
              </p:cNvSpPr>
              <p:nvPr/>
            </p:nvSpPr>
            <p:spPr bwMode="auto">
              <a:xfrm>
                <a:off x="1298" y="3905"/>
                <a:ext cx="115" cy="65"/>
              </a:xfrm>
              <a:custGeom>
                <a:avLst/>
                <a:gdLst>
                  <a:gd name="T0" fmla="*/ 0 w 1511"/>
                  <a:gd name="T1" fmla="*/ 0 h 1391"/>
                  <a:gd name="T2" fmla="*/ 0 w 1511"/>
                  <a:gd name="T3" fmla="*/ 0 h 1391"/>
                  <a:gd name="T4" fmla="*/ 0 w 1511"/>
                  <a:gd name="T5" fmla="*/ 0 h 1391"/>
                  <a:gd name="T6" fmla="*/ 0 60000 65536"/>
                  <a:gd name="T7" fmla="*/ 0 60000 65536"/>
                  <a:gd name="T8" fmla="*/ 0 60000 65536"/>
                  <a:gd name="T9" fmla="*/ 0 w 1511"/>
                  <a:gd name="T10" fmla="*/ 0 h 1391"/>
                  <a:gd name="T11" fmla="*/ 1511 w 1511"/>
                  <a:gd name="T12" fmla="*/ 1391 h 139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11" h="1391">
                    <a:moveTo>
                      <a:pt x="0" y="948"/>
                    </a:moveTo>
                    <a:lnTo>
                      <a:pt x="0" y="1391"/>
                    </a:lnTo>
                    <a:lnTo>
                      <a:pt x="1511" y="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39" name="Freeform 60"/>
              <p:cNvSpPr>
                <a:spLocks noChangeAspect="1"/>
              </p:cNvSpPr>
              <p:nvPr/>
            </p:nvSpPr>
            <p:spPr bwMode="auto">
              <a:xfrm>
                <a:off x="1298" y="3861"/>
                <a:ext cx="81" cy="88"/>
              </a:xfrm>
              <a:custGeom>
                <a:avLst/>
                <a:gdLst>
                  <a:gd name="T0" fmla="*/ 0 w 1056"/>
                  <a:gd name="T1" fmla="*/ 0 h 1901"/>
                  <a:gd name="T2" fmla="*/ 0 w 1056"/>
                  <a:gd name="T3" fmla="*/ 0 h 1901"/>
                  <a:gd name="T4" fmla="*/ 0 w 1056"/>
                  <a:gd name="T5" fmla="*/ 0 h 1901"/>
                  <a:gd name="T6" fmla="*/ 0 60000 65536"/>
                  <a:gd name="T7" fmla="*/ 0 60000 65536"/>
                  <a:gd name="T8" fmla="*/ 0 60000 65536"/>
                  <a:gd name="T9" fmla="*/ 0 w 1056"/>
                  <a:gd name="T10" fmla="*/ 0 h 1901"/>
                  <a:gd name="T11" fmla="*/ 1056 w 1056"/>
                  <a:gd name="T12" fmla="*/ 1901 h 190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56" h="1901">
                    <a:moveTo>
                      <a:pt x="0" y="0"/>
                    </a:moveTo>
                    <a:lnTo>
                      <a:pt x="1056" y="944"/>
                    </a:lnTo>
                    <a:lnTo>
                      <a:pt x="0" y="1901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grpSp>
        <p:nvGrpSpPr>
          <p:cNvPr id="330" name="Skupina 329"/>
          <p:cNvGrpSpPr/>
          <p:nvPr/>
        </p:nvGrpSpPr>
        <p:grpSpPr>
          <a:xfrm>
            <a:off x="5724128" y="2132856"/>
            <a:ext cx="2520280" cy="2916256"/>
            <a:chOff x="5724128" y="2132856"/>
            <a:chExt cx="2520280" cy="2916256"/>
          </a:xfrm>
        </p:grpSpPr>
        <p:sp>
          <p:nvSpPr>
            <p:cNvPr id="465" name="TextovéPole 464"/>
            <p:cNvSpPr txBox="1"/>
            <p:nvPr/>
          </p:nvSpPr>
          <p:spPr>
            <a:xfrm>
              <a:off x="7020272" y="3645024"/>
              <a:ext cx="432048" cy="246221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1000" dirty="0" smtClean="0"/>
                <a:t>RES</a:t>
              </a:r>
              <a:endParaRPr lang="cs-CZ" sz="1000" dirty="0"/>
            </a:p>
          </p:txBody>
        </p:sp>
        <p:grpSp>
          <p:nvGrpSpPr>
            <p:cNvPr id="325" name="Skupina 324"/>
            <p:cNvGrpSpPr/>
            <p:nvPr/>
          </p:nvGrpSpPr>
          <p:grpSpPr>
            <a:xfrm>
              <a:off x="5724128" y="2132856"/>
              <a:ext cx="2520280" cy="2916256"/>
              <a:chOff x="5724128" y="2132856"/>
              <a:chExt cx="2520280" cy="2916256"/>
            </a:xfrm>
          </p:grpSpPr>
          <p:grpSp>
            <p:nvGrpSpPr>
              <p:cNvPr id="19" name="Skupina 80"/>
              <p:cNvGrpSpPr>
                <a:grpSpLocks noChangeAspect="1"/>
              </p:cNvGrpSpPr>
              <p:nvPr/>
            </p:nvGrpSpPr>
            <p:grpSpPr>
              <a:xfrm>
                <a:off x="7020272" y="4536000"/>
                <a:ext cx="300527" cy="252000"/>
                <a:chOff x="4135762" y="1374282"/>
                <a:chExt cx="612000" cy="513181"/>
              </a:xfrm>
            </p:grpSpPr>
            <p:pic>
              <p:nvPicPr>
                <p:cNvPr id="82" name="Picture 4" descr="D:\Učení\Materialy\!!situační značky\značky\mechanizované výsadkové s org pr přepr.jpg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4135762" y="1491463"/>
                  <a:ext cx="612000" cy="396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</p:pic>
            <p:grpSp>
              <p:nvGrpSpPr>
                <p:cNvPr id="20" name="Skupina 83"/>
                <p:cNvGrpSpPr>
                  <a:grpSpLocks noChangeAspect="1"/>
                </p:cNvGrpSpPr>
                <p:nvPr/>
              </p:nvGrpSpPr>
              <p:grpSpPr>
                <a:xfrm>
                  <a:off x="4416255" y="1374282"/>
                  <a:ext cx="51014" cy="124988"/>
                  <a:chOff x="9828584" y="4075139"/>
                  <a:chExt cx="75777" cy="169277"/>
                </a:xfrm>
              </p:grpSpPr>
              <p:cxnSp>
                <p:nvCxnSpPr>
                  <p:cNvPr id="85" name="Přímá spojnice 84"/>
                  <p:cNvCxnSpPr/>
                  <p:nvPr/>
                </p:nvCxnSpPr>
                <p:spPr>
                  <a:xfrm>
                    <a:off x="9828584" y="4075139"/>
                    <a:ext cx="0" cy="169277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Přímá spojnice 85"/>
                  <p:cNvCxnSpPr/>
                  <p:nvPr/>
                </p:nvCxnSpPr>
                <p:spPr>
                  <a:xfrm>
                    <a:off x="9904361" y="4075139"/>
                    <a:ext cx="0" cy="169277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1" name="Skupina 89"/>
              <p:cNvGrpSpPr>
                <a:grpSpLocks noChangeAspect="1"/>
              </p:cNvGrpSpPr>
              <p:nvPr/>
            </p:nvGrpSpPr>
            <p:grpSpPr>
              <a:xfrm>
                <a:off x="7092280" y="2376000"/>
                <a:ext cx="257034" cy="216000"/>
                <a:chOff x="5531849" y="1365494"/>
                <a:chExt cx="612000" cy="514298"/>
              </a:xfrm>
            </p:grpSpPr>
            <p:grpSp>
              <p:nvGrpSpPr>
                <p:cNvPr id="22" name="Skupina 90"/>
                <p:cNvGrpSpPr/>
                <p:nvPr/>
              </p:nvGrpSpPr>
              <p:grpSpPr>
                <a:xfrm>
                  <a:off x="5531849" y="1365494"/>
                  <a:ext cx="612000" cy="514298"/>
                  <a:chOff x="5531849" y="1365494"/>
                  <a:chExt cx="612000" cy="514298"/>
                </a:xfrm>
              </p:grpSpPr>
              <p:pic>
                <p:nvPicPr>
                  <p:cNvPr id="97" name="Picture 4" descr="D:\Učení\Materialy\!!situační značky\pěší.jpg"/>
                  <p:cNvPicPr preferRelativeResize="0">
                    <a:picLocks noChangeAspect="1" noChangeArrowheads="1"/>
                  </p:cNvPicPr>
                  <p:nvPr/>
                </p:nvPicPr>
                <p:blipFill>
                  <a:blip r:embed="rId8" cstate="print"/>
                  <a:srcRect/>
                  <a:stretch>
                    <a:fillRect/>
                  </a:stretch>
                </p:blipFill>
                <p:spPr bwMode="auto">
                  <a:xfrm>
                    <a:off x="5531849" y="1485941"/>
                    <a:ext cx="612000" cy="39385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</a:ln>
                </p:spPr>
              </p:pic>
              <p:grpSp>
                <p:nvGrpSpPr>
                  <p:cNvPr id="23" name="Skupina 93"/>
                  <p:cNvGrpSpPr>
                    <a:grpSpLocks noChangeAspect="1"/>
                  </p:cNvGrpSpPr>
                  <p:nvPr/>
                </p:nvGrpSpPr>
                <p:grpSpPr>
                  <a:xfrm>
                    <a:off x="5814012" y="1365494"/>
                    <a:ext cx="51014" cy="124988"/>
                    <a:chOff x="9828584" y="4075139"/>
                    <a:chExt cx="75777" cy="169277"/>
                  </a:xfrm>
                </p:grpSpPr>
                <p:cxnSp>
                  <p:nvCxnSpPr>
                    <p:cNvPr id="95" name="Přímá spojnice 94"/>
                    <p:cNvCxnSpPr/>
                    <p:nvPr/>
                  </p:nvCxnSpPr>
                  <p:spPr>
                    <a:xfrm>
                      <a:off x="9828584" y="4075139"/>
                      <a:ext cx="0" cy="169277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6" name="Přímá spojnice 95"/>
                    <p:cNvCxnSpPr/>
                    <p:nvPr/>
                  </p:nvCxnSpPr>
                  <p:spPr>
                    <a:xfrm>
                      <a:off x="9904361" y="4075139"/>
                      <a:ext cx="0" cy="169277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92" name="Přímá spojnice 91"/>
                <p:cNvCxnSpPr/>
                <p:nvPr/>
              </p:nvCxnSpPr>
              <p:spPr>
                <a:xfrm>
                  <a:off x="5839519" y="1501877"/>
                  <a:ext cx="0" cy="370805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8" name="Skupina 177"/>
              <p:cNvGrpSpPr/>
              <p:nvPr/>
            </p:nvGrpSpPr>
            <p:grpSpPr>
              <a:xfrm>
                <a:off x="7092280" y="3240000"/>
                <a:ext cx="291375" cy="246986"/>
                <a:chOff x="3658046" y="2033800"/>
                <a:chExt cx="291375" cy="246986"/>
              </a:xfrm>
            </p:grpSpPr>
            <p:pic>
              <p:nvPicPr>
                <p:cNvPr id="339" name="Picture 2" descr="D:\Učení\Materialy\!!situační značky\značky\mechanizovane kolove.jpg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3658046" y="2093146"/>
                  <a:ext cx="291375" cy="1876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</p:pic>
            <p:cxnSp>
              <p:nvCxnSpPr>
                <p:cNvPr id="340" name="Přímá spojnice 179"/>
                <p:cNvCxnSpPr/>
                <p:nvPr/>
              </p:nvCxnSpPr>
              <p:spPr>
                <a:xfrm>
                  <a:off x="3803733" y="2033800"/>
                  <a:ext cx="0" cy="5927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4" name="Skupina 323"/>
              <p:cNvGrpSpPr/>
              <p:nvPr/>
            </p:nvGrpSpPr>
            <p:grpSpPr>
              <a:xfrm>
                <a:off x="5724128" y="2132856"/>
                <a:ext cx="2520280" cy="2916256"/>
                <a:chOff x="5724128" y="2132856"/>
                <a:chExt cx="2520280" cy="2916256"/>
              </a:xfrm>
            </p:grpSpPr>
            <p:sp>
              <p:nvSpPr>
                <p:cNvPr id="456" name="Šipka doleva 455"/>
                <p:cNvSpPr/>
                <p:nvPr/>
              </p:nvSpPr>
              <p:spPr>
                <a:xfrm>
                  <a:off x="6660231" y="2996952"/>
                  <a:ext cx="1584177" cy="756016"/>
                </a:xfrm>
                <a:prstGeom prst="leftArrow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463" name="Přímá spojovací šipka 462"/>
                <p:cNvCxnSpPr/>
                <p:nvPr/>
              </p:nvCxnSpPr>
              <p:spPr>
                <a:xfrm flipH="1">
                  <a:off x="5868144" y="3429000"/>
                  <a:ext cx="792088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prstDash val="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9" name="Šipka doleva 528"/>
                <p:cNvSpPr/>
                <p:nvPr/>
              </p:nvSpPr>
              <p:spPr>
                <a:xfrm>
                  <a:off x="6516216" y="2132856"/>
                  <a:ext cx="1224137" cy="756016"/>
                </a:xfrm>
                <a:prstGeom prst="leftArrow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530" name="Přímá spojovací šipka 529"/>
                <p:cNvCxnSpPr/>
                <p:nvPr/>
              </p:nvCxnSpPr>
              <p:spPr>
                <a:xfrm flipH="1">
                  <a:off x="5724128" y="4653136"/>
                  <a:ext cx="792088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prstDash val="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1" name="Šipka doleva 530"/>
                <p:cNvSpPr/>
                <p:nvPr/>
              </p:nvSpPr>
              <p:spPr>
                <a:xfrm>
                  <a:off x="6516216" y="4293096"/>
                  <a:ext cx="1224137" cy="756016"/>
                </a:xfrm>
                <a:prstGeom prst="leftArrow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532" name="Přímá spojovací šipka 531"/>
                <p:cNvCxnSpPr/>
                <p:nvPr/>
              </p:nvCxnSpPr>
              <p:spPr>
                <a:xfrm flipH="1">
                  <a:off x="6084168" y="2492896"/>
                  <a:ext cx="432048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prstDash val="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40" name="Skupina 539"/>
              <p:cNvGrpSpPr>
                <a:grpSpLocks noChangeAspect="1"/>
              </p:cNvGrpSpPr>
              <p:nvPr/>
            </p:nvGrpSpPr>
            <p:grpSpPr>
              <a:xfrm>
                <a:off x="7524000" y="3207979"/>
                <a:ext cx="262068" cy="248020"/>
                <a:chOff x="6429585" y="4530110"/>
                <a:chExt cx="609600" cy="576925"/>
              </a:xfrm>
            </p:grpSpPr>
            <p:sp>
              <p:nvSpPr>
                <p:cNvPr id="541" name="TextovéPole 540"/>
                <p:cNvSpPr txBox="1"/>
                <p:nvPr/>
              </p:nvSpPr>
              <p:spPr>
                <a:xfrm rot="10800000">
                  <a:off x="6516216" y="4530110"/>
                  <a:ext cx="452101" cy="42955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cs-CZ" sz="1200" b="1" dirty="0" smtClean="0"/>
                    <a:t>…</a:t>
                  </a:r>
                  <a:endParaRPr lang="cs-CZ" sz="1200" b="1" dirty="0"/>
                </a:p>
              </p:txBody>
            </p:sp>
            <p:grpSp>
              <p:nvGrpSpPr>
                <p:cNvPr id="542" name="Skupina 38"/>
                <p:cNvGrpSpPr/>
                <p:nvPr/>
              </p:nvGrpSpPr>
              <p:grpSpPr>
                <a:xfrm>
                  <a:off x="6429585" y="4726035"/>
                  <a:ext cx="609600" cy="381000"/>
                  <a:chOff x="6429585" y="4726035"/>
                  <a:chExt cx="609600" cy="381000"/>
                </a:xfrm>
              </p:grpSpPr>
              <p:sp>
                <p:nvSpPr>
                  <p:cNvPr id="543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6429585" y="4726035"/>
                    <a:ext cx="609600" cy="381000"/>
                  </a:xfrm>
                  <a:prstGeom prst="rect">
                    <a:avLst/>
                  </a:prstGeom>
                  <a:solidFill>
                    <a:srgbClr val="46D5E4"/>
                  </a:solidFill>
                  <a:ln w="222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lIns="90000" tIns="46800" rIns="90000" bIns="46800" anchor="ctr"/>
                  <a:lstStyle/>
                  <a:p>
                    <a:pPr algn="ctr" defTabSz="449263">
                      <a:buClr>
                        <a:srgbClr val="000000"/>
                      </a:buClr>
                      <a:buSzPct val="100000"/>
                      <a:buFont typeface="Times New Roman" pitchFamily="18" charset="0"/>
                      <a:buNone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en-US" sz="160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cxnSp>
                <p:nvCxnSpPr>
                  <p:cNvPr id="544" name="Přímá spojovací čára 543"/>
                  <p:cNvCxnSpPr>
                    <a:stCxn id="543" idx="0"/>
                  </p:cNvCxnSpPr>
                  <p:nvPr/>
                </p:nvCxnSpPr>
                <p:spPr>
                  <a:xfrm flipH="1">
                    <a:off x="6444208" y="4726035"/>
                    <a:ext cx="290177" cy="359149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5" name="Přímá spojovací čára 544"/>
                  <p:cNvCxnSpPr>
                    <a:stCxn id="543" idx="0"/>
                  </p:cNvCxnSpPr>
                  <p:nvPr/>
                </p:nvCxnSpPr>
                <p:spPr>
                  <a:xfrm>
                    <a:off x="6734385" y="4726035"/>
                    <a:ext cx="285887" cy="359149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</p:spTree>
    <p:extLst>
      <p:ext uri="{BB962C8B-B14F-4D97-AF65-F5344CB8AC3E}">
        <p14:creationId xmlns:p14="http://schemas.microsoft.com/office/powerpoint/2010/main" val="186574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000"/>
                            </p:stCondLst>
                            <p:childTnLst>
                              <p:par>
                                <p:cTn id="2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325"/>
          <p:cNvGrpSpPr/>
          <p:nvPr/>
        </p:nvGrpSpPr>
        <p:grpSpPr>
          <a:xfrm>
            <a:off x="3347864" y="3501008"/>
            <a:ext cx="396000" cy="471002"/>
            <a:chOff x="1127520" y="4273425"/>
            <a:chExt cx="396000" cy="471002"/>
          </a:xfrm>
        </p:grpSpPr>
        <p:cxnSp>
          <p:nvCxnSpPr>
            <p:cNvPr id="281" name="Přímá spojnice 150"/>
            <p:cNvCxnSpPr/>
            <p:nvPr/>
          </p:nvCxnSpPr>
          <p:spPr>
            <a:xfrm>
              <a:off x="1325520" y="4273425"/>
              <a:ext cx="0" cy="1459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85" name="Picture 2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7520" y="4348427"/>
              <a:ext cx="396000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Skupina 157"/>
          <p:cNvGrpSpPr/>
          <p:nvPr/>
        </p:nvGrpSpPr>
        <p:grpSpPr>
          <a:xfrm>
            <a:off x="5508104" y="2204864"/>
            <a:ext cx="360000" cy="504016"/>
            <a:chOff x="1512000" y="4221088"/>
            <a:chExt cx="360000" cy="504016"/>
          </a:xfrm>
        </p:grpSpPr>
        <p:pic>
          <p:nvPicPr>
            <p:cNvPr id="159" name="Picture 2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2000" y="4365104"/>
              <a:ext cx="36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0" name="TextovéPole 159"/>
            <p:cNvSpPr txBox="1"/>
            <p:nvPr/>
          </p:nvSpPr>
          <p:spPr>
            <a:xfrm rot="10800000" flipH="1">
              <a:off x="1547664" y="4221088"/>
              <a:ext cx="288031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cs-CZ" sz="1600" b="1" dirty="0" smtClean="0"/>
                <a:t>…</a:t>
              </a:r>
              <a:endParaRPr lang="cs-CZ" sz="1600" b="1" dirty="0"/>
            </a:p>
          </p:txBody>
        </p:sp>
      </p:grpSp>
      <p:sp>
        <p:nvSpPr>
          <p:cNvPr id="39" name="Line 7"/>
          <p:cNvSpPr>
            <a:spLocks noChangeShapeType="1"/>
          </p:cNvSpPr>
          <p:nvPr/>
        </p:nvSpPr>
        <p:spPr bwMode="auto">
          <a:xfrm flipV="1">
            <a:off x="5796136" y="5733256"/>
            <a:ext cx="11147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1" name="Rectangle 168"/>
          <p:cNvSpPr>
            <a:spLocks noChangeArrowheads="1"/>
          </p:cNvSpPr>
          <p:nvPr/>
        </p:nvSpPr>
        <p:spPr bwMode="auto">
          <a:xfrm>
            <a:off x="3995936" y="5589240"/>
            <a:ext cx="339724" cy="27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r>
              <a:rPr lang="en-US" sz="1200" b="1" dirty="0" smtClean="0"/>
              <a:t>X</a:t>
            </a:r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endParaRPr lang="cs-CZ" sz="1200" b="1" dirty="0">
              <a:solidFill>
                <a:srgbClr val="0000FF"/>
              </a:solidFill>
            </a:endParaRPr>
          </a:p>
        </p:txBody>
      </p:sp>
      <p:sp>
        <p:nvSpPr>
          <p:cNvPr id="44" name="Line 7"/>
          <p:cNvSpPr>
            <a:spLocks noChangeShapeType="1"/>
          </p:cNvSpPr>
          <p:nvPr/>
        </p:nvSpPr>
        <p:spPr bwMode="auto">
          <a:xfrm>
            <a:off x="5620052" y="1914893"/>
            <a:ext cx="185232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5" name="Line 7"/>
          <p:cNvSpPr>
            <a:spLocks noChangeShapeType="1"/>
          </p:cNvSpPr>
          <p:nvPr/>
        </p:nvSpPr>
        <p:spPr bwMode="auto">
          <a:xfrm>
            <a:off x="323528" y="1916832"/>
            <a:ext cx="72008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3" name="Line 6"/>
          <p:cNvSpPr>
            <a:spLocks noChangeShapeType="1"/>
          </p:cNvSpPr>
          <p:nvPr/>
        </p:nvSpPr>
        <p:spPr bwMode="auto">
          <a:xfrm flipV="1">
            <a:off x="4283968" y="5733256"/>
            <a:ext cx="115212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9" name="Rectangle 168"/>
          <p:cNvSpPr>
            <a:spLocks noChangeArrowheads="1"/>
          </p:cNvSpPr>
          <p:nvPr/>
        </p:nvSpPr>
        <p:spPr bwMode="auto">
          <a:xfrm>
            <a:off x="4499992" y="1772816"/>
            <a:ext cx="339724" cy="27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r>
              <a:rPr lang="en-US" sz="1200" b="1" dirty="0" smtClean="0"/>
              <a:t>X</a:t>
            </a:r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endParaRPr lang="cs-CZ" sz="1200" b="1" dirty="0">
              <a:solidFill>
                <a:srgbClr val="0000FF"/>
              </a:solidFill>
            </a:endParaRPr>
          </a:p>
        </p:txBody>
      </p:sp>
      <p:grpSp>
        <p:nvGrpSpPr>
          <p:cNvPr id="6" name="Skupina 99"/>
          <p:cNvGrpSpPr/>
          <p:nvPr/>
        </p:nvGrpSpPr>
        <p:grpSpPr>
          <a:xfrm>
            <a:off x="6876256" y="1844824"/>
            <a:ext cx="848500" cy="3985974"/>
            <a:chOff x="6927969" y="988417"/>
            <a:chExt cx="848500" cy="3985974"/>
          </a:xfrm>
        </p:grpSpPr>
        <p:sp>
          <p:nvSpPr>
            <p:cNvPr id="101" name="AutoShape 42"/>
            <p:cNvSpPr>
              <a:spLocks noChangeArrowheads="1"/>
            </p:cNvSpPr>
            <p:nvPr/>
          </p:nvSpPr>
          <p:spPr bwMode="auto">
            <a:xfrm rot="19617509">
              <a:off x="6927969" y="4745791"/>
              <a:ext cx="228600" cy="228600"/>
            </a:xfrm>
            <a:prstGeom prst="flowChartSummingJunction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" name="AutoShape 69"/>
            <p:cNvSpPr>
              <a:spLocks noChangeArrowheads="1"/>
            </p:cNvSpPr>
            <p:nvPr/>
          </p:nvSpPr>
          <p:spPr bwMode="auto">
            <a:xfrm rot="19617509">
              <a:off x="7547869" y="988417"/>
              <a:ext cx="228600" cy="228600"/>
            </a:xfrm>
            <a:prstGeom prst="flowChartSummingJunction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" name="Volný tvar 102"/>
            <p:cNvSpPr/>
            <p:nvPr/>
          </p:nvSpPr>
          <p:spPr>
            <a:xfrm>
              <a:off x="7007617" y="1232612"/>
              <a:ext cx="598528" cy="3502177"/>
            </a:xfrm>
            <a:custGeom>
              <a:avLst/>
              <a:gdLst>
                <a:gd name="connsiteX0" fmla="*/ 598528 w 598528"/>
                <a:gd name="connsiteY0" fmla="*/ 0 h 2698171"/>
                <a:gd name="connsiteX1" fmla="*/ 396648 w 598528"/>
                <a:gd name="connsiteY1" fmla="*/ 433450 h 2698171"/>
                <a:gd name="connsiteX2" fmla="*/ 372897 w 598528"/>
                <a:gd name="connsiteY2" fmla="*/ 866899 h 2698171"/>
                <a:gd name="connsiteX3" fmla="*/ 135391 w 598528"/>
                <a:gd name="connsiteY3" fmla="*/ 1591294 h 2698171"/>
                <a:gd name="connsiteX4" fmla="*/ 4762 w 598528"/>
                <a:gd name="connsiteY4" fmla="*/ 2149434 h 2698171"/>
                <a:gd name="connsiteX5" fmla="*/ 28513 w 598528"/>
                <a:gd name="connsiteY5" fmla="*/ 2648198 h 2698171"/>
                <a:gd name="connsiteX6" fmla="*/ 28513 w 598528"/>
                <a:gd name="connsiteY6" fmla="*/ 2654135 h 2698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8528" h="2698171">
                  <a:moveTo>
                    <a:pt x="598528" y="0"/>
                  </a:moveTo>
                  <a:cubicBezTo>
                    <a:pt x="516390" y="144483"/>
                    <a:pt x="434253" y="288967"/>
                    <a:pt x="396648" y="433450"/>
                  </a:cubicBezTo>
                  <a:cubicBezTo>
                    <a:pt x="359043" y="577933"/>
                    <a:pt x="416440" y="673925"/>
                    <a:pt x="372897" y="866899"/>
                  </a:cubicBezTo>
                  <a:cubicBezTo>
                    <a:pt x="329354" y="1059873"/>
                    <a:pt x="196747" y="1377538"/>
                    <a:pt x="135391" y="1591294"/>
                  </a:cubicBezTo>
                  <a:cubicBezTo>
                    <a:pt x="74035" y="1805050"/>
                    <a:pt x="22575" y="1973283"/>
                    <a:pt x="4762" y="2149434"/>
                  </a:cubicBezTo>
                  <a:cubicBezTo>
                    <a:pt x="-13051" y="2325585"/>
                    <a:pt x="24554" y="2564081"/>
                    <a:pt x="28513" y="2648198"/>
                  </a:cubicBezTo>
                  <a:cubicBezTo>
                    <a:pt x="32471" y="2732315"/>
                    <a:pt x="30492" y="2693225"/>
                    <a:pt x="28513" y="2654135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108" name="Přímá spojnice se šipkou 107"/>
          <p:cNvCxnSpPr/>
          <p:nvPr/>
        </p:nvCxnSpPr>
        <p:spPr>
          <a:xfrm flipH="1">
            <a:off x="6876256" y="3645024"/>
            <a:ext cx="35872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68"/>
          <p:cNvSpPr>
            <a:spLocks noChangeArrowheads="1"/>
          </p:cNvSpPr>
          <p:nvPr/>
        </p:nvSpPr>
        <p:spPr bwMode="auto">
          <a:xfrm>
            <a:off x="1187624" y="1772816"/>
            <a:ext cx="339724" cy="27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r>
              <a:rPr lang="en-US" sz="1200" b="1" dirty="0" smtClean="0"/>
              <a:t>X</a:t>
            </a:r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endParaRPr lang="cs-CZ" sz="1200" b="1" dirty="0">
              <a:solidFill>
                <a:srgbClr val="0000FF"/>
              </a:solidFill>
            </a:endParaRPr>
          </a:p>
        </p:txBody>
      </p:sp>
      <p:sp>
        <p:nvSpPr>
          <p:cNvPr id="135" name="Line 6"/>
          <p:cNvSpPr>
            <a:spLocks noChangeShapeType="1"/>
          </p:cNvSpPr>
          <p:nvPr/>
        </p:nvSpPr>
        <p:spPr bwMode="auto">
          <a:xfrm>
            <a:off x="2339752" y="5733256"/>
            <a:ext cx="576064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6" name="Rectangle 168"/>
          <p:cNvSpPr>
            <a:spLocks noChangeArrowheads="1"/>
          </p:cNvSpPr>
          <p:nvPr/>
        </p:nvSpPr>
        <p:spPr bwMode="auto">
          <a:xfrm>
            <a:off x="1979712" y="5589240"/>
            <a:ext cx="339724" cy="27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r>
              <a:rPr lang="en-US" sz="1200" b="1" dirty="0" smtClean="0"/>
              <a:t>X</a:t>
            </a:r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endParaRPr lang="cs-CZ" sz="1200" b="1" dirty="0">
              <a:solidFill>
                <a:srgbClr val="0000FF"/>
              </a:solidFill>
            </a:endParaRPr>
          </a:p>
        </p:txBody>
      </p:sp>
      <p:grpSp>
        <p:nvGrpSpPr>
          <p:cNvPr id="7" name="Skupina 149"/>
          <p:cNvGrpSpPr/>
          <p:nvPr/>
        </p:nvGrpSpPr>
        <p:grpSpPr>
          <a:xfrm rot="1282938">
            <a:off x="5799906" y="2391348"/>
            <a:ext cx="400280" cy="886268"/>
            <a:chOff x="1249481" y="2814442"/>
            <a:chExt cx="400280" cy="886268"/>
          </a:xfrm>
        </p:grpSpPr>
        <p:sp>
          <p:nvSpPr>
            <p:cNvPr id="147" name="Line 6"/>
            <p:cNvSpPr>
              <a:spLocks noChangeShapeType="1"/>
            </p:cNvSpPr>
            <p:nvPr/>
          </p:nvSpPr>
          <p:spPr bwMode="auto">
            <a:xfrm flipH="1" flipV="1">
              <a:off x="1402931" y="2814442"/>
              <a:ext cx="246830" cy="84710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8" name="Line 6"/>
            <p:cNvSpPr>
              <a:spLocks noChangeShapeType="1"/>
            </p:cNvSpPr>
            <p:nvPr/>
          </p:nvSpPr>
          <p:spPr bwMode="auto">
            <a:xfrm flipV="1">
              <a:off x="1249481" y="2822135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9" name="Line 6"/>
            <p:cNvSpPr>
              <a:spLocks noChangeShapeType="1"/>
            </p:cNvSpPr>
            <p:nvPr/>
          </p:nvSpPr>
          <p:spPr bwMode="auto">
            <a:xfrm flipV="1">
              <a:off x="1496311" y="3651391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8" name="Skupina 171"/>
          <p:cNvGrpSpPr/>
          <p:nvPr/>
        </p:nvGrpSpPr>
        <p:grpSpPr>
          <a:xfrm>
            <a:off x="3923928" y="2996952"/>
            <a:ext cx="291375" cy="246986"/>
            <a:chOff x="3658046" y="2033800"/>
            <a:chExt cx="291375" cy="246986"/>
          </a:xfrm>
        </p:grpSpPr>
        <p:pic>
          <p:nvPicPr>
            <p:cNvPr id="173" name="Picture 2" descr="D:\Učení\Materialy\!!situační značky\značky\mechanizovane kolove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58046" y="2093146"/>
              <a:ext cx="291375" cy="18764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</p:pic>
        <p:cxnSp>
          <p:nvCxnSpPr>
            <p:cNvPr id="174" name="Přímá spojnice 173"/>
            <p:cNvCxnSpPr/>
            <p:nvPr/>
          </p:nvCxnSpPr>
          <p:spPr>
            <a:xfrm>
              <a:off x="3803733" y="2033800"/>
              <a:ext cx="0" cy="5927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7" name="Line 6"/>
          <p:cNvSpPr>
            <a:spLocks noChangeShapeType="1"/>
          </p:cNvSpPr>
          <p:nvPr/>
        </p:nvSpPr>
        <p:spPr bwMode="auto">
          <a:xfrm flipV="1">
            <a:off x="4860032" y="1916832"/>
            <a:ext cx="52589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1" name="Line 7"/>
          <p:cNvSpPr>
            <a:spLocks noChangeShapeType="1"/>
          </p:cNvSpPr>
          <p:nvPr/>
        </p:nvSpPr>
        <p:spPr bwMode="auto">
          <a:xfrm flipV="1">
            <a:off x="1619672" y="1916832"/>
            <a:ext cx="28083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15" name="Obdélník 314"/>
          <p:cNvSpPr/>
          <p:nvPr/>
        </p:nvSpPr>
        <p:spPr>
          <a:xfrm>
            <a:off x="179512" y="116632"/>
            <a:ext cx="8784976" cy="338554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pPr algn="ctr"/>
            <a:r>
              <a:rPr lang="cs-CZ" sz="1600" b="1" dirty="0" smtClean="0"/>
              <a:t>Boj v hloubce obrany protivníka je přímým pokračováním a rozvíjením zteče. </a:t>
            </a:r>
            <a:endParaRPr lang="cs-CZ" sz="1600" b="1" dirty="0"/>
          </a:p>
        </p:txBody>
      </p:sp>
      <p:grpSp>
        <p:nvGrpSpPr>
          <p:cNvPr id="9" name="Skupina 149"/>
          <p:cNvGrpSpPr/>
          <p:nvPr/>
        </p:nvGrpSpPr>
        <p:grpSpPr>
          <a:xfrm rot="1883080">
            <a:off x="5565581" y="3684418"/>
            <a:ext cx="400280" cy="886268"/>
            <a:chOff x="1249481" y="2814442"/>
            <a:chExt cx="400280" cy="886268"/>
          </a:xfrm>
        </p:grpSpPr>
        <p:sp>
          <p:nvSpPr>
            <p:cNvPr id="263" name="Line 6"/>
            <p:cNvSpPr>
              <a:spLocks noChangeShapeType="1"/>
            </p:cNvSpPr>
            <p:nvPr/>
          </p:nvSpPr>
          <p:spPr bwMode="auto">
            <a:xfrm flipH="1" flipV="1">
              <a:off x="1402931" y="2814442"/>
              <a:ext cx="246830" cy="84710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65" name="Line 6"/>
            <p:cNvSpPr>
              <a:spLocks noChangeShapeType="1"/>
            </p:cNvSpPr>
            <p:nvPr/>
          </p:nvSpPr>
          <p:spPr bwMode="auto">
            <a:xfrm flipV="1">
              <a:off x="1249481" y="2822135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68" name="Line 6"/>
            <p:cNvSpPr>
              <a:spLocks noChangeShapeType="1"/>
            </p:cNvSpPr>
            <p:nvPr/>
          </p:nvSpPr>
          <p:spPr bwMode="auto">
            <a:xfrm flipV="1">
              <a:off x="1496311" y="3651391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03" name="AutoShape 69"/>
          <p:cNvSpPr>
            <a:spLocks noChangeArrowheads="1"/>
          </p:cNvSpPr>
          <p:nvPr/>
        </p:nvSpPr>
        <p:spPr bwMode="auto">
          <a:xfrm rot="19617509">
            <a:off x="6488044" y="2032676"/>
            <a:ext cx="228600" cy="228600"/>
          </a:xfrm>
          <a:prstGeom prst="flowChartSummingJunction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4" name="AutoShape 69"/>
          <p:cNvSpPr>
            <a:spLocks noChangeArrowheads="1"/>
          </p:cNvSpPr>
          <p:nvPr/>
        </p:nvSpPr>
        <p:spPr bwMode="auto">
          <a:xfrm rot="19617509">
            <a:off x="5983988" y="4768980"/>
            <a:ext cx="228600" cy="228600"/>
          </a:xfrm>
          <a:prstGeom prst="flowChartSummingJunction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6" name="Line 7"/>
          <p:cNvSpPr>
            <a:spLocks noChangeShapeType="1"/>
          </p:cNvSpPr>
          <p:nvPr/>
        </p:nvSpPr>
        <p:spPr bwMode="auto">
          <a:xfrm>
            <a:off x="5796136" y="2132856"/>
            <a:ext cx="641656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8" name="Line 7"/>
          <p:cNvSpPr>
            <a:spLocks noChangeShapeType="1"/>
          </p:cNvSpPr>
          <p:nvPr/>
        </p:nvSpPr>
        <p:spPr bwMode="auto">
          <a:xfrm>
            <a:off x="5580112" y="4869160"/>
            <a:ext cx="353624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10" name="Skupina 309"/>
          <p:cNvGrpSpPr>
            <a:grpSpLocks noChangeAspect="1"/>
          </p:cNvGrpSpPr>
          <p:nvPr/>
        </p:nvGrpSpPr>
        <p:grpSpPr>
          <a:xfrm>
            <a:off x="5652120" y="2060848"/>
            <a:ext cx="51014" cy="124988"/>
            <a:chOff x="9828584" y="4075139"/>
            <a:chExt cx="75777" cy="169277"/>
          </a:xfrm>
        </p:grpSpPr>
        <p:cxnSp>
          <p:nvCxnSpPr>
            <p:cNvPr id="312" name="Přímá spojnice 191"/>
            <p:cNvCxnSpPr/>
            <p:nvPr/>
          </p:nvCxnSpPr>
          <p:spPr>
            <a:xfrm>
              <a:off x="9828584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Přímá spojnice 192"/>
            <p:cNvCxnSpPr/>
            <p:nvPr/>
          </p:nvCxnSpPr>
          <p:spPr>
            <a:xfrm>
              <a:off x="9904361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315"/>
          <p:cNvGrpSpPr>
            <a:grpSpLocks noChangeAspect="1"/>
          </p:cNvGrpSpPr>
          <p:nvPr/>
        </p:nvGrpSpPr>
        <p:grpSpPr>
          <a:xfrm>
            <a:off x="5436096" y="4797152"/>
            <a:ext cx="51014" cy="124988"/>
            <a:chOff x="9828584" y="4075139"/>
            <a:chExt cx="75777" cy="169277"/>
          </a:xfrm>
        </p:grpSpPr>
        <p:cxnSp>
          <p:nvCxnSpPr>
            <p:cNvPr id="317" name="Přímá spojnice 191"/>
            <p:cNvCxnSpPr/>
            <p:nvPr/>
          </p:nvCxnSpPr>
          <p:spPr>
            <a:xfrm>
              <a:off x="9828584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Přímá spojnice 192"/>
            <p:cNvCxnSpPr/>
            <p:nvPr/>
          </p:nvCxnSpPr>
          <p:spPr>
            <a:xfrm>
              <a:off x="9904361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9" name="Line 7"/>
          <p:cNvSpPr>
            <a:spLocks noChangeShapeType="1"/>
          </p:cNvSpPr>
          <p:nvPr/>
        </p:nvSpPr>
        <p:spPr bwMode="auto">
          <a:xfrm>
            <a:off x="2339752" y="2132856"/>
            <a:ext cx="3233944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20" name="Line 7"/>
          <p:cNvSpPr>
            <a:spLocks noChangeShapeType="1"/>
          </p:cNvSpPr>
          <p:nvPr/>
        </p:nvSpPr>
        <p:spPr bwMode="auto">
          <a:xfrm>
            <a:off x="3995936" y="4869160"/>
            <a:ext cx="1289728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12" name="Skupina 322"/>
          <p:cNvGrpSpPr/>
          <p:nvPr/>
        </p:nvGrpSpPr>
        <p:grpSpPr>
          <a:xfrm>
            <a:off x="2123728" y="4077072"/>
            <a:ext cx="396000" cy="471002"/>
            <a:chOff x="1127520" y="4273425"/>
            <a:chExt cx="396000" cy="471002"/>
          </a:xfrm>
        </p:grpSpPr>
        <p:cxnSp>
          <p:nvCxnSpPr>
            <p:cNvPr id="324" name="Přímá spojnice 150"/>
            <p:cNvCxnSpPr/>
            <p:nvPr/>
          </p:nvCxnSpPr>
          <p:spPr>
            <a:xfrm>
              <a:off x="1325520" y="4273425"/>
              <a:ext cx="0" cy="1459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25" name="Picture 2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7520" y="4348427"/>
              <a:ext cx="396000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Skupina 325"/>
          <p:cNvGrpSpPr/>
          <p:nvPr/>
        </p:nvGrpSpPr>
        <p:grpSpPr>
          <a:xfrm>
            <a:off x="899592" y="3140968"/>
            <a:ext cx="396000" cy="471002"/>
            <a:chOff x="1127520" y="4273425"/>
            <a:chExt cx="396000" cy="471002"/>
          </a:xfrm>
        </p:grpSpPr>
        <p:cxnSp>
          <p:nvCxnSpPr>
            <p:cNvPr id="327" name="Přímá spojnice 150"/>
            <p:cNvCxnSpPr/>
            <p:nvPr/>
          </p:nvCxnSpPr>
          <p:spPr>
            <a:xfrm>
              <a:off x="1325520" y="4273425"/>
              <a:ext cx="0" cy="1459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28" name="Picture 2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7520" y="4348427"/>
              <a:ext cx="396000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" name="Skupina 149"/>
          <p:cNvGrpSpPr/>
          <p:nvPr/>
        </p:nvGrpSpPr>
        <p:grpSpPr>
          <a:xfrm rot="2678917">
            <a:off x="5473732" y="5025951"/>
            <a:ext cx="400280" cy="886268"/>
            <a:chOff x="1249481" y="2814442"/>
            <a:chExt cx="400280" cy="886268"/>
          </a:xfrm>
        </p:grpSpPr>
        <p:sp>
          <p:nvSpPr>
            <p:cNvPr id="333" name="Line 6"/>
            <p:cNvSpPr>
              <a:spLocks noChangeShapeType="1"/>
            </p:cNvSpPr>
            <p:nvPr/>
          </p:nvSpPr>
          <p:spPr bwMode="auto">
            <a:xfrm flipH="1" flipV="1">
              <a:off x="1402931" y="2814442"/>
              <a:ext cx="246830" cy="84710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4" name="Line 6"/>
            <p:cNvSpPr>
              <a:spLocks noChangeShapeType="1"/>
            </p:cNvSpPr>
            <p:nvPr/>
          </p:nvSpPr>
          <p:spPr bwMode="auto">
            <a:xfrm flipV="1">
              <a:off x="1249481" y="2822135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5" name="Line 6"/>
            <p:cNvSpPr>
              <a:spLocks noChangeShapeType="1"/>
            </p:cNvSpPr>
            <p:nvPr/>
          </p:nvSpPr>
          <p:spPr bwMode="auto">
            <a:xfrm flipV="1">
              <a:off x="1496311" y="3651391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36" name="Line 6"/>
          <p:cNvSpPr>
            <a:spLocks noChangeShapeType="1"/>
          </p:cNvSpPr>
          <p:nvPr/>
        </p:nvSpPr>
        <p:spPr bwMode="auto">
          <a:xfrm>
            <a:off x="179512" y="5733256"/>
            <a:ext cx="1826512" cy="488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6" name="Line 7"/>
          <p:cNvSpPr>
            <a:spLocks noChangeShapeType="1"/>
          </p:cNvSpPr>
          <p:nvPr/>
        </p:nvSpPr>
        <p:spPr bwMode="auto">
          <a:xfrm>
            <a:off x="5292080" y="3429000"/>
            <a:ext cx="641656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cxnSp>
        <p:nvCxnSpPr>
          <p:cNvPr id="207" name="Přímá spojnice 191"/>
          <p:cNvCxnSpPr/>
          <p:nvPr/>
        </p:nvCxnSpPr>
        <p:spPr>
          <a:xfrm>
            <a:off x="5220072" y="3356992"/>
            <a:ext cx="0" cy="1249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Line 7"/>
          <p:cNvSpPr>
            <a:spLocks noChangeShapeType="1"/>
          </p:cNvSpPr>
          <p:nvPr/>
        </p:nvSpPr>
        <p:spPr bwMode="auto">
          <a:xfrm>
            <a:off x="3995936" y="3429000"/>
            <a:ext cx="1145712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0" name="Line 6"/>
          <p:cNvSpPr>
            <a:spLocks noChangeShapeType="1"/>
          </p:cNvSpPr>
          <p:nvPr/>
        </p:nvSpPr>
        <p:spPr bwMode="auto">
          <a:xfrm>
            <a:off x="3491880" y="5733256"/>
            <a:ext cx="242336" cy="488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2" name="Line 7"/>
          <p:cNvSpPr>
            <a:spLocks noChangeShapeType="1"/>
          </p:cNvSpPr>
          <p:nvPr/>
        </p:nvSpPr>
        <p:spPr bwMode="auto">
          <a:xfrm>
            <a:off x="5220072" y="6021288"/>
            <a:ext cx="641656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cxnSp>
        <p:nvCxnSpPr>
          <p:cNvPr id="213" name="Přímá spojnice 191"/>
          <p:cNvCxnSpPr/>
          <p:nvPr/>
        </p:nvCxnSpPr>
        <p:spPr>
          <a:xfrm>
            <a:off x="5076056" y="5949280"/>
            <a:ext cx="0" cy="1249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Line 7"/>
          <p:cNvSpPr>
            <a:spLocks noChangeShapeType="1"/>
          </p:cNvSpPr>
          <p:nvPr/>
        </p:nvSpPr>
        <p:spPr bwMode="auto">
          <a:xfrm flipH="1">
            <a:off x="3203848" y="4221088"/>
            <a:ext cx="6416" cy="136815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9" name="Line 7"/>
          <p:cNvSpPr>
            <a:spLocks noChangeShapeType="1"/>
          </p:cNvSpPr>
          <p:nvPr/>
        </p:nvSpPr>
        <p:spPr bwMode="auto">
          <a:xfrm>
            <a:off x="4283968" y="6021288"/>
            <a:ext cx="641656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16" name="Skupina 315"/>
          <p:cNvGrpSpPr>
            <a:grpSpLocks noChangeAspect="1"/>
          </p:cNvGrpSpPr>
          <p:nvPr/>
        </p:nvGrpSpPr>
        <p:grpSpPr>
          <a:xfrm>
            <a:off x="3779912" y="4797152"/>
            <a:ext cx="51014" cy="124988"/>
            <a:chOff x="9828584" y="4075139"/>
            <a:chExt cx="75777" cy="169277"/>
          </a:xfrm>
        </p:grpSpPr>
        <p:cxnSp>
          <p:nvCxnSpPr>
            <p:cNvPr id="223" name="Přímá spojnice 191"/>
            <p:cNvCxnSpPr/>
            <p:nvPr/>
          </p:nvCxnSpPr>
          <p:spPr>
            <a:xfrm>
              <a:off x="9828584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Přímá spojnice 192"/>
            <p:cNvCxnSpPr/>
            <p:nvPr/>
          </p:nvCxnSpPr>
          <p:spPr>
            <a:xfrm>
              <a:off x="9904361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5" name="Line 7"/>
          <p:cNvSpPr>
            <a:spLocks noChangeShapeType="1"/>
          </p:cNvSpPr>
          <p:nvPr/>
        </p:nvSpPr>
        <p:spPr bwMode="auto">
          <a:xfrm>
            <a:off x="1619672" y="4869160"/>
            <a:ext cx="2009808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17" name="Skupina 225"/>
          <p:cNvGrpSpPr/>
          <p:nvPr/>
        </p:nvGrpSpPr>
        <p:grpSpPr>
          <a:xfrm>
            <a:off x="323528" y="2780928"/>
            <a:ext cx="462493" cy="720080"/>
            <a:chOff x="251520" y="3068960"/>
            <a:chExt cx="462493" cy="720080"/>
          </a:xfrm>
        </p:grpSpPr>
        <p:pic>
          <p:nvPicPr>
            <p:cNvPr id="227" name="Picture 3"/>
            <p:cNvPicPr preferRelativeResize="0"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3068960"/>
              <a:ext cx="462493" cy="50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28" name="Přímá spojovací čára 227"/>
            <p:cNvCxnSpPr>
              <a:stCxn id="227" idx="1"/>
            </p:cNvCxnSpPr>
            <p:nvPr/>
          </p:nvCxnSpPr>
          <p:spPr>
            <a:xfrm>
              <a:off x="251520" y="3320960"/>
              <a:ext cx="0" cy="4680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325"/>
          <p:cNvGrpSpPr/>
          <p:nvPr/>
        </p:nvGrpSpPr>
        <p:grpSpPr>
          <a:xfrm>
            <a:off x="2123728" y="2276872"/>
            <a:ext cx="396000" cy="471002"/>
            <a:chOff x="1127520" y="4273425"/>
            <a:chExt cx="396000" cy="471002"/>
          </a:xfrm>
        </p:grpSpPr>
        <p:cxnSp>
          <p:nvCxnSpPr>
            <p:cNvPr id="231" name="Přímá spojnice 150"/>
            <p:cNvCxnSpPr/>
            <p:nvPr/>
          </p:nvCxnSpPr>
          <p:spPr>
            <a:xfrm>
              <a:off x="1325520" y="4273425"/>
              <a:ext cx="0" cy="1459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32" name="Picture 2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7520" y="4348427"/>
              <a:ext cx="396000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" name="Line 7"/>
          <p:cNvSpPr>
            <a:spLocks noChangeShapeType="1"/>
          </p:cNvSpPr>
          <p:nvPr/>
        </p:nvSpPr>
        <p:spPr bwMode="auto">
          <a:xfrm flipH="1">
            <a:off x="3203848" y="1988840"/>
            <a:ext cx="0" cy="1944216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19" name="Skupina 315"/>
          <p:cNvGrpSpPr>
            <a:grpSpLocks noChangeAspect="1"/>
          </p:cNvGrpSpPr>
          <p:nvPr/>
        </p:nvGrpSpPr>
        <p:grpSpPr>
          <a:xfrm>
            <a:off x="3203848" y="4005064"/>
            <a:ext cx="51014" cy="124988"/>
            <a:chOff x="9828584" y="4075139"/>
            <a:chExt cx="75777" cy="169277"/>
          </a:xfrm>
          <a:scene3d>
            <a:camera prst="orthographicFront">
              <a:rot lat="0" lon="0" rev="5400000"/>
            </a:camera>
            <a:lightRig rig="threePt" dir="t"/>
          </a:scene3d>
        </p:grpSpPr>
        <p:cxnSp>
          <p:nvCxnSpPr>
            <p:cNvPr id="237" name="Přímá spojnice 191"/>
            <p:cNvCxnSpPr/>
            <p:nvPr/>
          </p:nvCxnSpPr>
          <p:spPr>
            <a:xfrm>
              <a:off x="9828584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Přímá spojnice 192"/>
            <p:cNvCxnSpPr/>
            <p:nvPr/>
          </p:nvCxnSpPr>
          <p:spPr>
            <a:xfrm>
              <a:off x="9904361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Skupina 315"/>
          <p:cNvGrpSpPr>
            <a:grpSpLocks noChangeAspect="1"/>
          </p:cNvGrpSpPr>
          <p:nvPr/>
        </p:nvGrpSpPr>
        <p:grpSpPr>
          <a:xfrm>
            <a:off x="3203848" y="5733256"/>
            <a:ext cx="51014" cy="124988"/>
            <a:chOff x="9828584" y="4075139"/>
            <a:chExt cx="75777" cy="169277"/>
          </a:xfrm>
          <a:scene3d>
            <a:camera prst="orthographicFront">
              <a:rot lat="0" lon="0" rev="5400000"/>
            </a:camera>
            <a:lightRig rig="threePt" dir="t"/>
          </a:scene3d>
        </p:grpSpPr>
        <p:cxnSp>
          <p:nvCxnSpPr>
            <p:cNvPr id="241" name="Přímá spojnice 191"/>
            <p:cNvCxnSpPr/>
            <p:nvPr/>
          </p:nvCxnSpPr>
          <p:spPr>
            <a:xfrm>
              <a:off x="9828584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Přímá spojnice 192"/>
            <p:cNvCxnSpPr/>
            <p:nvPr/>
          </p:nvCxnSpPr>
          <p:spPr>
            <a:xfrm>
              <a:off x="9904361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3" name="Line 7"/>
          <p:cNvSpPr>
            <a:spLocks noChangeShapeType="1"/>
          </p:cNvSpPr>
          <p:nvPr/>
        </p:nvSpPr>
        <p:spPr bwMode="auto">
          <a:xfrm flipV="1">
            <a:off x="6012160" y="3861048"/>
            <a:ext cx="158417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1" name="Skupina 243"/>
          <p:cNvGrpSpPr>
            <a:grpSpLocks noChangeAspect="1"/>
          </p:cNvGrpSpPr>
          <p:nvPr/>
        </p:nvGrpSpPr>
        <p:grpSpPr>
          <a:xfrm>
            <a:off x="5652120" y="3789040"/>
            <a:ext cx="51014" cy="124988"/>
            <a:chOff x="9828584" y="4075139"/>
            <a:chExt cx="75777" cy="169277"/>
          </a:xfrm>
        </p:grpSpPr>
        <p:cxnSp>
          <p:nvCxnSpPr>
            <p:cNvPr id="245" name="Přímá spojnice 191"/>
            <p:cNvCxnSpPr/>
            <p:nvPr/>
          </p:nvCxnSpPr>
          <p:spPr>
            <a:xfrm>
              <a:off x="9828584" y="4075139"/>
              <a:ext cx="0" cy="1692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Přímá spojnice 192"/>
            <p:cNvCxnSpPr/>
            <p:nvPr/>
          </p:nvCxnSpPr>
          <p:spPr>
            <a:xfrm>
              <a:off x="9904361" y="4075139"/>
              <a:ext cx="0" cy="1692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7" name="Line 7"/>
          <p:cNvSpPr>
            <a:spLocks noChangeShapeType="1"/>
          </p:cNvSpPr>
          <p:nvPr/>
        </p:nvSpPr>
        <p:spPr bwMode="auto">
          <a:xfrm flipV="1">
            <a:off x="3995936" y="3861048"/>
            <a:ext cx="576064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9" name="Line 7"/>
          <p:cNvSpPr>
            <a:spLocks noChangeShapeType="1"/>
          </p:cNvSpPr>
          <p:nvPr/>
        </p:nvSpPr>
        <p:spPr bwMode="auto">
          <a:xfrm flipV="1">
            <a:off x="1187624" y="3861048"/>
            <a:ext cx="172819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0" name="Line 7"/>
          <p:cNvSpPr>
            <a:spLocks noChangeShapeType="1"/>
          </p:cNvSpPr>
          <p:nvPr/>
        </p:nvSpPr>
        <p:spPr bwMode="auto">
          <a:xfrm>
            <a:off x="3203848" y="5949280"/>
            <a:ext cx="0" cy="36004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2" name="Skupina 210"/>
          <p:cNvGrpSpPr/>
          <p:nvPr/>
        </p:nvGrpSpPr>
        <p:grpSpPr>
          <a:xfrm>
            <a:off x="3275856" y="3501008"/>
            <a:ext cx="504056" cy="504056"/>
            <a:chOff x="5292080" y="3933056"/>
            <a:chExt cx="504056" cy="504056"/>
          </a:xfrm>
        </p:grpSpPr>
        <p:cxnSp>
          <p:nvCxnSpPr>
            <p:cNvPr id="175" name="Přímá spojovací čára 174"/>
            <p:cNvCxnSpPr/>
            <p:nvPr/>
          </p:nvCxnSpPr>
          <p:spPr>
            <a:xfrm>
              <a:off x="5292080" y="3933056"/>
              <a:ext cx="504056" cy="5040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Přímá spojovací čára 180"/>
            <p:cNvCxnSpPr/>
            <p:nvPr/>
          </p:nvCxnSpPr>
          <p:spPr>
            <a:xfrm flipH="1">
              <a:off x="5292080" y="3933056"/>
              <a:ext cx="504056" cy="5040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Skupina 213"/>
          <p:cNvGrpSpPr>
            <a:grpSpLocks noChangeAspect="1"/>
          </p:cNvGrpSpPr>
          <p:nvPr/>
        </p:nvGrpSpPr>
        <p:grpSpPr>
          <a:xfrm>
            <a:off x="5508104" y="2276872"/>
            <a:ext cx="396000" cy="396000"/>
            <a:chOff x="5292080" y="3933056"/>
            <a:chExt cx="504056" cy="504056"/>
          </a:xfrm>
        </p:grpSpPr>
        <p:cxnSp>
          <p:nvCxnSpPr>
            <p:cNvPr id="215" name="Přímá spojovací čára 214"/>
            <p:cNvCxnSpPr/>
            <p:nvPr/>
          </p:nvCxnSpPr>
          <p:spPr>
            <a:xfrm>
              <a:off x="5292080" y="3933056"/>
              <a:ext cx="504056" cy="5040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Přímá spojovací čára 215"/>
            <p:cNvCxnSpPr/>
            <p:nvPr/>
          </p:nvCxnSpPr>
          <p:spPr>
            <a:xfrm flipH="1">
              <a:off x="5292080" y="3933056"/>
              <a:ext cx="504056" cy="5040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Skupina 149"/>
          <p:cNvGrpSpPr/>
          <p:nvPr/>
        </p:nvGrpSpPr>
        <p:grpSpPr>
          <a:xfrm>
            <a:off x="3563888" y="3212976"/>
            <a:ext cx="400280" cy="886268"/>
            <a:chOff x="1249481" y="2814442"/>
            <a:chExt cx="400280" cy="886268"/>
          </a:xfrm>
        </p:grpSpPr>
        <p:sp>
          <p:nvSpPr>
            <p:cNvPr id="222" name="Line 6"/>
            <p:cNvSpPr>
              <a:spLocks noChangeShapeType="1"/>
            </p:cNvSpPr>
            <p:nvPr/>
          </p:nvSpPr>
          <p:spPr bwMode="auto">
            <a:xfrm flipH="1" flipV="1">
              <a:off x="1402931" y="2814442"/>
              <a:ext cx="246830" cy="84710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26" name="Line 6"/>
            <p:cNvSpPr>
              <a:spLocks noChangeShapeType="1"/>
            </p:cNvSpPr>
            <p:nvPr/>
          </p:nvSpPr>
          <p:spPr bwMode="auto">
            <a:xfrm flipV="1">
              <a:off x="1249481" y="2822135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30" name="Line 6"/>
            <p:cNvSpPr>
              <a:spLocks noChangeShapeType="1"/>
            </p:cNvSpPr>
            <p:nvPr/>
          </p:nvSpPr>
          <p:spPr bwMode="auto">
            <a:xfrm flipV="1">
              <a:off x="1496311" y="3651391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5" name="Skupina 239"/>
          <p:cNvGrpSpPr/>
          <p:nvPr/>
        </p:nvGrpSpPr>
        <p:grpSpPr>
          <a:xfrm>
            <a:off x="5364088" y="4941168"/>
            <a:ext cx="360000" cy="504016"/>
            <a:chOff x="1512000" y="4221088"/>
            <a:chExt cx="360000" cy="504016"/>
          </a:xfrm>
        </p:grpSpPr>
        <p:pic>
          <p:nvPicPr>
            <p:cNvPr id="234" name="Picture 2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2000" y="4365104"/>
              <a:ext cx="36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6" name="TextovéPole 235"/>
            <p:cNvSpPr txBox="1"/>
            <p:nvPr/>
          </p:nvSpPr>
          <p:spPr>
            <a:xfrm rot="10800000" flipH="1">
              <a:off x="1547664" y="4221088"/>
              <a:ext cx="288031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cs-CZ" sz="1600" b="1" dirty="0" smtClean="0"/>
                <a:t>…</a:t>
              </a:r>
              <a:endParaRPr lang="cs-CZ" sz="1600" b="1" dirty="0"/>
            </a:p>
          </p:txBody>
        </p:sp>
      </p:grpSp>
      <p:grpSp>
        <p:nvGrpSpPr>
          <p:cNvPr id="26" name="Skupina 269"/>
          <p:cNvGrpSpPr/>
          <p:nvPr/>
        </p:nvGrpSpPr>
        <p:grpSpPr>
          <a:xfrm>
            <a:off x="6660232" y="4608000"/>
            <a:ext cx="1512168" cy="360040"/>
            <a:chOff x="7236296" y="4509120"/>
            <a:chExt cx="1512168" cy="360040"/>
          </a:xfrm>
        </p:grpSpPr>
        <p:grpSp>
          <p:nvGrpSpPr>
            <p:cNvPr id="27" name="Skupina 292"/>
            <p:cNvGrpSpPr/>
            <p:nvPr/>
          </p:nvGrpSpPr>
          <p:grpSpPr>
            <a:xfrm>
              <a:off x="7668344" y="4509120"/>
              <a:ext cx="1080120" cy="360040"/>
              <a:chOff x="7020272" y="3140968"/>
              <a:chExt cx="1080120" cy="360040"/>
            </a:xfrm>
          </p:grpSpPr>
          <p:grpSp>
            <p:nvGrpSpPr>
              <p:cNvPr id="28" name="Skupina 89"/>
              <p:cNvGrpSpPr>
                <a:grpSpLocks noChangeAspect="1"/>
              </p:cNvGrpSpPr>
              <p:nvPr/>
            </p:nvGrpSpPr>
            <p:grpSpPr>
              <a:xfrm>
                <a:off x="7369563" y="3175612"/>
                <a:ext cx="299873" cy="252000"/>
                <a:chOff x="5531849" y="1365494"/>
                <a:chExt cx="612000" cy="514298"/>
              </a:xfrm>
            </p:grpSpPr>
            <p:grpSp>
              <p:nvGrpSpPr>
                <p:cNvPr id="29" name="Skupina 90"/>
                <p:cNvGrpSpPr/>
                <p:nvPr/>
              </p:nvGrpSpPr>
              <p:grpSpPr>
                <a:xfrm>
                  <a:off x="5531849" y="1365494"/>
                  <a:ext cx="612000" cy="514298"/>
                  <a:chOff x="5531849" y="1365494"/>
                  <a:chExt cx="612000" cy="514298"/>
                </a:xfrm>
              </p:grpSpPr>
              <p:pic>
                <p:nvPicPr>
                  <p:cNvPr id="264" name="Picture 4" descr="D:\Učení\Materialy\!!situační značky\pěší.jpg"/>
                  <p:cNvPicPr preferRelativeResize="0">
                    <a:picLocks noChangeAspect="1" noChangeArrowheads="1"/>
                  </p:cNvPicPr>
                  <p:nvPr/>
                </p:nvPicPr>
                <p:blipFill>
                  <a:blip r:embed="rId6" cstate="print"/>
                  <a:srcRect/>
                  <a:stretch>
                    <a:fillRect/>
                  </a:stretch>
                </p:blipFill>
                <p:spPr bwMode="auto">
                  <a:xfrm>
                    <a:off x="5531849" y="1485941"/>
                    <a:ext cx="612000" cy="39385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</a:ln>
                </p:spPr>
              </p:pic>
              <p:grpSp>
                <p:nvGrpSpPr>
                  <p:cNvPr id="30" name="Skupina 93"/>
                  <p:cNvGrpSpPr>
                    <a:grpSpLocks noChangeAspect="1"/>
                  </p:cNvGrpSpPr>
                  <p:nvPr/>
                </p:nvGrpSpPr>
                <p:grpSpPr>
                  <a:xfrm>
                    <a:off x="5814012" y="1365494"/>
                    <a:ext cx="51014" cy="124988"/>
                    <a:chOff x="9828584" y="4075139"/>
                    <a:chExt cx="75777" cy="169277"/>
                  </a:xfrm>
                </p:grpSpPr>
                <p:cxnSp>
                  <p:nvCxnSpPr>
                    <p:cNvPr id="267" name="Přímá spojnice 94"/>
                    <p:cNvCxnSpPr/>
                    <p:nvPr/>
                  </p:nvCxnSpPr>
                  <p:spPr>
                    <a:xfrm>
                      <a:off x="9828584" y="4075139"/>
                      <a:ext cx="0" cy="169277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9" name="Přímá spojnice 95"/>
                    <p:cNvCxnSpPr/>
                    <p:nvPr/>
                  </p:nvCxnSpPr>
                  <p:spPr>
                    <a:xfrm>
                      <a:off x="9904361" y="4075139"/>
                      <a:ext cx="0" cy="169277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262" name="Přímá spojnice 91"/>
                <p:cNvCxnSpPr/>
                <p:nvPr/>
              </p:nvCxnSpPr>
              <p:spPr>
                <a:xfrm>
                  <a:off x="5839519" y="1501877"/>
                  <a:ext cx="0" cy="370805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60" name="Dvojitá šipka 259"/>
              <p:cNvSpPr/>
              <p:nvPr/>
            </p:nvSpPr>
            <p:spPr>
              <a:xfrm flipH="1">
                <a:off x="7020272" y="3140968"/>
                <a:ext cx="1080120" cy="360040"/>
              </a:xfrm>
              <a:prstGeom prst="chevr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58" name="Přímá spojovací šipka 257"/>
            <p:cNvCxnSpPr/>
            <p:nvPr/>
          </p:nvCxnSpPr>
          <p:spPr>
            <a:xfrm flipH="1">
              <a:off x="7236296" y="4698000"/>
              <a:ext cx="36004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Skupina 161"/>
          <p:cNvGrpSpPr>
            <a:grpSpLocks noChangeAspect="1"/>
          </p:cNvGrpSpPr>
          <p:nvPr/>
        </p:nvGrpSpPr>
        <p:grpSpPr>
          <a:xfrm>
            <a:off x="5364088" y="2852936"/>
            <a:ext cx="282849" cy="396000"/>
            <a:chOff x="1512000" y="4221088"/>
            <a:chExt cx="360000" cy="504016"/>
          </a:xfrm>
        </p:grpSpPr>
        <p:pic>
          <p:nvPicPr>
            <p:cNvPr id="163" name="Picture 2"/>
            <p:cNvPicPr preferRelativeResize="0"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2000" y="4365104"/>
              <a:ext cx="36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5" name="TextovéPole 164"/>
            <p:cNvSpPr txBox="1"/>
            <p:nvPr/>
          </p:nvSpPr>
          <p:spPr>
            <a:xfrm rot="10800000" flipH="1">
              <a:off x="1547664" y="4221088"/>
              <a:ext cx="288031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cs-CZ" sz="1600" b="1" dirty="0" smtClean="0"/>
                <a:t>…</a:t>
              </a:r>
              <a:endParaRPr lang="cs-CZ" sz="1600" b="1" dirty="0"/>
            </a:p>
          </p:txBody>
        </p:sp>
      </p:grpSp>
      <p:grpSp>
        <p:nvGrpSpPr>
          <p:cNvPr id="32" name="Skupina 166"/>
          <p:cNvGrpSpPr/>
          <p:nvPr/>
        </p:nvGrpSpPr>
        <p:grpSpPr>
          <a:xfrm>
            <a:off x="4499992" y="2420888"/>
            <a:ext cx="360000" cy="504016"/>
            <a:chOff x="1512000" y="4221088"/>
            <a:chExt cx="360000" cy="504016"/>
          </a:xfrm>
        </p:grpSpPr>
        <p:pic>
          <p:nvPicPr>
            <p:cNvPr id="168" name="Picture 2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2000" y="4365104"/>
              <a:ext cx="36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9" name="TextovéPole 168"/>
            <p:cNvSpPr txBox="1"/>
            <p:nvPr/>
          </p:nvSpPr>
          <p:spPr>
            <a:xfrm rot="10800000" flipH="1">
              <a:off x="1547664" y="4221088"/>
              <a:ext cx="288031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cs-CZ" sz="1600" b="1" dirty="0" smtClean="0"/>
                <a:t>…</a:t>
              </a:r>
              <a:endParaRPr lang="cs-CZ" sz="1600" b="1" dirty="0"/>
            </a:p>
          </p:txBody>
        </p:sp>
      </p:grpSp>
      <p:grpSp>
        <p:nvGrpSpPr>
          <p:cNvPr id="33" name="Skupina 171"/>
          <p:cNvGrpSpPr/>
          <p:nvPr/>
        </p:nvGrpSpPr>
        <p:grpSpPr>
          <a:xfrm>
            <a:off x="5148064" y="3645024"/>
            <a:ext cx="360000" cy="504016"/>
            <a:chOff x="1512000" y="4221088"/>
            <a:chExt cx="360000" cy="504016"/>
          </a:xfrm>
        </p:grpSpPr>
        <p:pic>
          <p:nvPicPr>
            <p:cNvPr id="178" name="Picture 2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2000" y="4365104"/>
              <a:ext cx="36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9" name="TextovéPole 178"/>
            <p:cNvSpPr txBox="1"/>
            <p:nvPr/>
          </p:nvSpPr>
          <p:spPr>
            <a:xfrm rot="10800000" flipH="1">
              <a:off x="1547664" y="4221088"/>
              <a:ext cx="288031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cs-CZ" sz="1600" b="1" dirty="0" smtClean="0"/>
                <a:t>…</a:t>
              </a:r>
              <a:endParaRPr lang="cs-CZ" sz="1600" b="1" dirty="0"/>
            </a:p>
          </p:txBody>
        </p:sp>
      </p:grpSp>
      <p:grpSp>
        <p:nvGrpSpPr>
          <p:cNvPr id="34" name="Skupina 179"/>
          <p:cNvGrpSpPr/>
          <p:nvPr/>
        </p:nvGrpSpPr>
        <p:grpSpPr>
          <a:xfrm>
            <a:off x="5004048" y="4149080"/>
            <a:ext cx="360000" cy="504016"/>
            <a:chOff x="1512000" y="4221088"/>
            <a:chExt cx="360000" cy="504016"/>
          </a:xfrm>
        </p:grpSpPr>
        <p:pic>
          <p:nvPicPr>
            <p:cNvPr id="182" name="Picture 2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2000" y="4365104"/>
              <a:ext cx="36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3" name="TextovéPole 182"/>
            <p:cNvSpPr txBox="1"/>
            <p:nvPr/>
          </p:nvSpPr>
          <p:spPr>
            <a:xfrm rot="10800000" flipH="1">
              <a:off x="1547664" y="4221088"/>
              <a:ext cx="288031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cs-CZ" sz="1600" b="1" dirty="0" smtClean="0"/>
                <a:t>…</a:t>
              </a:r>
              <a:endParaRPr lang="cs-CZ" sz="1600" b="1" dirty="0"/>
            </a:p>
          </p:txBody>
        </p:sp>
      </p:grpSp>
      <p:sp>
        <p:nvSpPr>
          <p:cNvPr id="184" name="AutoShape 69"/>
          <p:cNvSpPr>
            <a:spLocks noChangeArrowheads="1"/>
          </p:cNvSpPr>
          <p:nvPr/>
        </p:nvSpPr>
        <p:spPr bwMode="auto">
          <a:xfrm rot="19617509">
            <a:off x="5911980" y="3328821"/>
            <a:ext cx="228600" cy="228600"/>
          </a:xfrm>
          <a:prstGeom prst="flowChartSummingJunction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5" name="AutoShape 69"/>
          <p:cNvSpPr>
            <a:spLocks noChangeArrowheads="1"/>
          </p:cNvSpPr>
          <p:nvPr/>
        </p:nvSpPr>
        <p:spPr bwMode="auto">
          <a:xfrm rot="19617509">
            <a:off x="5911981" y="5921108"/>
            <a:ext cx="228600" cy="228600"/>
          </a:xfrm>
          <a:prstGeom prst="flowChartSummingJunction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35" name="Skupina 185"/>
          <p:cNvGrpSpPr>
            <a:grpSpLocks noChangeAspect="1"/>
          </p:cNvGrpSpPr>
          <p:nvPr/>
        </p:nvGrpSpPr>
        <p:grpSpPr>
          <a:xfrm>
            <a:off x="5292080" y="2852936"/>
            <a:ext cx="396000" cy="396000"/>
            <a:chOff x="5292080" y="3933056"/>
            <a:chExt cx="504056" cy="504056"/>
          </a:xfrm>
        </p:grpSpPr>
        <p:cxnSp>
          <p:nvCxnSpPr>
            <p:cNvPr id="187" name="Přímá spojovací čára 186"/>
            <p:cNvCxnSpPr/>
            <p:nvPr/>
          </p:nvCxnSpPr>
          <p:spPr>
            <a:xfrm>
              <a:off x="5292080" y="3933056"/>
              <a:ext cx="504056" cy="5040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Přímá spojovací čára 187"/>
            <p:cNvCxnSpPr/>
            <p:nvPr/>
          </p:nvCxnSpPr>
          <p:spPr>
            <a:xfrm flipH="1">
              <a:off x="5292080" y="3933056"/>
              <a:ext cx="504056" cy="5040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Skupina 174"/>
          <p:cNvGrpSpPr/>
          <p:nvPr/>
        </p:nvGrpSpPr>
        <p:grpSpPr>
          <a:xfrm>
            <a:off x="5292080" y="3284984"/>
            <a:ext cx="291375" cy="246986"/>
            <a:chOff x="3658046" y="2033800"/>
            <a:chExt cx="291375" cy="246986"/>
          </a:xfrm>
        </p:grpSpPr>
        <p:pic>
          <p:nvPicPr>
            <p:cNvPr id="176" name="Picture 2" descr="D:\Učení\Materialy\!!situační značky\značky\mechanizovane kolove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58046" y="2093146"/>
              <a:ext cx="291375" cy="18764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</p:pic>
        <p:cxnSp>
          <p:nvCxnSpPr>
            <p:cNvPr id="177" name="Přímá spojnice 176"/>
            <p:cNvCxnSpPr/>
            <p:nvPr/>
          </p:nvCxnSpPr>
          <p:spPr>
            <a:xfrm>
              <a:off x="3803733" y="2033800"/>
              <a:ext cx="0" cy="5927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Skupina 188"/>
          <p:cNvGrpSpPr/>
          <p:nvPr/>
        </p:nvGrpSpPr>
        <p:grpSpPr>
          <a:xfrm rot="810736" flipV="1">
            <a:off x="4667557" y="3138678"/>
            <a:ext cx="629475" cy="276139"/>
            <a:chOff x="3707904" y="2461437"/>
            <a:chExt cx="587649" cy="175475"/>
          </a:xfrm>
        </p:grpSpPr>
        <p:sp>
          <p:nvSpPr>
            <p:cNvPr id="190" name="Volný tvar 189"/>
            <p:cNvSpPr/>
            <p:nvPr/>
          </p:nvSpPr>
          <p:spPr>
            <a:xfrm>
              <a:off x="3817088" y="2461437"/>
              <a:ext cx="478465" cy="58479"/>
            </a:xfrm>
            <a:custGeom>
              <a:avLst/>
              <a:gdLst>
                <a:gd name="connsiteX0" fmla="*/ 478465 w 478465"/>
                <a:gd name="connsiteY0" fmla="*/ 26582 h 58479"/>
                <a:gd name="connsiteX1" fmla="*/ 212652 w 478465"/>
                <a:gd name="connsiteY1" fmla="*/ 5316 h 58479"/>
                <a:gd name="connsiteX2" fmla="*/ 0 w 478465"/>
                <a:gd name="connsiteY2" fmla="*/ 58479 h 58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8465" h="58479">
                  <a:moveTo>
                    <a:pt x="478465" y="26582"/>
                  </a:moveTo>
                  <a:cubicBezTo>
                    <a:pt x="385430" y="13291"/>
                    <a:pt x="292396" y="0"/>
                    <a:pt x="212652" y="5316"/>
                  </a:cubicBezTo>
                  <a:cubicBezTo>
                    <a:pt x="132908" y="10632"/>
                    <a:pt x="66454" y="34555"/>
                    <a:pt x="0" y="58479"/>
                  </a:cubicBezTo>
                </a:path>
              </a:pathLst>
            </a:cu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91" name="Přímá spojovací šipka 190"/>
            <p:cNvCxnSpPr/>
            <p:nvPr/>
          </p:nvCxnSpPr>
          <p:spPr>
            <a:xfrm flipH="1">
              <a:off x="3707904" y="2564904"/>
              <a:ext cx="72008" cy="7200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1" name="Skupina 250"/>
          <p:cNvGrpSpPr/>
          <p:nvPr/>
        </p:nvGrpSpPr>
        <p:grpSpPr>
          <a:xfrm>
            <a:off x="5171360" y="2641296"/>
            <a:ext cx="1852255" cy="447276"/>
            <a:chOff x="5171360" y="2641296"/>
            <a:chExt cx="1852255" cy="447276"/>
          </a:xfrm>
        </p:grpSpPr>
        <p:grpSp>
          <p:nvGrpSpPr>
            <p:cNvPr id="38" name="Skupina 191"/>
            <p:cNvGrpSpPr/>
            <p:nvPr/>
          </p:nvGrpSpPr>
          <p:grpSpPr>
            <a:xfrm>
              <a:off x="6516216" y="2708920"/>
              <a:ext cx="507399" cy="379652"/>
              <a:chOff x="5364088" y="2780928"/>
              <a:chExt cx="507399" cy="379652"/>
            </a:xfrm>
          </p:grpSpPr>
          <p:grpSp>
            <p:nvGrpSpPr>
              <p:cNvPr id="40" name="Skupina 177"/>
              <p:cNvGrpSpPr/>
              <p:nvPr/>
            </p:nvGrpSpPr>
            <p:grpSpPr>
              <a:xfrm>
                <a:off x="5580112" y="2780928"/>
                <a:ext cx="291375" cy="246986"/>
                <a:chOff x="3658046" y="2033800"/>
                <a:chExt cx="291375" cy="246986"/>
              </a:xfrm>
            </p:grpSpPr>
            <p:pic>
              <p:nvPicPr>
                <p:cNvPr id="197" name="Picture 2" descr="D:\Učení\Materialy\!!situační značky\značky\mechanizovane kolove.jp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3658046" y="2093146"/>
                  <a:ext cx="291375" cy="1876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</p:pic>
            <p:cxnSp>
              <p:nvCxnSpPr>
                <p:cNvPr id="198" name="Přímá spojnice 179"/>
                <p:cNvCxnSpPr/>
                <p:nvPr/>
              </p:nvCxnSpPr>
              <p:spPr>
                <a:xfrm>
                  <a:off x="3803733" y="2033800"/>
                  <a:ext cx="0" cy="5927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Skupina 78"/>
              <p:cNvGrpSpPr/>
              <p:nvPr/>
            </p:nvGrpSpPr>
            <p:grpSpPr>
              <a:xfrm>
                <a:off x="5364088" y="3068960"/>
                <a:ext cx="327257" cy="91620"/>
                <a:chOff x="3419872" y="5013176"/>
                <a:chExt cx="576064" cy="288032"/>
              </a:xfrm>
            </p:grpSpPr>
            <p:cxnSp>
              <p:nvCxnSpPr>
                <p:cNvPr id="195" name="Přímá spojovací čára 194"/>
                <p:cNvCxnSpPr/>
                <p:nvPr/>
              </p:nvCxnSpPr>
              <p:spPr>
                <a:xfrm>
                  <a:off x="3995936" y="5013176"/>
                  <a:ext cx="0" cy="288032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Přímá spojovací šipka 195"/>
                <p:cNvCxnSpPr/>
                <p:nvPr/>
              </p:nvCxnSpPr>
              <p:spPr>
                <a:xfrm flipH="1" flipV="1">
                  <a:off x="3419872" y="5157192"/>
                  <a:ext cx="576064" cy="144016"/>
                </a:xfrm>
                <a:prstGeom prst="straightConnector1">
                  <a:avLst/>
                </a:prstGeom>
                <a:ln w="2222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3" name="Skupina 198"/>
            <p:cNvGrpSpPr/>
            <p:nvPr/>
          </p:nvGrpSpPr>
          <p:grpSpPr>
            <a:xfrm rot="810736" flipV="1">
              <a:off x="5171360" y="2641296"/>
              <a:ext cx="1301393" cy="262789"/>
              <a:chOff x="3707904" y="2461437"/>
              <a:chExt cx="587649" cy="175475"/>
            </a:xfrm>
          </p:grpSpPr>
          <p:sp>
            <p:nvSpPr>
              <p:cNvPr id="200" name="Volný tvar 199"/>
              <p:cNvSpPr/>
              <p:nvPr/>
            </p:nvSpPr>
            <p:spPr>
              <a:xfrm>
                <a:off x="3817088" y="2461437"/>
                <a:ext cx="478465" cy="58479"/>
              </a:xfrm>
              <a:custGeom>
                <a:avLst/>
                <a:gdLst>
                  <a:gd name="connsiteX0" fmla="*/ 478465 w 478465"/>
                  <a:gd name="connsiteY0" fmla="*/ 26582 h 58479"/>
                  <a:gd name="connsiteX1" fmla="*/ 212652 w 478465"/>
                  <a:gd name="connsiteY1" fmla="*/ 5316 h 58479"/>
                  <a:gd name="connsiteX2" fmla="*/ 0 w 478465"/>
                  <a:gd name="connsiteY2" fmla="*/ 58479 h 58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78465" h="58479">
                    <a:moveTo>
                      <a:pt x="478465" y="26582"/>
                    </a:moveTo>
                    <a:cubicBezTo>
                      <a:pt x="385430" y="13291"/>
                      <a:pt x="292396" y="0"/>
                      <a:pt x="212652" y="5316"/>
                    </a:cubicBezTo>
                    <a:cubicBezTo>
                      <a:pt x="132908" y="10632"/>
                      <a:pt x="66454" y="34555"/>
                      <a:pt x="0" y="58479"/>
                    </a:cubicBezTo>
                  </a:path>
                </a:pathLst>
              </a:cu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201" name="Přímá spojovací šipka 200"/>
              <p:cNvCxnSpPr/>
              <p:nvPr/>
            </p:nvCxnSpPr>
            <p:spPr>
              <a:xfrm flipH="1">
                <a:off x="3707904" y="2564904"/>
                <a:ext cx="72008" cy="7200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02" name="TextovéPole 201"/>
          <p:cNvSpPr txBox="1"/>
          <p:nvPr/>
        </p:nvSpPr>
        <p:spPr>
          <a:xfrm>
            <a:off x="6876256" y="2996952"/>
            <a:ext cx="432048" cy="246221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RES</a:t>
            </a:r>
            <a:endParaRPr lang="cs-CZ" sz="1000" dirty="0"/>
          </a:p>
        </p:txBody>
      </p:sp>
      <p:grpSp>
        <p:nvGrpSpPr>
          <p:cNvPr id="46" name="Skupina 168"/>
          <p:cNvGrpSpPr/>
          <p:nvPr/>
        </p:nvGrpSpPr>
        <p:grpSpPr>
          <a:xfrm>
            <a:off x="4572000" y="4005064"/>
            <a:ext cx="291375" cy="246986"/>
            <a:chOff x="3658046" y="2033800"/>
            <a:chExt cx="291375" cy="246986"/>
          </a:xfrm>
        </p:grpSpPr>
        <p:pic>
          <p:nvPicPr>
            <p:cNvPr id="170" name="Picture 2" descr="D:\Učení\Materialy\!!situační značky\značky\mechanizovane kolove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58046" y="2093146"/>
              <a:ext cx="291375" cy="18764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</p:pic>
        <p:cxnSp>
          <p:nvCxnSpPr>
            <p:cNvPr id="171" name="Přímá spojnice 170"/>
            <p:cNvCxnSpPr/>
            <p:nvPr/>
          </p:nvCxnSpPr>
          <p:spPr>
            <a:xfrm>
              <a:off x="3803733" y="2033800"/>
              <a:ext cx="0" cy="5927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Skupina 203"/>
          <p:cNvGrpSpPr>
            <a:grpSpLocks noChangeAspect="1"/>
          </p:cNvGrpSpPr>
          <p:nvPr/>
        </p:nvGrpSpPr>
        <p:grpSpPr>
          <a:xfrm>
            <a:off x="5148064" y="3789040"/>
            <a:ext cx="396000" cy="396000"/>
            <a:chOff x="5292080" y="3933056"/>
            <a:chExt cx="504056" cy="504056"/>
          </a:xfrm>
        </p:grpSpPr>
        <p:cxnSp>
          <p:nvCxnSpPr>
            <p:cNvPr id="205" name="Přímá spojovací čára 204"/>
            <p:cNvCxnSpPr/>
            <p:nvPr/>
          </p:nvCxnSpPr>
          <p:spPr>
            <a:xfrm>
              <a:off x="5292080" y="3933056"/>
              <a:ext cx="504056" cy="5040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Přímá spojovací čára 208"/>
            <p:cNvCxnSpPr/>
            <p:nvPr/>
          </p:nvCxnSpPr>
          <p:spPr>
            <a:xfrm flipH="1">
              <a:off x="5292080" y="3933056"/>
              <a:ext cx="504056" cy="5040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Skupina 216"/>
          <p:cNvGrpSpPr/>
          <p:nvPr/>
        </p:nvGrpSpPr>
        <p:grpSpPr>
          <a:xfrm>
            <a:off x="5940152" y="4293096"/>
            <a:ext cx="507399" cy="379652"/>
            <a:chOff x="5364088" y="2780928"/>
            <a:chExt cx="507399" cy="379652"/>
          </a:xfrm>
        </p:grpSpPr>
        <p:grpSp>
          <p:nvGrpSpPr>
            <p:cNvPr id="49" name="Skupina 177"/>
            <p:cNvGrpSpPr/>
            <p:nvPr/>
          </p:nvGrpSpPr>
          <p:grpSpPr>
            <a:xfrm>
              <a:off x="5580112" y="2780928"/>
              <a:ext cx="291375" cy="246986"/>
              <a:chOff x="3658046" y="2033800"/>
              <a:chExt cx="291375" cy="246986"/>
            </a:xfrm>
          </p:grpSpPr>
          <p:pic>
            <p:nvPicPr>
              <p:cNvPr id="271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658046" y="2093146"/>
                <a:ext cx="291375" cy="1876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cxnSp>
            <p:nvCxnSpPr>
              <p:cNvPr id="272" name="Přímá spojnice 179"/>
              <p:cNvCxnSpPr/>
              <p:nvPr/>
            </p:nvCxnSpPr>
            <p:spPr>
              <a:xfrm>
                <a:off x="3803733" y="2033800"/>
                <a:ext cx="0" cy="5927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Skupina 78"/>
            <p:cNvGrpSpPr/>
            <p:nvPr/>
          </p:nvGrpSpPr>
          <p:grpSpPr>
            <a:xfrm>
              <a:off x="5364088" y="3068960"/>
              <a:ext cx="327257" cy="91620"/>
              <a:chOff x="3419872" y="5013176"/>
              <a:chExt cx="576064" cy="288032"/>
            </a:xfrm>
          </p:grpSpPr>
          <p:cxnSp>
            <p:nvCxnSpPr>
              <p:cNvPr id="239" name="Přímá spojovací čára 238"/>
              <p:cNvCxnSpPr/>
              <p:nvPr/>
            </p:nvCxnSpPr>
            <p:spPr>
              <a:xfrm>
                <a:off x="3995936" y="5013176"/>
                <a:ext cx="0" cy="288032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Přímá spojovací šipka 255"/>
              <p:cNvCxnSpPr/>
              <p:nvPr/>
            </p:nvCxnSpPr>
            <p:spPr>
              <a:xfrm flipH="1" flipV="1">
                <a:off x="3419872" y="5157192"/>
                <a:ext cx="576064" cy="144016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78" name="Obdélník 277"/>
          <p:cNvSpPr/>
          <p:nvPr/>
        </p:nvSpPr>
        <p:spPr>
          <a:xfrm>
            <a:off x="179512" y="548680"/>
            <a:ext cx="8784976" cy="92333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pPr algn="ctr"/>
            <a:r>
              <a:rPr lang="cs-CZ" dirty="0" smtClean="0"/>
              <a:t>Druhý sled (záloha) se zasazuje do boje podle situace buď vzniklou </a:t>
            </a:r>
            <a:r>
              <a:rPr lang="cs-CZ" b="1" dirty="0" smtClean="0"/>
              <a:t>mezerou v bojové sestavě, nebo na odkrytém boku, nebo překročením jednotek v dotyku </a:t>
            </a:r>
            <a:r>
              <a:rPr lang="cs-CZ" dirty="0" smtClean="0"/>
              <a:t>na tom směru, kde se projeví největší úspěch.</a:t>
            </a:r>
            <a:endParaRPr lang="cs-CZ" dirty="0"/>
          </a:p>
        </p:txBody>
      </p:sp>
      <p:grpSp>
        <p:nvGrpSpPr>
          <p:cNvPr id="51" name="Skupina 149"/>
          <p:cNvGrpSpPr/>
          <p:nvPr/>
        </p:nvGrpSpPr>
        <p:grpSpPr>
          <a:xfrm rot="1637634">
            <a:off x="2483768" y="2204864"/>
            <a:ext cx="400280" cy="886268"/>
            <a:chOff x="1249481" y="2814442"/>
            <a:chExt cx="400280" cy="886268"/>
          </a:xfrm>
        </p:grpSpPr>
        <p:sp>
          <p:nvSpPr>
            <p:cNvPr id="287" name="Line 6"/>
            <p:cNvSpPr>
              <a:spLocks noChangeShapeType="1"/>
            </p:cNvSpPr>
            <p:nvPr/>
          </p:nvSpPr>
          <p:spPr bwMode="auto">
            <a:xfrm flipH="1" flipV="1">
              <a:off x="1402931" y="2814442"/>
              <a:ext cx="246830" cy="84710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88" name="Line 6"/>
            <p:cNvSpPr>
              <a:spLocks noChangeShapeType="1"/>
            </p:cNvSpPr>
            <p:nvPr/>
          </p:nvSpPr>
          <p:spPr bwMode="auto">
            <a:xfrm flipV="1">
              <a:off x="1249481" y="2822135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89" name="Line 6"/>
            <p:cNvSpPr>
              <a:spLocks noChangeShapeType="1"/>
            </p:cNvSpPr>
            <p:nvPr/>
          </p:nvSpPr>
          <p:spPr bwMode="auto">
            <a:xfrm flipV="1">
              <a:off x="1496311" y="3651391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52" name="Skupina 149"/>
          <p:cNvGrpSpPr/>
          <p:nvPr/>
        </p:nvGrpSpPr>
        <p:grpSpPr>
          <a:xfrm>
            <a:off x="2483768" y="3933056"/>
            <a:ext cx="400280" cy="814260"/>
            <a:chOff x="1249481" y="2814442"/>
            <a:chExt cx="400280" cy="886268"/>
          </a:xfrm>
        </p:grpSpPr>
        <p:sp>
          <p:nvSpPr>
            <p:cNvPr id="291" name="Line 6"/>
            <p:cNvSpPr>
              <a:spLocks noChangeShapeType="1"/>
            </p:cNvSpPr>
            <p:nvPr/>
          </p:nvSpPr>
          <p:spPr bwMode="auto">
            <a:xfrm flipH="1" flipV="1">
              <a:off x="1402931" y="2814442"/>
              <a:ext cx="246830" cy="84710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92" name="Line 6"/>
            <p:cNvSpPr>
              <a:spLocks noChangeShapeType="1"/>
            </p:cNvSpPr>
            <p:nvPr/>
          </p:nvSpPr>
          <p:spPr bwMode="auto">
            <a:xfrm flipV="1">
              <a:off x="1249481" y="2822135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93" name="Line 6"/>
            <p:cNvSpPr>
              <a:spLocks noChangeShapeType="1"/>
            </p:cNvSpPr>
            <p:nvPr/>
          </p:nvSpPr>
          <p:spPr bwMode="auto">
            <a:xfrm flipV="1">
              <a:off x="1496311" y="3651391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54" name="Skupina 149"/>
          <p:cNvGrpSpPr/>
          <p:nvPr/>
        </p:nvGrpSpPr>
        <p:grpSpPr>
          <a:xfrm rot="2167547">
            <a:off x="2634533" y="5622032"/>
            <a:ext cx="400280" cy="886268"/>
            <a:chOff x="1249481" y="2814442"/>
            <a:chExt cx="400280" cy="886268"/>
          </a:xfrm>
        </p:grpSpPr>
        <p:sp>
          <p:nvSpPr>
            <p:cNvPr id="295" name="Line 6"/>
            <p:cNvSpPr>
              <a:spLocks noChangeShapeType="1"/>
            </p:cNvSpPr>
            <p:nvPr/>
          </p:nvSpPr>
          <p:spPr bwMode="auto">
            <a:xfrm flipH="1" flipV="1">
              <a:off x="1402931" y="2814442"/>
              <a:ext cx="246830" cy="84710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96" name="Line 6"/>
            <p:cNvSpPr>
              <a:spLocks noChangeShapeType="1"/>
            </p:cNvSpPr>
            <p:nvPr/>
          </p:nvSpPr>
          <p:spPr bwMode="auto">
            <a:xfrm flipV="1">
              <a:off x="1249481" y="2822135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97" name="Line 6"/>
            <p:cNvSpPr>
              <a:spLocks noChangeShapeType="1"/>
            </p:cNvSpPr>
            <p:nvPr/>
          </p:nvSpPr>
          <p:spPr bwMode="auto">
            <a:xfrm flipV="1">
              <a:off x="1496311" y="3651391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55" name="Skupina 310"/>
          <p:cNvGrpSpPr/>
          <p:nvPr/>
        </p:nvGrpSpPr>
        <p:grpSpPr>
          <a:xfrm>
            <a:off x="2915816" y="2636912"/>
            <a:ext cx="1512168" cy="333553"/>
            <a:chOff x="2843808" y="2636912"/>
            <a:chExt cx="1512168" cy="333553"/>
          </a:xfrm>
        </p:grpSpPr>
        <p:grpSp>
          <p:nvGrpSpPr>
            <p:cNvPr id="56" name="Skupina 243"/>
            <p:cNvGrpSpPr/>
            <p:nvPr/>
          </p:nvGrpSpPr>
          <p:grpSpPr>
            <a:xfrm>
              <a:off x="2843808" y="2636912"/>
              <a:ext cx="1512168" cy="333553"/>
              <a:chOff x="6156176" y="2276872"/>
              <a:chExt cx="1512168" cy="333553"/>
            </a:xfrm>
          </p:grpSpPr>
          <p:sp>
            <p:nvSpPr>
              <p:cNvPr id="248" name="Pětiúhelník 247"/>
              <p:cNvSpPr/>
              <p:nvPr/>
            </p:nvSpPr>
            <p:spPr>
              <a:xfrm flipH="1">
                <a:off x="6732240" y="2276872"/>
                <a:ext cx="936104" cy="288032"/>
              </a:xfrm>
              <a:prstGeom prst="homePlat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 smtClean="0"/>
              </a:p>
              <a:p>
                <a:pPr algn="ctr"/>
                <a:endParaRPr lang="cs-CZ" dirty="0"/>
              </a:p>
            </p:txBody>
          </p:sp>
          <p:grpSp>
            <p:nvGrpSpPr>
              <p:cNvPr id="57" name="Group 56"/>
              <p:cNvGrpSpPr>
                <a:grpSpLocks/>
              </p:cNvGrpSpPr>
              <p:nvPr/>
            </p:nvGrpSpPr>
            <p:grpSpPr bwMode="auto">
              <a:xfrm rot="10800000">
                <a:off x="6156176" y="2276872"/>
                <a:ext cx="575445" cy="333553"/>
                <a:chOff x="1039" y="3841"/>
                <a:chExt cx="374" cy="129"/>
              </a:xfrm>
              <a:effectLst>
                <a:outerShdw blurRad="50800" dist="50800" dir="5400000" algn="ctr" rotWithShape="0">
                  <a:schemeClr val="bg1"/>
                </a:outerShdw>
              </a:effectLst>
            </p:grpSpPr>
            <p:sp>
              <p:nvSpPr>
                <p:cNvPr id="252" name="Line 57"/>
                <p:cNvSpPr>
                  <a:spLocks noChangeAspect="1" noChangeShapeType="1"/>
                </p:cNvSpPr>
                <p:nvPr/>
              </p:nvSpPr>
              <p:spPr bwMode="auto">
                <a:xfrm>
                  <a:off x="1039" y="3906"/>
                  <a:ext cx="33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53" name="Freeform 58"/>
                <p:cNvSpPr>
                  <a:spLocks noChangeAspect="1"/>
                </p:cNvSpPr>
                <p:nvPr/>
              </p:nvSpPr>
              <p:spPr bwMode="auto">
                <a:xfrm>
                  <a:off x="1298" y="3841"/>
                  <a:ext cx="115" cy="64"/>
                </a:xfrm>
                <a:custGeom>
                  <a:avLst/>
                  <a:gdLst>
                    <a:gd name="T0" fmla="*/ 0 w 1511"/>
                    <a:gd name="T1" fmla="*/ 0 h 1373"/>
                    <a:gd name="T2" fmla="*/ 0 w 1511"/>
                    <a:gd name="T3" fmla="*/ 0 h 1373"/>
                    <a:gd name="T4" fmla="*/ 0 w 1511"/>
                    <a:gd name="T5" fmla="*/ 0 h 1373"/>
                    <a:gd name="T6" fmla="*/ 0 60000 65536"/>
                    <a:gd name="T7" fmla="*/ 0 60000 65536"/>
                    <a:gd name="T8" fmla="*/ 0 60000 65536"/>
                    <a:gd name="T9" fmla="*/ 0 w 1511"/>
                    <a:gd name="T10" fmla="*/ 0 h 1373"/>
                    <a:gd name="T11" fmla="*/ 1511 w 1511"/>
                    <a:gd name="T12" fmla="*/ 1373 h 137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511" h="1373">
                      <a:moveTo>
                        <a:pt x="0" y="445"/>
                      </a:moveTo>
                      <a:lnTo>
                        <a:pt x="0" y="0"/>
                      </a:lnTo>
                      <a:lnTo>
                        <a:pt x="1511" y="1373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54" name="Freeform 59"/>
                <p:cNvSpPr>
                  <a:spLocks noChangeAspect="1"/>
                </p:cNvSpPr>
                <p:nvPr/>
              </p:nvSpPr>
              <p:spPr bwMode="auto">
                <a:xfrm>
                  <a:off x="1298" y="3905"/>
                  <a:ext cx="115" cy="65"/>
                </a:xfrm>
                <a:custGeom>
                  <a:avLst/>
                  <a:gdLst>
                    <a:gd name="T0" fmla="*/ 0 w 1511"/>
                    <a:gd name="T1" fmla="*/ 0 h 1391"/>
                    <a:gd name="T2" fmla="*/ 0 w 1511"/>
                    <a:gd name="T3" fmla="*/ 0 h 1391"/>
                    <a:gd name="T4" fmla="*/ 0 w 1511"/>
                    <a:gd name="T5" fmla="*/ 0 h 1391"/>
                    <a:gd name="T6" fmla="*/ 0 60000 65536"/>
                    <a:gd name="T7" fmla="*/ 0 60000 65536"/>
                    <a:gd name="T8" fmla="*/ 0 60000 65536"/>
                    <a:gd name="T9" fmla="*/ 0 w 1511"/>
                    <a:gd name="T10" fmla="*/ 0 h 1391"/>
                    <a:gd name="T11" fmla="*/ 1511 w 1511"/>
                    <a:gd name="T12" fmla="*/ 1391 h 139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511" h="1391">
                      <a:moveTo>
                        <a:pt x="0" y="948"/>
                      </a:moveTo>
                      <a:lnTo>
                        <a:pt x="0" y="1391"/>
                      </a:lnTo>
                      <a:lnTo>
                        <a:pt x="1511" y="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55" name="Freeform 60"/>
                <p:cNvSpPr>
                  <a:spLocks noChangeAspect="1"/>
                </p:cNvSpPr>
                <p:nvPr/>
              </p:nvSpPr>
              <p:spPr bwMode="auto">
                <a:xfrm>
                  <a:off x="1298" y="3861"/>
                  <a:ext cx="81" cy="88"/>
                </a:xfrm>
                <a:custGeom>
                  <a:avLst/>
                  <a:gdLst>
                    <a:gd name="T0" fmla="*/ 0 w 1056"/>
                    <a:gd name="T1" fmla="*/ 0 h 1901"/>
                    <a:gd name="T2" fmla="*/ 0 w 1056"/>
                    <a:gd name="T3" fmla="*/ 0 h 1901"/>
                    <a:gd name="T4" fmla="*/ 0 w 1056"/>
                    <a:gd name="T5" fmla="*/ 0 h 1901"/>
                    <a:gd name="T6" fmla="*/ 0 60000 65536"/>
                    <a:gd name="T7" fmla="*/ 0 60000 65536"/>
                    <a:gd name="T8" fmla="*/ 0 60000 65536"/>
                    <a:gd name="T9" fmla="*/ 0 w 1056"/>
                    <a:gd name="T10" fmla="*/ 0 h 1901"/>
                    <a:gd name="T11" fmla="*/ 1056 w 1056"/>
                    <a:gd name="T12" fmla="*/ 1901 h 190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056" h="1901">
                      <a:moveTo>
                        <a:pt x="0" y="0"/>
                      </a:moveTo>
                      <a:lnTo>
                        <a:pt x="1056" y="944"/>
                      </a:lnTo>
                      <a:lnTo>
                        <a:pt x="0" y="1901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  <p:grpSp>
          <p:nvGrpSpPr>
            <p:cNvPr id="58" name="Skupina 167"/>
            <p:cNvGrpSpPr/>
            <p:nvPr/>
          </p:nvGrpSpPr>
          <p:grpSpPr>
            <a:xfrm>
              <a:off x="3599992" y="2636912"/>
              <a:ext cx="291375" cy="250728"/>
              <a:chOff x="3622142" y="2033800"/>
              <a:chExt cx="291375" cy="250728"/>
            </a:xfrm>
          </p:grpSpPr>
          <p:pic>
            <p:nvPicPr>
              <p:cNvPr id="299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622142" y="2096888"/>
                <a:ext cx="291375" cy="1876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cxnSp>
            <p:nvCxnSpPr>
              <p:cNvPr id="300" name="Přímá spojnice 165"/>
              <p:cNvCxnSpPr/>
              <p:nvPr/>
            </p:nvCxnSpPr>
            <p:spPr>
              <a:xfrm>
                <a:off x="3803733" y="2033800"/>
                <a:ext cx="0" cy="5927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Skupina 300"/>
            <p:cNvGrpSpPr>
              <a:grpSpLocks noChangeAspect="1"/>
            </p:cNvGrpSpPr>
            <p:nvPr/>
          </p:nvGrpSpPr>
          <p:grpSpPr>
            <a:xfrm>
              <a:off x="3995936" y="2636912"/>
              <a:ext cx="262068" cy="248020"/>
              <a:chOff x="6429585" y="4530110"/>
              <a:chExt cx="609600" cy="576925"/>
            </a:xfrm>
          </p:grpSpPr>
          <p:sp>
            <p:nvSpPr>
              <p:cNvPr id="302" name="TextovéPole 301"/>
              <p:cNvSpPr txBox="1"/>
              <p:nvPr/>
            </p:nvSpPr>
            <p:spPr>
              <a:xfrm rot="10800000">
                <a:off x="6516216" y="4530110"/>
                <a:ext cx="452101" cy="42955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cs-CZ" sz="1200" b="1" dirty="0" smtClean="0"/>
                  <a:t>…</a:t>
                </a:r>
                <a:endParaRPr lang="cs-CZ" sz="1200" b="1" dirty="0"/>
              </a:p>
            </p:txBody>
          </p:sp>
          <p:grpSp>
            <p:nvGrpSpPr>
              <p:cNvPr id="60" name="Skupina 38"/>
              <p:cNvGrpSpPr/>
              <p:nvPr/>
            </p:nvGrpSpPr>
            <p:grpSpPr>
              <a:xfrm>
                <a:off x="6429585" y="4726035"/>
                <a:ext cx="609600" cy="381000"/>
                <a:chOff x="6429585" y="4726035"/>
                <a:chExt cx="609600" cy="381000"/>
              </a:xfrm>
            </p:grpSpPr>
            <p:sp>
              <p:nvSpPr>
                <p:cNvPr id="307" name="Rectangle 7"/>
                <p:cNvSpPr>
                  <a:spLocks noChangeArrowheads="1"/>
                </p:cNvSpPr>
                <p:nvPr/>
              </p:nvSpPr>
              <p:spPr bwMode="auto">
                <a:xfrm>
                  <a:off x="6429585" y="4726035"/>
                  <a:ext cx="609600" cy="381000"/>
                </a:xfrm>
                <a:prstGeom prst="rect">
                  <a:avLst/>
                </a:prstGeom>
                <a:solidFill>
                  <a:srgbClr val="46D5E4"/>
                </a:solidFill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pPr algn="ctr" defTabSz="449263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en-US" sz="1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309" name="Přímá spojovací čára 308"/>
                <p:cNvCxnSpPr>
                  <a:stCxn id="307" idx="0"/>
                </p:cNvCxnSpPr>
                <p:nvPr/>
              </p:nvCxnSpPr>
              <p:spPr>
                <a:xfrm flipH="1">
                  <a:off x="6444208" y="4726035"/>
                  <a:ext cx="290177" cy="359149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0" name="Přímá spojovací čára 309"/>
                <p:cNvCxnSpPr>
                  <a:stCxn id="307" idx="0"/>
                </p:cNvCxnSpPr>
                <p:nvPr/>
              </p:nvCxnSpPr>
              <p:spPr>
                <a:xfrm>
                  <a:off x="6734385" y="4726035"/>
                  <a:ext cx="285887" cy="359149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61" name="Skupina 313"/>
          <p:cNvGrpSpPr>
            <a:grpSpLocks noChangeAspect="1"/>
          </p:cNvGrpSpPr>
          <p:nvPr/>
        </p:nvGrpSpPr>
        <p:grpSpPr>
          <a:xfrm>
            <a:off x="5364088" y="5085184"/>
            <a:ext cx="396000" cy="396000"/>
            <a:chOff x="5292080" y="3933056"/>
            <a:chExt cx="504056" cy="504056"/>
          </a:xfrm>
        </p:grpSpPr>
        <p:cxnSp>
          <p:nvCxnSpPr>
            <p:cNvPr id="316" name="Přímá spojovací čára 315"/>
            <p:cNvCxnSpPr/>
            <p:nvPr/>
          </p:nvCxnSpPr>
          <p:spPr>
            <a:xfrm>
              <a:off x="5292080" y="3933056"/>
              <a:ext cx="504056" cy="5040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Přímá spojovací čára 320"/>
            <p:cNvCxnSpPr/>
            <p:nvPr/>
          </p:nvCxnSpPr>
          <p:spPr>
            <a:xfrm flipH="1">
              <a:off x="5292080" y="3933056"/>
              <a:ext cx="504056" cy="5040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Skupina 349"/>
          <p:cNvGrpSpPr/>
          <p:nvPr/>
        </p:nvGrpSpPr>
        <p:grpSpPr>
          <a:xfrm>
            <a:off x="3347864" y="4941168"/>
            <a:ext cx="1371495" cy="246986"/>
            <a:chOff x="3347864" y="5157192"/>
            <a:chExt cx="1371495" cy="246986"/>
          </a:xfrm>
        </p:grpSpPr>
        <p:grpSp>
          <p:nvGrpSpPr>
            <p:cNvPr id="63" name="Skupina 167"/>
            <p:cNvGrpSpPr/>
            <p:nvPr/>
          </p:nvGrpSpPr>
          <p:grpSpPr>
            <a:xfrm>
              <a:off x="4427984" y="5157192"/>
              <a:ext cx="291375" cy="246986"/>
              <a:chOff x="3658046" y="2033800"/>
              <a:chExt cx="291375" cy="246986"/>
            </a:xfrm>
          </p:grpSpPr>
          <p:pic>
            <p:nvPicPr>
              <p:cNvPr id="164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658046" y="2093146"/>
                <a:ext cx="291375" cy="1876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cxnSp>
            <p:nvCxnSpPr>
              <p:cNvPr id="166" name="Přímá spojnice 165"/>
              <p:cNvCxnSpPr/>
              <p:nvPr/>
            </p:nvCxnSpPr>
            <p:spPr>
              <a:xfrm>
                <a:off x="3803733" y="2033800"/>
                <a:ext cx="0" cy="5927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6" name="Přímá spojovací šipka 325"/>
            <p:cNvCxnSpPr/>
            <p:nvPr/>
          </p:nvCxnSpPr>
          <p:spPr>
            <a:xfrm flipH="1">
              <a:off x="3347864" y="5301208"/>
              <a:ext cx="108012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Skupina 331"/>
          <p:cNvGrpSpPr/>
          <p:nvPr/>
        </p:nvGrpSpPr>
        <p:grpSpPr>
          <a:xfrm>
            <a:off x="3419872" y="5301208"/>
            <a:ext cx="1944216" cy="360040"/>
            <a:chOff x="6804248" y="4509120"/>
            <a:chExt cx="1944216" cy="360040"/>
          </a:xfrm>
        </p:grpSpPr>
        <p:grpSp>
          <p:nvGrpSpPr>
            <p:cNvPr id="65" name="Skupina 292"/>
            <p:cNvGrpSpPr/>
            <p:nvPr/>
          </p:nvGrpSpPr>
          <p:grpSpPr>
            <a:xfrm>
              <a:off x="7668344" y="4509120"/>
              <a:ext cx="1080120" cy="360040"/>
              <a:chOff x="7020272" y="3140968"/>
              <a:chExt cx="1080120" cy="360040"/>
            </a:xfrm>
          </p:grpSpPr>
          <p:grpSp>
            <p:nvGrpSpPr>
              <p:cNvPr id="66" name="Skupina 89"/>
              <p:cNvGrpSpPr>
                <a:grpSpLocks noChangeAspect="1"/>
              </p:cNvGrpSpPr>
              <p:nvPr/>
            </p:nvGrpSpPr>
            <p:grpSpPr>
              <a:xfrm>
                <a:off x="7369563" y="3175612"/>
                <a:ext cx="299873" cy="252000"/>
                <a:chOff x="5531849" y="1365494"/>
                <a:chExt cx="612000" cy="514298"/>
              </a:xfrm>
            </p:grpSpPr>
            <p:grpSp>
              <p:nvGrpSpPr>
                <p:cNvPr id="67" name="Skupina 90"/>
                <p:cNvGrpSpPr/>
                <p:nvPr/>
              </p:nvGrpSpPr>
              <p:grpSpPr>
                <a:xfrm>
                  <a:off x="5531849" y="1365494"/>
                  <a:ext cx="612000" cy="514298"/>
                  <a:chOff x="5531849" y="1365494"/>
                  <a:chExt cx="612000" cy="514298"/>
                </a:xfrm>
              </p:grpSpPr>
              <p:pic>
                <p:nvPicPr>
                  <p:cNvPr id="343" name="Picture 4" descr="D:\Učení\Materialy\!!situační značky\pěší.jpg"/>
                  <p:cNvPicPr preferRelativeResize="0">
                    <a:picLocks noChangeAspect="1" noChangeArrowheads="1"/>
                  </p:cNvPicPr>
                  <p:nvPr/>
                </p:nvPicPr>
                <p:blipFill>
                  <a:blip r:embed="rId6" cstate="print"/>
                  <a:srcRect/>
                  <a:stretch>
                    <a:fillRect/>
                  </a:stretch>
                </p:blipFill>
                <p:spPr bwMode="auto">
                  <a:xfrm>
                    <a:off x="5531849" y="1485941"/>
                    <a:ext cx="612000" cy="39385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</a:ln>
                </p:spPr>
              </p:pic>
              <p:grpSp>
                <p:nvGrpSpPr>
                  <p:cNvPr id="68" name="Skupina 93"/>
                  <p:cNvGrpSpPr>
                    <a:grpSpLocks noChangeAspect="1"/>
                  </p:cNvGrpSpPr>
                  <p:nvPr/>
                </p:nvGrpSpPr>
                <p:grpSpPr>
                  <a:xfrm>
                    <a:off x="5814012" y="1365494"/>
                    <a:ext cx="51014" cy="124988"/>
                    <a:chOff x="9828584" y="4075139"/>
                    <a:chExt cx="75777" cy="169277"/>
                  </a:xfrm>
                </p:grpSpPr>
                <p:cxnSp>
                  <p:nvCxnSpPr>
                    <p:cNvPr id="345" name="Přímá spojnice 94"/>
                    <p:cNvCxnSpPr/>
                    <p:nvPr/>
                  </p:nvCxnSpPr>
                  <p:spPr>
                    <a:xfrm>
                      <a:off x="9828584" y="4075139"/>
                      <a:ext cx="0" cy="169277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6" name="Přímá spojnice 95"/>
                    <p:cNvCxnSpPr/>
                    <p:nvPr/>
                  </p:nvCxnSpPr>
                  <p:spPr>
                    <a:xfrm>
                      <a:off x="9904361" y="4075139"/>
                      <a:ext cx="0" cy="169277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342" name="Přímá spojnice 91"/>
                <p:cNvCxnSpPr/>
                <p:nvPr/>
              </p:nvCxnSpPr>
              <p:spPr>
                <a:xfrm>
                  <a:off x="5839519" y="1501877"/>
                  <a:ext cx="0" cy="370805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40" name="Dvojitá šipka 339"/>
              <p:cNvSpPr/>
              <p:nvPr/>
            </p:nvSpPr>
            <p:spPr>
              <a:xfrm flipH="1">
                <a:off x="7020272" y="3140968"/>
                <a:ext cx="1080120" cy="360040"/>
              </a:xfrm>
              <a:prstGeom prst="chevr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38" name="Přímá spojovací šipka 337"/>
            <p:cNvCxnSpPr/>
            <p:nvPr/>
          </p:nvCxnSpPr>
          <p:spPr>
            <a:xfrm flipH="1">
              <a:off x="6804248" y="4698000"/>
              <a:ext cx="792088" cy="27144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Skupina 346"/>
          <p:cNvGrpSpPr>
            <a:grpSpLocks noChangeAspect="1"/>
          </p:cNvGrpSpPr>
          <p:nvPr/>
        </p:nvGrpSpPr>
        <p:grpSpPr>
          <a:xfrm>
            <a:off x="5004048" y="4293096"/>
            <a:ext cx="396000" cy="396000"/>
            <a:chOff x="5292080" y="3933056"/>
            <a:chExt cx="504056" cy="504056"/>
          </a:xfrm>
        </p:grpSpPr>
        <p:cxnSp>
          <p:nvCxnSpPr>
            <p:cNvPr id="348" name="Přímá spojovací čára 347"/>
            <p:cNvCxnSpPr/>
            <p:nvPr/>
          </p:nvCxnSpPr>
          <p:spPr>
            <a:xfrm>
              <a:off x="5292080" y="3933056"/>
              <a:ext cx="504056" cy="5040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Přímá spojovací čára 348"/>
            <p:cNvCxnSpPr/>
            <p:nvPr/>
          </p:nvCxnSpPr>
          <p:spPr>
            <a:xfrm flipH="1">
              <a:off x="5292080" y="3933056"/>
              <a:ext cx="504056" cy="5040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Skupina 350"/>
          <p:cNvGrpSpPr/>
          <p:nvPr/>
        </p:nvGrpSpPr>
        <p:grpSpPr>
          <a:xfrm>
            <a:off x="2915816" y="4149080"/>
            <a:ext cx="795431" cy="246986"/>
            <a:chOff x="3923928" y="5157192"/>
            <a:chExt cx="795431" cy="246986"/>
          </a:xfrm>
        </p:grpSpPr>
        <p:grpSp>
          <p:nvGrpSpPr>
            <p:cNvPr id="71" name="Skupina 167"/>
            <p:cNvGrpSpPr/>
            <p:nvPr/>
          </p:nvGrpSpPr>
          <p:grpSpPr>
            <a:xfrm>
              <a:off x="4427984" y="5157192"/>
              <a:ext cx="291375" cy="246986"/>
              <a:chOff x="3658046" y="2033800"/>
              <a:chExt cx="291375" cy="246986"/>
            </a:xfrm>
          </p:grpSpPr>
          <p:pic>
            <p:nvPicPr>
              <p:cNvPr id="354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658046" y="2093146"/>
                <a:ext cx="291375" cy="1876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cxnSp>
            <p:nvCxnSpPr>
              <p:cNvPr id="355" name="Přímá spojnice 165"/>
              <p:cNvCxnSpPr/>
              <p:nvPr/>
            </p:nvCxnSpPr>
            <p:spPr>
              <a:xfrm>
                <a:off x="3803733" y="2033800"/>
                <a:ext cx="0" cy="5927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3" name="Přímá spojovací šipka 352"/>
            <p:cNvCxnSpPr/>
            <p:nvPr/>
          </p:nvCxnSpPr>
          <p:spPr>
            <a:xfrm flipH="1">
              <a:off x="3923928" y="5301208"/>
              <a:ext cx="504056" cy="0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Skupina 355"/>
          <p:cNvGrpSpPr/>
          <p:nvPr/>
        </p:nvGrpSpPr>
        <p:grpSpPr>
          <a:xfrm rot="810736" flipV="1">
            <a:off x="2435309" y="4794861"/>
            <a:ext cx="629475" cy="276139"/>
            <a:chOff x="3707904" y="2461437"/>
            <a:chExt cx="587649" cy="175475"/>
          </a:xfrm>
        </p:grpSpPr>
        <p:sp>
          <p:nvSpPr>
            <p:cNvPr id="357" name="Volný tvar 356"/>
            <p:cNvSpPr/>
            <p:nvPr/>
          </p:nvSpPr>
          <p:spPr>
            <a:xfrm>
              <a:off x="3817088" y="2461437"/>
              <a:ext cx="478465" cy="58479"/>
            </a:xfrm>
            <a:custGeom>
              <a:avLst/>
              <a:gdLst>
                <a:gd name="connsiteX0" fmla="*/ 478465 w 478465"/>
                <a:gd name="connsiteY0" fmla="*/ 26582 h 58479"/>
                <a:gd name="connsiteX1" fmla="*/ 212652 w 478465"/>
                <a:gd name="connsiteY1" fmla="*/ 5316 h 58479"/>
                <a:gd name="connsiteX2" fmla="*/ 0 w 478465"/>
                <a:gd name="connsiteY2" fmla="*/ 58479 h 58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8465" h="58479">
                  <a:moveTo>
                    <a:pt x="478465" y="26582"/>
                  </a:moveTo>
                  <a:cubicBezTo>
                    <a:pt x="385430" y="13291"/>
                    <a:pt x="292396" y="0"/>
                    <a:pt x="212652" y="5316"/>
                  </a:cubicBezTo>
                  <a:cubicBezTo>
                    <a:pt x="132908" y="10632"/>
                    <a:pt x="66454" y="34555"/>
                    <a:pt x="0" y="58479"/>
                  </a:cubicBezTo>
                </a:path>
              </a:pathLst>
            </a:cu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358" name="Přímá spojovací šipka 357"/>
            <p:cNvCxnSpPr/>
            <p:nvPr/>
          </p:nvCxnSpPr>
          <p:spPr>
            <a:xfrm flipH="1">
              <a:off x="3707904" y="2564904"/>
              <a:ext cx="72008" cy="7200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Skupina 149"/>
          <p:cNvGrpSpPr/>
          <p:nvPr/>
        </p:nvGrpSpPr>
        <p:grpSpPr>
          <a:xfrm rot="16200000">
            <a:off x="3230818" y="1745846"/>
            <a:ext cx="400280" cy="886268"/>
            <a:chOff x="1249481" y="2814442"/>
            <a:chExt cx="400280" cy="886268"/>
          </a:xfrm>
        </p:grpSpPr>
        <p:sp>
          <p:nvSpPr>
            <p:cNvPr id="374" name="Line 6"/>
            <p:cNvSpPr>
              <a:spLocks noChangeShapeType="1"/>
            </p:cNvSpPr>
            <p:nvPr/>
          </p:nvSpPr>
          <p:spPr bwMode="auto">
            <a:xfrm flipH="1" flipV="1">
              <a:off x="1402931" y="2814442"/>
              <a:ext cx="246830" cy="84710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75" name="Line 6"/>
            <p:cNvSpPr>
              <a:spLocks noChangeShapeType="1"/>
            </p:cNvSpPr>
            <p:nvPr/>
          </p:nvSpPr>
          <p:spPr bwMode="auto">
            <a:xfrm flipV="1">
              <a:off x="1249481" y="2822135"/>
              <a:ext cx="153450" cy="493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76" name="Line 6"/>
            <p:cNvSpPr>
              <a:spLocks noChangeShapeType="1"/>
            </p:cNvSpPr>
            <p:nvPr/>
          </p:nvSpPr>
          <p:spPr bwMode="auto">
            <a:xfrm flipV="1">
              <a:off x="1496311" y="3651391"/>
              <a:ext cx="153450" cy="493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57" name="Skupina 256"/>
          <p:cNvGrpSpPr/>
          <p:nvPr/>
        </p:nvGrpSpPr>
        <p:grpSpPr>
          <a:xfrm>
            <a:off x="3353746" y="2204864"/>
            <a:ext cx="1578294" cy="360040"/>
            <a:chOff x="3353746" y="2204864"/>
            <a:chExt cx="1578294" cy="360040"/>
          </a:xfrm>
        </p:grpSpPr>
        <p:grpSp>
          <p:nvGrpSpPr>
            <p:cNvPr id="4" name="Skupina 80"/>
            <p:cNvGrpSpPr>
              <a:grpSpLocks noChangeAspect="1"/>
            </p:cNvGrpSpPr>
            <p:nvPr/>
          </p:nvGrpSpPr>
          <p:grpSpPr>
            <a:xfrm>
              <a:off x="4176000" y="2232000"/>
              <a:ext cx="300527" cy="252000"/>
              <a:chOff x="4135762" y="1374282"/>
              <a:chExt cx="612000" cy="513181"/>
            </a:xfrm>
          </p:grpSpPr>
          <p:pic>
            <p:nvPicPr>
              <p:cNvPr id="82" name="Picture 4" descr="D:\Učení\Materialy\!!situační značky\značky\mechanizované výsadkové s org pr přepr.jpg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135762" y="1491463"/>
                <a:ext cx="612000" cy="396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grpSp>
            <p:nvGrpSpPr>
              <p:cNvPr id="5" name="Skupina 83"/>
              <p:cNvGrpSpPr>
                <a:grpSpLocks noChangeAspect="1"/>
              </p:cNvGrpSpPr>
              <p:nvPr/>
            </p:nvGrpSpPr>
            <p:grpSpPr>
              <a:xfrm>
                <a:off x="4416255" y="1374282"/>
                <a:ext cx="51014" cy="124988"/>
                <a:chOff x="9828584" y="4075139"/>
                <a:chExt cx="75777" cy="169277"/>
              </a:xfrm>
            </p:grpSpPr>
            <p:cxnSp>
              <p:nvCxnSpPr>
                <p:cNvPr id="85" name="Přímá spojnice 84"/>
                <p:cNvCxnSpPr/>
                <p:nvPr/>
              </p:nvCxnSpPr>
              <p:spPr>
                <a:xfrm>
                  <a:off x="9828584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Přímá spojnice 85"/>
                <p:cNvCxnSpPr/>
                <p:nvPr/>
              </p:nvCxnSpPr>
              <p:spPr>
                <a:xfrm>
                  <a:off x="9904361" y="4075139"/>
                  <a:ext cx="0" cy="16927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65" name="Dvojitá šipka 364"/>
            <p:cNvSpPr/>
            <p:nvPr/>
          </p:nvSpPr>
          <p:spPr>
            <a:xfrm flipH="1">
              <a:off x="3851920" y="2204864"/>
              <a:ext cx="1080120" cy="360040"/>
            </a:xfrm>
            <a:prstGeom prst="chevr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grpSp>
          <p:nvGrpSpPr>
            <p:cNvPr id="74" name="Skupina 376"/>
            <p:cNvGrpSpPr/>
            <p:nvPr/>
          </p:nvGrpSpPr>
          <p:grpSpPr>
            <a:xfrm rot="810736" flipV="1">
              <a:off x="3353746" y="2253893"/>
              <a:ext cx="431691" cy="101495"/>
              <a:chOff x="3707904" y="2461437"/>
              <a:chExt cx="587649" cy="175475"/>
            </a:xfrm>
          </p:grpSpPr>
          <p:sp>
            <p:nvSpPr>
              <p:cNvPr id="378" name="Volný tvar 377"/>
              <p:cNvSpPr/>
              <p:nvPr/>
            </p:nvSpPr>
            <p:spPr>
              <a:xfrm>
                <a:off x="3817088" y="2461437"/>
                <a:ext cx="478465" cy="58479"/>
              </a:xfrm>
              <a:custGeom>
                <a:avLst/>
                <a:gdLst>
                  <a:gd name="connsiteX0" fmla="*/ 478465 w 478465"/>
                  <a:gd name="connsiteY0" fmla="*/ 26582 h 58479"/>
                  <a:gd name="connsiteX1" fmla="*/ 212652 w 478465"/>
                  <a:gd name="connsiteY1" fmla="*/ 5316 h 58479"/>
                  <a:gd name="connsiteX2" fmla="*/ 0 w 478465"/>
                  <a:gd name="connsiteY2" fmla="*/ 58479 h 58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78465" h="58479">
                    <a:moveTo>
                      <a:pt x="478465" y="26582"/>
                    </a:moveTo>
                    <a:cubicBezTo>
                      <a:pt x="385430" y="13291"/>
                      <a:pt x="292396" y="0"/>
                      <a:pt x="212652" y="5316"/>
                    </a:cubicBezTo>
                    <a:cubicBezTo>
                      <a:pt x="132908" y="10632"/>
                      <a:pt x="66454" y="34555"/>
                      <a:pt x="0" y="58479"/>
                    </a:cubicBezTo>
                  </a:path>
                </a:pathLst>
              </a:cu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379" name="Přímá spojovací šipka 378"/>
              <p:cNvCxnSpPr/>
              <p:nvPr/>
            </p:nvCxnSpPr>
            <p:spPr>
              <a:xfrm flipH="1">
                <a:off x="3707904" y="2564904"/>
                <a:ext cx="72008" cy="7200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80" name="Přímá spojovací šipka 379"/>
          <p:cNvCxnSpPr/>
          <p:nvPr/>
        </p:nvCxnSpPr>
        <p:spPr>
          <a:xfrm flipH="1">
            <a:off x="1763688" y="2852936"/>
            <a:ext cx="864096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Přímá spojovací šipka 380"/>
          <p:cNvCxnSpPr/>
          <p:nvPr/>
        </p:nvCxnSpPr>
        <p:spPr>
          <a:xfrm flipH="1">
            <a:off x="3347864" y="3140968"/>
            <a:ext cx="504056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Skupina 149"/>
          <p:cNvGrpSpPr/>
          <p:nvPr/>
        </p:nvGrpSpPr>
        <p:grpSpPr>
          <a:xfrm>
            <a:off x="1187624" y="2924944"/>
            <a:ext cx="400280" cy="814260"/>
            <a:chOff x="1249481" y="2814442"/>
            <a:chExt cx="400280" cy="886268"/>
          </a:xfrm>
        </p:grpSpPr>
        <p:sp>
          <p:nvSpPr>
            <p:cNvPr id="384" name="Line 6"/>
            <p:cNvSpPr>
              <a:spLocks noChangeShapeType="1"/>
            </p:cNvSpPr>
            <p:nvPr/>
          </p:nvSpPr>
          <p:spPr bwMode="auto">
            <a:xfrm flipH="1" flipV="1">
              <a:off x="1402931" y="2814442"/>
              <a:ext cx="246830" cy="84710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85" name="Line 6"/>
            <p:cNvSpPr>
              <a:spLocks noChangeShapeType="1"/>
            </p:cNvSpPr>
            <p:nvPr/>
          </p:nvSpPr>
          <p:spPr bwMode="auto">
            <a:xfrm flipV="1">
              <a:off x="1249481" y="2822135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86" name="Line 6"/>
            <p:cNvSpPr>
              <a:spLocks noChangeShapeType="1"/>
            </p:cNvSpPr>
            <p:nvPr/>
          </p:nvSpPr>
          <p:spPr bwMode="auto">
            <a:xfrm flipV="1">
              <a:off x="1496311" y="3651391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76" name="Skupina 149"/>
          <p:cNvGrpSpPr/>
          <p:nvPr/>
        </p:nvGrpSpPr>
        <p:grpSpPr>
          <a:xfrm rot="8193287">
            <a:off x="3165709" y="5173417"/>
            <a:ext cx="400280" cy="886268"/>
            <a:chOff x="1249481" y="2814442"/>
            <a:chExt cx="400280" cy="886268"/>
          </a:xfrm>
        </p:grpSpPr>
        <p:sp>
          <p:nvSpPr>
            <p:cNvPr id="388" name="Line 6"/>
            <p:cNvSpPr>
              <a:spLocks noChangeShapeType="1"/>
            </p:cNvSpPr>
            <p:nvPr/>
          </p:nvSpPr>
          <p:spPr bwMode="auto">
            <a:xfrm flipH="1" flipV="1">
              <a:off x="1402931" y="2814442"/>
              <a:ext cx="246830" cy="84710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89" name="Line 6"/>
            <p:cNvSpPr>
              <a:spLocks noChangeShapeType="1"/>
            </p:cNvSpPr>
            <p:nvPr/>
          </p:nvSpPr>
          <p:spPr bwMode="auto">
            <a:xfrm flipV="1">
              <a:off x="1249481" y="2822135"/>
              <a:ext cx="153450" cy="493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0" name="Line 6"/>
            <p:cNvSpPr>
              <a:spLocks noChangeShapeType="1"/>
            </p:cNvSpPr>
            <p:nvPr/>
          </p:nvSpPr>
          <p:spPr bwMode="auto">
            <a:xfrm flipV="1">
              <a:off x="1496311" y="3651391"/>
              <a:ext cx="153450" cy="493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59" name="Skupina 239"/>
          <p:cNvGrpSpPr/>
          <p:nvPr/>
        </p:nvGrpSpPr>
        <p:grpSpPr>
          <a:xfrm>
            <a:off x="2339752" y="5805264"/>
            <a:ext cx="360000" cy="504016"/>
            <a:chOff x="1512000" y="4221088"/>
            <a:chExt cx="360000" cy="504016"/>
          </a:xfrm>
        </p:grpSpPr>
        <p:pic>
          <p:nvPicPr>
            <p:cNvPr id="261" name="Picture 2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2000" y="4365104"/>
              <a:ext cx="36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" name="TextovéPole 265"/>
            <p:cNvSpPr txBox="1"/>
            <p:nvPr/>
          </p:nvSpPr>
          <p:spPr>
            <a:xfrm rot="10800000" flipH="1">
              <a:off x="1547664" y="4221088"/>
              <a:ext cx="288031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cs-CZ" sz="1600" b="1" dirty="0" smtClean="0"/>
                <a:t>…</a:t>
              </a:r>
              <a:endParaRPr lang="cs-CZ" sz="1600" b="1" dirty="0"/>
            </a:p>
          </p:txBody>
        </p:sp>
      </p:grpSp>
      <p:grpSp>
        <p:nvGrpSpPr>
          <p:cNvPr id="270" name="Skupina 149"/>
          <p:cNvGrpSpPr>
            <a:grpSpLocks noChangeAspect="1"/>
          </p:cNvGrpSpPr>
          <p:nvPr/>
        </p:nvGrpSpPr>
        <p:grpSpPr>
          <a:xfrm rot="10978966">
            <a:off x="4368010" y="3938237"/>
            <a:ext cx="211374" cy="468000"/>
            <a:chOff x="1249481" y="2814442"/>
            <a:chExt cx="400280" cy="886268"/>
          </a:xfrm>
        </p:grpSpPr>
        <p:sp>
          <p:nvSpPr>
            <p:cNvPr id="273" name="Line 6"/>
            <p:cNvSpPr>
              <a:spLocks noChangeShapeType="1"/>
            </p:cNvSpPr>
            <p:nvPr/>
          </p:nvSpPr>
          <p:spPr bwMode="auto">
            <a:xfrm flipH="1" flipV="1">
              <a:off x="1402931" y="2814442"/>
              <a:ext cx="246830" cy="84710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74" name="Line 6"/>
            <p:cNvSpPr>
              <a:spLocks noChangeShapeType="1"/>
            </p:cNvSpPr>
            <p:nvPr/>
          </p:nvSpPr>
          <p:spPr bwMode="auto">
            <a:xfrm flipV="1">
              <a:off x="1249481" y="2822135"/>
              <a:ext cx="153450" cy="493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75" name="Line 6"/>
            <p:cNvSpPr>
              <a:spLocks noChangeShapeType="1"/>
            </p:cNvSpPr>
            <p:nvPr/>
          </p:nvSpPr>
          <p:spPr bwMode="auto">
            <a:xfrm flipV="1">
              <a:off x="1496311" y="3651391"/>
              <a:ext cx="153450" cy="493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cxnSp>
        <p:nvCxnSpPr>
          <p:cNvPr id="277" name="Přímá spojovací šipka 276"/>
          <p:cNvCxnSpPr/>
          <p:nvPr/>
        </p:nvCxnSpPr>
        <p:spPr>
          <a:xfrm flipH="1" flipV="1">
            <a:off x="4067944" y="4509120"/>
            <a:ext cx="1800200" cy="144016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6" name="Skupina 285"/>
          <p:cNvGrpSpPr/>
          <p:nvPr/>
        </p:nvGrpSpPr>
        <p:grpSpPr>
          <a:xfrm>
            <a:off x="3751740" y="3976892"/>
            <a:ext cx="444623" cy="804664"/>
            <a:chOff x="3751740" y="3976892"/>
            <a:chExt cx="444623" cy="804664"/>
          </a:xfrm>
        </p:grpSpPr>
        <p:sp>
          <p:nvSpPr>
            <p:cNvPr id="280" name="AutoShape 69"/>
            <p:cNvSpPr>
              <a:spLocks noChangeArrowheads="1"/>
            </p:cNvSpPr>
            <p:nvPr/>
          </p:nvSpPr>
          <p:spPr bwMode="auto">
            <a:xfrm rot="19617509">
              <a:off x="3967763" y="3976892"/>
              <a:ext cx="228600" cy="228600"/>
            </a:xfrm>
            <a:prstGeom prst="flowChartSummingJunction">
              <a:avLst/>
            </a:pr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82" name="AutoShape 69"/>
            <p:cNvSpPr>
              <a:spLocks noChangeArrowheads="1"/>
            </p:cNvSpPr>
            <p:nvPr/>
          </p:nvSpPr>
          <p:spPr bwMode="auto">
            <a:xfrm rot="19617509">
              <a:off x="3751740" y="4552956"/>
              <a:ext cx="228600" cy="228600"/>
            </a:xfrm>
            <a:prstGeom prst="flowChartSummingJunction">
              <a:avLst/>
            </a:pr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284" name="Přímá spojovací čára 283"/>
            <p:cNvCxnSpPr>
              <a:stCxn id="280" idx="3"/>
              <a:endCxn id="282" idx="7"/>
            </p:cNvCxnSpPr>
            <p:nvPr/>
          </p:nvCxnSpPr>
          <p:spPr>
            <a:xfrm flipH="1">
              <a:off x="3889723" y="4203011"/>
              <a:ext cx="168657" cy="352426"/>
            </a:xfrm>
            <a:prstGeom prst="line">
              <a:avLst/>
            </a:prstGeom>
            <a:ln w="222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0" name="Skupina 310"/>
          <p:cNvGrpSpPr/>
          <p:nvPr/>
        </p:nvGrpSpPr>
        <p:grpSpPr>
          <a:xfrm>
            <a:off x="7253594" y="2978083"/>
            <a:ext cx="1512168" cy="333553"/>
            <a:chOff x="2843808" y="2636912"/>
            <a:chExt cx="1512168" cy="333553"/>
          </a:xfrm>
        </p:grpSpPr>
        <p:grpSp>
          <p:nvGrpSpPr>
            <p:cNvPr id="294" name="Skupina 243"/>
            <p:cNvGrpSpPr/>
            <p:nvPr/>
          </p:nvGrpSpPr>
          <p:grpSpPr>
            <a:xfrm>
              <a:off x="2843808" y="2636912"/>
              <a:ext cx="1512168" cy="333553"/>
              <a:chOff x="6156176" y="2276872"/>
              <a:chExt cx="1512168" cy="333553"/>
            </a:xfrm>
          </p:grpSpPr>
          <p:sp>
            <p:nvSpPr>
              <p:cNvPr id="337" name="Pětiúhelník 336"/>
              <p:cNvSpPr/>
              <p:nvPr/>
            </p:nvSpPr>
            <p:spPr>
              <a:xfrm flipH="1">
                <a:off x="6732240" y="2276872"/>
                <a:ext cx="936104" cy="288032"/>
              </a:xfrm>
              <a:prstGeom prst="homePlat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 smtClean="0"/>
              </a:p>
              <a:p>
                <a:pPr algn="ctr"/>
                <a:endParaRPr lang="cs-CZ" dirty="0"/>
              </a:p>
            </p:txBody>
          </p:sp>
          <p:grpSp>
            <p:nvGrpSpPr>
              <p:cNvPr id="339" name="Group 56"/>
              <p:cNvGrpSpPr>
                <a:grpSpLocks/>
              </p:cNvGrpSpPr>
              <p:nvPr/>
            </p:nvGrpSpPr>
            <p:grpSpPr bwMode="auto">
              <a:xfrm rot="10800000">
                <a:off x="6156176" y="2276872"/>
                <a:ext cx="575445" cy="333553"/>
                <a:chOff x="1039" y="3841"/>
                <a:chExt cx="374" cy="129"/>
              </a:xfrm>
              <a:effectLst>
                <a:outerShdw blurRad="50800" dist="50800" dir="5400000" algn="ctr" rotWithShape="0">
                  <a:schemeClr val="bg1"/>
                </a:outerShdw>
              </a:effectLst>
            </p:grpSpPr>
            <p:sp>
              <p:nvSpPr>
                <p:cNvPr id="341" name="Line 57"/>
                <p:cNvSpPr>
                  <a:spLocks noChangeAspect="1" noChangeShapeType="1"/>
                </p:cNvSpPr>
                <p:nvPr/>
              </p:nvSpPr>
              <p:spPr bwMode="auto">
                <a:xfrm>
                  <a:off x="1039" y="3906"/>
                  <a:ext cx="33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44" name="Freeform 58"/>
                <p:cNvSpPr>
                  <a:spLocks noChangeAspect="1"/>
                </p:cNvSpPr>
                <p:nvPr/>
              </p:nvSpPr>
              <p:spPr bwMode="auto">
                <a:xfrm>
                  <a:off x="1298" y="3841"/>
                  <a:ext cx="115" cy="64"/>
                </a:xfrm>
                <a:custGeom>
                  <a:avLst/>
                  <a:gdLst>
                    <a:gd name="T0" fmla="*/ 0 w 1511"/>
                    <a:gd name="T1" fmla="*/ 0 h 1373"/>
                    <a:gd name="T2" fmla="*/ 0 w 1511"/>
                    <a:gd name="T3" fmla="*/ 0 h 1373"/>
                    <a:gd name="T4" fmla="*/ 0 w 1511"/>
                    <a:gd name="T5" fmla="*/ 0 h 1373"/>
                    <a:gd name="T6" fmla="*/ 0 60000 65536"/>
                    <a:gd name="T7" fmla="*/ 0 60000 65536"/>
                    <a:gd name="T8" fmla="*/ 0 60000 65536"/>
                    <a:gd name="T9" fmla="*/ 0 w 1511"/>
                    <a:gd name="T10" fmla="*/ 0 h 1373"/>
                    <a:gd name="T11" fmla="*/ 1511 w 1511"/>
                    <a:gd name="T12" fmla="*/ 1373 h 137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511" h="1373">
                      <a:moveTo>
                        <a:pt x="0" y="445"/>
                      </a:moveTo>
                      <a:lnTo>
                        <a:pt x="0" y="0"/>
                      </a:lnTo>
                      <a:lnTo>
                        <a:pt x="1511" y="1373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47" name="Freeform 59"/>
                <p:cNvSpPr>
                  <a:spLocks noChangeAspect="1"/>
                </p:cNvSpPr>
                <p:nvPr/>
              </p:nvSpPr>
              <p:spPr bwMode="auto">
                <a:xfrm>
                  <a:off x="1298" y="3905"/>
                  <a:ext cx="115" cy="65"/>
                </a:xfrm>
                <a:custGeom>
                  <a:avLst/>
                  <a:gdLst>
                    <a:gd name="T0" fmla="*/ 0 w 1511"/>
                    <a:gd name="T1" fmla="*/ 0 h 1391"/>
                    <a:gd name="T2" fmla="*/ 0 w 1511"/>
                    <a:gd name="T3" fmla="*/ 0 h 1391"/>
                    <a:gd name="T4" fmla="*/ 0 w 1511"/>
                    <a:gd name="T5" fmla="*/ 0 h 1391"/>
                    <a:gd name="T6" fmla="*/ 0 60000 65536"/>
                    <a:gd name="T7" fmla="*/ 0 60000 65536"/>
                    <a:gd name="T8" fmla="*/ 0 60000 65536"/>
                    <a:gd name="T9" fmla="*/ 0 w 1511"/>
                    <a:gd name="T10" fmla="*/ 0 h 1391"/>
                    <a:gd name="T11" fmla="*/ 1511 w 1511"/>
                    <a:gd name="T12" fmla="*/ 1391 h 139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511" h="1391">
                      <a:moveTo>
                        <a:pt x="0" y="948"/>
                      </a:moveTo>
                      <a:lnTo>
                        <a:pt x="0" y="1391"/>
                      </a:lnTo>
                      <a:lnTo>
                        <a:pt x="1511" y="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50" name="Freeform 60"/>
                <p:cNvSpPr>
                  <a:spLocks noChangeAspect="1"/>
                </p:cNvSpPr>
                <p:nvPr/>
              </p:nvSpPr>
              <p:spPr bwMode="auto">
                <a:xfrm>
                  <a:off x="1298" y="3861"/>
                  <a:ext cx="81" cy="88"/>
                </a:xfrm>
                <a:custGeom>
                  <a:avLst/>
                  <a:gdLst>
                    <a:gd name="T0" fmla="*/ 0 w 1056"/>
                    <a:gd name="T1" fmla="*/ 0 h 1901"/>
                    <a:gd name="T2" fmla="*/ 0 w 1056"/>
                    <a:gd name="T3" fmla="*/ 0 h 1901"/>
                    <a:gd name="T4" fmla="*/ 0 w 1056"/>
                    <a:gd name="T5" fmla="*/ 0 h 1901"/>
                    <a:gd name="T6" fmla="*/ 0 60000 65536"/>
                    <a:gd name="T7" fmla="*/ 0 60000 65536"/>
                    <a:gd name="T8" fmla="*/ 0 60000 65536"/>
                    <a:gd name="T9" fmla="*/ 0 w 1056"/>
                    <a:gd name="T10" fmla="*/ 0 h 1901"/>
                    <a:gd name="T11" fmla="*/ 1056 w 1056"/>
                    <a:gd name="T12" fmla="*/ 1901 h 190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056" h="1901">
                      <a:moveTo>
                        <a:pt x="0" y="0"/>
                      </a:moveTo>
                      <a:lnTo>
                        <a:pt x="1056" y="944"/>
                      </a:lnTo>
                      <a:lnTo>
                        <a:pt x="0" y="1901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  <p:grpSp>
          <p:nvGrpSpPr>
            <p:cNvPr id="298" name="Skupina 167"/>
            <p:cNvGrpSpPr/>
            <p:nvPr/>
          </p:nvGrpSpPr>
          <p:grpSpPr>
            <a:xfrm>
              <a:off x="3599992" y="2636912"/>
              <a:ext cx="291375" cy="250728"/>
              <a:chOff x="3622142" y="2033800"/>
              <a:chExt cx="291375" cy="250728"/>
            </a:xfrm>
          </p:grpSpPr>
          <p:pic>
            <p:nvPicPr>
              <p:cNvPr id="329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622142" y="2096888"/>
                <a:ext cx="291375" cy="1876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cxnSp>
            <p:nvCxnSpPr>
              <p:cNvPr id="332" name="Přímá spojnice 165"/>
              <p:cNvCxnSpPr/>
              <p:nvPr/>
            </p:nvCxnSpPr>
            <p:spPr>
              <a:xfrm>
                <a:off x="3803733" y="2033800"/>
                <a:ext cx="0" cy="5927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1" name="Skupina 300"/>
            <p:cNvGrpSpPr>
              <a:grpSpLocks noChangeAspect="1"/>
            </p:cNvGrpSpPr>
            <p:nvPr/>
          </p:nvGrpSpPr>
          <p:grpSpPr>
            <a:xfrm>
              <a:off x="3995936" y="2636912"/>
              <a:ext cx="262068" cy="248020"/>
              <a:chOff x="6429585" y="4530110"/>
              <a:chExt cx="609600" cy="576925"/>
            </a:xfrm>
          </p:grpSpPr>
          <p:sp>
            <p:nvSpPr>
              <p:cNvPr id="305" name="TextovéPole 304"/>
              <p:cNvSpPr txBox="1"/>
              <p:nvPr/>
            </p:nvSpPr>
            <p:spPr>
              <a:xfrm rot="10800000">
                <a:off x="6516216" y="4530110"/>
                <a:ext cx="452101" cy="42955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cs-CZ" sz="1200" b="1" dirty="0" smtClean="0"/>
                  <a:t>…</a:t>
                </a:r>
                <a:endParaRPr lang="cs-CZ" sz="1200" b="1" dirty="0"/>
              </a:p>
            </p:txBody>
          </p:sp>
          <p:grpSp>
            <p:nvGrpSpPr>
              <p:cNvPr id="311" name="Skupina 38"/>
              <p:cNvGrpSpPr/>
              <p:nvPr/>
            </p:nvGrpSpPr>
            <p:grpSpPr>
              <a:xfrm>
                <a:off x="6429585" y="4726035"/>
                <a:ext cx="609600" cy="381000"/>
                <a:chOff x="6429585" y="4726035"/>
                <a:chExt cx="609600" cy="381000"/>
              </a:xfrm>
            </p:grpSpPr>
            <p:sp>
              <p:nvSpPr>
                <p:cNvPr id="314" name="Rectangle 7"/>
                <p:cNvSpPr>
                  <a:spLocks noChangeArrowheads="1"/>
                </p:cNvSpPr>
                <p:nvPr/>
              </p:nvSpPr>
              <p:spPr bwMode="auto">
                <a:xfrm>
                  <a:off x="6429585" y="4726035"/>
                  <a:ext cx="609600" cy="381000"/>
                </a:xfrm>
                <a:prstGeom prst="rect">
                  <a:avLst/>
                </a:prstGeom>
                <a:solidFill>
                  <a:srgbClr val="46D5E4"/>
                </a:solidFill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pPr algn="ctr" defTabSz="449263"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endParaRPr lang="en-US" sz="1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322" name="Přímá spojovací čára 321"/>
                <p:cNvCxnSpPr>
                  <a:stCxn id="314" idx="0"/>
                </p:cNvCxnSpPr>
                <p:nvPr/>
              </p:nvCxnSpPr>
              <p:spPr>
                <a:xfrm flipH="1">
                  <a:off x="6444208" y="4726035"/>
                  <a:ext cx="290177" cy="359149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3" name="Přímá spojovací čára 322"/>
                <p:cNvCxnSpPr>
                  <a:stCxn id="314" idx="0"/>
                </p:cNvCxnSpPr>
                <p:nvPr/>
              </p:nvCxnSpPr>
              <p:spPr>
                <a:xfrm>
                  <a:off x="6734385" y="4726035"/>
                  <a:ext cx="285887" cy="359149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186574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00"/>
                            </p:stCondLst>
                            <p:childTnLst>
                              <p:par>
                                <p:cTn id="14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046 L -0.37587 -0.0321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00" y="-16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Line 7"/>
          <p:cNvSpPr>
            <a:spLocks noChangeShapeType="1"/>
          </p:cNvSpPr>
          <p:nvPr/>
        </p:nvSpPr>
        <p:spPr bwMode="auto">
          <a:xfrm flipV="1">
            <a:off x="5796136" y="5733256"/>
            <a:ext cx="11147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1" name="Rectangle 168"/>
          <p:cNvSpPr>
            <a:spLocks noChangeArrowheads="1"/>
          </p:cNvSpPr>
          <p:nvPr/>
        </p:nvSpPr>
        <p:spPr bwMode="auto">
          <a:xfrm>
            <a:off x="3995936" y="5589240"/>
            <a:ext cx="339724" cy="27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r>
              <a:rPr lang="en-US" sz="1200" b="1" dirty="0" smtClean="0"/>
              <a:t>X</a:t>
            </a:r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endParaRPr lang="cs-CZ" sz="1200" b="1" dirty="0">
              <a:solidFill>
                <a:srgbClr val="0000FF"/>
              </a:solidFill>
            </a:endParaRPr>
          </a:p>
        </p:txBody>
      </p:sp>
      <p:sp>
        <p:nvSpPr>
          <p:cNvPr id="44" name="Line 7"/>
          <p:cNvSpPr>
            <a:spLocks noChangeShapeType="1"/>
          </p:cNvSpPr>
          <p:nvPr/>
        </p:nvSpPr>
        <p:spPr bwMode="auto">
          <a:xfrm>
            <a:off x="5620052" y="1914893"/>
            <a:ext cx="185232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5" name="Line 7"/>
          <p:cNvSpPr>
            <a:spLocks noChangeShapeType="1"/>
          </p:cNvSpPr>
          <p:nvPr/>
        </p:nvSpPr>
        <p:spPr bwMode="auto">
          <a:xfrm>
            <a:off x="323528" y="1916832"/>
            <a:ext cx="72008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3" name="Line 6"/>
          <p:cNvSpPr>
            <a:spLocks noChangeShapeType="1"/>
          </p:cNvSpPr>
          <p:nvPr/>
        </p:nvSpPr>
        <p:spPr bwMode="auto">
          <a:xfrm flipV="1">
            <a:off x="4283968" y="5733256"/>
            <a:ext cx="115212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9" name="Rectangle 168"/>
          <p:cNvSpPr>
            <a:spLocks noChangeArrowheads="1"/>
          </p:cNvSpPr>
          <p:nvPr/>
        </p:nvSpPr>
        <p:spPr bwMode="auto">
          <a:xfrm>
            <a:off x="4499992" y="1772816"/>
            <a:ext cx="339724" cy="27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r>
              <a:rPr lang="en-US" sz="1200" b="1" dirty="0" smtClean="0"/>
              <a:t>X</a:t>
            </a:r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endParaRPr lang="cs-CZ" sz="1200" b="1" dirty="0">
              <a:solidFill>
                <a:srgbClr val="0000FF"/>
              </a:solidFill>
            </a:endParaRPr>
          </a:p>
        </p:txBody>
      </p:sp>
      <p:sp>
        <p:nvSpPr>
          <p:cNvPr id="134" name="Rectangle 168"/>
          <p:cNvSpPr>
            <a:spLocks noChangeArrowheads="1"/>
          </p:cNvSpPr>
          <p:nvPr/>
        </p:nvSpPr>
        <p:spPr bwMode="auto">
          <a:xfrm>
            <a:off x="1187624" y="1772816"/>
            <a:ext cx="339724" cy="27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r>
              <a:rPr lang="en-US" sz="1200" b="1" dirty="0" smtClean="0"/>
              <a:t>X</a:t>
            </a:r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endParaRPr lang="cs-CZ" sz="1200" b="1" dirty="0">
              <a:solidFill>
                <a:srgbClr val="0000FF"/>
              </a:solidFill>
            </a:endParaRPr>
          </a:p>
        </p:txBody>
      </p:sp>
      <p:sp>
        <p:nvSpPr>
          <p:cNvPr id="135" name="Line 6"/>
          <p:cNvSpPr>
            <a:spLocks noChangeShapeType="1"/>
          </p:cNvSpPr>
          <p:nvPr/>
        </p:nvSpPr>
        <p:spPr bwMode="auto">
          <a:xfrm>
            <a:off x="2339752" y="5733256"/>
            <a:ext cx="576064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6" name="Rectangle 168"/>
          <p:cNvSpPr>
            <a:spLocks noChangeArrowheads="1"/>
          </p:cNvSpPr>
          <p:nvPr/>
        </p:nvSpPr>
        <p:spPr bwMode="auto">
          <a:xfrm>
            <a:off x="1979712" y="5589240"/>
            <a:ext cx="339724" cy="27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r>
              <a:rPr lang="en-US" sz="1200" b="1" dirty="0" smtClean="0"/>
              <a:t>X</a:t>
            </a:r>
            <a:r>
              <a:rPr lang="cs-CZ" sz="1200" b="1" dirty="0" smtClean="0">
                <a:solidFill>
                  <a:srgbClr val="0000FF"/>
                </a:solidFill>
              </a:rPr>
              <a:t> </a:t>
            </a:r>
            <a:endParaRPr lang="cs-CZ" sz="1200" b="1" dirty="0">
              <a:solidFill>
                <a:srgbClr val="0000FF"/>
              </a:solidFill>
            </a:endParaRPr>
          </a:p>
        </p:txBody>
      </p:sp>
      <p:grpSp>
        <p:nvGrpSpPr>
          <p:cNvPr id="8" name="Skupina 149"/>
          <p:cNvGrpSpPr/>
          <p:nvPr/>
        </p:nvGrpSpPr>
        <p:grpSpPr>
          <a:xfrm rot="1282938">
            <a:off x="7168057" y="2463355"/>
            <a:ext cx="400280" cy="886268"/>
            <a:chOff x="1249481" y="2814442"/>
            <a:chExt cx="400280" cy="886268"/>
          </a:xfrm>
        </p:grpSpPr>
        <p:sp>
          <p:nvSpPr>
            <p:cNvPr id="147" name="Line 6"/>
            <p:cNvSpPr>
              <a:spLocks noChangeShapeType="1"/>
            </p:cNvSpPr>
            <p:nvPr/>
          </p:nvSpPr>
          <p:spPr bwMode="auto">
            <a:xfrm flipH="1" flipV="1">
              <a:off x="1402931" y="2814442"/>
              <a:ext cx="246830" cy="84710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8" name="Line 6"/>
            <p:cNvSpPr>
              <a:spLocks noChangeShapeType="1"/>
            </p:cNvSpPr>
            <p:nvPr/>
          </p:nvSpPr>
          <p:spPr bwMode="auto">
            <a:xfrm flipV="1">
              <a:off x="1249481" y="2822135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9" name="Line 6"/>
            <p:cNvSpPr>
              <a:spLocks noChangeShapeType="1"/>
            </p:cNvSpPr>
            <p:nvPr/>
          </p:nvSpPr>
          <p:spPr bwMode="auto">
            <a:xfrm flipV="1">
              <a:off x="1496311" y="3651391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57" name="Line 6"/>
          <p:cNvSpPr>
            <a:spLocks noChangeShapeType="1"/>
          </p:cNvSpPr>
          <p:nvPr/>
        </p:nvSpPr>
        <p:spPr bwMode="auto">
          <a:xfrm flipV="1">
            <a:off x="4860032" y="1916832"/>
            <a:ext cx="52589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1" name="Line 7"/>
          <p:cNvSpPr>
            <a:spLocks noChangeShapeType="1"/>
          </p:cNvSpPr>
          <p:nvPr/>
        </p:nvSpPr>
        <p:spPr bwMode="auto">
          <a:xfrm flipV="1">
            <a:off x="1619672" y="1916832"/>
            <a:ext cx="28083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15" name="Obdélník 314"/>
          <p:cNvSpPr/>
          <p:nvPr/>
        </p:nvSpPr>
        <p:spPr>
          <a:xfrm>
            <a:off x="107504" y="620688"/>
            <a:ext cx="8784976" cy="369332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pPr algn="ctr"/>
            <a:r>
              <a:rPr lang="cs-CZ" dirty="0" smtClean="0"/>
              <a:t>Zahájí‑li protivník ústup, vojska přecházejí k jeho </a:t>
            </a:r>
            <a:r>
              <a:rPr lang="cs-CZ" b="1" dirty="0" smtClean="0"/>
              <a:t>pronásledování.</a:t>
            </a:r>
            <a:endParaRPr lang="cs-CZ" b="1" dirty="0"/>
          </a:p>
        </p:txBody>
      </p:sp>
      <p:grpSp>
        <p:nvGrpSpPr>
          <p:cNvPr id="13" name="Skupina 149"/>
          <p:cNvGrpSpPr/>
          <p:nvPr/>
        </p:nvGrpSpPr>
        <p:grpSpPr>
          <a:xfrm rot="1883080">
            <a:off x="6213654" y="3684418"/>
            <a:ext cx="400280" cy="886268"/>
            <a:chOff x="1249481" y="2814442"/>
            <a:chExt cx="400280" cy="886268"/>
          </a:xfrm>
        </p:grpSpPr>
        <p:sp>
          <p:nvSpPr>
            <p:cNvPr id="263" name="Line 6"/>
            <p:cNvSpPr>
              <a:spLocks noChangeShapeType="1"/>
            </p:cNvSpPr>
            <p:nvPr/>
          </p:nvSpPr>
          <p:spPr bwMode="auto">
            <a:xfrm flipH="1" flipV="1">
              <a:off x="1402931" y="2814442"/>
              <a:ext cx="246830" cy="84710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65" name="Line 6"/>
            <p:cNvSpPr>
              <a:spLocks noChangeShapeType="1"/>
            </p:cNvSpPr>
            <p:nvPr/>
          </p:nvSpPr>
          <p:spPr bwMode="auto">
            <a:xfrm flipV="1">
              <a:off x="1249481" y="2822135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68" name="Line 6"/>
            <p:cNvSpPr>
              <a:spLocks noChangeShapeType="1"/>
            </p:cNvSpPr>
            <p:nvPr/>
          </p:nvSpPr>
          <p:spPr bwMode="auto">
            <a:xfrm flipV="1">
              <a:off x="1496311" y="3651391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03" name="AutoShape 69"/>
          <p:cNvSpPr>
            <a:spLocks noChangeArrowheads="1"/>
          </p:cNvSpPr>
          <p:nvPr/>
        </p:nvSpPr>
        <p:spPr bwMode="auto">
          <a:xfrm rot="19617509">
            <a:off x="7136117" y="2032675"/>
            <a:ext cx="228600" cy="228600"/>
          </a:xfrm>
          <a:prstGeom prst="flowChartSummingJunction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4" name="AutoShape 69"/>
          <p:cNvSpPr>
            <a:spLocks noChangeArrowheads="1"/>
          </p:cNvSpPr>
          <p:nvPr/>
        </p:nvSpPr>
        <p:spPr bwMode="auto">
          <a:xfrm rot="19617509">
            <a:off x="5983988" y="4768980"/>
            <a:ext cx="228600" cy="228600"/>
          </a:xfrm>
          <a:prstGeom prst="flowChartSummingJunction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6" name="Line 7"/>
          <p:cNvSpPr>
            <a:spLocks noChangeShapeType="1"/>
          </p:cNvSpPr>
          <p:nvPr/>
        </p:nvSpPr>
        <p:spPr bwMode="auto">
          <a:xfrm>
            <a:off x="5796136" y="2132856"/>
            <a:ext cx="136815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8" name="Line 7"/>
          <p:cNvSpPr>
            <a:spLocks noChangeShapeType="1"/>
          </p:cNvSpPr>
          <p:nvPr/>
        </p:nvSpPr>
        <p:spPr bwMode="auto">
          <a:xfrm>
            <a:off x="5580112" y="4869160"/>
            <a:ext cx="353624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14" name="Skupina 309"/>
          <p:cNvGrpSpPr>
            <a:grpSpLocks noChangeAspect="1"/>
          </p:cNvGrpSpPr>
          <p:nvPr/>
        </p:nvGrpSpPr>
        <p:grpSpPr>
          <a:xfrm>
            <a:off x="5652120" y="2060848"/>
            <a:ext cx="51014" cy="124988"/>
            <a:chOff x="9828584" y="4075139"/>
            <a:chExt cx="75777" cy="169277"/>
          </a:xfrm>
        </p:grpSpPr>
        <p:cxnSp>
          <p:nvCxnSpPr>
            <p:cNvPr id="312" name="Přímá spojnice 191"/>
            <p:cNvCxnSpPr/>
            <p:nvPr/>
          </p:nvCxnSpPr>
          <p:spPr>
            <a:xfrm>
              <a:off x="9828584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Přímá spojnice 192"/>
            <p:cNvCxnSpPr/>
            <p:nvPr/>
          </p:nvCxnSpPr>
          <p:spPr>
            <a:xfrm>
              <a:off x="9904361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Skupina 315"/>
          <p:cNvGrpSpPr>
            <a:grpSpLocks noChangeAspect="1"/>
          </p:cNvGrpSpPr>
          <p:nvPr/>
        </p:nvGrpSpPr>
        <p:grpSpPr>
          <a:xfrm>
            <a:off x="5436096" y="4797152"/>
            <a:ext cx="51014" cy="124988"/>
            <a:chOff x="9828584" y="4075139"/>
            <a:chExt cx="75777" cy="169277"/>
          </a:xfrm>
        </p:grpSpPr>
        <p:cxnSp>
          <p:nvCxnSpPr>
            <p:cNvPr id="317" name="Přímá spojnice 191"/>
            <p:cNvCxnSpPr/>
            <p:nvPr/>
          </p:nvCxnSpPr>
          <p:spPr>
            <a:xfrm>
              <a:off x="9828584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Přímá spojnice 192"/>
            <p:cNvCxnSpPr/>
            <p:nvPr/>
          </p:nvCxnSpPr>
          <p:spPr>
            <a:xfrm>
              <a:off x="9904361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9" name="Line 7"/>
          <p:cNvSpPr>
            <a:spLocks noChangeShapeType="1"/>
          </p:cNvSpPr>
          <p:nvPr/>
        </p:nvSpPr>
        <p:spPr bwMode="auto">
          <a:xfrm>
            <a:off x="2339752" y="2132856"/>
            <a:ext cx="3233944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20" name="Line 7"/>
          <p:cNvSpPr>
            <a:spLocks noChangeShapeType="1"/>
          </p:cNvSpPr>
          <p:nvPr/>
        </p:nvSpPr>
        <p:spPr bwMode="auto">
          <a:xfrm>
            <a:off x="3995936" y="4869160"/>
            <a:ext cx="1289728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19" name="Skupina 149"/>
          <p:cNvGrpSpPr/>
          <p:nvPr/>
        </p:nvGrpSpPr>
        <p:grpSpPr>
          <a:xfrm rot="2678917">
            <a:off x="5473732" y="5025951"/>
            <a:ext cx="400280" cy="886268"/>
            <a:chOff x="1249481" y="2814442"/>
            <a:chExt cx="400280" cy="886268"/>
          </a:xfrm>
        </p:grpSpPr>
        <p:sp>
          <p:nvSpPr>
            <p:cNvPr id="333" name="Line 6"/>
            <p:cNvSpPr>
              <a:spLocks noChangeShapeType="1"/>
            </p:cNvSpPr>
            <p:nvPr/>
          </p:nvSpPr>
          <p:spPr bwMode="auto">
            <a:xfrm flipH="1" flipV="1">
              <a:off x="1402931" y="2814442"/>
              <a:ext cx="246830" cy="84710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4" name="Line 6"/>
            <p:cNvSpPr>
              <a:spLocks noChangeShapeType="1"/>
            </p:cNvSpPr>
            <p:nvPr/>
          </p:nvSpPr>
          <p:spPr bwMode="auto">
            <a:xfrm flipV="1">
              <a:off x="1249481" y="2822135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5" name="Line 6"/>
            <p:cNvSpPr>
              <a:spLocks noChangeShapeType="1"/>
            </p:cNvSpPr>
            <p:nvPr/>
          </p:nvSpPr>
          <p:spPr bwMode="auto">
            <a:xfrm flipV="1">
              <a:off x="1496311" y="3651391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36" name="Line 6"/>
          <p:cNvSpPr>
            <a:spLocks noChangeShapeType="1"/>
          </p:cNvSpPr>
          <p:nvPr/>
        </p:nvSpPr>
        <p:spPr bwMode="auto">
          <a:xfrm>
            <a:off x="179512" y="5733256"/>
            <a:ext cx="1826512" cy="488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6" name="Line 7"/>
          <p:cNvSpPr>
            <a:spLocks noChangeShapeType="1"/>
          </p:cNvSpPr>
          <p:nvPr/>
        </p:nvSpPr>
        <p:spPr bwMode="auto">
          <a:xfrm>
            <a:off x="5292080" y="3429000"/>
            <a:ext cx="641656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cxnSp>
        <p:nvCxnSpPr>
          <p:cNvPr id="207" name="Přímá spojnice 191"/>
          <p:cNvCxnSpPr/>
          <p:nvPr/>
        </p:nvCxnSpPr>
        <p:spPr>
          <a:xfrm>
            <a:off x="5220072" y="3356992"/>
            <a:ext cx="0" cy="1249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Line 7"/>
          <p:cNvSpPr>
            <a:spLocks noChangeShapeType="1"/>
          </p:cNvSpPr>
          <p:nvPr/>
        </p:nvSpPr>
        <p:spPr bwMode="auto">
          <a:xfrm>
            <a:off x="3995936" y="3429000"/>
            <a:ext cx="1145712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0" name="Line 6"/>
          <p:cNvSpPr>
            <a:spLocks noChangeShapeType="1"/>
          </p:cNvSpPr>
          <p:nvPr/>
        </p:nvSpPr>
        <p:spPr bwMode="auto">
          <a:xfrm>
            <a:off x="3347864" y="5733256"/>
            <a:ext cx="386352" cy="488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2" name="Line 7"/>
          <p:cNvSpPr>
            <a:spLocks noChangeShapeType="1"/>
          </p:cNvSpPr>
          <p:nvPr/>
        </p:nvSpPr>
        <p:spPr bwMode="auto">
          <a:xfrm>
            <a:off x="5220072" y="6021288"/>
            <a:ext cx="641656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cxnSp>
        <p:nvCxnSpPr>
          <p:cNvPr id="213" name="Přímá spojnice 191"/>
          <p:cNvCxnSpPr/>
          <p:nvPr/>
        </p:nvCxnSpPr>
        <p:spPr>
          <a:xfrm>
            <a:off x="5076056" y="5949280"/>
            <a:ext cx="0" cy="1249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Line 7"/>
          <p:cNvSpPr>
            <a:spLocks noChangeShapeType="1"/>
          </p:cNvSpPr>
          <p:nvPr/>
        </p:nvSpPr>
        <p:spPr bwMode="auto">
          <a:xfrm flipH="1">
            <a:off x="3203848" y="4221088"/>
            <a:ext cx="6416" cy="136815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9" name="Line 7"/>
          <p:cNvSpPr>
            <a:spLocks noChangeShapeType="1"/>
          </p:cNvSpPr>
          <p:nvPr/>
        </p:nvSpPr>
        <p:spPr bwMode="auto">
          <a:xfrm>
            <a:off x="2771800" y="6021288"/>
            <a:ext cx="2153824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0" name="Skupina 315"/>
          <p:cNvGrpSpPr>
            <a:grpSpLocks noChangeAspect="1"/>
          </p:cNvGrpSpPr>
          <p:nvPr/>
        </p:nvGrpSpPr>
        <p:grpSpPr>
          <a:xfrm>
            <a:off x="3779912" y="4797152"/>
            <a:ext cx="51014" cy="124988"/>
            <a:chOff x="9828584" y="4075139"/>
            <a:chExt cx="75777" cy="169277"/>
          </a:xfrm>
        </p:grpSpPr>
        <p:cxnSp>
          <p:nvCxnSpPr>
            <p:cNvPr id="223" name="Přímá spojnice 191"/>
            <p:cNvCxnSpPr/>
            <p:nvPr/>
          </p:nvCxnSpPr>
          <p:spPr>
            <a:xfrm>
              <a:off x="9828584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Přímá spojnice 192"/>
            <p:cNvCxnSpPr/>
            <p:nvPr/>
          </p:nvCxnSpPr>
          <p:spPr>
            <a:xfrm>
              <a:off x="9904361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5" name="Line 7"/>
          <p:cNvSpPr>
            <a:spLocks noChangeShapeType="1"/>
          </p:cNvSpPr>
          <p:nvPr/>
        </p:nvSpPr>
        <p:spPr bwMode="auto">
          <a:xfrm>
            <a:off x="2987824" y="4869160"/>
            <a:ext cx="641656" cy="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2" name="Skupina 325"/>
          <p:cNvGrpSpPr/>
          <p:nvPr/>
        </p:nvGrpSpPr>
        <p:grpSpPr>
          <a:xfrm>
            <a:off x="3203848" y="2996952"/>
            <a:ext cx="396000" cy="471002"/>
            <a:chOff x="1127520" y="4273425"/>
            <a:chExt cx="396000" cy="471002"/>
          </a:xfrm>
        </p:grpSpPr>
        <p:cxnSp>
          <p:nvCxnSpPr>
            <p:cNvPr id="231" name="Přímá spojnice 150"/>
            <p:cNvCxnSpPr/>
            <p:nvPr/>
          </p:nvCxnSpPr>
          <p:spPr>
            <a:xfrm>
              <a:off x="1325520" y="4273425"/>
              <a:ext cx="0" cy="1459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32" name="Picture 2"/>
            <p:cNvPicPr preferRelativeResize="0"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7520" y="4348427"/>
              <a:ext cx="396000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" name="Line 7"/>
          <p:cNvSpPr>
            <a:spLocks noChangeShapeType="1"/>
          </p:cNvSpPr>
          <p:nvPr/>
        </p:nvSpPr>
        <p:spPr bwMode="auto">
          <a:xfrm flipH="1">
            <a:off x="3203848" y="1988840"/>
            <a:ext cx="0" cy="1944216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3" name="Skupina 315"/>
          <p:cNvGrpSpPr>
            <a:grpSpLocks noChangeAspect="1"/>
          </p:cNvGrpSpPr>
          <p:nvPr/>
        </p:nvGrpSpPr>
        <p:grpSpPr>
          <a:xfrm>
            <a:off x="3203848" y="4005064"/>
            <a:ext cx="51014" cy="124988"/>
            <a:chOff x="9828584" y="4075139"/>
            <a:chExt cx="75777" cy="169277"/>
          </a:xfrm>
          <a:scene3d>
            <a:camera prst="orthographicFront">
              <a:rot lat="0" lon="0" rev="5400000"/>
            </a:camera>
            <a:lightRig rig="threePt" dir="t"/>
          </a:scene3d>
        </p:grpSpPr>
        <p:cxnSp>
          <p:nvCxnSpPr>
            <p:cNvPr id="237" name="Přímá spojnice 191"/>
            <p:cNvCxnSpPr/>
            <p:nvPr/>
          </p:nvCxnSpPr>
          <p:spPr>
            <a:xfrm>
              <a:off x="9828584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Přímá spojnice 192"/>
            <p:cNvCxnSpPr/>
            <p:nvPr/>
          </p:nvCxnSpPr>
          <p:spPr>
            <a:xfrm>
              <a:off x="9904361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Skupina 315"/>
          <p:cNvGrpSpPr>
            <a:grpSpLocks noChangeAspect="1"/>
          </p:cNvGrpSpPr>
          <p:nvPr/>
        </p:nvGrpSpPr>
        <p:grpSpPr>
          <a:xfrm>
            <a:off x="3203848" y="5733256"/>
            <a:ext cx="51014" cy="124988"/>
            <a:chOff x="9828584" y="4075139"/>
            <a:chExt cx="75777" cy="169277"/>
          </a:xfrm>
          <a:scene3d>
            <a:camera prst="orthographicFront">
              <a:rot lat="0" lon="0" rev="5400000"/>
            </a:camera>
            <a:lightRig rig="threePt" dir="t"/>
          </a:scene3d>
        </p:grpSpPr>
        <p:cxnSp>
          <p:nvCxnSpPr>
            <p:cNvPr id="241" name="Přímá spojnice 191"/>
            <p:cNvCxnSpPr/>
            <p:nvPr/>
          </p:nvCxnSpPr>
          <p:spPr>
            <a:xfrm>
              <a:off x="9828584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Přímá spojnice 192"/>
            <p:cNvCxnSpPr/>
            <p:nvPr/>
          </p:nvCxnSpPr>
          <p:spPr>
            <a:xfrm>
              <a:off x="9904361" y="4075139"/>
              <a:ext cx="0" cy="1692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3" name="Line 7"/>
          <p:cNvSpPr>
            <a:spLocks noChangeShapeType="1"/>
          </p:cNvSpPr>
          <p:nvPr/>
        </p:nvSpPr>
        <p:spPr bwMode="auto">
          <a:xfrm flipV="1">
            <a:off x="6660232" y="3861048"/>
            <a:ext cx="936104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5" name="Skupina 243"/>
          <p:cNvGrpSpPr>
            <a:grpSpLocks noChangeAspect="1"/>
          </p:cNvGrpSpPr>
          <p:nvPr/>
        </p:nvGrpSpPr>
        <p:grpSpPr>
          <a:xfrm>
            <a:off x="5652120" y="3789040"/>
            <a:ext cx="51014" cy="124988"/>
            <a:chOff x="9828584" y="4075139"/>
            <a:chExt cx="75777" cy="169277"/>
          </a:xfrm>
        </p:grpSpPr>
        <p:cxnSp>
          <p:nvCxnSpPr>
            <p:cNvPr id="245" name="Přímá spojnice 191"/>
            <p:cNvCxnSpPr/>
            <p:nvPr/>
          </p:nvCxnSpPr>
          <p:spPr>
            <a:xfrm>
              <a:off x="9828584" y="4075139"/>
              <a:ext cx="0" cy="1692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Přímá spojnice 192"/>
            <p:cNvCxnSpPr/>
            <p:nvPr/>
          </p:nvCxnSpPr>
          <p:spPr>
            <a:xfrm>
              <a:off x="9904361" y="4075139"/>
              <a:ext cx="0" cy="1692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7" name="Line 7"/>
          <p:cNvSpPr>
            <a:spLocks noChangeShapeType="1"/>
          </p:cNvSpPr>
          <p:nvPr/>
        </p:nvSpPr>
        <p:spPr bwMode="auto">
          <a:xfrm flipV="1">
            <a:off x="3995936" y="3861048"/>
            <a:ext cx="136815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9" name="Line 7"/>
          <p:cNvSpPr>
            <a:spLocks noChangeShapeType="1"/>
          </p:cNvSpPr>
          <p:nvPr/>
        </p:nvSpPr>
        <p:spPr bwMode="auto">
          <a:xfrm>
            <a:off x="899592" y="3861048"/>
            <a:ext cx="2736304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31" name="Skupina 210"/>
          <p:cNvGrpSpPr/>
          <p:nvPr/>
        </p:nvGrpSpPr>
        <p:grpSpPr>
          <a:xfrm>
            <a:off x="6228184" y="3933056"/>
            <a:ext cx="504056" cy="504056"/>
            <a:chOff x="5292080" y="3933056"/>
            <a:chExt cx="504056" cy="504056"/>
          </a:xfrm>
        </p:grpSpPr>
        <p:cxnSp>
          <p:nvCxnSpPr>
            <p:cNvPr id="175" name="Přímá spojovací čára 174"/>
            <p:cNvCxnSpPr/>
            <p:nvPr/>
          </p:nvCxnSpPr>
          <p:spPr>
            <a:xfrm>
              <a:off x="5292080" y="3933056"/>
              <a:ext cx="504056" cy="5040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Přímá spojovací čára 180"/>
            <p:cNvCxnSpPr/>
            <p:nvPr/>
          </p:nvCxnSpPr>
          <p:spPr>
            <a:xfrm flipH="1">
              <a:off x="5292080" y="3933056"/>
              <a:ext cx="504056" cy="5040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Skupina 213"/>
          <p:cNvGrpSpPr/>
          <p:nvPr/>
        </p:nvGrpSpPr>
        <p:grpSpPr>
          <a:xfrm>
            <a:off x="7164288" y="2636912"/>
            <a:ext cx="504056" cy="504056"/>
            <a:chOff x="5292080" y="3933056"/>
            <a:chExt cx="504056" cy="504056"/>
          </a:xfrm>
        </p:grpSpPr>
        <p:cxnSp>
          <p:nvCxnSpPr>
            <p:cNvPr id="215" name="Přímá spojovací čára 214"/>
            <p:cNvCxnSpPr/>
            <p:nvPr/>
          </p:nvCxnSpPr>
          <p:spPr>
            <a:xfrm>
              <a:off x="5292080" y="3933056"/>
              <a:ext cx="504056" cy="5040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Přímá spojovací čára 215"/>
            <p:cNvCxnSpPr/>
            <p:nvPr/>
          </p:nvCxnSpPr>
          <p:spPr>
            <a:xfrm flipH="1">
              <a:off x="5292080" y="3933056"/>
              <a:ext cx="504056" cy="5040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Skupina 149"/>
          <p:cNvGrpSpPr/>
          <p:nvPr/>
        </p:nvGrpSpPr>
        <p:grpSpPr>
          <a:xfrm>
            <a:off x="3635896" y="2924944"/>
            <a:ext cx="400280" cy="886268"/>
            <a:chOff x="1249481" y="2814442"/>
            <a:chExt cx="400280" cy="886268"/>
          </a:xfrm>
        </p:grpSpPr>
        <p:sp>
          <p:nvSpPr>
            <p:cNvPr id="222" name="Line 6"/>
            <p:cNvSpPr>
              <a:spLocks noChangeShapeType="1"/>
            </p:cNvSpPr>
            <p:nvPr/>
          </p:nvSpPr>
          <p:spPr bwMode="auto">
            <a:xfrm flipH="1" flipV="1">
              <a:off x="1402931" y="2814442"/>
              <a:ext cx="246830" cy="84710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26" name="Line 6"/>
            <p:cNvSpPr>
              <a:spLocks noChangeShapeType="1"/>
            </p:cNvSpPr>
            <p:nvPr/>
          </p:nvSpPr>
          <p:spPr bwMode="auto">
            <a:xfrm flipV="1">
              <a:off x="1249481" y="2822135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30" name="Line 6"/>
            <p:cNvSpPr>
              <a:spLocks noChangeShapeType="1"/>
            </p:cNvSpPr>
            <p:nvPr/>
          </p:nvSpPr>
          <p:spPr bwMode="auto">
            <a:xfrm flipV="1">
              <a:off x="1496311" y="3651391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54" name="Skupina 153"/>
          <p:cNvGrpSpPr/>
          <p:nvPr/>
        </p:nvGrpSpPr>
        <p:grpSpPr>
          <a:xfrm>
            <a:off x="4067944" y="2204864"/>
            <a:ext cx="360000" cy="504016"/>
            <a:chOff x="1512000" y="4221088"/>
            <a:chExt cx="360000" cy="504016"/>
          </a:xfrm>
        </p:grpSpPr>
        <p:pic>
          <p:nvPicPr>
            <p:cNvPr id="155" name="Picture 2"/>
            <p:cNvPicPr preferRelativeResize="0"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2000" y="4365104"/>
              <a:ext cx="36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6" name="TextovéPole 155"/>
            <p:cNvSpPr txBox="1"/>
            <p:nvPr/>
          </p:nvSpPr>
          <p:spPr>
            <a:xfrm rot="10800000" flipH="1">
              <a:off x="1547664" y="4221088"/>
              <a:ext cx="288031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cs-CZ" sz="1600" b="1" dirty="0" smtClean="0"/>
                <a:t>…</a:t>
              </a:r>
              <a:endParaRPr lang="cs-CZ" sz="1600" b="1" dirty="0"/>
            </a:p>
          </p:txBody>
        </p:sp>
      </p:grpSp>
      <p:grpSp>
        <p:nvGrpSpPr>
          <p:cNvPr id="172" name="Skupina 243"/>
          <p:cNvGrpSpPr>
            <a:grpSpLocks noChangeAspect="1"/>
          </p:cNvGrpSpPr>
          <p:nvPr/>
        </p:nvGrpSpPr>
        <p:grpSpPr>
          <a:xfrm>
            <a:off x="3779912" y="3789040"/>
            <a:ext cx="51014" cy="124988"/>
            <a:chOff x="9828584" y="4075139"/>
            <a:chExt cx="75777" cy="169277"/>
          </a:xfrm>
        </p:grpSpPr>
        <p:cxnSp>
          <p:nvCxnSpPr>
            <p:cNvPr id="178" name="Přímá spojnice 191"/>
            <p:cNvCxnSpPr/>
            <p:nvPr/>
          </p:nvCxnSpPr>
          <p:spPr>
            <a:xfrm>
              <a:off x="9828584" y="4075139"/>
              <a:ext cx="0" cy="1692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Přímá spojnice 192"/>
            <p:cNvCxnSpPr/>
            <p:nvPr/>
          </p:nvCxnSpPr>
          <p:spPr>
            <a:xfrm>
              <a:off x="9904361" y="4075139"/>
              <a:ext cx="0" cy="1692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8" name="Skupina 187"/>
          <p:cNvGrpSpPr/>
          <p:nvPr/>
        </p:nvGrpSpPr>
        <p:grpSpPr>
          <a:xfrm>
            <a:off x="395536" y="3068960"/>
            <a:ext cx="3528392" cy="942975"/>
            <a:chOff x="395536" y="2996952"/>
            <a:chExt cx="3528392" cy="942975"/>
          </a:xfrm>
        </p:grpSpPr>
        <p:grpSp>
          <p:nvGrpSpPr>
            <p:cNvPr id="158" name="Group 588"/>
            <p:cNvGrpSpPr>
              <a:grpSpLocks/>
            </p:cNvGrpSpPr>
            <p:nvPr/>
          </p:nvGrpSpPr>
          <p:grpSpPr bwMode="auto">
            <a:xfrm flipH="1">
              <a:off x="2195736" y="2996952"/>
              <a:ext cx="1728192" cy="942975"/>
              <a:chOff x="1655" y="3607"/>
              <a:chExt cx="817" cy="594"/>
            </a:xfrm>
          </p:grpSpPr>
          <p:grpSp>
            <p:nvGrpSpPr>
              <p:cNvPr id="159" name="Group 580"/>
              <p:cNvGrpSpPr>
                <a:grpSpLocks/>
              </p:cNvGrpSpPr>
              <p:nvPr/>
            </p:nvGrpSpPr>
            <p:grpSpPr bwMode="auto">
              <a:xfrm flipH="1">
                <a:off x="1655" y="3607"/>
                <a:ext cx="817" cy="594"/>
                <a:chOff x="1335" y="3385"/>
                <a:chExt cx="819" cy="594"/>
              </a:xfrm>
            </p:grpSpPr>
            <p:sp>
              <p:nvSpPr>
                <p:cNvPr id="162" name="AutoShape 581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335" y="3385"/>
                  <a:ext cx="819" cy="5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63" name="Rectangle 582"/>
                <p:cNvSpPr>
                  <a:spLocks noChangeArrowheads="1"/>
                </p:cNvSpPr>
                <p:nvPr/>
              </p:nvSpPr>
              <p:spPr bwMode="auto">
                <a:xfrm>
                  <a:off x="1339" y="3388"/>
                  <a:ext cx="811" cy="5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65" name="Freeform 583"/>
                <p:cNvSpPr>
                  <a:spLocks/>
                </p:cNvSpPr>
                <p:nvPr/>
              </p:nvSpPr>
              <p:spPr bwMode="auto">
                <a:xfrm>
                  <a:off x="1988" y="3562"/>
                  <a:ext cx="100" cy="191"/>
                </a:xfrm>
                <a:custGeom>
                  <a:avLst/>
                  <a:gdLst/>
                  <a:ahLst/>
                  <a:cxnLst>
                    <a:cxn ang="0">
                      <a:pos x="0" y="2676"/>
                    </a:cxn>
                    <a:cxn ang="0">
                      <a:pos x="303" y="2641"/>
                    </a:cxn>
                    <a:cxn ang="0">
                      <a:pos x="567" y="2554"/>
                    </a:cxn>
                    <a:cxn ang="0">
                      <a:pos x="791" y="2420"/>
                    </a:cxn>
                    <a:cxn ang="0">
                      <a:pos x="975" y="2249"/>
                    </a:cxn>
                    <a:cxn ang="0">
                      <a:pos x="1117" y="2050"/>
                    </a:cxn>
                    <a:cxn ang="0">
                      <a:pos x="1218" y="1825"/>
                    </a:cxn>
                    <a:cxn ang="0">
                      <a:pos x="1279" y="1586"/>
                    </a:cxn>
                    <a:cxn ang="0">
                      <a:pos x="1301" y="1338"/>
                    </a:cxn>
                    <a:cxn ang="0">
                      <a:pos x="1297" y="1216"/>
                    </a:cxn>
                    <a:cxn ang="0">
                      <a:pos x="1281" y="1093"/>
                    </a:cxn>
                    <a:cxn ang="0">
                      <a:pos x="1220" y="854"/>
                    </a:cxn>
                    <a:cxn ang="0">
                      <a:pos x="1120" y="631"/>
                    </a:cxn>
                    <a:cxn ang="0">
                      <a:pos x="977" y="428"/>
                    </a:cxn>
                    <a:cxn ang="0">
                      <a:pos x="795" y="257"/>
                    </a:cxn>
                    <a:cxn ang="0">
                      <a:pos x="571" y="124"/>
                    </a:cxn>
                    <a:cxn ang="0">
                      <a:pos x="306" y="3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01" h="2676">
                      <a:moveTo>
                        <a:pt x="0" y="2676"/>
                      </a:moveTo>
                      <a:lnTo>
                        <a:pt x="303" y="2641"/>
                      </a:lnTo>
                      <a:lnTo>
                        <a:pt x="567" y="2554"/>
                      </a:lnTo>
                      <a:lnTo>
                        <a:pt x="791" y="2420"/>
                      </a:lnTo>
                      <a:lnTo>
                        <a:pt x="975" y="2249"/>
                      </a:lnTo>
                      <a:lnTo>
                        <a:pt x="1117" y="2050"/>
                      </a:lnTo>
                      <a:lnTo>
                        <a:pt x="1218" y="1825"/>
                      </a:lnTo>
                      <a:lnTo>
                        <a:pt x="1279" y="1586"/>
                      </a:lnTo>
                      <a:lnTo>
                        <a:pt x="1301" y="1338"/>
                      </a:lnTo>
                      <a:lnTo>
                        <a:pt x="1297" y="1216"/>
                      </a:lnTo>
                      <a:lnTo>
                        <a:pt x="1281" y="1093"/>
                      </a:lnTo>
                      <a:lnTo>
                        <a:pt x="1220" y="854"/>
                      </a:lnTo>
                      <a:lnTo>
                        <a:pt x="1120" y="631"/>
                      </a:lnTo>
                      <a:lnTo>
                        <a:pt x="977" y="428"/>
                      </a:lnTo>
                      <a:lnTo>
                        <a:pt x="795" y="257"/>
                      </a:lnTo>
                      <a:lnTo>
                        <a:pt x="571" y="124"/>
                      </a:lnTo>
                      <a:lnTo>
                        <a:pt x="306" y="3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 cap="flat">
                  <a:solidFill>
                    <a:srgbClr val="FF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67" name="Line 584"/>
                <p:cNvSpPr>
                  <a:spLocks noChangeShapeType="1"/>
                </p:cNvSpPr>
                <p:nvPr/>
              </p:nvSpPr>
              <p:spPr bwMode="auto">
                <a:xfrm>
                  <a:off x="1783" y="3753"/>
                  <a:ext cx="205" cy="1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68" name="Freeform 585"/>
                <p:cNvSpPr>
                  <a:spLocks/>
                </p:cNvSpPr>
                <p:nvPr/>
              </p:nvSpPr>
              <p:spPr bwMode="auto">
                <a:xfrm>
                  <a:off x="1401" y="3713"/>
                  <a:ext cx="41" cy="82"/>
                </a:xfrm>
                <a:custGeom>
                  <a:avLst/>
                  <a:gdLst/>
                  <a:ahLst/>
                  <a:cxnLst>
                    <a:cxn ang="0">
                      <a:pos x="538" y="1143"/>
                    </a:cxn>
                    <a:cxn ang="0">
                      <a:pos x="0" y="547"/>
                    </a:cxn>
                    <a:cxn ang="0">
                      <a:pos x="536" y="0"/>
                    </a:cxn>
                  </a:cxnLst>
                  <a:rect l="0" t="0" r="r" b="b"/>
                  <a:pathLst>
                    <a:path w="538" h="1143">
                      <a:moveTo>
                        <a:pt x="538" y="1143"/>
                      </a:moveTo>
                      <a:lnTo>
                        <a:pt x="0" y="547"/>
                      </a:lnTo>
                      <a:lnTo>
                        <a:pt x="536" y="0"/>
                      </a:lnTo>
                    </a:path>
                  </a:pathLst>
                </a:custGeom>
                <a:noFill/>
                <a:ln w="2540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69" name="Line 586"/>
                <p:cNvSpPr>
                  <a:spLocks noChangeShapeType="1"/>
                </p:cNvSpPr>
                <p:nvPr/>
              </p:nvSpPr>
              <p:spPr bwMode="auto">
                <a:xfrm>
                  <a:off x="1406" y="3753"/>
                  <a:ext cx="205" cy="1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160" name="Rectangle 587"/>
              <p:cNvSpPr>
                <a:spLocks noChangeArrowheads="1"/>
              </p:cNvSpPr>
              <p:nvPr/>
            </p:nvSpPr>
            <p:spPr bwMode="auto">
              <a:xfrm>
                <a:off x="2029" y="3905"/>
                <a:ext cx="216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cs-CZ" sz="1200" b="1" dirty="0" smtClean="0">
                    <a:solidFill>
                      <a:srgbClr val="000000"/>
                    </a:solidFill>
                    <a:latin typeface="Arial" pitchFamily="34" charset="0"/>
                  </a:rPr>
                  <a:t>    </a:t>
                </a:r>
                <a:r>
                  <a:rPr lang="cs-CZ" sz="1200" b="1" dirty="0" smtClean="0">
                    <a:solidFill>
                      <a:srgbClr val="FF0000"/>
                    </a:solidFill>
                    <a:latin typeface="Arial" pitchFamily="34" charset="0"/>
                  </a:rPr>
                  <a:t>WP</a:t>
                </a:r>
                <a:endParaRPr lang="cs-CZ" dirty="0">
                  <a:solidFill>
                    <a:srgbClr val="FF0000"/>
                  </a:solidFill>
                  <a:latin typeface="Arial" pitchFamily="34" charset="0"/>
                </a:endParaRPr>
              </a:p>
            </p:txBody>
          </p:sp>
        </p:grpSp>
        <p:cxnSp>
          <p:nvCxnSpPr>
            <p:cNvPr id="180" name="Přímá spojovací šipka 179"/>
            <p:cNvCxnSpPr/>
            <p:nvPr/>
          </p:nvCxnSpPr>
          <p:spPr>
            <a:xfrm flipH="1">
              <a:off x="395536" y="3573016"/>
              <a:ext cx="1800200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Skupina 213"/>
          <p:cNvGrpSpPr/>
          <p:nvPr/>
        </p:nvGrpSpPr>
        <p:grpSpPr>
          <a:xfrm>
            <a:off x="5508104" y="5229200"/>
            <a:ext cx="504056" cy="504056"/>
            <a:chOff x="5292080" y="3933056"/>
            <a:chExt cx="504056" cy="504056"/>
          </a:xfrm>
        </p:grpSpPr>
        <p:cxnSp>
          <p:nvCxnSpPr>
            <p:cNvPr id="184" name="Přímá spojovací čára 183"/>
            <p:cNvCxnSpPr/>
            <p:nvPr/>
          </p:nvCxnSpPr>
          <p:spPr>
            <a:xfrm>
              <a:off x="5292080" y="3933056"/>
              <a:ext cx="504056" cy="5040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Přímá spojovací čára 184"/>
            <p:cNvCxnSpPr/>
            <p:nvPr/>
          </p:nvCxnSpPr>
          <p:spPr>
            <a:xfrm flipH="1">
              <a:off x="5292080" y="3933056"/>
              <a:ext cx="504056" cy="5040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6" name="AutoShape 69"/>
          <p:cNvSpPr>
            <a:spLocks noChangeArrowheads="1"/>
          </p:cNvSpPr>
          <p:nvPr/>
        </p:nvSpPr>
        <p:spPr bwMode="auto">
          <a:xfrm rot="19617509">
            <a:off x="5911981" y="3328821"/>
            <a:ext cx="228600" cy="228600"/>
          </a:xfrm>
          <a:prstGeom prst="flowChartSummingJunction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7" name="AutoShape 69"/>
          <p:cNvSpPr>
            <a:spLocks noChangeArrowheads="1"/>
          </p:cNvSpPr>
          <p:nvPr/>
        </p:nvSpPr>
        <p:spPr bwMode="auto">
          <a:xfrm rot="19617509">
            <a:off x="5839972" y="5921109"/>
            <a:ext cx="228600" cy="228600"/>
          </a:xfrm>
          <a:prstGeom prst="flowChartSummingJunction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89" name="Skupina 188"/>
          <p:cNvGrpSpPr/>
          <p:nvPr/>
        </p:nvGrpSpPr>
        <p:grpSpPr>
          <a:xfrm>
            <a:off x="395536" y="4005064"/>
            <a:ext cx="3528392" cy="1152128"/>
            <a:chOff x="395536" y="2996952"/>
            <a:chExt cx="3528392" cy="942975"/>
          </a:xfrm>
        </p:grpSpPr>
        <p:grpSp>
          <p:nvGrpSpPr>
            <p:cNvPr id="190" name="Group 588"/>
            <p:cNvGrpSpPr>
              <a:grpSpLocks/>
            </p:cNvGrpSpPr>
            <p:nvPr/>
          </p:nvGrpSpPr>
          <p:grpSpPr bwMode="auto">
            <a:xfrm flipH="1">
              <a:off x="2195736" y="2996952"/>
              <a:ext cx="1728192" cy="942975"/>
              <a:chOff x="1655" y="3607"/>
              <a:chExt cx="817" cy="594"/>
            </a:xfrm>
          </p:grpSpPr>
          <p:grpSp>
            <p:nvGrpSpPr>
              <p:cNvPr id="192" name="Group 580"/>
              <p:cNvGrpSpPr>
                <a:grpSpLocks/>
              </p:cNvGrpSpPr>
              <p:nvPr/>
            </p:nvGrpSpPr>
            <p:grpSpPr bwMode="auto">
              <a:xfrm flipH="1">
                <a:off x="1655" y="3607"/>
                <a:ext cx="817" cy="594"/>
                <a:chOff x="1335" y="3385"/>
                <a:chExt cx="819" cy="594"/>
              </a:xfrm>
            </p:grpSpPr>
            <p:sp>
              <p:nvSpPr>
                <p:cNvPr id="197" name="Line 584"/>
                <p:cNvSpPr>
                  <a:spLocks noChangeShapeType="1"/>
                </p:cNvSpPr>
                <p:nvPr/>
              </p:nvSpPr>
              <p:spPr bwMode="auto">
                <a:xfrm>
                  <a:off x="1783" y="3753"/>
                  <a:ext cx="205" cy="1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4" name="AutoShape 581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335" y="3385"/>
                  <a:ext cx="819" cy="5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5" name="Rectangle 582"/>
                <p:cNvSpPr>
                  <a:spLocks noChangeArrowheads="1"/>
                </p:cNvSpPr>
                <p:nvPr/>
              </p:nvSpPr>
              <p:spPr bwMode="auto">
                <a:xfrm>
                  <a:off x="1339" y="3388"/>
                  <a:ext cx="811" cy="5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6" name="Freeform 583"/>
                <p:cNvSpPr>
                  <a:spLocks/>
                </p:cNvSpPr>
                <p:nvPr/>
              </p:nvSpPr>
              <p:spPr bwMode="auto">
                <a:xfrm>
                  <a:off x="1988" y="3562"/>
                  <a:ext cx="100" cy="191"/>
                </a:xfrm>
                <a:custGeom>
                  <a:avLst/>
                  <a:gdLst/>
                  <a:ahLst/>
                  <a:cxnLst>
                    <a:cxn ang="0">
                      <a:pos x="0" y="2676"/>
                    </a:cxn>
                    <a:cxn ang="0">
                      <a:pos x="303" y="2641"/>
                    </a:cxn>
                    <a:cxn ang="0">
                      <a:pos x="567" y="2554"/>
                    </a:cxn>
                    <a:cxn ang="0">
                      <a:pos x="791" y="2420"/>
                    </a:cxn>
                    <a:cxn ang="0">
                      <a:pos x="975" y="2249"/>
                    </a:cxn>
                    <a:cxn ang="0">
                      <a:pos x="1117" y="2050"/>
                    </a:cxn>
                    <a:cxn ang="0">
                      <a:pos x="1218" y="1825"/>
                    </a:cxn>
                    <a:cxn ang="0">
                      <a:pos x="1279" y="1586"/>
                    </a:cxn>
                    <a:cxn ang="0">
                      <a:pos x="1301" y="1338"/>
                    </a:cxn>
                    <a:cxn ang="0">
                      <a:pos x="1297" y="1216"/>
                    </a:cxn>
                    <a:cxn ang="0">
                      <a:pos x="1281" y="1093"/>
                    </a:cxn>
                    <a:cxn ang="0">
                      <a:pos x="1220" y="854"/>
                    </a:cxn>
                    <a:cxn ang="0">
                      <a:pos x="1120" y="631"/>
                    </a:cxn>
                    <a:cxn ang="0">
                      <a:pos x="977" y="428"/>
                    </a:cxn>
                    <a:cxn ang="0">
                      <a:pos x="795" y="257"/>
                    </a:cxn>
                    <a:cxn ang="0">
                      <a:pos x="571" y="124"/>
                    </a:cxn>
                    <a:cxn ang="0">
                      <a:pos x="306" y="3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01" h="2676">
                      <a:moveTo>
                        <a:pt x="0" y="2676"/>
                      </a:moveTo>
                      <a:lnTo>
                        <a:pt x="303" y="2641"/>
                      </a:lnTo>
                      <a:lnTo>
                        <a:pt x="567" y="2554"/>
                      </a:lnTo>
                      <a:lnTo>
                        <a:pt x="791" y="2420"/>
                      </a:lnTo>
                      <a:lnTo>
                        <a:pt x="975" y="2249"/>
                      </a:lnTo>
                      <a:lnTo>
                        <a:pt x="1117" y="2050"/>
                      </a:lnTo>
                      <a:lnTo>
                        <a:pt x="1218" y="1825"/>
                      </a:lnTo>
                      <a:lnTo>
                        <a:pt x="1279" y="1586"/>
                      </a:lnTo>
                      <a:lnTo>
                        <a:pt x="1301" y="1338"/>
                      </a:lnTo>
                      <a:lnTo>
                        <a:pt x="1297" y="1216"/>
                      </a:lnTo>
                      <a:lnTo>
                        <a:pt x="1281" y="1093"/>
                      </a:lnTo>
                      <a:lnTo>
                        <a:pt x="1220" y="854"/>
                      </a:lnTo>
                      <a:lnTo>
                        <a:pt x="1120" y="631"/>
                      </a:lnTo>
                      <a:lnTo>
                        <a:pt x="977" y="428"/>
                      </a:lnTo>
                      <a:lnTo>
                        <a:pt x="795" y="257"/>
                      </a:lnTo>
                      <a:lnTo>
                        <a:pt x="571" y="124"/>
                      </a:lnTo>
                      <a:lnTo>
                        <a:pt x="306" y="3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 cap="flat">
                  <a:solidFill>
                    <a:srgbClr val="FF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8" name="Freeform 585"/>
                <p:cNvSpPr>
                  <a:spLocks/>
                </p:cNvSpPr>
                <p:nvPr/>
              </p:nvSpPr>
              <p:spPr bwMode="auto">
                <a:xfrm>
                  <a:off x="1401" y="3713"/>
                  <a:ext cx="41" cy="82"/>
                </a:xfrm>
                <a:custGeom>
                  <a:avLst/>
                  <a:gdLst/>
                  <a:ahLst/>
                  <a:cxnLst>
                    <a:cxn ang="0">
                      <a:pos x="538" y="1143"/>
                    </a:cxn>
                    <a:cxn ang="0">
                      <a:pos x="0" y="547"/>
                    </a:cxn>
                    <a:cxn ang="0">
                      <a:pos x="536" y="0"/>
                    </a:cxn>
                  </a:cxnLst>
                  <a:rect l="0" t="0" r="r" b="b"/>
                  <a:pathLst>
                    <a:path w="538" h="1143">
                      <a:moveTo>
                        <a:pt x="538" y="1143"/>
                      </a:moveTo>
                      <a:lnTo>
                        <a:pt x="0" y="547"/>
                      </a:lnTo>
                      <a:lnTo>
                        <a:pt x="536" y="0"/>
                      </a:lnTo>
                    </a:path>
                  </a:pathLst>
                </a:custGeom>
                <a:noFill/>
                <a:ln w="2540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9" name="Line 586"/>
                <p:cNvSpPr>
                  <a:spLocks noChangeShapeType="1"/>
                </p:cNvSpPr>
                <p:nvPr/>
              </p:nvSpPr>
              <p:spPr bwMode="auto">
                <a:xfrm>
                  <a:off x="1406" y="3753"/>
                  <a:ext cx="205" cy="1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193" name="Rectangle 587"/>
              <p:cNvSpPr>
                <a:spLocks noChangeArrowheads="1"/>
              </p:cNvSpPr>
              <p:nvPr/>
            </p:nvSpPr>
            <p:spPr bwMode="auto">
              <a:xfrm>
                <a:off x="2029" y="3905"/>
                <a:ext cx="216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cs-CZ" sz="1200" b="1" dirty="0" smtClean="0">
                    <a:solidFill>
                      <a:srgbClr val="000000"/>
                    </a:solidFill>
                    <a:latin typeface="Arial" pitchFamily="34" charset="0"/>
                  </a:rPr>
                  <a:t>    </a:t>
                </a:r>
                <a:r>
                  <a:rPr lang="cs-CZ" sz="1200" b="1" dirty="0" smtClean="0">
                    <a:solidFill>
                      <a:srgbClr val="FF0000"/>
                    </a:solidFill>
                    <a:latin typeface="Arial" pitchFamily="34" charset="0"/>
                  </a:rPr>
                  <a:t>WP</a:t>
                </a:r>
                <a:endParaRPr lang="cs-CZ" dirty="0">
                  <a:solidFill>
                    <a:srgbClr val="FF0000"/>
                  </a:solidFill>
                  <a:latin typeface="Arial" pitchFamily="34" charset="0"/>
                </a:endParaRPr>
              </a:p>
            </p:txBody>
          </p:sp>
        </p:grpSp>
        <p:cxnSp>
          <p:nvCxnSpPr>
            <p:cNvPr id="191" name="Přímá spojovací šipka 190"/>
            <p:cNvCxnSpPr/>
            <p:nvPr/>
          </p:nvCxnSpPr>
          <p:spPr>
            <a:xfrm flipH="1">
              <a:off x="395536" y="3573016"/>
              <a:ext cx="1800200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Skupina 239"/>
          <p:cNvGrpSpPr/>
          <p:nvPr/>
        </p:nvGrpSpPr>
        <p:grpSpPr>
          <a:xfrm>
            <a:off x="3275856" y="3933056"/>
            <a:ext cx="360000" cy="504016"/>
            <a:chOff x="1512000" y="4221088"/>
            <a:chExt cx="360000" cy="504016"/>
          </a:xfrm>
        </p:grpSpPr>
        <p:pic>
          <p:nvPicPr>
            <p:cNvPr id="234" name="Picture 2"/>
            <p:cNvPicPr preferRelativeResize="0"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2000" y="4365104"/>
              <a:ext cx="36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6" name="TextovéPole 235"/>
            <p:cNvSpPr txBox="1"/>
            <p:nvPr/>
          </p:nvSpPr>
          <p:spPr>
            <a:xfrm rot="10800000" flipH="1">
              <a:off x="1547664" y="4221088"/>
              <a:ext cx="288031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cs-CZ" sz="1600" b="1" dirty="0" smtClean="0"/>
                <a:t>…</a:t>
              </a:r>
              <a:endParaRPr lang="cs-CZ" sz="1600" b="1" dirty="0"/>
            </a:p>
          </p:txBody>
        </p:sp>
      </p:grpSp>
      <p:grpSp>
        <p:nvGrpSpPr>
          <p:cNvPr id="200" name="Skupina 199"/>
          <p:cNvGrpSpPr/>
          <p:nvPr/>
        </p:nvGrpSpPr>
        <p:grpSpPr>
          <a:xfrm>
            <a:off x="1259632" y="2204864"/>
            <a:ext cx="3528392" cy="942975"/>
            <a:chOff x="395536" y="2996952"/>
            <a:chExt cx="3528392" cy="942975"/>
          </a:xfrm>
        </p:grpSpPr>
        <p:grpSp>
          <p:nvGrpSpPr>
            <p:cNvPr id="201" name="Group 588"/>
            <p:cNvGrpSpPr>
              <a:grpSpLocks/>
            </p:cNvGrpSpPr>
            <p:nvPr/>
          </p:nvGrpSpPr>
          <p:grpSpPr bwMode="auto">
            <a:xfrm flipH="1">
              <a:off x="2195736" y="2996952"/>
              <a:ext cx="1728192" cy="942975"/>
              <a:chOff x="1655" y="3607"/>
              <a:chExt cx="817" cy="594"/>
            </a:xfrm>
          </p:grpSpPr>
          <p:grpSp>
            <p:nvGrpSpPr>
              <p:cNvPr id="204" name="Group 580"/>
              <p:cNvGrpSpPr>
                <a:grpSpLocks/>
              </p:cNvGrpSpPr>
              <p:nvPr/>
            </p:nvGrpSpPr>
            <p:grpSpPr bwMode="auto">
              <a:xfrm flipH="1">
                <a:off x="1655" y="3607"/>
                <a:ext cx="817" cy="594"/>
                <a:chOff x="1335" y="3385"/>
                <a:chExt cx="819" cy="594"/>
              </a:xfrm>
            </p:grpSpPr>
            <p:sp>
              <p:nvSpPr>
                <p:cNvPr id="209" name="Line 584"/>
                <p:cNvSpPr>
                  <a:spLocks noChangeShapeType="1"/>
                </p:cNvSpPr>
                <p:nvPr/>
              </p:nvSpPr>
              <p:spPr bwMode="auto">
                <a:xfrm>
                  <a:off x="1783" y="3753"/>
                  <a:ext cx="205" cy="1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11" name="AutoShape 581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335" y="3385"/>
                  <a:ext cx="819" cy="5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14" name="Rectangle 582"/>
                <p:cNvSpPr>
                  <a:spLocks noChangeArrowheads="1"/>
                </p:cNvSpPr>
                <p:nvPr/>
              </p:nvSpPr>
              <p:spPr bwMode="auto">
                <a:xfrm>
                  <a:off x="1339" y="3388"/>
                  <a:ext cx="811" cy="5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17" name="Freeform 583"/>
                <p:cNvSpPr>
                  <a:spLocks/>
                </p:cNvSpPr>
                <p:nvPr/>
              </p:nvSpPr>
              <p:spPr bwMode="auto">
                <a:xfrm>
                  <a:off x="1988" y="3562"/>
                  <a:ext cx="100" cy="191"/>
                </a:xfrm>
                <a:custGeom>
                  <a:avLst/>
                  <a:gdLst/>
                  <a:ahLst/>
                  <a:cxnLst>
                    <a:cxn ang="0">
                      <a:pos x="0" y="2676"/>
                    </a:cxn>
                    <a:cxn ang="0">
                      <a:pos x="303" y="2641"/>
                    </a:cxn>
                    <a:cxn ang="0">
                      <a:pos x="567" y="2554"/>
                    </a:cxn>
                    <a:cxn ang="0">
                      <a:pos x="791" y="2420"/>
                    </a:cxn>
                    <a:cxn ang="0">
                      <a:pos x="975" y="2249"/>
                    </a:cxn>
                    <a:cxn ang="0">
                      <a:pos x="1117" y="2050"/>
                    </a:cxn>
                    <a:cxn ang="0">
                      <a:pos x="1218" y="1825"/>
                    </a:cxn>
                    <a:cxn ang="0">
                      <a:pos x="1279" y="1586"/>
                    </a:cxn>
                    <a:cxn ang="0">
                      <a:pos x="1301" y="1338"/>
                    </a:cxn>
                    <a:cxn ang="0">
                      <a:pos x="1297" y="1216"/>
                    </a:cxn>
                    <a:cxn ang="0">
                      <a:pos x="1281" y="1093"/>
                    </a:cxn>
                    <a:cxn ang="0">
                      <a:pos x="1220" y="854"/>
                    </a:cxn>
                    <a:cxn ang="0">
                      <a:pos x="1120" y="631"/>
                    </a:cxn>
                    <a:cxn ang="0">
                      <a:pos x="977" y="428"/>
                    </a:cxn>
                    <a:cxn ang="0">
                      <a:pos x="795" y="257"/>
                    </a:cxn>
                    <a:cxn ang="0">
                      <a:pos x="571" y="124"/>
                    </a:cxn>
                    <a:cxn ang="0">
                      <a:pos x="306" y="3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01" h="2676">
                      <a:moveTo>
                        <a:pt x="0" y="2676"/>
                      </a:moveTo>
                      <a:lnTo>
                        <a:pt x="303" y="2641"/>
                      </a:lnTo>
                      <a:lnTo>
                        <a:pt x="567" y="2554"/>
                      </a:lnTo>
                      <a:lnTo>
                        <a:pt x="791" y="2420"/>
                      </a:lnTo>
                      <a:lnTo>
                        <a:pt x="975" y="2249"/>
                      </a:lnTo>
                      <a:lnTo>
                        <a:pt x="1117" y="2050"/>
                      </a:lnTo>
                      <a:lnTo>
                        <a:pt x="1218" y="1825"/>
                      </a:lnTo>
                      <a:lnTo>
                        <a:pt x="1279" y="1586"/>
                      </a:lnTo>
                      <a:lnTo>
                        <a:pt x="1301" y="1338"/>
                      </a:lnTo>
                      <a:lnTo>
                        <a:pt x="1297" y="1216"/>
                      </a:lnTo>
                      <a:lnTo>
                        <a:pt x="1281" y="1093"/>
                      </a:lnTo>
                      <a:lnTo>
                        <a:pt x="1220" y="854"/>
                      </a:lnTo>
                      <a:lnTo>
                        <a:pt x="1120" y="631"/>
                      </a:lnTo>
                      <a:lnTo>
                        <a:pt x="977" y="428"/>
                      </a:lnTo>
                      <a:lnTo>
                        <a:pt x="795" y="257"/>
                      </a:lnTo>
                      <a:lnTo>
                        <a:pt x="571" y="124"/>
                      </a:lnTo>
                      <a:lnTo>
                        <a:pt x="306" y="3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 cap="flat">
                  <a:solidFill>
                    <a:srgbClr val="FF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20" name="Freeform 585"/>
                <p:cNvSpPr>
                  <a:spLocks/>
                </p:cNvSpPr>
                <p:nvPr/>
              </p:nvSpPr>
              <p:spPr bwMode="auto">
                <a:xfrm>
                  <a:off x="1401" y="3713"/>
                  <a:ext cx="41" cy="82"/>
                </a:xfrm>
                <a:custGeom>
                  <a:avLst/>
                  <a:gdLst/>
                  <a:ahLst/>
                  <a:cxnLst>
                    <a:cxn ang="0">
                      <a:pos x="538" y="1143"/>
                    </a:cxn>
                    <a:cxn ang="0">
                      <a:pos x="0" y="547"/>
                    </a:cxn>
                    <a:cxn ang="0">
                      <a:pos x="536" y="0"/>
                    </a:cxn>
                  </a:cxnLst>
                  <a:rect l="0" t="0" r="r" b="b"/>
                  <a:pathLst>
                    <a:path w="538" h="1143">
                      <a:moveTo>
                        <a:pt x="538" y="1143"/>
                      </a:moveTo>
                      <a:lnTo>
                        <a:pt x="0" y="547"/>
                      </a:lnTo>
                      <a:lnTo>
                        <a:pt x="536" y="0"/>
                      </a:lnTo>
                    </a:path>
                  </a:pathLst>
                </a:custGeom>
                <a:noFill/>
                <a:ln w="2540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29" name="Line 586"/>
                <p:cNvSpPr>
                  <a:spLocks noChangeShapeType="1"/>
                </p:cNvSpPr>
                <p:nvPr/>
              </p:nvSpPr>
              <p:spPr bwMode="auto">
                <a:xfrm>
                  <a:off x="1406" y="3753"/>
                  <a:ext cx="205" cy="1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205" name="Rectangle 587"/>
              <p:cNvSpPr>
                <a:spLocks noChangeArrowheads="1"/>
              </p:cNvSpPr>
              <p:nvPr/>
            </p:nvSpPr>
            <p:spPr bwMode="auto">
              <a:xfrm>
                <a:off x="2029" y="3905"/>
                <a:ext cx="216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cs-CZ" sz="1200" b="1" dirty="0" smtClean="0">
                    <a:solidFill>
                      <a:srgbClr val="000000"/>
                    </a:solidFill>
                    <a:latin typeface="Arial" pitchFamily="34" charset="0"/>
                  </a:rPr>
                  <a:t>    </a:t>
                </a:r>
                <a:r>
                  <a:rPr lang="cs-CZ" sz="1200" b="1" dirty="0" smtClean="0">
                    <a:solidFill>
                      <a:srgbClr val="FF0000"/>
                    </a:solidFill>
                    <a:latin typeface="Arial" pitchFamily="34" charset="0"/>
                  </a:rPr>
                  <a:t>WP</a:t>
                </a:r>
                <a:endParaRPr lang="cs-CZ" dirty="0">
                  <a:solidFill>
                    <a:srgbClr val="FF0000"/>
                  </a:solidFill>
                  <a:latin typeface="Arial" pitchFamily="34" charset="0"/>
                </a:endParaRPr>
              </a:p>
            </p:txBody>
          </p:sp>
        </p:grpSp>
        <p:cxnSp>
          <p:nvCxnSpPr>
            <p:cNvPr id="202" name="Přímá spojovací šipka 201"/>
            <p:cNvCxnSpPr/>
            <p:nvPr/>
          </p:nvCxnSpPr>
          <p:spPr>
            <a:xfrm flipH="1">
              <a:off x="395536" y="3573016"/>
              <a:ext cx="1800200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3" name="Přímá spojovací šipka 232"/>
          <p:cNvCxnSpPr>
            <a:endCxn id="195" idx="3"/>
          </p:cNvCxnSpPr>
          <p:nvPr/>
        </p:nvCxnSpPr>
        <p:spPr>
          <a:xfrm flipH="1">
            <a:off x="3915487" y="4221088"/>
            <a:ext cx="728521" cy="36004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3" name="Skupina 172"/>
          <p:cNvGrpSpPr>
            <a:grpSpLocks noChangeAspect="1"/>
          </p:cNvGrpSpPr>
          <p:nvPr/>
        </p:nvGrpSpPr>
        <p:grpSpPr>
          <a:xfrm>
            <a:off x="4716021" y="4005064"/>
            <a:ext cx="641201" cy="396000"/>
            <a:chOff x="4716016" y="4005064"/>
            <a:chExt cx="1224111" cy="756000"/>
          </a:xfrm>
        </p:grpSpPr>
        <p:grpSp>
          <p:nvGrpSpPr>
            <p:cNvPr id="10" name="Skupina 168"/>
            <p:cNvGrpSpPr/>
            <p:nvPr/>
          </p:nvGrpSpPr>
          <p:grpSpPr>
            <a:xfrm>
              <a:off x="5292080" y="4248000"/>
              <a:ext cx="291375" cy="246986"/>
              <a:chOff x="3658046" y="2033800"/>
              <a:chExt cx="291375" cy="246986"/>
            </a:xfrm>
          </p:grpSpPr>
          <p:pic>
            <p:nvPicPr>
              <p:cNvPr id="170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658046" y="2093146"/>
                <a:ext cx="291375" cy="1876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cxnSp>
            <p:nvCxnSpPr>
              <p:cNvPr id="171" name="Přímá spojnice 170"/>
              <p:cNvCxnSpPr/>
              <p:nvPr/>
            </p:nvCxnSpPr>
            <p:spPr>
              <a:xfrm>
                <a:off x="3803733" y="2033800"/>
                <a:ext cx="0" cy="5927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9" name="Šipka doleva 238"/>
            <p:cNvSpPr>
              <a:spLocks noChangeAspect="1"/>
            </p:cNvSpPr>
            <p:nvPr/>
          </p:nvSpPr>
          <p:spPr>
            <a:xfrm>
              <a:off x="4716016" y="4005064"/>
              <a:ext cx="1224111" cy="756000"/>
            </a:xfrm>
            <a:prstGeom prst="lef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40" name="Line 6"/>
          <p:cNvSpPr>
            <a:spLocks noChangeShapeType="1"/>
          </p:cNvSpPr>
          <p:nvPr/>
        </p:nvSpPr>
        <p:spPr bwMode="auto">
          <a:xfrm>
            <a:off x="5868144" y="3861048"/>
            <a:ext cx="386352" cy="488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56" name="Skupina 255"/>
          <p:cNvGrpSpPr/>
          <p:nvPr/>
        </p:nvGrpSpPr>
        <p:grpSpPr>
          <a:xfrm>
            <a:off x="3707904" y="2564904"/>
            <a:ext cx="2016225" cy="756016"/>
            <a:chOff x="4427984" y="2636912"/>
            <a:chExt cx="2016225" cy="756016"/>
          </a:xfrm>
        </p:grpSpPr>
        <p:grpSp>
          <p:nvGrpSpPr>
            <p:cNvPr id="12" name="Skupina 174"/>
            <p:cNvGrpSpPr/>
            <p:nvPr/>
          </p:nvGrpSpPr>
          <p:grpSpPr>
            <a:xfrm>
              <a:off x="5796136" y="2852936"/>
              <a:ext cx="291375" cy="246986"/>
              <a:chOff x="3658046" y="2033800"/>
              <a:chExt cx="291375" cy="246986"/>
            </a:xfrm>
          </p:grpSpPr>
          <p:pic>
            <p:nvPicPr>
              <p:cNvPr id="176" name="Picture 2" descr="D:\Učení\Materialy\!!situační značky\značky\mechanizovane kolove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658046" y="2093146"/>
                <a:ext cx="291375" cy="1876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</p:pic>
          <p:cxnSp>
            <p:nvCxnSpPr>
              <p:cNvPr id="177" name="Přímá spojnice 176"/>
              <p:cNvCxnSpPr/>
              <p:nvPr/>
            </p:nvCxnSpPr>
            <p:spPr>
              <a:xfrm>
                <a:off x="3803733" y="2033800"/>
                <a:ext cx="0" cy="5927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4" name="Přímá spojovací šipka 243"/>
            <p:cNvCxnSpPr/>
            <p:nvPr/>
          </p:nvCxnSpPr>
          <p:spPr>
            <a:xfrm flipH="1">
              <a:off x="4427984" y="2996952"/>
              <a:ext cx="79208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Šipka doleva 250"/>
            <p:cNvSpPr/>
            <p:nvPr/>
          </p:nvSpPr>
          <p:spPr>
            <a:xfrm>
              <a:off x="5220072" y="2636912"/>
              <a:ext cx="1224137" cy="756016"/>
            </a:xfrm>
            <a:prstGeom prst="lef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57" name="Skupina 256"/>
          <p:cNvGrpSpPr/>
          <p:nvPr/>
        </p:nvGrpSpPr>
        <p:grpSpPr>
          <a:xfrm>
            <a:off x="6804248" y="2276872"/>
            <a:ext cx="288031" cy="324016"/>
            <a:chOff x="467544" y="5229200"/>
            <a:chExt cx="288031" cy="324016"/>
          </a:xfrm>
        </p:grpSpPr>
        <p:pic>
          <p:nvPicPr>
            <p:cNvPr id="259" name="Picture 2" descr="D:\Učení\Materialy\!!situační značky\značky\mechanizovane kolov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7545" y="5373216"/>
              <a:ext cx="279508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</p:pic>
        <p:sp>
          <p:nvSpPr>
            <p:cNvPr id="261" name="TextovéPole 260"/>
            <p:cNvSpPr txBox="1"/>
            <p:nvPr/>
          </p:nvSpPr>
          <p:spPr>
            <a:xfrm rot="10800000" flipH="1">
              <a:off x="467544" y="5229200"/>
              <a:ext cx="288031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cs-CZ" sz="1600" b="1" dirty="0" smtClean="0"/>
                <a:t>…</a:t>
              </a:r>
              <a:endParaRPr lang="cs-CZ" sz="1600" b="1" dirty="0"/>
            </a:p>
          </p:txBody>
        </p:sp>
      </p:grpSp>
      <p:grpSp>
        <p:nvGrpSpPr>
          <p:cNvPr id="266" name="Skupina 265"/>
          <p:cNvGrpSpPr/>
          <p:nvPr/>
        </p:nvGrpSpPr>
        <p:grpSpPr>
          <a:xfrm>
            <a:off x="6804248" y="2636912"/>
            <a:ext cx="288031" cy="324016"/>
            <a:chOff x="467544" y="5229200"/>
            <a:chExt cx="288031" cy="324016"/>
          </a:xfrm>
        </p:grpSpPr>
        <p:pic>
          <p:nvPicPr>
            <p:cNvPr id="270" name="Picture 2" descr="D:\Učení\Materialy\!!situační značky\značky\mechanizovane kolov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7545" y="5373216"/>
              <a:ext cx="279508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</p:pic>
        <p:sp>
          <p:nvSpPr>
            <p:cNvPr id="271" name="TextovéPole 270"/>
            <p:cNvSpPr txBox="1"/>
            <p:nvPr/>
          </p:nvSpPr>
          <p:spPr>
            <a:xfrm rot="10800000" flipH="1">
              <a:off x="467544" y="5229200"/>
              <a:ext cx="288031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cs-CZ" sz="1600" b="1" dirty="0" smtClean="0"/>
                <a:t>…</a:t>
              </a:r>
              <a:endParaRPr lang="cs-CZ" sz="1600" b="1" dirty="0"/>
            </a:p>
          </p:txBody>
        </p:sp>
      </p:grpSp>
      <p:grpSp>
        <p:nvGrpSpPr>
          <p:cNvPr id="272" name="Skupina 271"/>
          <p:cNvGrpSpPr/>
          <p:nvPr/>
        </p:nvGrpSpPr>
        <p:grpSpPr>
          <a:xfrm>
            <a:off x="6804248" y="3068960"/>
            <a:ext cx="288031" cy="324016"/>
            <a:chOff x="467544" y="5229200"/>
            <a:chExt cx="288031" cy="324016"/>
          </a:xfrm>
        </p:grpSpPr>
        <p:pic>
          <p:nvPicPr>
            <p:cNvPr id="275" name="Picture 2" descr="D:\Učení\Materialy\!!situační značky\značky\mechanizovane kolov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7545" y="5373216"/>
              <a:ext cx="279508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</p:pic>
        <p:sp>
          <p:nvSpPr>
            <p:cNvPr id="278" name="TextovéPole 277"/>
            <p:cNvSpPr txBox="1"/>
            <p:nvPr/>
          </p:nvSpPr>
          <p:spPr>
            <a:xfrm rot="10800000" flipH="1">
              <a:off x="467544" y="5229200"/>
              <a:ext cx="288031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cs-CZ" sz="1600" b="1" dirty="0" smtClean="0"/>
                <a:t>…</a:t>
              </a:r>
              <a:endParaRPr lang="cs-CZ" sz="1600" b="1" dirty="0"/>
            </a:p>
          </p:txBody>
        </p:sp>
      </p:grpSp>
      <p:cxnSp>
        <p:nvCxnSpPr>
          <p:cNvPr id="280" name="Přímá spojovací šipka 279"/>
          <p:cNvCxnSpPr/>
          <p:nvPr/>
        </p:nvCxnSpPr>
        <p:spPr>
          <a:xfrm flipH="1">
            <a:off x="6300192" y="2492896"/>
            <a:ext cx="504056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Přímá spojovací šipka 280"/>
          <p:cNvCxnSpPr/>
          <p:nvPr/>
        </p:nvCxnSpPr>
        <p:spPr>
          <a:xfrm flipH="1">
            <a:off x="6372200" y="3284984"/>
            <a:ext cx="432048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Přímá spojovací šipka 284"/>
          <p:cNvCxnSpPr/>
          <p:nvPr/>
        </p:nvCxnSpPr>
        <p:spPr>
          <a:xfrm flipH="1" flipV="1">
            <a:off x="6372200" y="2852936"/>
            <a:ext cx="440432" cy="8384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Volný tvar 289"/>
          <p:cNvSpPr/>
          <p:nvPr/>
        </p:nvSpPr>
        <p:spPr>
          <a:xfrm>
            <a:off x="5762625" y="2524125"/>
            <a:ext cx="485775" cy="400050"/>
          </a:xfrm>
          <a:custGeom>
            <a:avLst/>
            <a:gdLst>
              <a:gd name="connsiteX0" fmla="*/ 485775 w 485775"/>
              <a:gd name="connsiteY0" fmla="*/ 0 h 400050"/>
              <a:gd name="connsiteX1" fmla="*/ 323850 w 485775"/>
              <a:gd name="connsiteY1" fmla="*/ 123825 h 400050"/>
              <a:gd name="connsiteX2" fmla="*/ 266700 w 485775"/>
              <a:gd name="connsiteY2" fmla="*/ 295275 h 400050"/>
              <a:gd name="connsiteX3" fmla="*/ 0 w 485775"/>
              <a:gd name="connsiteY3" fmla="*/ 40005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775" h="400050">
                <a:moveTo>
                  <a:pt x="485775" y="0"/>
                </a:moveTo>
                <a:cubicBezTo>
                  <a:pt x="423069" y="37306"/>
                  <a:pt x="360363" y="74613"/>
                  <a:pt x="323850" y="123825"/>
                </a:cubicBezTo>
                <a:cubicBezTo>
                  <a:pt x="287338" y="173038"/>
                  <a:pt x="320675" y="249238"/>
                  <a:pt x="266700" y="295275"/>
                </a:cubicBezTo>
                <a:cubicBezTo>
                  <a:pt x="212725" y="341312"/>
                  <a:pt x="106362" y="370681"/>
                  <a:pt x="0" y="400050"/>
                </a:cubicBezTo>
              </a:path>
            </a:pathLst>
          </a:cu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2" name="Přímá spojovací čára 291"/>
          <p:cNvCxnSpPr>
            <a:endCxn id="290" idx="3"/>
          </p:cNvCxnSpPr>
          <p:nvPr/>
        </p:nvCxnSpPr>
        <p:spPr>
          <a:xfrm flipH="1">
            <a:off x="5762625" y="2852936"/>
            <a:ext cx="609575" cy="71239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" name="Volný tvar 293"/>
          <p:cNvSpPr/>
          <p:nvPr/>
        </p:nvSpPr>
        <p:spPr>
          <a:xfrm>
            <a:off x="5762625" y="2924175"/>
            <a:ext cx="628650" cy="371475"/>
          </a:xfrm>
          <a:custGeom>
            <a:avLst/>
            <a:gdLst>
              <a:gd name="connsiteX0" fmla="*/ 628650 w 628650"/>
              <a:gd name="connsiteY0" fmla="*/ 371475 h 371475"/>
              <a:gd name="connsiteX1" fmla="*/ 323850 w 628650"/>
              <a:gd name="connsiteY1" fmla="*/ 171450 h 371475"/>
              <a:gd name="connsiteX2" fmla="*/ 0 w 628650"/>
              <a:gd name="connsiteY2" fmla="*/ 0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8650" h="371475">
                <a:moveTo>
                  <a:pt x="628650" y="371475"/>
                </a:moveTo>
                <a:cubicBezTo>
                  <a:pt x="528637" y="302418"/>
                  <a:pt x="428625" y="233362"/>
                  <a:pt x="323850" y="171450"/>
                </a:cubicBezTo>
                <a:cubicBezTo>
                  <a:pt x="219075" y="109538"/>
                  <a:pt x="109537" y="54769"/>
                  <a:pt x="0" y="0"/>
                </a:cubicBezTo>
              </a:path>
            </a:pathLst>
          </a:cu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40" name="Skupina 339"/>
          <p:cNvGrpSpPr/>
          <p:nvPr/>
        </p:nvGrpSpPr>
        <p:grpSpPr>
          <a:xfrm>
            <a:off x="1056240" y="2852936"/>
            <a:ext cx="2435640" cy="936104"/>
            <a:chOff x="1056240" y="2852936"/>
            <a:chExt cx="2435640" cy="936104"/>
          </a:xfrm>
        </p:grpSpPr>
        <p:cxnSp>
          <p:nvCxnSpPr>
            <p:cNvPr id="302" name="Přímá spojovací čára 301"/>
            <p:cNvCxnSpPr>
              <a:stCxn id="300" idx="2"/>
              <a:endCxn id="299" idx="3"/>
            </p:cNvCxnSpPr>
            <p:nvPr/>
          </p:nvCxnSpPr>
          <p:spPr>
            <a:xfrm>
              <a:off x="1281070" y="2936320"/>
              <a:ext cx="266594" cy="8949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3" name="Skupina 322"/>
            <p:cNvGrpSpPr/>
            <p:nvPr/>
          </p:nvGrpSpPr>
          <p:grpSpPr>
            <a:xfrm>
              <a:off x="1056240" y="2852936"/>
              <a:ext cx="2435640" cy="936104"/>
              <a:chOff x="1056240" y="2852936"/>
              <a:chExt cx="2435640" cy="936104"/>
            </a:xfrm>
          </p:grpSpPr>
          <p:cxnSp>
            <p:nvCxnSpPr>
              <p:cNvPr id="296" name="Přímá spojovací čára 295"/>
              <p:cNvCxnSpPr/>
              <p:nvPr/>
            </p:nvCxnSpPr>
            <p:spPr>
              <a:xfrm flipH="1">
                <a:off x="1835696" y="2924944"/>
                <a:ext cx="1656184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9" name="Rectangle 587"/>
              <p:cNvSpPr>
                <a:spLocks noChangeArrowheads="1"/>
              </p:cNvSpPr>
              <p:nvPr/>
            </p:nvSpPr>
            <p:spPr bwMode="auto">
              <a:xfrm flipH="1">
                <a:off x="1547664" y="2852936"/>
                <a:ext cx="3128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cs-CZ" sz="1200" b="1" dirty="0" smtClean="0">
                    <a:solidFill>
                      <a:srgbClr val="000000"/>
                    </a:solidFill>
                    <a:latin typeface="Arial" pitchFamily="34" charset="0"/>
                  </a:rPr>
                  <a:t> </a:t>
                </a:r>
                <a:r>
                  <a:rPr lang="cs-CZ" sz="1200" b="1" dirty="0" smtClean="0">
                    <a:latin typeface="Arial" pitchFamily="34" charset="0"/>
                  </a:rPr>
                  <a:t>P</a:t>
                </a:r>
                <a:endParaRPr lang="cs-CZ" dirty="0">
                  <a:latin typeface="Arial" pitchFamily="34" charset="0"/>
                </a:endParaRPr>
              </a:p>
            </p:txBody>
          </p:sp>
          <p:sp>
            <p:nvSpPr>
              <p:cNvPr id="300" name="Oblouk 299"/>
              <p:cNvSpPr/>
              <p:nvPr/>
            </p:nvSpPr>
            <p:spPr>
              <a:xfrm rot="16384651">
                <a:off x="1027131" y="2965081"/>
                <a:ext cx="482000" cy="423782"/>
              </a:xfrm>
              <a:prstGeom prst="arc">
                <a:avLst>
                  <a:gd name="adj1" fmla="val 10764254"/>
                  <a:gd name="adj2" fmla="val 0"/>
                </a:avLst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311" name="Přímá spojovací šipka 310"/>
              <p:cNvCxnSpPr/>
              <p:nvPr/>
            </p:nvCxnSpPr>
            <p:spPr>
              <a:xfrm>
                <a:off x="1331640" y="3429000"/>
                <a:ext cx="216024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Přímá spojovací čára 315"/>
              <p:cNvCxnSpPr/>
              <p:nvPr/>
            </p:nvCxnSpPr>
            <p:spPr>
              <a:xfrm>
                <a:off x="1547664" y="3140968"/>
                <a:ext cx="0" cy="64807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1" name="Skupina 340"/>
          <p:cNvGrpSpPr/>
          <p:nvPr/>
        </p:nvGrpSpPr>
        <p:grpSpPr>
          <a:xfrm>
            <a:off x="971600" y="4437112"/>
            <a:ext cx="2435640" cy="936104"/>
            <a:chOff x="1056240" y="2852936"/>
            <a:chExt cx="2435640" cy="936104"/>
          </a:xfrm>
        </p:grpSpPr>
        <p:cxnSp>
          <p:nvCxnSpPr>
            <p:cNvPr id="342" name="Přímá spojovací čára 341"/>
            <p:cNvCxnSpPr>
              <a:stCxn id="346" idx="2"/>
              <a:endCxn id="345" idx="3"/>
            </p:cNvCxnSpPr>
            <p:nvPr/>
          </p:nvCxnSpPr>
          <p:spPr>
            <a:xfrm>
              <a:off x="1281070" y="2936320"/>
              <a:ext cx="266594" cy="8949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3" name="Skupina 322"/>
            <p:cNvGrpSpPr/>
            <p:nvPr/>
          </p:nvGrpSpPr>
          <p:grpSpPr>
            <a:xfrm>
              <a:off x="1056240" y="2852936"/>
              <a:ext cx="2435640" cy="936104"/>
              <a:chOff x="1056240" y="2852936"/>
              <a:chExt cx="2435640" cy="936104"/>
            </a:xfrm>
          </p:grpSpPr>
          <p:cxnSp>
            <p:nvCxnSpPr>
              <p:cNvPr id="344" name="Přímá spojovací čára 343"/>
              <p:cNvCxnSpPr/>
              <p:nvPr/>
            </p:nvCxnSpPr>
            <p:spPr>
              <a:xfrm flipH="1">
                <a:off x="1835696" y="2924944"/>
                <a:ext cx="1656184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5" name="Rectangle 587"/>
              <p:cNvSpPr>
                <a:spLocks noChangeArrowheads="1"/>
              </p:cNvSpPr>
              <p:nvPr/>
            </p:nvSpPr>
            <p:spPr bwMode="auto">
              <a:xfrm flipH="1">
                <a:off x="1547664" y="2852936"/>
                <a:ext cx="3128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cs-CZ" sz="1200" b="1" dirty="0" smtClean="0">
                    <a:solidFill>
                      <a:srgbClr val="000000"/>
                    </a:solidFill>
                    <a:latin typeface="Arial" pitchFamily="34" charset="0"/>
                  </a:rPr>
                  <a:t> </a:t>
                </a:r>
                <a:r>
                  <a:rPr lang="cs-CZ" sz="1200" b="1" dirty="0" smtClean="0">
                    <a:latin typeface="Arial" pitchFamily="34" charset="0"/>
                  </a:rPr>
                  <a:t>P</a:t>
                </a:r>
                <a:endParaRPr lang="cs-CZ" dirty="0">
                  <a:latin typeface="Arial" pitchFamily="34" charset="0"/>
                </a:endParaRPr>
              </a:p>
            </p:txBody>
          </p:sp>
          <p:sp>
            <p:nvSpPr>
              <p:cNvPr id="346" name="Oblouk 345"/>
              <p:cNvSpPr/>
              <p:nvPr/>
            </p:nvSpPr>
            <p:spPr>
              <a:xfrm rot="16384651">
                <a:off x="1027131" y="2965081"/>
                <a:ext cx="482000" cy="423782"/>
              </a:xfrm>
              <a:prstGeom prst="arc">
                <a:avLst>
                  <a:gd name="adj1" fmla="val 10764254"/>
                  <a:gd name="adj2" fmla="val 0"/>
                </a:avLst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347" name="Přímá spojovací šipka 346"/>
              <p:cNvCxnSpPr/>
              <p:nvPr/>
            </p:nvCxnSpPr>
            <p:spPr>
              <a:xfrm>
                <a:off x="1331640" y="3429000"/>
                <a:ext cx="216024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8" name="Přímá spojovací čára 347"/>
              <p:cNvCxnSpPr/>
              <p:nvPr/>
            </p:nvCxnSpPr>
            <p:spPr>
              <a:xfrm>
                <a:off x="1547664" y="3140968"/>
                <a:ext cx="0" cy="64807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2" name="Skupina 281"/>
          <p:cNvGrpSpPr/>
          <p:nvPr/>
        </p:nvGrpSpPr>
        <p:grpSpPr>
          <a:xfrm>
            <a:off x="3347864" y="5157192"/>
            <a:ext cx="1505297" cy="396000"/>
            <a:chOff x="3851920" y="5013176"/>
            <a:chExt cx="1505297" cy="396000"/>
          </a:xfrm>
        </p:grpSpPr>
        <p:grpSp>
          <p:nvGrpSpPr>
            <p:cNvPr id="182" name="Skupina 181"/>
            <p:cNvGrpSpPr>
              <a:grpSpLocks noChangeAspect="1"/>
            </p:cNvGrpSpPr>
            <p:nvPr/>
          </p:nvGrpSpPr>
          <p:grpSpPr>
            <a:xfrm>
              <a:off x="4716016" y="5013176"/>
              <a:ext cx="641201" cy="396000"/>
              <a:chOff x="4716016" y="4005064"/>
              <a:chExt cx="1224111" cy="756000"/>
            </a:xfrm>
          </p:grpSpPr>
          <p:grpSp>
            <p:nvGrpSpPr>
              <p:cNvPr id="203" name="Skupina 168"/>
              <p:cNvGrpSpPr/>
              <p:nvPr/>
            </p:nvGrpSpPr>
            <p:grpSpPr>
              <a:xfrm>
                <a:off x="5292080" y="4248000"/>
                <a:ext cx="291375" cy="246986"/>
                <a:chOff x="3658046" y="2033800"/>
                <a:chExt cx="291375" cy="246986"/>
              </a:xfrm>
            </p:grpSpPr>
            <p:pic>
              <p:nvPicPr>
                <p:cNvPr id="227" name="Picture 2" descr="D:\Učení\Materialy\!!situační značky\značky\mechanizovane kolove.jp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658046" y="2093146"/>
                  <a:ext cx="291375" cy="1876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</p:pic>
            <p:cxnSp>
              <p:nvCxnSpPr>
                <p:cNvPr id="228" name="Přímá spojnice 170"/>
                <p:cNvCxnSpPr/>
                <p:nvPr/>
              </p:nvCxnSpPr>
              <p:spPr>
                <a:xfrm>
                  <a:off x="3803733" y="2033800"/>
                  <a:ext cx="0" cy="5927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1" name="Šipka doleva 220"/>
              <p:cNvSpPr>
                <a:spLocks noChangeAspect="1"/>
              </p:cNvSpPr>
              <p:nvPr/>
            </p:nvSpPr>
            <p:spPr>
              <a:xfrm>
                <a:off x="4716016" y="4005064"/>
                <a:ext cx="1224111" cy="756000"/>
              </a:xfrm>
              <a:prstGeom prst="leftArrow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248" name="Přímá spojovací šipka 247"/>
            <p:cNvCxnSpPr/>
            <p:nvPr/>
          </p:nvCxnSpPr>
          <p:spPr>
            <a:xfrm flipH="1">
              <a:off x="3851920" y="5229200"/>
              <a:ext cx="80053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2" name="Skupina 251"/>
          <p:cNvGrpSpPr/>
          <p:nvPr/>
        </p:nvGrpSpPr>
        <p:grpSpPr>
          <a:xfrm>
            <a:off x="251520" y="4869160"/>
            <a:ext cx="2988840" cy="1152128"/>
            <a:chOff x="935088" y="2996952"/>
            <a:chExt cx="2988840" cy="942975"/>
          </a:xfrm>
        </p:grpSpPr>
        <p:grpSp>
          <p:nvGrpSpPr>
            <p:cNvPr id="253" name="Group 588"/>
            <p:cNvGrpSpPr>
              <a:grpSpLocks/>
            </p:cNvGrpSpPr>
            <p:nvPr/>
          </p:nvGrpSpPr>
          <p:grpSpPr bwMode="auto">
            <a:xfrm flipH="1">
              <a:off x="2195736" y="2996952"/>
              <a:ext cx="1728192" cy="942975"/>
              <a:chOff x="1655" y="3607"/>
              <a:chExt cx="817" cy="594"/>
            </a:xfrm>
          </p:grpSpPr>
          <p:grpSp>
            <p:nvGrpSpPr>
              <p:cNvPr id="255" name="Group 580"/>
              <p:cNvGrpSpPr>
                <a:grpSpLocks/>
              </p:cNvGrpSpPr>
              <p:nvPr/>
            </p:nvGrpSpPr>
            <p:grpSpPr bwMode="auto">
              <a:xfrm flipH="1">
                <a:off x="1655" y="3607"/>
                <a:ext cx="817" cy="594"/>
                <a:chOff x="1335" y="3385"/>
                <a:chExt cx="819" cy="594"/>
              </a:xfrm>
            </p:grpSpPr>
            <p:sp>
              <p:nvSpPr>
                <p:cNvPr id="260" name="Line 584"/>
                <p:cNvSpPr>
                  <a:spLocks noChangeShapeType="1"/>
                </p:cNvSpPr>
                <p:nvPr/>
              </p:nvSpPr>
              <p:spPr bwMode="auto">
                <a:xfrm>
                  <a:off x="1783" y="3753"/>
                  <a:ext cx="205" cy="1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62" name="AutoShape 581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335" y="3385"/>
                  <a:ext cx="819" cy="5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64" name="Rectangle 582"/>
                <p:cNvSpPr>
                  <a:spLocks noChangeArrowheads="1"/>
                </p:cNvSpPr>
                <p:nvPr/>
              </p:nvSpPr>
              <p:spPr bwMode="auto">
                <a:xfrm>
                  <a:off x="1339" y="3388"/>
                  <a:ext cx="811" cy="5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67" name="Freeform 583"/>
                <p:cNvSpPr>
                  <a:spLocks/>
                </p:cNvSpPr>
                <p:nvPr/>
              </p:nvSpPr>
              <p:spPr bwMode="auto">
                <a:xfrm>
                  <a:off x="1988" y="3562"/>
                  <a:ext cx="100" cy="191"/>
                </a:xfrm>
                <a:custGeom>
                  <a:avLst/>
                  <a:gdLst/>
                  <a:ahLst/>
                  <a:cxnLst>
                    <a:cxn ang="0">
                      <a:pos x="0" y="2676"/>
                    </a:cxn>
                    <a:cxn ang="0">
                      <a:pos x="303" y="2641"/>
                    </a:cxn>
                    <a:cxn ang="0">
                      <a:pos x="567" y="2554"/>
                    </a:cxn>
                    <a:cxn ang="0">
                      <a:pos x="791" y="2420"/>
                    </a:cxn>
                    <a:cxn ang="0">
                      <a:pos x="975" y="2249"/>
                    </a:cxn>
                    <a:cxn ang="0">
                      <a:pos x="1117" y="2050"/>
                    </a:cxn>
                    <a:cxn ang="0">
                      <a:pos x="1218" y="1825"/>
                    </a:cxn>
                    <a:cxn ang="0">
                      <a:pos x="1279" y="1586"/>
                    </a:cxn>
                    <a:cxn ang="0">
                      <a:pos x="1301" y="1338"/>
                    </a:cxn>
                    <a:cxn ang="0">
                      <a:pos x="1297" y="1216"/>
                    </a:cxn>
                    <a:cxn ang="0">
                      <a:pos x="1281" y="1093"/>
                    </a:cxn>
                    <a:cxn ang="0">
                      <a:pos x="1220" y="854"/>
                    </a:cxn>
                    <a:cxn ang="0">
                      <a:pos x="1120" y="631"/>
                    </a:cxn>
                    <a:cxn ang="0">
                      <a:pos x="977" y="428"/>
                    </a:cxn>
                    <a:cxn ang="0">
                      <a:pos x="795" y="257"/>
                    </a:cxn>
                    <a:cxn ang="0">
                      <a:pos x="571" y="124"/>
                    </a:cxn>
                    <a:cxn ang="0">
                      <a:pos x="306" y="3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01" h="2676">
                      <a:moveTo>
                        <a:pt x="0" y="2676"/>
                      </a:moveTo>
                      <a:lnTo>
                        <a:pt x="303" y="2641"/>
                      </a:lnTo>
                      <a:lnTo>
                        <a:pt x="567" y="2554"/>
                      </a:lnTo>
                      <a:lnTo>
                        <a:pt x="791" y="2420"/>
                      </a:lnTo>
                      <a:lnTo>
                        <a:pt x="975" y="2249"/>
                      </a:lnTo>
                      <a:lnTo>
                        <a:pt x="1117" y="2050"/>
                      </a:lnTo>
                      <a:lnTo>
                        <a:pt x="1218" y="1825"/>
                      </a:lnTo>
                      <a:lnTo>
                        <a:pt x="1279" y="1586"/>
                      </a:lnTo>
                      <a:lnTo>
                        <a:pt x="1301" y="1338"/>
                      </a:lnTo>
                      <a:lnTo>
                        <a:pt x="1297" y="1216"/>
                      </a:lnTo>
                      <a:lnTo>
                        <a:pt x="1281" y="1093"/>
                      </a:lnTo>
                      <a:lnTo>
                        <a:pt x="1220" y="854"/>
                      </a:lnTo>
                      <a:lnTo>
                        <a:pt x="1120" y="631"/>
                      </a:lnTo>
                      <a:lnTo>
                        <a:pt x="977" y="428"/>
                      </a:lnTo>
                      <a:lnTo>
                        <a:pt x="795" y="257"/>
                      </a:lnTo>
                      <a:lnTo>
                        <a:pt x="571" y="124"/>
                      </a:lnTo>
                      <a:lnTo>
                        <a:pt x="306" y="3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 cap="flat">
                  <a:solidFill>
                    <a:srgbClr val="FF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69" name="Freeform 585"/>
                <p:cNvSpPr>
                  <a:spLocks/>
                </p:cNvSpPr>
                <p:nvPr/>
              </p:nvSpPr>
              <p:spPr bwMode="auto">
                <a:xfrm>
                  <a:off x="1401" y="3713"/>
                  <a:ext cx="41" cy="82"/>
                </a:xfrm>
                <a:custGeom>
                  <a:avLst/>
                  <a:gdLst/>
                  <a:ahLst/>
                  <a:cxnLst>
                    <a:cxn ang="0">
                      <a:pos x="538" y="1143"/>
                    </a:cxn>
                    <a:cxn ang="0">
                      <a:pos x="0" y="547"/>
                    </a:cxn>
                    <a:cxn ang="0">
                      <a:pos x="536" y="0"/>
                    </a:cxn>
                  </a:cxnLst>
                  <a:rect l="0" t="0" r="r" b="b"/>
                  <a:pathLst>
                    <a:path w="538" h="1143">
                      <a:moveTo>
                        <a:pt x="538" y="1143"/>
                      </a:moveTo>
                      <a:lnTo>
                        <a:pt x="0" y="547"/>
                      </a:lnTo>
                      <a:lnTo>
                        <a:pt x="536" y="0"/>
                      </a:lnTo>
                    </a:path>
                  </a:pathLst>
                </a:custGeom>
                <a:noFill/>
                <a:ln w="2540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73" name="Line 586"/>
                <p:cNvSpPr>
                  <a:spLocks noChangeShapeType="1"/>
                </p:cNvSpPr>
                <p:nvPr/>
              </p:nvSpPr>
              <p:spPr bwMode="auto">
                <a:xfrm>
                  <a:off x="1406" y="3753"/>
                  <a:ext cx="205" cy="1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258" name="Rectangle 587"/>
              <p:cNvSpPr>
                <a:spLocks noChangeArrowheads="1"/>
              </p:cNvSpPr>
              <p:nvPr/>
            </p:nvSpPr>
            <p:spPr bwMode="auto">
              <a:xfrm>
                <a:off x="2029" y="3905"/>
                <a:ext cx="216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cs-CZ" sz="1200" b="1" dirty="0" smtClean="0">
                    <a:solidFill>
                      <a:srgbClr val="000000"/>
                    </a:solidFill>
                    <a:latin typeface="Arial" pitchFamily="34" charset="0"/>
                  </a:rPr>
                  <a:t>    </a:t>
                </a:r>
                <a:r>
                  <a:rPr lang="cs-CZ" sz="1200" b="1" dirty="0" smtClean="0">
                    <a:solidFill>
                      <a:srgbClr val="FF0000"/>
                    </a:solidFill>
                    <a:latin typeface="Arial" pitchFamily="34" charset="0"/>
                  </a:rPr>
                  <a:t>WP</a:t>
                </a:r>
                <a:endParaRPr lang="cs-CZ" dirty="0">
                  <a:solidFill>
                    <a:srgbClr val="FF0000"/>
                  </a:solidFill>
                  <a:latin typeface="Arial" pitchFamily="34" charset="0"/>
                </a:endParaRPr>
              </a:p>
            </p:txBody>
          </p:sp>
        </p:grpSp>
        <p:cxnSp>
          <p:nvCxnSpPr>
            <p:cNvPr id="254" name="Přímá spojovací šipka 253"/>
            <p:cNvCxnSpPr/>
            <p:nvPr/>
          </p:nvCxnSpPr>
          <p:spPr>
            <a:xfrm flipH="1">
              <a:off x="935088" y="3573016"/>
              <a:ext cx="1260648" cy="13295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4" name="Skupina 239"/>
          <p:cNvGrpSpPr/>
          <p:nvPr/>
        </p:nvGrpSpPr>
        <p:grpSpPr>
          <a:xfrm>
            <a:off x="2411760" y="4869160"/>
            <a:ext cx="360000" cy="504016"/>
            <a:chOff x="1512000" y="4221088"/>
            <a:chExt cx="360000" cy="504016"/>
          </a:xfrm>
        </p:grpSpPr>
        <p:pic>
          <p:nvPicPr>
            <p:cNvPr id="276" name="Picture 2"/>
            <p:cNvPicPr preferRelativeResize="0"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2000" y="4365104"/>
              <a:ext cx="36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7" name="TextovéPole 276"/>
            <p:cNvSpPr txBox="1"/>
            <p:nvPr/>
          </p:nvSpPr>
          <p:spPr>
            <a:xfrm rot="10800000" flipH="1">
              <a:off x="1547664" y="4221088"/>
              <a:ext cx="288031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cs-CZ" sz="1600" b="1" dirty="0" smtClean="0"/>
                <a:t>…</a:t>
              </a:r>
              <a:endParaRPr lang="cs-CZ" sz="1600" b="1" dirty="0"/>
            </a:p>
          </p:txBody>
        </p:sp>
      </p:grpSp>
      <p:grpSp>
        <p:nvGrpSpPr>
          <p:cNvPr id="284" name="Skupina 283"/>
          <p:cNvGrpSpPr/>
          <p:nvPr/>
        </p:nvGrpSpPr>
        <p:grpSpPr>
          <a:xfrm>
            <a:off x="755576" y="5301208"/>
            <a:ext cx="2435640" cy="936104"/>
            <a:chOff x="1056240" y="2852936"/>
            <a:chExt cx="2435640" cy="936104"/>
          </a:xfrm>
        </p:grpSpPr>
        <p:cxnSp>
          <p:nvCxnSpPr>
            <p:cNvPr id="286" name="Přímá spojovací čára 285"/>
            <p:cNvCxnSpPr>
              <a:stCxn id="291" idx="2"/>
              <a:endCxn id="289" idx="3"/>
            </p:cNvCxnSpPr>
            <p:nvPr/>
          </p:nvCxnSpPr>
          <p:spPr>
            <a:xfrm>
              <a:off x="1281070" y="2936320"/>
              <a:ext cx="266594" cy="8949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7" name="Skupina 322"/>
            <p:cNvGrpSpPr/>
            <p:nvPr/>
          </p:nvGrpSpPr>
          <p:grpSpPr>
            <a:xfrm>
              <a:off x="1056240" y="2852936"/>
              <a:ext cx="2435640" cy="936104"/>
              <a:chOff x="1056240" y="2852936"/>
              <a:chExt cx="2435640" cy="936104"/>
            </a:xfrm>
          </p:grpSpPr>
          <p:cxnSp>
            <p:nvCxnSpPr>
              <p:cNvPr id="288" name="Přímá spojovací čára 287"/>
              <p:cNvCxnSpPr/>
              <p:nvPr/>
            </p:nvCxnSpPr>
            <p:spPr>
              <a:xfrm flipH="1">
                <a:off x="1835696" y="2924944"/>
                <a:ext cx="1656184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9" name="Rectangle 587"/>
              <p:cNvSpPr>
                <a:spLocks noChangeArrowheads="1"/>
              </p:cNvSpPr>
              <p:nvPr/>
            </p:nvSpPr>
            <p:spPr bwMode="auto">
              <a:xfrm flipH="1">
                <a:off x="1547664" y="2852936"/>
                <a:ext cx="31288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cs-CZ" sz="1200" b="1" dirty="0" smtClean="0">
                    <a:solidFill>
                      <a:srgbClr val="000000"/>
                    </a:solidFill>
                    <a:latin typeface="Arial" pitchFamily="34" charset="0"/>
                  </a:rPr>
                  <a:t> </a:t>
                </a:r>
                <a:r>
                  <a:rPr lang="cs-CZ" sz="1200" b="1" dirty="0" smtClean="0">
                    <a:latin typeface="Arial" pitchFamily="34" charset="0"/>
                  </a:rPr>
                  <a:t>P</a:t>
                </a:r>
                <a:endParaRPr lang="cs-CZ" dirty="0">
                  <a:latin typeface="Arial" pitchFamily="34" charset="0"/>
                </a:endParaRPr>
              </a:p>
            </p:txBody>
          </p:sp>
          <p:sp>
            <p:nvSpPr>
              <p:cNvPr id="291" name="Oblouk 290"/>
              <p:cNvSpPr/>
              <p:nvPr/>
            </p:nvSpPr>
            <p:spPr>
              <a:xfrm rot="16384651">
                <a:off x="1027131" y="2965081"/>
                <a:ext cx="482000" cy="423782"/>
              </a:xfrm>
              <a:prstGeom prst="arc">
                <a:avLst>
                  <a:gd name="adj1" fmla="val 10764254"/>
                  <a:gd name="adj2" fmla="val 0"/>
                </a:avLst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293" name="Přímá spojovací šipka 292"/>
              <p:cNvCxnSpPr/>
              <p:nvPr/>
            </p:nvCxnSpPr>
            <p:spPr>
              <a:xfrm>
                <a:off x="1331640" y="3429000"/>
                <a:ext cx="216024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Přímá spojovací čára 294"/>
              <p:cNvCxnSpPr/>
              <p:nvPr/>
            </p:nvCxnSpPr>
            <p:spPr>
              <a:xfrm>
                <a:off x="1547664" y="3140968"/>
                <a:ext cx="0" cy="64807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7" name="Skupina 149"/>
          <p:cNvGrpSpPr>
            <a:grpSpLocks noChangeAspect="1"/>
          </p:cNvGrpSpPr>
          <p:nvPr/>
        </p:nvGrpSpPr>
        <p:grpSpPr>
          <a:xfrm>
            <a:off x="4283968" y="2204864"/>
            <a:ext cx="227633" cy="504000"/>
            <a:chOff x="1249481" y="2814442"/>
            <a:chExt cx="400280" cy="886268"/>
          </a:xfrm>
        </p:grpSpPr>
        <p:sp>
          <p:nvSpPr>
            <p:cNvPr id="298" name="Line 6"/>
            <p:cNvSpPr>
              <a:spLocks noChangeShapeType="1"/>
            </p:cNvSpPr>
            <p:nvPr/>
          </p:nvSpPr>
          <p:spPr bwMode="auto">
            <a:xfrm flipH="1" flipV="1">
              <a:off x="1402931" y="2814442"/>
              <a:ext cx="246830" cy="84710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1" name="Line 6"/>
            <p:cNvSpPr>
              <a:spLocks noChangeShapeType="1"/>
            </p:cNvSpPr>
            <p:nvPr/>
          </p:nvSpPr>
          <p:spPr bwMode="auto">
            <a:xfrm flipV="1">
              <a:off x="1249481" y="2822135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5" name="Line 6"/>
            <p:cNvSpPr>
              <a:spLocks noChangeShapeType="1"/>
            </p:cNvSpPr>
            <p:nvPr/>
          </p:nvSpPr>
          <p:spPr bwMode="auto">
            <a:xfrm flipV="1">
              <a:off x="1496311" y="3651391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07" name="Skupina 149"/>
          <p:cNvGrpSpPr>
            <a:grpSpLocks noChangeAspect="1"/>
          </p:cNvGrpSpPr>
          <p:nvPr/>
        </p:nvGrpSpPr>
        <p:grpSpPr>
          <a:xfrm>
            <a:off x="2699792" y="4941168"/>
            <a:ext cx="227633" cy="504000"/>
            <a:chOff x="1249481" y="2814442"/>
            <a:chExt cx="400280" cy="886268"/>
          </a:xfrm>
        </p:grpSpPr>
        <p:sp>
          <p:nvSpPr>
            <p:cNvPr id="309" name="Line 6"/>
            <p:cNvSpPr>
              <a:spLocks noChangeShapeType="1"/>
            </p:cNvSpPr>
            <p:nvPr/>
          </p:nvSpPr>
          <p:spPr bwMode="auto">
            <a:xfrm flipH="1" flipV="1">
              <a:off x="1402931" y="2814442"/>
              <a:ext cx="246830" cy="84710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10" name="Line 6"/>
            <p:cNvSpPr>
              <a:spLocks noChangeShapeType="1"/>
            </p:cNvSpPr>
            <p:nvPr/>
          </p:nvSpPr>
          <p:spPr bwMode="auto">
            <a:xfrm flipV="1">
              <a:off x="1249481" y="2822135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14" name="Line 6"/>
            <p:cNvSpPr>
              <a:spLocks noChangeShapeType="1"/>
            </p:cNvSpPr>
            <p:nvPr/>
          </p:nvSpPr>
          <p:spPr bwMode="auto">
            <a:xfrm flipV="1">
              <a:off x="1496311" y="3651391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21" name="Skupina 149"/>
          <p:cNvGrpSpPr>
            <a:grpSpLocks noChangeAspect="1"/>
          </p:cNvGrpSpPr>
          <p:nvPr/>
        </p:nvGrpSpPr>
        <p:grpSpPr>
          <a:xfrm rot="2820000">
            <a:off x="3495970" y="4080176"/>
            <a:ext cx="227633" cy="504000"/>
            <a:chOff x="1249481" y="2814442"/>
            <a:chExt cx="400280" cy="886268"/>
          </a:xfrm>
        </p:grpSpPr>
        <p:sp>
          <p:nvSpPr>
            <p:cNvPr id="322" name="Line 6"/>
            <p:cNvSpPr>
              <a:spLocks noChangeShapeType="1"/>
            </p:cNvSpPr>
            <p:nvPr/>
          </p:nvSpPr>
          <p:spPr bwMode="auto">
            <a:xfrm flipH="1" flipV="1">
              <a:off x="1402931" y="2814442"/>
              <a:ext cx="246830" cy="84710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4" name="Line 6"/>
            <p:cNvSpPr>
              <a:spLocks noChangeShapeType="1"/>
            </p:cNvSpPr>
            <p:nvPr/>
          </p:nvSpPr>
          <p:spPr bwMode="auto">
            <a:xfrm flipV="1">
              <a:off x="1249481" y="2822135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5" name="Line 6"/>
            <p:cNvSpPr>
              <a:spLocks noChangeShapeType="1"/>
            </p:cNvSpPr>
            <p:nvPr/>
          </p:nvSpPr>
          <p:spPr bwMode="auto">
            <a:xfrm flipV="1">
              <a:off x="1496311" y="3651391"/>
              <a:ext cx="153450" cy="4931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86574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32932E-6 L -0.12605 0.0182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0" y="9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58E-6 L -0.12605 0.0603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0" y="30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"/>
                                            </p:cond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9.52821E-7 L -0.12605 -0.0446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0" y="-22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5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1" dur="2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2157</Words>
  <Application>Microsoft Office PowerPoint</Application>
  <PresentationFormat>Předvádění na obrazovce (4:3)</PresentationFormat>
  <Paragraphs>468</Paragraphs>
  <Slides>28</Slides>
  <Notes>12</Notes>
  <HiddenSlides>1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4" baseType="lpstr">
      <vt:lpstr>Arial</vt:lpstr>
      <vt:lpstr>Arial Black</vt:lpstr>
      <vt:lpstr>Calibri</vt:lpstr>
      <vt:lpstr>Cambria</vt:lpstr>
      <vt:lpstr>Times New Roman</vt:lpstr>
      <vt:lpstr>Motiv sady Office</vt:lpstr>
      <vt:lpstr>Vedení útoku po přesunu z hloubky</vt:lpstr>
      <vt:lpstr>Zásady vedení útoku po přesunu z hloubky</vt:lpstr>
      <vt:lpstr>Postup k navázání dotyku s protivníkem</vt:lpstr>
      <vt:lpstr>Zásady vedení útoku po přesunu z hloubky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Zpravodajská činnost a průzkum při vedení útoku po přesunu z hloubky</vt:lpstr>
      <vt:lpstr>Prezentace aplikace PowerPoint</vt:lpstr>
      <vt:lpstr>Prezentace aplikace PowerPoint</vt:lpstr>
      <vt:lpstr>V současnosti nelze předpokládat proniknutí průzkumného orgánu k objektu průzkumu bez prozrazení jeho činnosti. </vt:lpstr>
      <vt:lpstr>Ženijní podpora při vedení útoku po přesunu z hloubky</vt:lpstr>
      <vt:lpstr>Palebná podpora při vedení útoku   po přesunu z hloubky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Řízení dělostřelectva v průběhu boje</vt:lpstr>
      <vt:lpstr>Logistická podpora při vedení útoku BÚU  po přesunu z hloubky</vt:lpstr>
      <vt:lpstr>Logistická podpora při vedení útoku po přesunu z hloubky II</vt:lpstr>
      <vt:lpstr>Prezentace aplikace PowerPoint</vt:lpstr>
      <vt:lpstr>Logistická podpora při vedení útoku po přesunu z hloubky III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Ofenzivní (útočné činnosti)</dc:title>
  <dc:creator>jarosv</dc:creator>
  <cp:lastModifiedBy>Jan Drozd</cp:lastModifiedBy>
  <cp:revision>91</cp:revision>
  <dcterms:created xsi:type="dcterms:W3CDTF">2013-04-04T07:44:26Z</dcterms:created>
  <dcterms:modified xsi:type="dcterms:W3CDTF">2023-11-21T10:03:36Z</dcterms:modified>
</cp:coreProperties>
</file>