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8" r:id="rId7"/>
    <p:sldId id="322" r:id="rId8"/>
    <p:sldId id="307" r:id="rId9"/>
  </p:sldIdLst>
  <p:sldSz cx="9144000" cy="6858000" type="screen4x3"/>
  <p:notesSz cx="6794500" cy="99218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EDFC2-3D4F-41D4-A4D2-420B262A2634}" type="datetimeFigureOut">
              <a:rPr lang="cs-CZ" smtClean="0"/>
              <a:t>09.07.2020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F6CB-A0EB-4838-AF15-086CCFA71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27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CC64-18B9-4E00-8175-423A87B76B73}" type="datetimeFigureOut">
              <a:rPr lang="cs-CZ" smtClean="0"/>
              <a:t>09.07.2020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4902"/>
            <a:ext cx="5435600" cy="390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D83A9-4F5C-4D0C-ABB1-44174834F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915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788239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07699"/>
            <a:ext cx="78867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79297"/>
            <a:ext cx="3886200" cy="359766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79297"/>
            <a:ext cx="3886200" cy="35976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96168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0507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12331"/>
            <a:ext cx="3868340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0507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12331"/>
            <a:ext cx="3887391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319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192"/>
            <a:ext cx="462915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5342"/>
            <a:ext cx="2949178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7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1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71036"/>
            <a:ext cx="462915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1236"/>
            <a:ext cx="2949178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551"/>
            <a:ext cx="78867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52" y="6372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Skupina taktiky a přípravy jednotek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5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427871" y="2291767"/>
            <a:ext cx="6400800" cy="388843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mjr. Ing. Ivo Dumišinec</a:t>
            </a: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Odborný asistent</a:t>
            </a: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/>
              <a:t>Univerzita </a:t>
            </a:r>
            <a:r>
              <a:rPr lang="cs-CZ" sz="2000" dirty="0"/>
              <a:t>obrany</a:t>
            </a:r>
          </a:p>
          <a:p>
            <a:pPr algn="l"/>
            <a:r>
              <a:rPr lang="cs-CZ" sz="2000" dirty="0"/>
              <a:t>Fakulta vojenského </a:t>
            </a:r>
            <a:r>
              <a:rPr lang="cs-CZ" sz="2000" dirty="0" err="1"/>
              <a:t>leadershipu</a:t>
            </a:r>
            <a:endParaRPr lang="cs-CZ" sz="2000" dirty="0"/>
          </a:p>
          <a:p>
            <a:pPr algn="l"/>
            <a:r>
              <a:rPr lang="cs-CZ" sz="2000" dirty="0"/>
              <a:t>Katedra </a:t>
            </a:r>
            <a:r>
              <a:rPr lang="cs-CZ" sz="2000" dirty="0" smtClean="0"/>
              <a:t>vševojskové taktiky</a:t>
            </a:r>
            <a:endParaRPr lang="cs-CZ" sz="2000" dirty="0"/>
          </a:p>
          <a:p>
            <a:pPr algn="l"/>
            <a:r>
              <a:rPr lang="cs-CZ" sz="2000" dirty="0"/>
              <a:t>Kounicova </a:t>
            </a:r>
            <a:r>
              <a:rPr lang="cs-CZ" sz="2000" dirty="0" smtClean="0"/>
              <a:t>65, 3. </a:t>
            </a:r>
            <a:r>
              <a:rPr lang="cs-CZ" sz="2000" dirty="0"/>
              <a:t>poschodí, č. dveří </a:t>
            </a:r>
            <a:r>
              <a:rPr lang="cs-CZ" sz="2000" dirty="0" smtClean="0"/>
              <a:t>177</a:t>
            </a:r>
            <a:endParaRPr lang="cs-CZ" sz="2000" dirty="0"/>
          </a:p>
          <a:p>
            <a:pPr algn="l"/>
            <a:r>
              <a:rPr lang="cs-CZ" sz="2000" dirty="0"/>
              <a:t>612 00 Brno</a:t>
            </a:r>
          </a:p>
          <a:p>
            <a:pPr algn="l"/>
            <a:r>
              <a:rPr lang="cs-CZ" sz="2000" dirty="0"/>
              <a:t>Tel.: +420 973 </a:t>
            </a:r>
            <a:r>
              <a:rPr lang="cs-CZ" sz="2000" dirty="0" smtClean="0"/>
              <a:t>44 12 78</a:t>
            </a:r>
            <a:endParaRPr lang="cs-CZ" sz="2000" dirty="0"/>
          </a:p>
          <a:p>
            <a:pPr algn="l"/>
            <a:r>
              <a:rPr lang="cs-CZ" sz="2000" dirty="0"/>
              <a:t>E – mail: </a:t>
            </a:r>
            <a:r>
              <a:rPr lang="cs-CZ" sz="2000" dirty="0" smtClean="0"/>
              <a:t>ivo.hokej@unob.cz</a:t>
            </a:r>
            <a:endParaRPr lang="cs-CZ" sz="2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T-3/3. Řízení boje</a:t>
            </a:r>
            <a:endParaRPr lang="cs-CZ" sz="32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/>
              <a:t>gšt</a:t>
            </a:r>
            <a:r>
              <a:rPr lang="cs-CZ" dirty="0" smtClean="0"/>
              <a:t>. Jan ZEZULA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5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5326-D5CF-4E88-88B0-1D2B2074122C}" type="slidenum">
              <a:rPr lang="cs-CZ" smtClean="0"/>
              <a:t>2</a:t>
            </a:fld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Řízení boje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31232" y="2020376"/>
            <a:ext cx="57318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CÍL:</a:t>
            </a:r>
          </a:p>
          <a:p>
            <a:r>
              <a:rPr lang="cs-CZ" sz="2000" dirty="0" smtClean="0"/>
              <a:t>Vysvětlit aspekty řízení boje na stupni </a:t>
            </a:r>
            <a:r>
              <a:rPr lang="cs-CZ" sz="2000" dirty="0" smtClean="0"/>
              <a:t>prapor/brigáda</a:t>
            </a:r>
            <a:endParaRPr lang="cs-CZ" sz="2000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plk. </a:t>
            </a:r>
            <a:r>
              <a:rPr lang="cs-CZ" dirty="0" err="1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8265" y="2942106"/>
            <a:ext cx="38100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323528" y="1116280"/>
            <a:ext cx="8568952" cy="656535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sz="4000" dirty="0"/>
          </a:p>
        </p:txBody>
      </p:sp>
      <p:sp>
        <p:nvSpPr>
          <p:cNvPr id="12" name="Podnadpis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2288730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dirty="0"/>
              <a:t>Doktrína AČR [4. vydání]. Praha: MO, 2019.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2 – mechanizovaný, tankový prapor [Vševojsk-1-3].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1 – mechanizovaná brigáda [Vševojsk-1-2]. Prahy: MO ČR, 1997.</a:t>
            </a:r>
          </a:p>
          <a:p>
            <a:pPr marL="457200" indent="-457200" algn="l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plk. </a:t>
            </a:r>
            <a:r>
              <a:rPr lang="cs-CZ" dirty="0" err="1"/>
              <a:t>gšt</a:t>
            </a:r>
            <a:r>
              <a:rPr lang="cs-CZ" smtClean="0"/>
              <a:t>. Jan </a:t>
            </a:r>
            <a:r>
              <a:rPr lang="cs-CZ" dirty="0"/>
              <a:t>ZEZULA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5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CJ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_CJ-pozn.potx" id="{43997EDE-72B1-48A6-80B9-ADEB9FA088B4}" vid="{5C234DA7-4FFE-4A42-B529-BB9C6C65078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52" ma:contentTypeDescription="" ma:contentTypeScope="" ma:versionID="30c773a92685a5e7b4f7d425b4ef904d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9cd79da34250494c72a91160f88b6afb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1:ShowRepairView" minOccurs="0"/>
                <xsd:element ref="ns1:TemplateUrl" minOccurs="0"/>
                <xsd:element ref="ns2:Platnost_x0020_formuláře_x0020_od"/>
                <xsd:element ref="ns2:Platnost_x0020_formuláře_x0020_do" minOccurs="0"/>
                <xsd:element ref="ns2:Oblast_x0020_formulářeTaxHTField0" minOccurs="0"/>
                <xsd:element ref="ns2:Druh_x0020_formulářeTaxHTField0" minOccurs="0"/>
                <xsd:element ref="ns2:Jazyk_x0020_formulářeTaxHTField0" minOccurs="0"/>
                <xsd:element ref="ns2:Nadpis"/>
                <xsd:element ref="ns1:ShowCombineView" minOccurs="0"/>
                <xsd:element ref="ns1:xd_Prog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RepairView" ma:index="13" nillable="true" ma:displayName="Zobrazení oprav" ma:hidden="true" ma:internalName="ShowRepairView">
      <xsd:simpleType>
        <xsd:restriction base="dms:Text"/>
      </xsd:simpleType>
    </xsd:element>
    <xsd:element name="TemplateUrl" ma:index="14" nillable="true" ma:displayName="Připojení šablony" ma:hidden="true" ma:internalName="TemplateUrl">
      <xsd:simpleType>
        <xsd:restriction base="dms:Text"/>
      </xsd:simpleType>
    </xsd:element>
    <xsd:element name="ShowCombineView" ma:index="25" nillable="true" ma:displayName="Kombinované zobrazení" ma:hidden="true" ma:internalName="ShowCombineView">
      <xsd:simpleType>
        <xsd:restriction base="dms:Text"/>
      </xsd:simpleType>
    </xsd:element>
    <xsd:element name="xd_ProgID" ma:index="27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latnost_x0020_formuláře_x0020_od" ma:index="1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1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7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ruh_x0020_formulářeTaxHTField0" ma:index="19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21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dpis" ma:index="23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a4b1d69e970e4081a00b6ea954e45439" ma:index="28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FVL_CJ-pozn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5.xml><?xml version="1.0" encoding="utf-8"?>
<?mso-contentType ?>
<SharedContentType xmlns="Microsoft.SharePoint.Taxonomy.ContentTypeSync" SourceId="5b80e54c-f650-4555-b073-c28f0a639d38" ContentTypeId="0x0101" PreviousValue="false"/>
</file>

<file path=customXml/itemProps1.xml><?xml version="1.0" encoding="utf-8"?>
<ds:datastoreItem xmlns:ds="http://schemas.openxmlformats.org/officeDocument/2006/customXml" ds:itemID="{86BF1658-4015-4D6C-953D-E7D4E301D54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CDA828C-C9A2-4BE2-8519-B1B871CA23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111372-07D7-414B-825D-3E32AA4920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C9A5B1E-49D4-4D95-B23F-ED1BDB92EDD6}">
  <ds:schemaRefs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4c776772-38f0-49f0-aa86-460d0737ec12"/>
    <ds:schemaRef ds:uri="http://www.w3.org/XML/1998/namespace"/>
    <ds:schemaRef ds:uri="http://schemas.microsoft.com/sharepoint/v3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5.xml><?xml version="1.0" encoding="utf-8"?>
<ds:datastoreItem xmlns:ds="http://schemas.openxmlformats.org/officeDocument/2006/customXml" ds:itemID="{5E27B613-F551-4793-ADB5-21499CA39DFF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FVL_CJ-pozn</Template>
  <TotalTime>3575</TotalTime>
  <Words>146</Words>
  <Application>Microsoft Office PowerPoint</Application>
  <PresentationFormat>Předvádění na obrazovce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FVL_CJ-pozn</vt:lpstr>
      <vt:lpstr>Prezentace aplikace PowerPoint</vt:lpstr>
      <vt:lpstr>Prezentace aplikace PowerPoint</vt:lpstr>
      <vt:lpstr>Literatura</vt:lpstr>
    </vt:vector>
  </TitlesOfParts>
  <Company>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Holenda Bohumil</dc:creator>
  <cp:lastModifiedBy>Rak Luděk</cp:lastModifiedBy>
  <cp:revision>189</cp:revision>
  <cp:lastPrinted>2015-02-04T02:50:49Z</cp:lastPrinted>
  <dcterms:created xsi:type="dcterms:W3CDTF">2015-02-04T01:23:39Z</dcterms:created>
  <dcterms:modified xsi:type="dcterms:W3CDTF">2020-07-09T05:46:53Z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