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6"/>
  </p:sldMasterIdLst>
  <p:notesMasterIdLst>
    <p:notesMasterId r:id="rId10"/>
  </p:notesMasterIdLst>
  <p:handoutMasterIdLst>
    <p:handoutMasterId r:id="rId11"/>
  </p:handoutMasterIdLst>
  <p:sldIdLst>
    <p:sldId id="258" r:id="rId7"/>
    <p:sldId id="322" r:id="rId8"/>
    <p:sldId id="307" r:id="rId9"/>
  </p:sldIdLst>
  <p:sldSz cx="9144000" cy="6858000" type="screen4x3"/>
  <p:notesSz cx="6794500" cy="99218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handoutMaster" Target="handoutMasters/handout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EDFC2-3D4F-41D4-A4D2-420B262A2634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645" y="9424059"/>
            <a:ext cx="2944283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AF6CB-A0EB-4838-AF15-086CCFA71E1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427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781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57CC64-18B9-4E00-8175-423A87B76B73}" type="datetimeFigureOut">
              <a:rPr lang="cs-CZ" smtClean="0"/>
              <a:t>09.07.2020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4902"/>
            <a:ext cx="5435600" cy="390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24060"/>
            <a:ext cx="2944283" cy="4978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8D83A9-4F5C-4D0C-ABB1-44174834F3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915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536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788239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4264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07699"/>
            <a:ext cx="7886700" cy="335477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0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79297"/>
            <a:ext cx="3886200" cy="359766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579297"/>
            <a:ext cx="3886200" cy="359766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758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1096168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505075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412331"/>
            <a:ext cx="3868340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505075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412331"/>
            <a:ext cx="3887391" cy="27773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95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05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247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3192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73192"/>
            <a:ext cx="4629150" cy="4687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55342"/>
            <a:ext cx="2949178" cy="301364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57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71036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171036"/>
            <a:ext cx="4629150" cy="469001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71236"/>
            <a:ext cx="2949178" cy="30977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Skupina taktiky a přípravy jednotek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pplk. Ing. Bohumil Holenda             Starší odborný asistent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EB65326-D5CF-4E88-88B0-1D2B207412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628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596551"/>
            <a:ext cx="7886700" cy="3580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5352" y="637228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Skupina taktiky a přípravy jednotek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pplk. Ing. Bohumil Holenda             Starší odborný asistent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752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2"/>
          <p:cNvSpPr>
            <a:spLocks noGrp="1"/>
          </p:cNvSpPr>
          <p:nvPr>
            <p:ph type="subTitle" idx="1"/>
          </p:nvPr>
        </p:nvSpPr>
        <p:spPr>
          <a:xfrm>
            <a:off x="1427871" y="2291767"/>
            <a:ext cx="6400800" cy="3888432"/>
          </a:xfrm>
        </p:spPr>
        <p:txBody>
          <a:bodyPr>
            <a:normAutofit fontScale="92500" lnSpcReduction="10000"/>
          </a:bodyPr>
          <a:lstStyle/>
          <a:p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plk. </a:t>
            </a:r>
            <a:r>
              <a:rPr lang="cs-CZ" sz="3000" b="1" dirty="0" err="1" smtClean="0">
                <a:solidFill>
                  <a:schemeClr val="accent2">
                    <a:lumMod val="75000"/>
                  </a:schemeClr>
                </a:solidFill>
              </a:rPr>
              <a:t>gšt</a:t>
            </a:r>
            <a:r>
              <a:rPr lang="cs-CZ" sz="3000" b="1" dirty="0" smtClean="0">
                <a:solidFill>
                  <a:schemeClr val="accent2">
                    <a:lumMod val="75000"/>
                  </a:schemeClr>
                </a:solidFill>
              </a:rPr>
              <a:t>. Ing. Jan ZEZULA, Ph.D. </a:t>
            </a:r>
          </a:p>
          <a:p>
            <a:r>
              <a:rPr lang="cs-CZ" sz="3000" dirty="0" smtClean="0">
                <a:solidFill>
                  <a:schemeClr val="accent2">
                    <a:lumMod val="75000"/>
                  </a:schemeClr>
                </a:solidFill>
              </a:rPr>
              <a:t>Vedoucí katedry</a:t>
            </a:r>
          </a:p>
          <a:p>
            <a:pPr algn="l"/>
            <a:r>
              <a:rPr lang="cs-CZ" sz="2000" dirty="0" smtClean="0">
                <a:solidFill>
                  <a:schemeClr val="bg1"/>
                </a:solidFill>
              </a:rPr>
              <a:t/>
            </a:r>
            <a:br>
              <a:rPr lang="cs-CZ" sz="2000" dirty="0" smtClean="0">
                <a:solidFill>
                  <a:schemeClr val="bg1"/>
                </a:solidFill>
              </a:rPr>
            </a:br>
            <a:r>
              <a:rPr lang="cs-CZ" sz="2000" dirty="0" smtClean="0"/>
              <a:t>Univerzita </a:t>
            </a:r>
            <a:r>
              <a:rPr lang="cs-CZ" sz="2000" dirty="0"/>
              <a:t>obrany</a:t>
            </a:r>
          </a:p>
          <a:p>
            <a:pPr algn="l"/>
            <a:r>
              <a:rPr lang="cs-CZ" sz="2000" dirty="0"/>
              <a:t>Fakulta vojenského </a:t>
            </a:r>
            <a:r>
              <a:rPr lang="cs-CZ" sz="2000" dirty="0" err="1"/>
              <a:t>leadershipu</a:t>
            </a:r>
            <a:endParaRPr lang="cs-CZ" sz="2000" dirty="0"/>
          </a:p>
          <a:p>
            <a:pPr algn="l"/>
            <a:r>
              <a:rPr lang="cs-CZ" sz="2000" dirty="0"/>
              <a:t>Katedra </a:t>
            </a:r>
            <a:r>
              <a:rPr lang="cs-CZ" sz="2000" dirty="0" smtClean="0"/>
              <a:t>vševojskové taktiky</a:t>
            </a:r>
            <a:endParaRPr lang="cs-CZ" sz="2000" dirty="0"/>
          </a:p>
          <a:p>
            <a:pPr algn="l"/>
            <a:r>
              <a:rPr lang="cs-CZ" sz="2000" dirty="0"/>
              <a:t>Kounicova 65, 3. poschodí, č. dveří </a:t>
            </a:r>
            <a:r>
              <a:rPr lang="cs-CZ" sz="2000" dirty="0" smtClean="0"/>
              <a:t>165</a:t>
            </a:r>
            <a:endParaRPr lang="cs-CZ" sz="2000" dirty="0"/>
          </a:p>
          <a:p>
            <a:pPr algn="l"/>
            <a:r>
              <a:rPr lang="cs-CZ" sz="2000" dirty="0"/>
              <a:t>612 00 Brno</a:t>
            </a:r>
          </a:p>
          <a:p>
            <a:pPr algn="l"/>
            <a:r>
              <a:rPr lang="cs-CZ" sz="2000" dirty="0"/>
              <a:t>Tel.: +420 973 44 </a:t>
            </a:r>
            <a:r>
              <a:rPr lang="cs-CZ" sz="2000" dirty="0" smtClean="0"/>
              <a:t>35 92</a:t>
            </a:r>
            <a:endParaRPr lang="cs-CZ" sz="2000" dirty="0"/>
          </a:p>
          <a:p>
            <a:pPr algn="l"/>
            <a:r>
              <a:rPr lang="cs-CZ" sz="2000" dirty="0"/>
              <a:t>E – mail: </a:t>
            </a:r>
            <a:r>
              <a:rPr lang="cs-CZ" sz="2000" dirty="0" smtClean="0"/>
              <a:t>jan.zezula@unob.cz</a:t>
            </a:r>
            <a:endParaRPr lang="cs-CZ" sz="2000" dirty="0"/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T-5. Zápočtový test</a:t>
            </a:r>
            <a:endParaRPr lang="cs-CZ" sz="3200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ZEZULA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550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65326-D5CF-4E88-88B0-1D2B2074122C}" type="slidenum">
              <a:rPr lang="cs-CZ" smtClean="0"/>
              <a:t>2</a:t>
            </a:fld>
            <a:endParaRPr lang="cs-CZ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628650" y="1233588"/>
            <a:ext cx="7886700" cy="52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</a:rPr>
              <a:t>TÉMA:</a:t>
            </a:r>
            <a:r>
              <a:rPr lang="cs-CZ" sz="2000" b="1" dirty="0" smtClean="0"/>
              <a:t> </a:t>
            </a:r>
            <a:r>
              <a:rPr lang="cs-CZ" sz="2000" b="1" dirty="0" smtClean="0"/>
              <a:t>Zápočtový test</a:t>
            </a:r>
            <a:endParaRPr lang="cs-CZ" sz="3200" dirty="0"/>
          </a:p>
        </p:txBody>
      </p:sp>
      <p:sp>
        <p:nvSpPr>
          <p:cNvPr id="8" name="Obdélník 7"/>
          <p:cNvSpPr/>
          <p:nvPr/>
        </p:nvSpPr>
        <p:spPr>
          <a:xfrm>
            <a:off x="531232" y="2020376"/>
            <a:ext cx="10438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b="1" dirty="0" smtClean="0"/>
              <a:t>CÍL:</a:t>
            </a:r>
          </a:p>
          <a:p>
            <a:r>
              <a:rPr lang="cs-CZ" sz="2000" dirty="0" smtClean="0"/>
              <a:t>Seminář</a:t>
            </a:r>
            <a:endParaRPr lang="cs-CZ" sz="2000" dirty="0" smtClean="0"/>
          </a:p>
          <a:p>
            <a:endParaRPr lang="cs-CZ" sz="2000" dirty="0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032" y="2713080"/>
            <a:ext cx="4743450" cy="2914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4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Nadpis 1"/>
          <p:cNvSpPr>
            <a:spLocks noGrp="1"/>
          </p:cNvSpPr>
          <p:nvPr>
            <p:ph type="ctrTitle"/>
          </p:nvPr>
        </p:nvSpPr>
        <p:spPr>
          <a:xfrm>
            <a:off x="323528" y="1116280"/>
            <a:ext cx="8568952" cy="656535"/>
          </a:xfrm>
        </p:spPr>
        <p:txBody>
          <a:bodyPr>
            <a:normAutofit/>
          </a:bodyPr>
          <a:lstStyle/>
          <a:p>
            <a:r>
              <a:rPr lang="cs-CZ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Literatura</a:t>
            </a:r>
            <a:endParaRPr lang="cs-CZ" sz="4000" dirty="0"/>
          </a:p>
        </p:txBody>
      </p:sp>
      <p:sp>
        <p:nvSpPr>
          <p:cNvPr id="12" name="Podnadpis 2"/>
          <p:cNvSpPr>
            <a:spLocks noGrp="1"/>
          </p:cNvSpPr>
          <p:nvPr>
            <p:ph type="subTitle" idx="1"/>
          </p:nvPr>
        </p:nvSpPr>
        <p:spPr>
          <a:xfrm>
            <a:off x="323528" y="2060848"/>
            <a:ext cx="8568952" cy="4018676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cs-CZ" dirty="0"/>
              <a:t>Doktrína AČR [4. vydání]. Praha: MO, 2019.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Bojový </a:t>
            </a:r>
            <a:r>
              <a:rPr lang="cs-CZ" dirty="0"/>
              <a:t>předpis pozemních sil Armády České republiky, část 2 – mechanizovaný, tankový prapor [Vševojsk-1-3]. Prahy: MO ČR, 1997.</a:t>
            </a:r>
          </a:p>
          <a:p>
            <a:pPr marL="457200" indent="-457200" algn="l">
              <a:buFont typeface="+mj-lt"/>
              <a:buAutoNum type="arabicPeriod"/>
            </a:pPr>
            <a:r>
              <a:rPr lang="cs-CZ" dirty="0" smtClean="0"/>
              <a:t>Vojenské </a:t>
            </a:r>
            <a:r>
              <a:rPr lang="cs-CZ" dirty="0"/>
              <a:t>grafické symboly [Oper-2-3]. Praha: MO, 2015</a:t>
            </a:r>
          </a:p>
          <a:p>
            <a:pPr algn="l"/>
            <a:endParaRPr lang="cs-CZ" dirty="0"/>
          </a:p>
          <a:p>
            <a:pPr algn="l"/>
            <a:endParaRPr lang="cs-CZ" i="1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cs-CZ" dirty="0" smtClean="0"/>
              <a:t>plk. </a:t>
            </a:r>
            <a:r>
              <a:rPr lang="cs-CZ" dirty="0" err="1" smtClean="0"/>
              <a:t>gšt</a:t>
            </a:r>
            <a:r>
              <a:rPr lang="cs-CZ" dirty="0" smtClean="0"/>
              <a:t>. Jan </a:t>
            </a:r>
            <a:r>
              <a:rPr lang="cs-CZ" dirty="0"/>
              <a:t>ZEZULA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AEB65326-D5CF-4E88-88B0-1D2B2074122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54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VL_CJ-pozn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VL_CJ-pozn.potx" id="{43997EDE-72B1-48A6-80B9-ADEB9FA088B4}" vid="{5C234DA7-4FFE-4A42-B529-BB9C6C650781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c776772-38f0-49f0-aa86-460d0737ec12">
      <Value>74</Value>
      <Value>281</Value>
      <Value>204</Value>
    </TaxCatchAll>
    <a4b1d69e970e4081a00b6ea954e45439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Bez klasifikace</TermName>
          <TermId xmlns="http://schemas.microsoft.com/office/infopath/2007/PartnerControls">7df1a0eb-04ec-4b97-9af9-94f2a6947eb8</TermId>
        </TermInfo>
      </Terms>
    </a4b1d69e970e4081a00b6ea954e45439>
    <Jazyk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CZ</TermName>
          <TermId xmlns="http://schemas.microsoft.com/office/infopath/2007/PartnerControls">4cf588e9-28d1-4332-9271-f5c1eec57f3c</TermId>
        </TermInfo>
      </Terms>
    </Jazyk_x0020_formulářeTaxHTField0>
    <Druh_x0020_formulářeTaxHTField0 xmlns="4c776772-38f0-49f0-aa86-460d0737ec1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formulář, tiskopis</TermName>
          <TermId xmlns="http://schemas.microsoft.com/office/infopath/2007/PartnerControls">b7bc9acc-f246-4e63-8602-34c2e87c6787</TermId>
        </TermInfo>
      </Terms>
    </Druh_x0020_formulářeTaxHTField0>
    <TemplateUrl xmlns="http://schemas.microsoft.com/sharepoint/v3" xsi:nil="true"/>
    <Platnost_x0020_formuláře_x0020_od xmlns="4c776772-38f0-49f0-aa86-460d0737ec12">2015-01-21T06:45:00+00:00</Platnost_x0020_formuláře_x0020_od>
    <ShowRepairView xmlns="http://schemas.microsoft.com/sharepoint/v3" xsi:nil="true"/>
    <Nadpis xmlns="4c776772-38f0-49f0-aa86-460d0737ec12">FVL_CJ-pozn</Nadpis>
    <ShowCombineView xmlns="http://schemas.microsoft.com/sharepoint/v3" xsi:nil="true"/>
    <xd_ProgID xmlns="http://schemas.microsoft.com/sharepoint/v3" xsi:nil="true"/>
    <Platnost_x0020_formuláře_x0020_do xmlns="4c776772-38f0-49f0-aa86-460d0737ec12" xsi:nil="true"/>
    <Oblast_x0020_formulářeTaxHTField0 xmlns="4c776772-38f0-49f0-aa86-460d0737ec12">
      <Terms xmlns="http://schemas.microsoft.com/office/infopath/2007/PartnerControls"/>
    </Oblast_x0020_formulářeTaxHTField0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ormuláře UO" ma:contentTypeID="0x01010100241CD0748BB4B444A2D2D477ED8CB4770096706DC8BFCFB047A7EB265F6EAEB7E7" ma:contentTypeVersion="52" ma:contentTypeDescription="" ma:contentTypeScope="" ma:versionID="30c773a92685a5e7b4f7d425b4ef904d">
  <xsd:schema xmlns:xsd="http://www.w3.org/2001/XMLSchema" xmlns:xs="http://www.w3.org/2001/XMLSchema" xmlns:p="http://schemas.microsoft.com/office/2006/metadata/properties" xmlns:ns1="http://schemas.microsoft.com/sharepoint/v3" xmlns:ns2="4c776772-38f0-49f0-aa86-460d0737ec12" targetNamespace="http://schemas.microsoft.com/office/2006/metadata/properties" ma:root="true" ma:fieldsID="9cd79da34250494c72a91160f88b6afb" ns1:_="" ns2:_="">
    <xsd:import namespace="http://schemas.microsoft.com/sharepoint/v3"/>
    <xsd:import namespace="4c776772-38f0-49f0-aa86-460d0737ec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1:ShowRepairView" minOccurs="0"/>
                <xsd:element ref="ns1:TemplateUrl" minOccurs="0"/>
                <xsd:element ref="ns2:Platnost_x0020_formuláře_x0020_od"/>
                <xsd:element ref="ns2:Platnost_x0020_formuláře_x0020_do" minOccurs="0"/>
                <xsd:element ref="ns2:Oblast_x0020_formulářeTaxHTField0" minOccurs="0"/>
                <xsd:element ref="ns2:Druh_x0020_formulářeTaxHTField0" minOccurs="0"/>
                <xsd:element ref="ns2:Jazyk_x0020_formulářeTaxHTField0" minOccurs="0"/>
                <xsd:element ref="ns2:Nadpis"/>
                <xsd:element ref="ns1:ShowCombineView" minOccurs="0"/>
                <xsd:element ref="ns1:xd_ProgID" minOccurs="0"/>
                <xsd:element ref="ns2:a4b1d69e970e4081a00b6ea954e45439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ShowRepairView" ma:index="13" nillable="true" ma:displayName="Zobrazení oprav" ma:hidden="true" ma:internalName="ShowRepairView">
      <xsd:simpleType>
        <xsd:restriction base="dms:Text"/>
      </xsd:simpleType>
    </xsd:element>
    <xsd:element name="TemplateUrl" ma:index="14" nillable="true" ma:displayName="Připojení šablony" ma:hidden="true" ma:internalName="TemplateUrl">
      <xsd:simpleType>
        <xsd:restriction base="dms:Text"/>
      </xsd:simpleType>
    </xsd:element>
    <xsd:element name="ShowCombineView" ma:index="25" nillable="true" ma:displayName="Kombinované zobrazení" ma:hidden="true" ma:internalName="ShowCombineView">
      <xsd:simpleType>
        <xsd:restriction base="dms:Text"/>
      </xsd:simpleType>
    </xsd:element>
    <xsd:element name="xd_ProgID" ma:index="27" nillable="true" ma:displayName="Odkaz na soubor HTML" ma:hidden="true" ma:internalName="xd_ProgI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776772-38f0-49f0-aa86-460d0737ec1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d3891d63-cfdd-475e-9522-ac7b0de6519e}" ma:internalName="TaxCatchAll" ma:showField="CatchAllData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d3891d63-cfdd-475e-9522-ac7b0de6519e}" ma:internalName="TaxCatchAllLabel" ma:readOnly="true" ma:showField="CatchAllDataLabel" ma:web="4fe8d52e-94b6-4028-bcfc-f285227adb3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latnost_x0020_formuláře_x0020_od" ma:index="15" ma:displayName="Platnost formuláře od" ma:default="[today]" ma:format="DateTime" ma:internalName="Platnost_x0020_formul_x00e1__x0159_e_x0020_od" ma:readOnly="false">
      <xsd:simpleType>
        <xsd:restriction base="dms:DateTime"/>
      </xsd:simpleType>
    </xsd:element>
    <xsd:element name="Platnost_x0020_formuláře_x0020_do" ma:index="16" nillable="true" ma:displayName="Platnost formuláře do" ma:format="DateTime" ma:internalName="Platnost_x0020_formul_x00e1__x0159_e_x0020_do">
      <xsd:simpleType>
        <xsd:restriction base="dms:DateTime"/>
      </xsd:simpleType>
    </xsd:element>
    <xsd:element name="Oblast_x0020_formulářeTaxHTField0" ma:index="17" nillable="true" ma:taxonomy="true" ma:internalName="Oblast_x0020_formul_x00e1__x0159_eTaxHTField0" ma:taxonomyFieldName="Oblast_x0020_formul_x00e1__x0159_e" ma:displayName="Oblast formuláře" ma:default="" ma:fieldId="{ffc6ded3-059e-4b3d-bd97-0fd27312c704}" ma:taxonomyMulti="true" ma:sspId="5b80e54c-f650-4555-b073-c28f0a639d38" ma:termSetId="6a9d0ff3-a489-49cc-88ec-9976515a773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ruh_x0020_formulářeTaxHTField0" ma:index="19" nillable="true" ma:taxonomy="true" ma:internalName="Druh_x0020_formul_x00e1__x0159_eTaxHTField0" ma:taxonomyFieldName="Druh_x0020_formul_x00e1__x0159_e" ma:displayName="Druh formuláře" ma:default="204;#formulář, tiskopis|b7bc9acc-f246-4e63-8602-34c2e87c6787" ma:fieldId="{55e4dfc0-ab45-48ed-9747-c47850e70720}" ma:sspId="5b80e54c-f650-4555-b073-c28f0a639d38" ma:termSetId="53b8f1a5-4290-4087-a45d-2c5a1a2e7f5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zyk_x0020_formulářeTaxHTField0" ma:index="21" nillable="true" ma:taxonomy="true" ma:internalName="Jazyk_x0020_formul_x00e1__x0159_eTaxHTField0" ma:taxonomyFieldName="Jazyk_x0020_formul_x00e1__x0159_e" ma:displayName="Jazyk formuláře" ma:default="74;#CZ|4cf588e9-28d1-4332-9271-f5c1eec57f3c" ma:fieldId="{d28d8064-d9fe-4d6f-9687-948539bb6b05}" ma:sspId="5b80e54c-f650-4555-b073-c28f0a639d38" ma:termSetId="a20d960f-e44a-4835-9870-5de0b9a2ef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adpis" ma:index="23" ma:displayName="Nadpis formuláře" ma:internalName="Nadpis" ma:readOnly="false">
      <xsd:simpleType>
        <xsd:restriction base="dms:Text">
          <xsd:maxLength value="255"/>
        </xsd:restriction>
      </xsd:simpleType>
    </xsd:element>
    <xsd:element name="a4b1d69e970e4081a00b6ea954e45439" ma:index="28" nillable="true" ma:taxonomy="true" ma:internalName="a4b1d69e970e4081a00b6ea954e45439" ma:taxonomyFieldName="Klasifikace" ma:displayName="Klasifikace" ma:default="281;#Bez klasifikace|7df1a0eb-04ec-4b97-9af9-94f2a6947eb8" ma:fieldId="{a4b1d69e-970e-4081-a00b-6ea954e45439}" ma:sspId="5b80e54c-f650-4555-b073-c28f0a639d38" ma:termSetId="0007993f-ee91-43fa-b383-afd26046a43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5b80e54c-f650-4555-b073-c28f0a639d38" ContentTypeId="0x0101" PreviousValue="false"/>
</file>

<file path=customXml/itemProps1.xml><?xml version="1.0" encoding="utf-8"?>
<ds:datastoreItem xmlns:ds="http://schemas.openxmlformats.org/officeDocument/2006/customXml" ds:itemID="{7C9A5B1E-49D4-4D95-B23F-ED1BDB92EDD6}">
  <ds:schemaRefs>
    <ds:schemaRef ds:uri="http://schemas.microsoft.com/office/infopath/2007/PartnerControls"/>
    <ds:schemaRef ds:uri="http://purl.org/dc/elements/1.1/"/>
    <ds:schemaRef ds:uri="http://purl.org/dc/dcmitype/"/>
    <ds:schemaRef ds:uri="http://www.w3.org/XML/1998/namespace"/>
    <ds:schemaRef ds:uri="4c776772-38f0-49f0-aa86-460d0737ec12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7111372-07D7-414B-825D-3E32AA4920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c776772-38f0-49f0-aa86-460d0737ec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DA828C-C9A2-4BE2-8519-B1B871CA23A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6BF1658-4015-4D6C-953D-E7D4E301D54D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5E27B613-F551-4793-ADB5-21499CA39DFF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FVL_CJ-pozn</Template>
  <TotalTime>3535</TotalTime>
  <Words>133</Words>
  <Application>Microsoft Office PowerPoint</Application>
  <PresentationFormat>Předvádění na obrazovce (4:3)</PresentationFormat>
  <Paragraphs>23</Paragraphs>
  <Slides>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6" baseType="lpstr">
      <vt:lpstr>Arial</vt:lpstr>
      <vt:lpstr>Calibri</vt:lpstr>
      <vt:lpstr>FVL_CJ-pozn</vt:lpstr>
      <vt:lpstr>Prezentace aplikace PowerPoint</vt:lpstr>
      <vt:lpstr>Prezentace aplikace PowerPoint</vt:lpstr>
      <vt:lpstr>Literatura</vt:lpstr>
    </vt:vector>
  </TitlesOfParts>
  <Company>UO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Holenda Bohumil</dc:creator>
  <cp:lastModifiedBy>Rak Luděk</cp:lastModifiedBy>
  <cp:revision>183</cp:revision>
  <cp:lastPrinted>2015-02-04T02:50:49Z</cp:lastPrinted>
  <dcterms:created xsi:type="dcterms:W3CDTF">2015-02-04T01:23:39Z</dcterms:created>
  <dcterms:modified xsi:type="dcterms:W3CDTF">2020-07-09T05:50:16Z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ruh formuláře">
    <vt:lpwstr>204;#formulář, tiskopis|b7bc9acc-f246-4e63-8602-34c2e87c6787</vt:lpwstr>
  </property>
  <property fmtid="{D5CDD505-2E9C-101B-9397-08002B2CF9AE}" pid="3" name="Jazyk formuláře">
    <vt:lpwstr>74;#CZ|4cf588e9-28d1-4332-9271-f5c1eec57f3c</vt:lpwstr>
  </property>
  <property fmtid="{D5CDD505-2E9C-101B-9397-08002B2CF9AE}" pid="4" name="ContentTypeId">
    <vt:lpwstr>0x01010100241CD0748BB4B444A2D2D477ED8CB4770096706DC8BFCFB047A7EB265F6EAEB7E7</vt:lpwstr>
  </property>
  <property fmtid="{D5CDD505-2E9C-101B-9397-08002B2CF9AE}" pid="5" name="Klasifikace">
    <vt:lpwstr>281;#Bez klasifikace|7df1a0eb-04ec-4b97-9af9-94f2a6947eb8</vt:lpwstr>
  </property>
  <property fmtid="{D5CDD505-2E9C-101B-9397-08002B2CF9AE}" pid="6" name="Oblast formuláře">
    <vt:lpwstr/>
  </property>
</Properties>
</file>