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320" r:id="rId5"/>
    <p:sldId id="401" r:id="rId6"/>
    <p:sldId id="443" r:id="rId7"/>
    <p:sldId id="404" r:id="rId8"/>
    <p:sldId id="573" r:id="rId9"/>
    <p:sldId id="610" r:id="rId10"/>
    <p:sldId id="611" r:id="rId11"/>
    <p:sldId id="612" r:id="rId12"/>
    <p:sldId id="574" r:id="rId13"/>
    <p:sldId id="575" r:id="rId14"/>
    <p:sldId id="576"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0" r:id="rId29"/>
    <p:sldId id="591" r:id="rId30"/>
    <p:sldId id="592" r:id="rId31"/>
    <p:sldId id="593" r:id="rId32"/>
    <p:sldId id="594" r:id="rId33"/>
    <p:sldId id="595" r:id="rId34"/>
    <p:sldId id="596" r:id="rId35"/>
    <p:sldId id="597" r:id="rId36"/>
    <p:sldId id="598" r:id="rId37"/>
    <p:sldId id="599" r:id="rId38"/>
    <p:sldId id="600" r:id="rId39"/>
    <p:sldId id="609" r:id="rId4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ilinger Karel" initials="ŠK" lastIdx="13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206"/>
    <a:srgbClr val="F6F6F6"/>
    <a:srgbClr val="EA0937"/>
    <a:srgbClr val="618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35649-08FB-411D-9AE3-D232BA107EDC}" v="1" dt="2020-11-28T09:06:28.338"/>
    <p1510:client id="{6A0EA63D-A5AB-443C-A6CE-02243010A164}" v="2" dt="2020-11-26T09:28:52.925"/>
    <p1510:client id="{6C5D24A6-F61A-4033-862E-2153AC8F9287}" v="4" dt="2020-12-16T22:29:45.627"/>
    <p1510:client id="{6CAC89F3-2B3F-4380-99C3-6D55CCAFF6D5}" v="2" dt="2020-12-16T22:55:43.713"/>
    <p1510:client id="{856AEF83-89CC-48C9-B1B7-8D77AA8B6A34}" v="5" dt="2020-11-27T18:59:02.964"/>
    <p1510:client id="{C795395D-9784-44A0-AECE-E0808401A3E3}" v="1" dt="2020-11-26T16:25:46.27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manová Aneta" userId="S::zemanovaa@unob.cz::a30337bd-1068-48c2-af28-839db95f17b3" providerId="AD" clId="Web-{856AEF83-89CC-48C9-B1B7-8D77AA8B6A34}"/>
    <pc:docChg chg="modSld">
      <pc:chgData name="Zemanová Aneta" userId="S::zemanovaa@unob.cz::a30337bd-1068-48c2-af28-839db95f17b3" providerId="AD" clId="Web-{856AEF83-89CC-48C9-B1B7-8D77AA8B6A34}" dt="2020-11-27T18:59:02.964" v="4" actId="1076"/>
      <pc:docMkLst>
        <pc:docMk/>
      </pc:docMkLst>
      <pc:sldChg chg="modSp">
        <pc:chgData name="Zemanová Aneta" userId="S::zemanovaa@unob.cz::a30337bd-1068-48c2-af28-839db95f17b3" providerId="AD" clId="Web-{856AEF83-89CC-48C9-B1B7-8D77AA8B6A34}" dt="2020-11-27T18:59:02.964" v="4" actId="1076"/>
        <pc:sldMkLst>
          <pc:docMk/>
          <pc:sldMk cId="1410806314" sldId="580"/>
        </pc:sldMkLst>
        <pc:picChg chg="mod">
          <ac:chgData name="Zemanová Aneta" userId="S::zemanovaa@unob.cz::a30337bd-1068-48c2-af28-839db95f17b3" providerId="AD" clId="Web-{856AEF83-89CC-48C9-B1B7-8D77AA8B6A34}" dt="2020-11-27T18:59:02.964" v="4" actId="1076"/>
          <ac:picMkLst>
            <pc:docMk/>
            <pc:sldMk cId="1410806314" sldId="580"/>
            <ac:picMk id="51209" creationId="{00000000-0000-0000-0000-000000000000}"/>
          </ac:picMkLst>
        </pc:picChg>
      </pc:sldChg>
    </pc:docChg>
  </pc:docChgLst>
  <pc:docChgLst>
    <pc:chgData name="Růžička2 Jan" userId="S::ruzickaj7@unob.cz::7ee930f3-00d5-4a0b-9aff-e14a045b223d" providerId="AD" clId="Web-{6CAC89F3-2B3F-4380-99C3-6D55CCAFF6D5}"/>
    <pc:docChg chg="modSld">
      <pc:chgData name="Růžička2 Jan" userId="S::ruzickaj7@unob.cz::7ee930f3-00d5-4a0b-9aff-e14a045b223d" providerId="AD" clId="Web-{6CAC89F3-2B3F-4380-99C3-6D55CCAFF6D5}" dt="2020-12-16T22:55:43.713" v="1" actId="1076"/>
      <pc:docMkLst>
        <pc:docMk/>
      </pc:docMkLst>
      <pc:sldChg chg="modSp">
        <pc:chgData name="Růžička2 Jan" userId="S::ruzickaj7@unob.cz::7ee930f3-00d5-4a0b-9aff-e14a045b223d" providerId="AD" clId="Web-{6CAC89F3-2B3F-4380-99C3-6D55CCAFF6D5}" dt="2020-12-16T22:55:43.713" v="1" actId="1076"/>
        <pc:sldMkLst>
          <pc:docMk/>
          <pc:sldMk cId="126259669" sldId="584"/>
        </pc:sldMkLst>
        <pc:picChg chg="mod">
          <ac:chgData name="Růžička2 Jan" userId="S::ruzickaj7@unob.cz::7ee930f3-00d5-4a0b-9aff-e14a045b223d" providerId="AD" clId="Web-{6CAC89F3-2B3F-4380-99C3-6D55CCAFF6D5}" dt="2020-12-16T22:55:43.713" v="1" actId="1076"/>
          <ac:picMkLst>
            <pc:docMk/>
            <pc:sldMk cId="126259669" sldId="584"/>
            <ac:picMk id="4098" creationId="{00000000-0000-0000-0000-000000000000}"/>
          </ac:picMkLst>
        </pc:picChg>
      </pc:sldChg>
    </pc:docChg>
  </pc:docChgLst>
  <pc:docChgLst>
    <pc:chgData name="Pindej Ondřej" userId="S::pindejo@unob.cz::492aec32-1291-4175-abd1-12b77fe8e3b7" providerId="AD" clId="Web-{6A0EA63D-A5AB-443C-A6CE-02243010A164}"/>
    <pc:docChg chg="modSld">
      <pc:chgData name="Pindej Ondřej" userId="S::pindejo@unob.cz::492aec32-1291-4175-abd1-12b77fe8e3b7" providerId="AD" clId="Web-{6A0EA63D-A5AB-443C-A6CE-02243010A164}" dt="2020-11-26T09:28:52.925" v="1" actId="1076"/>
      <pc:docMkLst>
        <pc:docMk/>
      </pc:docMkLst>
      <pc:sldChg chg="modSp">
        <pc:chgData name="Pindej Ondřej" userId="S::pindejo@unob.cz::492aec32-1291-4175-abd1-12b77fe8e3b7" providerId="AD" clId="Web-{6A0EA63D-A5AB-443C-A6CE-02243010A164}" dt="2020-11-26T09:28:52.925" v="1" actId="1076"/>
        <pc:sldMkLst>
          <pc:docMk/>
          <pc:sldMk cId="2749582524" sldId="573"/>
        </pc:sldMkLst>
        <pc:picChg chg="mod">
          <ac:chgData name="Pindej Ondřej" userId="S::pindejo@unob.cz::492aec32-1291-4175-abd1-12b77fe8e3b7" providerId="AD" clId="Web-{6A0EA63D-A5AB-443C-A6CE-02243010A164}" dt="2020-11-26T09:28:52.925" v="1" actId="1076"/>
          <ac:picMkLst>
            <pc:docMk/>
            <pc:sldMk cId="2749582524" sldId="573"/>
            <ac:picMk id="8" creationId="{00000000-0000-0000-0000-000000000000}"/>
          </ac:picMkLst>
        </pc:picChg>
      </pc:sldChg>
    </pc:docChg>
  </pc:docChgLst>
  <pc:docChgLst>
    <pc:chgData name="Gaydicza Marek" userId="S::gaydiczam@unob.cz::927aae63-c36e-4121-9e53-34c4e14fad7e" providerId="AD" clId="Web-{1F635649-08FB-411D-9AE3-D232BA107EDC}"/>
    <pc:docChg chg="modSld">
      <pc:chgData name="Gaydicza Marek" userId="S::gaydiczam@unob.cz::927aae63-c36e-4121-9e53-34c4e14fad7e" providerId="AD" clId="Web-{1F635649-08FB-411D-9AE3-D232BA107EDC}" dt="2020-11-28T09:06:28.338" v="0" actId="14100"/>
      <pc:docMkLst>
        <pc:docMk/>
      </pc:docMkLst>
      <pc:sldChg chg="modSp">
        <pc:chgData name="Gaydicza Marek" userId="S::gaydiczam@unob.cz::927aae63-c36e-4121-9e53-34c4e14fad7e" providerId="AD" clId="Web-{1F635649-08FB-411D-9AE3-D232BA107EDC}" dt="2020-11-28T09:06:28.338" v="0" actId="14100"/>
        <pc:sldMkLst>
          <pc:docMk/>
          <pc:sldMk cId="792349197" sldId="609"/>
        </pc:sldMkLst>
        <pc:spChg chg="mod">
          <ac:chgData name="Gaydicza Marek" userId="S::gaydiczam@unob.cz::927aae63-c36e-4121-9e53-34c4e14fad7e" providerId="AD" clId="Web-{1F635649-08FB-411D-9AE3-D232BA107EDC}" dt="2020-11-28T09:06:28.338" v="0" actId="14100"/>
          <ac:spMkLst>
            <pc:docMk/>
            <pc:sldMk cId="792349197" sldId="609"/>
            <ac:spMk id="5" creationId="{00000000-0000-0000-0000-000000000000}"/>
          </ac:spMkLst>
        </pc:spChg>
      </pc:sldChg>
    </pc:docChg>
  </pc:docChgLst>
  <pc:docChgLst>
    <pc:chgData name="Bruková Magda" userId="S::brukovam@unob.cz::60a34fd2-2ff5-45e5-aad2-dfa01afb0c3a" providerId="AD" clId="Web-{C795395D-9784-44A0-AECE-E0808401A3E3}"/>
    <pc:docChg chg="modSld">
      <pc:chgData name="Bruková Magda" userId="S::brukovam@unob.cz::60a34fd2-2ff5-45e5-aad2-dfa01afb0c3a" providerId="AD" clId="Web-{C795395D-9784-44A0-AECE-E0808401A3E3}" dt="2020-11-26T16:25:46.279" v="0" actId="1076"/>
      <pc:docMkLst>
        <pc:docMk/>
      </pc:docMkLst>
      <pc:sldChg chg="modSp">
        <pc:chgData name="Bruková Magda" userId="S::brukovam@unob.cz::60a34fd2-2ff5-45e5-aad2-dfa01afb0c3a" providerId="AD" clId="Web-{C795395D-9784-44A0-AECE-E0808401A3E3}" dt="2020-11-26T16:25:46.279" v="0" actId="1076"/>
        <pc:sldMkLst>
          <pc:docMk/>
          <pc:sldMk cId="2749582524" sldId="573"/>
        </pc:sldMkLst>
        <pc:picChg chg="mod">
          <ac:chgData name="Bruková Magda" userId="S::brukovam@unob.cz::60a34fd2-2ff5-45e5-aad2-dfa01afb0c3a" providerId="AD" clId="Web-{C795395D-9784-44A0-AECE-E0808401A3E3}" dt="2020-11-26T16:25:46.279" v="0" actId="1076"/>
          <ac:picMkLst>
            <pc:docMk/>
            <pc:sldMk cId="2749582524" sldId="573"/>
            <ac:picMk id="8" creationId="{00000000-0000-0000-0000-000000000000}"/>
          </ac:picMkLst>
        </pc:picChg>
      </pc:sldChg>
    </pc:docChg>
  </pc:docChgLst>
  <pc:docChgLst>
    <pc:chgData name="Leflerová Gabriela" userId="S::leflerovag@unob.cz::00fbb568-7aa1-4317-9b1b-27641a7aee79" providerId="AD" clId="Web-{6C5D24A6-F61A-4033-862E-2153AC8F9287}"/>
    <pc:docChg chg="modSld">
      <pc:chgData name="Leflerová Gabriela" userId="S::leflerovag@unob.cz::00fbb568-7aa1-4317-9b1b-27641a7aee79" providerId="AD" clId="Web-{6C5D24A6-F61A-4033-862E-2153AC8F9287}" dt="2020-12-16T22:29:44.877" v="2" actId="20577"/>
      <pc:docMkLst>
        <pc:docMk/>
      </pc:docMkLst>
      <pc:sldChg chg="modSp">
        <pc:chgData name="Leflerová Gabriela" userId="S::leflerovag@unob.cz::00fbb568-7aa1-4317-9b1b-27641a7aee79" providerId="AD" clId="Web-{6C5D24A6-F61A-4033-862E-2153AC8F9287}" dt="2020-12-16T22:29:44.877" v="2" actId="20577"/>
        <pc:sldMkLst>
          <pc:docMk/>
          <pc:sldMk cId="3232174415" sldId="576"/>
        </pc:sldMkLst>
        <pc:graphicFrameChg chg="modGraphic">
          <ac:chgData name="Leflerová Gabriela" userId="S::leflerovag@unob.cz::00fbb568-7aa1-4317-9b1b-27641a7aee79" providerId="AD" clId="Web-{6C5D24A6-F61A-4033-862E-2153AC8F9287}" dt="2020-12-16T22:29:44.877" v="2" actId="20577"/>
          <ac:graphicFrameMkLst>
            <pc:docMk/>
            <pc:sldMk cId="3232174415" sldId="576"/>
            <ac:graphicFrameMk id="4" creationId="{00000000-0000-0000-0000-000000000000}"/>
          </ac:graphicFrameMkLst>
        </pc:graphicFrame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76865-84BD-4D19-8D28-910824144B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EDF0DAD5-B446-44A1-BBAB-6F234B87FEE7}">
      <dgm:prSet phldrT="[Text]" custT="1"/>
      <dgm:spPr>
        <a:solidFill>
          <a:srgbClr val="FFFF00"/>
        </a:solidFill>
        <a:scene3d>
          <a:camera prst="orthographicFront"/>
          <a:lightRig rig="threePt" dir="t"/>
        </a:scene3d>
        <a:sp3d>
          <a:bevelT prst="slope"/>
        </a:sp3d>
      </dgm:spPr>
      <dgm:t>
        <a:bodyPr/>
        <a:lstStyle/>
        <a:p>
          <a:r>
            <a:rPr lang="cs-CZ" sz="1800" b="1">
              <a:solidFill>
                <a:schemeClr val="tx1"/>
              </a:solidFill>
            </a:rPr>
            <a:t>Taktické pozemní činnosti</a:t>
          </a:r>
        </a:p>
      </dgm:t>
    </dgm:pt>
    <dgm:pt modelId="{60391CB3-CF73-4E4B-BC81-379577A081F6}" type="parTrans" cxnId="{0C97E2C5-BDE9-4C07-BD25-E5B8CEC8271F}">
      <dgm:prSet/>
      <dgm:spPr/>
      <dgm:t>
        <a:bodyPr/>
        <a:lstStyle/>
        <a:p>
          <a:endParaRPr lang="cs-CZ"/>
        </a:p>
      </dgm:t>
    </dgm:pt>
    <dgm:pt modelId="{26AAF6C8-9B5F-40DD-BBB5-BAEAD0548EA8}" type="sibTrans" cxnId="{0C97E2C5-BDE9-4C07-BD25-E5B8CEC8271F}">
      <dgm:prSet/>
      <dgm:spPr/>
      <dgm:t>
        <a:bodyPr/>
        <a:lstStyle/>
        <a:p>
          <a:endParaRPr lang="cs-CZ"/>
        </a:p>
      </dgm:t>
    </dgm:pt>
    <dgm:pt modelId="{1F8392FD-AD83-4C1B-A2EF-A03D3FCFC4A6}">
      <dgm:prSet phldrT="[Text]" custT="1"/>
      <dgm:spPr>
        <a:solidFill>
          <a:srgbClr val="FF0000"/>
        </a:solidFill>
        <a:effectLst>
          <a:outerShdw blurRad="50800" dist="50800" dir="5400000" algn="ctr" rotWithShape="0">
            <a:schemeClr val="bg1"/>
          </a:outerShdw>
        </a:effectLst>
        <a:scene3d>
          <a:camera prst="orthographicFront"/>
          <a:lightRig rig="threePt" dir="t"/>
        </a:scene3d>
        <a:sp3d>
          <a:bevelT w="139700" prst="cross"/>
        </a:sp3d>
      </dgm:spPr>
      <dgm:t>
        <a:bodyPr/>
        <a:lstStyle/>
        <a:p>
          <a:r>
            <a:rPr lang="cs-CZ" sz="1600" b="1">
              <a:solidFill>
                <a:schemeClr val="tx1"/>
              </a:solidFill>
            </a:rPr>
            <a:t>Ofenzivní činnosti</a:t>
          </a:r>
        </a:p>
      </dgm:t>
    </dgm:pt>
    <dgm:pt modelId="{54730CDB-26FE-4E2E-9BC5-1D487BD6D1F6}" type="parTrans" cxnId="{AD14BF11-3737-4DBD-BCC2-F59ADC43BF95}">
      <dgm:prSet/>
      <dgm:spPr>
        <a:ln>
          <a:solidFill>
            <a:schemeClr val="tx1"/>
          </a:solidFill>
        </a:ln>
      </dgm:spPr>
      <dgm:t>
        <a:bodyPr/>
        <a:lstStyle/>
        <a:p>
          <a:endParaRPr lang="cs-CZ"/>
        </a:p>
      </dgm:t>
    </dgm:pt>
    <dgm:pt modelId="{C1E067A9-542E-4A9B-B6AA-E6B76F03A0C3}" type="sibTrans" cxnId="{AD14BF11-3737-4DBD-BCC2-F59ADC43BF95}">
      <dgm:prSet/>
      <dgm:spPr/>
      <dgm:t>
        <a:bodyPr/>
        <a:lstStyle/>
        <a:p>
          <a:endParaRPr lang="cs-CZ"/>
        </a:p>
      </dgm:t>
    </dgm:pt>
    <dgm:pt modelId="{17BF7849-3706-45E2-9390-41C30E16A793}">
      <dgm:prSet phldrT="[Text]" custT="1"/>
      <dgm:spPr>
        <a:solidFill>
          <a:schemeClr val="accent5">
            <a:lumMod val="40000"/>
            <a:lumOff val="60000"/>
          </a:schemeClr>
        </a:solidFill>
        <a:scene3d>
          <a:camera prst="orthographicFront"/>
          <a:lightRig rig="threePt" dir="t"/>
        </a:scene3d>
        <a:sp3d>
          <a:bevelT w="165100" prst="coolSlant"/>
          <a:bevelB w="114300" prst="artDeco"/>
        </a:sp3d>
      </dgm:spPr>
      <dgm:t>
        <a:bodyPr/>
        <a:lstStyle/>
        <a:p>
          <a:r>
            <a:rPr lang="cs-CZ" sz="1600" b="1">
              <a:solidFill>
                <a:schemeClr val="tx1"/>
              </a:solidFill>
            </a:rPr>
            <a:t>Útok</a:t>
          </a:r>
        </a:p>
      </dgm:t>
    </dgm:pt>
    <dgm:pt modelId="{D4571B6E-7B0C-4C90-814A-561ED74DDF6F}" type="parTrans" cxnId="{292846E7-470A-4B1F-84EE-DA386E3BAA47}">
      <dgm:prSet/>
      <dgm:spPr/>
      <dgm:t>
        <a:bodyPr/>
        <a:lstStyle/>
        <a:p>
          <a:endParaRPr lang="cs-CZ"/>
        </a:p>
      </dgm:t>
    </dgm:pt>
    <dgm:pt modelId="{94FEDC45-7657-4B91-896F-37B1A65E87D9}" type="sibTrans" cxnId="{292846E7-470A-4B1F-84EE-DA386E3BAA47}">
      <dgm:prSet/>
      <dgm:spPr/>
      <dgm:t>
        <a:bodyPr/>
        <a:lstStyle/>
        <a:p>
          <a:endParaRPr lang="cs-CZ"/>
        </a:p>
      </dgm:t>
    </dgm:pt>
    <dgm:pt modelId="{A4714910-6598-47F1-9A16-663E74D0D195}">
      <dgm:prSet phldrT="[Text]" custT="1"/>
      <dgm:spPr>
        <a:solidFill>
          <a:schemeClr val="accent5">
            <a:lumMod val="40000"/>
            <a:lumOff val="60000"/>
          </a:schemeClr>
        </a:solidFill>
        <a:scene3d>
          <a:camera prst="orthographicFront"/>
          <a:lightRig rig="threePt" dir="t"/>
        </a:scene3d>
        <a:sp3d>
          <a:bevelT w="165100" prst="coolSlant"/>
        </a:sp3d>
      </dgm:spPr>
      <dgm:t>
        <a:bodyPr/>
        <a:lstStyle/>
        <a:p>
          <a:r>
            <a:rPr lang="cs-CZ" sz="1600" b="1">
              <a:solidFill>
                <a:schemeClr val="tx1"/>
              </a:solidFill>
            </a:rPr>
            <a:t>Přepad</a:t>
          </a:r>
        </a:p>
      </dgm:t>
    </dgm:pt>
    <dgm:pt modelId="{4F2E81DD-2A1F-42C0-AFBF-3C2CFC52EA11}" type="parTrans" cxnId="{9EC10C59-5DF8-45BE-91F3-EFD318318DC8}">
      <dgm:prSet/>
      <dgm:spPr/>
      <dgm:t>
        <a:bodyPr/>
        <a:lstStyle/>
        <a:p>
          <a:endParaRPr lang="cs-CZ"/>
        </a:p>
      </dgm:t>
    </dgm:pt>
    <dgm:pt modelId="{23CC9FE7-30ED-4659-8D18-5243474C6604}" type="sibTrans" cxnId="{9EC10C59-5DF8-45BE-91F3-EFD318318DC8}">
      <dgm:prSet/>
      <dgm:spPr/>
      <dgm:t>
        <a:bodyPr/>
        <a:lstStyle/>
        <a:p>
          <a:endParaRPr lang="cs-CZ"/>
        </a:p>
      </dgm:t>
    </dgm:pt>
    <dgm:pt modelId="{BA41FBFB-83B2-4410-98BA-C560647CB2C6}">
      <dgm:prSet/>
      <dgm:spPr>
        <a:solidFill>
          <a:srgbClr val="92D050"/>
        </a:solidFill>
        <a:scene3d>
          <a:camera prst="orthographicFront"/>
          <a:lightRig rig="threePt" dir="t"/>
        </a:scene3d>
        <a:sp3d>
          <a:bevelT w="101600" prst="riblet"/>
        </a:sp3d>
      </dgm:spPr>
      <dgm:t>
        <a:bodyPr/>
        <a:lstStyle/>
        <a:p>
          <a:r>
            <a:rPr lang="cs-CZ" b="1">
              <a:solidFill>
                <a:schemeClr val="tx1"/>
              </a:solidFill>
            </a:rPr>
            <a:t>Stabilizační činnosti</a:t>
          </a:r>
        </a:p>
      </dgm:t>
    </dgm:pt>
    <dgm:pt modelId="{1CB165A6-6584-4B2E-9C42-4C3AD753B88C}" type="parTrans" cxnId="{2F1BAD82-FBF6-425B-AEDB-97C1F51C6821}">
      <dgm:prSet/>
      <dgm:spPr>
        <a:ln>
          <a:solidFill>
            <a:schemeClr val="tx1"/>
          </a:solidFill>
        </a:ln>
      </dgm:spPr>
      <dgm:t>
        <a:bodyPr/>
        <a:lstStyle/>
        <a:p>
          <a:endParaRPr lang="cs-CZ"/>
        </a:p>
      </dgm:t>
    </dgm:pt>
    <dgm:pt modelId="{B054B2A9-5D0E-46FF-92BD-333068FC6D0C}" type="sibTrans" cxnId="{2F1BAD82-FBF6-425B-AEDB-97C1F51C6821}">
      <dgm:prSet/>
      <dgm:spPr/>
      <dgm:t>
        <a:bodyPr/>
        <a:lstStyle/>
        <a:p>
          <a:endParaRPr lang="cs-CZ"/>
        </a:p>
      </dgm:t>
    </dgm:pt>
    <dgm:pt modelId="{7044E46A-8E40-4194-AB46-A36665BF9A4C}">
      <dgm:prSet/>
      <dgm:spPr>
        <a:solidFill>
          <a:srgbClr val="92D050"/>
        </a:solidFill>
        <a:scene3d>
          <a:camera prst="orthographicFront"/>
          <a:lightRig rig="threePt" dir="t"/>
        </a:scene3d>
        <a:sp3d>
          <a:bevelT w="101600" prst="riblet"/>
        </a:sp3d>
      </dgm:spPr>
      <dgm:t>
        <a:bodyPr/>
        <a:lstStyle/>
        <a:p>
          <a:r>
            <a:rPr lang="cs-CZ" b="1">
              <a:solidFill>
                <a:schemeClr val="tx1"/>
              </a:solidFill>
            </a:rPr>
            <a:t>Jiné taktické (podpůrné) činnosti</a:t>
          </a:r>
        </a:p>
      </dgm:t>
    </dgm:pt>
    <dgm:pt modelId="{EA9100A6-B538-4836-B18E-DBF989C885DD}" type="parTrans" cxnId="{9E8EB832-29B9-42FE-8978-E0C5E4911EE1}">
      <dgm:prSet/>
      <dgm:spPr>
        <a:ln>
          <a:solidFill>
            <a:schemeClr val="tx1"/>
          </a:solidFill>
        </a:ln>
      </dgm:spPr>
      <dgm:t>
        <a:bodyPr/>
        <a:lstStyle/>
        <a:p>
          <a:endParaRPr lang="cs-CZ"/>
        </a:p>
      </dgm:t>
    </dgm:pt>
    <dgm:pt modelId="{00CA93B4-F0AB-448A-8740-ECD2063EC866}" type="sibTrans" cxnId="{9E8EB832-29B9-42FE-8978-E0C5E4911EE1}">
      <dgm:prSet/>
      <dgm:spPr/>
      <dgm:t>
        <a:bodyPr/>
        <a:lstStyle/>
        <a:p>
          <a:endParaRPr lang="cs-CZ"/>
        </a:p>
      </dgm:t>
    </dgm:pt>
    <dgm:pt modelId="{1590F285-6A0A-4C9F-AC73-105334383AEF}">
      <dgm:prSet/>
      <dgm:spPr>
        <a:solidFill>
          <a:srgbClr val="92D050"/>
        </a:solidFill>
        <a:scene3d>
          <a:camera prst="orthographicFront"/>
          <a:lightRig rig="threePt" dir="t"/>
        </a:scene3d>
        <a:sp3d>
          <a:bevelT w="101600" prst="riblet"/>
        </a:sp3d>
      </dgm:spPr>
      <dgm:t>
        <a:bodyPr/>
        <a:lstStyle/>
        <a:p>
          <a:r>
            <a:rPr lang="cs-CZ" b="1">
              <a:solidFill>
                <a:schemeClr val="tx1"/>
              </a:solidFill>
            </a:rPr>
            <a:t>Defenzivní činnosti</a:t>
          </a:r>
        </a:p>
      </dgm:t>
    </dgm:pt>
    <dgm:pt modelId="{5AFE2032-744D-4C78-94A6-EEFADCDB9AD5}" type="parTrans" cxnId="{F83708DD-B84C-4975-8DFC-1BE650E7AA58}">
      <dgm:prSet/>
      <dgm:spPr>
        <a:ln>
          <a:solidFill>
            <a:schemeClr val="tx1"/>
          </a:solidFill>
        </a:ln>
      </dgm:spPr>
      <dgm:t>
        <a:bodyPr/>
        <a:lstStyle/>
        <a:p>
          <a:endParaRPr lang="cs-CZ"/>
        </a:p>
      </dgm:t>
    </dgm:pt>
    <dgm:pt modelId="{7A50417B-4889-4FAF-AC2F-0BBF0E78E20F}" type="sibTrans" cxnId="{F83708DD-B84C-4975-8DFC-1BE650E7AA58}">
      <dgm:prSet/>
      <dgm:spPr/>
      <dgm:t>
        <a:bodyPr/>
        <a:lstStyle/>
        <a:p>
          <a:endParaRPr lang="cs-CZ"/>
        </a:p>
      </dgm:t>
    </dgm:pt>
    <dgm:pt modelId="{739596ED-A5D2-48E9-A08E-F3DD305A563A}">
      <dgm:prSet phldrT="[Text]" custT="1"/>
      <dgm:spPr>
        <a:solidFill>
          <a:schemeClr val="accent5">
            <a:lumMod val="40000"/>
            <a:lumOff val="60000"/>
          </a:schemeClr>
        </a:solidFill>
        <a:scene3d>
          <a:camera prst="orthographicFront"/>
          <a:lightRig rig="threePt" dir="t"/>
        </a:scene3d>
        <a:sp3d>
          <a:bevelT w="165100" prst="coolSlant"/>
        </a:sp3d>
      </dgm:spPr>
      <dgm:t>
        <a:bodyPr/>
        <a:lstStyle/>
        <a:p>
          <a:r>
            <a:rPr lang="cs-CZ" sz="1600" b="1">
              <a:solidFill>
                <a:schemeClr val="tx1"/>
              </a:solidFill>
            </a:rPr>
            <a:t>Rozvíjení úspěchu</a:t>
          </a:r>
        </a:p>
      </dgm:t>
    </dgm:pt>
    <dgm:pt modelId="{1E2C2CD9-9DBA-4D33-BABE-F6FFAF995046}" type="parTrans" cxnId="{6FE79B77-0311-4CD6-AE32-E987693F822E}">
      <dgm:prSet/>
      <dgm:spPr/>
      <dgm:t>
        <a:bodyPr/>
        <a:lstStyle/>
        <a:p>
          <a:endParaRPr lang="cs-CZ"/>
        </a:p>
      </dgm:t>
    </dgm:pt>
    <dgm:pt modelId="{FCBDAF8F-A3FB-41AD-9266-512882B4078E}" type="sibTrans" cxnId="{6FE79B77-0311-4CD6-AE32-E987693F822E}">
      <dgm:prSet/>
      <dgm:spPr/>
      <dgm:t>
        <a:bodyPr/>
        <a:lstStyle/>
        <a:p>
          <a:endParaRPr lang="cs-CZ"/>
        </a:p>
      </dgm:t>
    </dgm:pt>
    <dgm:pt modelId="{4088848C-EC32-4242-AAE5-40F1A8615208}">
      <dgm:prSet phldrT="[Text]" custT="1"/>
      <dgm:spPr>
        <a:solidFill>
          <a:schemeClr val="accent5">
            <a:lumMod val="40000"/>
            <a:lumOff val="60000"/>
          </a:schemeClr>
        </a:solidFill>
        <a:scene3d>
          <a:camera prst="orthographicFront"/>
          <a:lightRig rig="threePt" dir="t"/>
        </a:scene3d>
        <a:sp3d>
          <a:bevelT w="165100" prst="coolSlant"/>
        </a:sp3d>
      </dgm:spPr>
      <dgm:t>
        <a:bodyPr/>
        <a:lstStyle/>
        <a:p>
          <a:r>
            <a:rPr lang="cs-CZ" sz="1600" b="1">
              <a:solidFill>
                <a:schemeClr val="tx1"/>
              </a:solidFill>
            </a:rPr>
            <a:t>Pronásledování</a:t>
          </a:r>
        </a:p>
      </dgm:t>
    </dgm:pt>
    <dgm:pt modelId="{07AB02EB-8B2A-483C-99E4-86D55FF3C96A}" type="parTrans" cxnId="{C249BC1E-53DB-484D-A997-D17C53F17E55}">
      <dgm:prSet/>
      <dgm:spPr/>
      <dgm:t>
        <a:bodyPr/>
        <a:lstStyle/>
        <a:p>
          <a:endParaRPr lang="cs-CZ"/>
        </a:p>
      </dgm:t>
    </dgm:pt>
    <dgm:pt modelId="{6907EC03-2B2E-4B6A-9E81-A9B4522C5964}" type="sibTrans" cxnId="{C249BC1E-53DB-484D-A997-D17C53F17E55}">
      <dgm:prSet/>
      <dgm:spPr/>
      <dgm:t>
        <a:bodyPr/>
        <a:lstStyle/>
        <a:p>
          <a:endParaRPr lang="cs-CZ"/>
        </a:p>
      </dgm:t>
    </dgm:pt>
    <dgm:pt modelId="{1CEFAE32-9A27-4773-A533-DFE37827C951}">
      <dgm:prSet phldrT="[Text]" custT="1"/>
      <dgm:spPr>
        <a:solidFill>
          <a:schemeClr val="accent5">
            <a:lumMod val="40000"/>
            <a:lumOff val="60000"/>
          </a:schemeClr>
        </a:solidFill>
        <a:scene3d>
          <a:camera prst="orthographicFront"/>
          <a:lightRig rig="threePt" dir="t"/>
        </a:scene3d>
        <a:sp3d>
          <a:bevelT w="165100" prst="coolSlant"/>
        </a:sp3d>
      </dgm:spPr>
      <dgm:t>
        <a:bodyPr/>
        <a:lstStyle/>
        <a:p>
          <a:r>
            <a:rPr lang="cs-CZ" sz="1600" b="1">
              <a:solidFill>
                <a:schemeClr val="tx1"/>
              </a:solidFill>
            </a:rPr>
            <a:t>Klamný útok</a:t>
          </a:r>
        </a:p>
      </dgm:t>
    </dgm:pt>
    <dgm:pt modelId="{B8C9EFD8-2FBA-4D7B-BF43-E04C9409B00A}" type="parTrans" cxnId="{B09A8614-CB3E-4A4D-85A3-EDB1A295AE01}">
      <dgm:prSet/>
      <dgm:spPr/>
      <dgm:t>
        <a:bodyPr/>
        <a:lstStyle/>
        <a:p>
          <a:endParaRPr lang="cs-CZ"/>
        </a:p>
      </dgm:t>
    </dgm:pt>
    <dgm:pt modelId="{F844BCF0-E738-4325-8117-09E991A16589}" type="sibTrans" cxnId="{B09A8614-CB3E-4A4D-85A3-EDB1A295AE01}">
      <dgm:prSet/>
      <dgm:spPr/>
      <dgm:t>
        <a:bodyPr/>
        <a:lstStyle/>
        <a:p>
          <a:endParaRPr lang="cs-CZ"/>
        </a:p>
      </dgm:t>
    </dgm:pt>
    <dgm:pt modelId="{A35DEED9-9523-4977-8E70-A346A4ED8660}">
      <dgm:prSet custT="1"/>
      <dgm:spPr>
        <a:solidFill>
          <a:schemeClr val="accent5">
            <a:lumMod val="40000"/>
            <a:lumOff val="60000"/>
          </a:schemeClr>
        </a:solidFill>
        <a:scene3d>
          <a:camera prst="orthographicFront"/>
          <a:lightRig rig="threePt" dir="t"/>
        </a:scene3d>
        <a:sp3d>
          <a:bevelT w="165100" prst="coolSlant"/>
        </a:sp3d>
      </dgm:spPr>
      <dgm:t>
        <a:bodyPr/>
        <a:lstStyle/>
        <a:p>
          <a:r>
            <a:rPr lang="cs-CZ" sz="1600" b="1">
              <a:solidFill>
                <a:schemeClr val="tx1"/>
              </a:solidFill>
            </a:rPr>
            <a:t>Průzkum bojem</a:t>
          </a:r>
        </a:p>
      </dgm:t>
    </dgm:pt>
    <dgm:pt modelId="{4DBD89E3-3298-4041-975E-E247D17BCBB8}" type="parTrans" cxnId="{62E31FE6-7626-4883-9D68-A9B717B1516D}">
      <dgm:prSet/>
      <dgm:spPr/>
      <dgm:t>
        <a:bodyPr/>
        <a:lstStyle/>
        <a:p>
          <a:endParaRPr lang="cs-CZ"/>
        </a:p>
      </dgm:t>
    </dgm:pt>
    <dgm:pt modelId="{7D0129B1-2DC9-4955-ABA1-DD0A3D25210C}" type="sibTrans" cxnId="{62E31FE6-7626-4883-9D68-A9B717B1516D}">
      <dgm:prSet/>
      <dgm:spPr/>
      <dgm:t>
        <a:bodyPr/>
        <a:lstStyle/>
        <a:p>
          <a:endParaRPr lang="cs-CZ"/>
        </a:p>
      </dgm:t>
    </dgm:pt>
    <dgm:pt modelId="{84EF6061-9FEF-4263-B64B-1231C6EE5931}">
      <dgm:prSet custT="1"/>
      <dgm:spPr>
        <a:solidFill>
          <a:schemeClr val="accent5">
            <a:lumMod val="40000"/>
            <a:lumOff val="60000"/>
          </a:schemeClr>
        </a:solidFill>
        <a:scene3d>
          <a:camera prst="orthographicFront"/>
          <a:lightRig rig="threePt" dir="t"/>
        </a:scene3d>
        <a:sp3d>
          <a:bevelT w="165100" prst="coolSlant"/>
        </a:sp3d>
      </dgm:spPr>
      <dgm:t>
        <a:bodyPr/>
        <a:lstStyle/>
        <a:p>
          <a:r>
            <a:rPr lang="cs-CZ" sz="1600" b="1">
              <a:solidFill>
                <a:schemeClr val="tx1"/>
              </a:solidFill>
            </a:rPr>
            <a:t>Demonstrace síly</a:t>
          </a:r>
        </a:p>
      </dgm:t>
    </dgm:pt>
    <dgm:pt modelId="{05C9F1CF-067A-4152-AF51-065A9EAD9D5F}" type="parTrans" cxnId="{BE8F7793-1118-42CB-BE82-E1A9BBD36B79}">
      <dgm:prSet/>
      <dgm:spPr/>
      <dgm:t>
        <a:bodyPr/>
        <a:lstStyle/>
        <a:p>
          <a:endParaRPr lang="cs-CZ"/>
        </a:p>
      </dgm:t>
    </dgm:pt>
    <dgm:pt modelId="{E0CF702C-CACC-4398-9B42-EBE95C72549A}" type="sibTrans" cxnId="{BE8F7793-1118-42CB-BE82-E1A9BBD36B79}">
      <dgm:prSet/>
      <dgm:spPr/>
      <dgm:t>
        <a:bodyPr/>
        <a:lstStyle/>
        <a:p>
          <a:endParaRPr lang="cs-CZ"/>
        </a:p>
      </dgm:t>
    </dgm:pt>
    <dgm:pt modelId="{5513CE7D-8D63-4501-B081-62D93CA58DB4}">
      <dgm:prSet custT="1"/>
      <dgm:spPr>
        <a:solidFill>
          <a:schemeClr val="accent5">
            <a:lumMod val="40000"/>
            <a:lumOff val="60000"/>
          </a:schemeClr>
        </a:solidFill>
        <a:scene3d>
          <a:camera prst="orthographicFront"/>
          <a:lightRig rig="threePt" dir="t"/>
        </a:scene3d>
        <a:sp3d>
          <a:bevelT w="165100" prst="coolSlant"/>
        </a:sp3d>
      </dgm:spPr>
      <dgm:t>
        <a:bodyPr/>
        <a:lstStyle/>
        <a:p>
          <a:r>
            <a:rPr lang="cs-CZ" sz="1600" b="1">
              <a:solidFill>
                <a:schemeClr val="tx1"/>
              </a:solidFill>
            </a:rPr>
            <a:t>Léčka</a:t>
          </a:r>
        </a:p>
      </dgm:t>
    </dgm:pt>
    <dgm:pt modelId="{B01DB2D2-DC07-4703-9DB3-0566CA82A547}" type="parTrans" cxnId="{526914D3-18B4-472C-B914-F7251E13181C}">
      <dgm:prSet/>
      <dgm:spPr/>
      <dgm:t>
        <a:bodyPr/>
        <a:lstStyle/>
        <a:p>
          <a:endParaRPr lang="cs-CZ"/>
        </a:p>
      </dgm:t>
    </dgm:pt>
    <dgm:pt modelId="{4999FEA1-7D0A-4F6A-9E7F-71DD52289DC2}" type="sibTrans" cxnId="{526914D3-18B4-472C-B914-F7251E13181C}">
      <dgm:prSet/>
      <dgm:spPr/>
      <dgm:t>
        <a:bodyPr/>
        <a:lstStyle/>
        <a:p>
          <a:endParaRPr lang="cs-CZ"/>
        </a:p>
      </dgm:t>
    </dgm:pt>
    <dgm:pt modelId="{3A263E9B-CB01-4117-8067-6E1FC190014F}">
      <dgm:prSet custT="1"/>
      <dgm:spPr>
        <a:solidFill>
          <a:schemeClr val="accent5">
            <a:lumMod val="40000"/>
            <a:lumOff val="60000"/>
          </a:schemeClr>
        </a:solidFill>
        <a:scene3d>
          <a:camera prst="orthographicFront"/>
          <a:lightRig rig="threePt" dir="t"/>
        </a:scene3d>
        <a:sp3d>
          <a:bevelT w="165100" prst="coolSlant"/>
        </a:sp3d>
      </dgm:spPr>
      <dgm:t>
        <a:bodyPr/>
        <a:lstStyle/>
        <a:p>
          <a:r>
            <a:rPr lang="cs-CZ" sz="1600" b="1">
              <a:solidFill>
                <a:schemeClr val="tx1"/>
              </a:solidFill>
            </a:rPr>
            <a:t>Vyjití (probití se z obklíčení</a:t>
          </a:r>
          <a:r>
            <a:rPr lang="cs-CZ" sz="1200">
              <a:solidFill>
                <a:schemeClr val="tx1"/>
              </a:solidFill>
            </a:rPr>
            <a:t>)</a:t>
          </a:r>
        </a:p>
      </dgm:t>
    </dgm:pt>
    <dgm:pt modelId="{CAF50C22-DDB6-46A9-85D2-D0F3462785D6}" type="parTrans" cxnId="{1A290D16-9BF8-4D4D-9071-8711F20753F0}">
      <dgm:prSet/>
      <dgm:spPr/>
      <dgm:t>
        <a:bodyPr/>
        <a:lstStyle/>
        <a:p>
          <a:endParaRPr lang="cs-CZ"/>
        </a:p>
      </dgm:t>
    </dgm:pt>
    <dgm:pt modelId="{7AB78406-F66B-4C41-B424-F4FE36CD739B}" type="sibTrans" cxnId="{1A290D16-9BF8-4D4D-9071-8711F20753F0}">
      <dgm:prSet/>
      <dgm:spPr/>
      <dgm:t>
        <a:bodyPr/>
        <a:lstStyle/>
        <a:p>
          <a:endParaRPr lang="cs-CZ"/>
        </a:p>
      </dgm:t>
    </dgm:pt>
    <dgm:pt modelId="{5E4F4325-B66B-4E00-8326-F18DAFA65122}" type="pres">
      <dgm:prSet presAssocID="{F2676865-84BD-4D19-8D28-910824144B0B}" presName="diagram" presStyleCnt="0">
        <dgm:presLayoutVars>
          <dgm:chPref val="1"/>
          <dgm:dir/>
          <dgm:animOne val="branch"/>
          <dgm:animLvl val="lvl"/>
          <dgm:resizeHandles val="exact"/>
        </dgm:presLayoutVars>
      </dgm:prSet>
      <dgm:spPr/>
      <dgm:t>
        <a:bodyPr/>
        <a:lstStyle/>
        <a:p>
          <a:endParaRPr lang="cs-CZ"/>
        </a:p>
      </dgm:t>
    </dgm:pt>
    <dgm:pt modelId="{19912A6B-F634-4481-A558-B6B45F367B7F}" type="pres">
      <dgm:prSet presAssocID="{EDF0DAD5-B446-44A1-BBAB-6F234B87FEE7}" presName="root1" presStyleCnt="0"/>
      <dgm:spPr/>
    </dgm:pt>
    <dgm:pt modelId="{924675A9-209D-4627-98D7-B5E2748E7DA3}" type="pres">
      <dgm:prSet presAssocID="{EDF0DAD5-B446-44A1-BBAB-6F234B87FEE7}" presName="LevelOneTextNode" presStyleLbl="node0" presStyleIdx="0" presStyleCnt="1" custScaleY="202946">
        <dgm:presLayoutVars>
          <dgm:chPref val="3"/>
        </dgm:presLayoutVars>
      </dgm:prSet>
      <dgm:spPr/>
      <dgm:t>
        <a:bodyPr/>
        <a:lstStyle/>
        <a:p>
          <a:endParaRPr lang="cs-CZ"/>
        </a:p>
      </dgm:t>
    </dgm:pt>
    <dgm:pt modelId="{F8517958-8DE1-48BB-A165-3E94550AFE41}" type="pres">
      <dgm:prSet presAssocID="{EDF0DAD5-B446-44A1-BBAB-6F234B87FEE7}" presName="level2hierChild" presStyleCnt="0"/>
      <dgm:spPr/>
    </dgm:pt>
    <dgm:pt modelId="{E8607712-2BFD-41A5-B2A5-FB8D796F890F}" type="pres">
      <dgm:prSet presAssocID="{54730CDB-26FE-4E2E-9BC5-1D487BD6D1F6}" presName="conn2-1" presStyleLbl="parChTrans1D2" presStyleIdx="0" presStyleCnt="4"/>
      <dgm:spPr/>
      <dgm:t>
        <a:bodyPr/>
        <a:lstStyle/>
        <a:p>
          <a:endParaRPr lang="cs-CZ"/>
        </a:p>
      </dgm:t>
    </dgm:pt>
    <dgm:pt modelId="{9579E443-4E02-485B-BD59-2A02418A8FCF}" type="pres">
      <dgm:prSet presAssocID="{54730CDB-26FE-4E2E-9BC5-1D487BD6D1F6}" presName="connTx" presStyleLbl="parChTrans1D2" presStyleIdx="0" presStyleCnt="4"/>
      <dgm:spPr/>
      <dgm:t>
        <a:bodyPr/>
        <a:lstStyle/>
        <a:p>
          <a:endParaRPr lang="cs-CZ"/>
        </a:p>
      </dgm:t>
    </dgm:pt>
    <dgm:pt modelId="{C3FBBE55-A33B-4AD8-B5C8-E5415074D060}" type="pres">
      <dgm:prSet presAssocID="{1F8392FD-AD83-4C1B-A2EF-A03D3FCFC4A6}" presName="root2" presStyleCnt="0"/>
      <dgm:spPr/>
    </dgm:pt>
    <dgm:pt modelId="{40950D7E-F5FD-408C-B59A-A61554A46340}" type="pres">
      <dgm:prSet presAssocID="{1F8392FD-AD83-4C1B-A2EF-A03D3FCFC4A6}" presName="LevelTwoTextNode" presStyleLbl="node2" presStyleIdx="0" presStyleCnt="4">
        <dgm:presLayoutVars>
          <dgm:chPref val="3"/>
        </dgm:presLayoutVars>
      </dgm:prSet>
      <dgm:spPr/>
      <dgm:t>
        <a:bodyPr/>
        <a:lstStyle/>
        <a:p>
          <a:endParaRPr lang="cs-CZ"/>
        </a:p>
      </dgm:t>
    </dgm:pt>
    <dgm:pt modelId="{531D2F9E-81C7-49F3-BB37-EED270F91997}" type="pres">
      <dgm:prSet presAssocID="{1F8392FD-AD83-4C1B-A2EF-A03D3FCFC4A6}" presName="level3hierChild" presStyleCnt="0"/>
      <dgm:spPr/>
    </dgm:pt>
    <dgm:pt modelId="{085226B5-8161-482B-AE26-21528BC8D388}" type="pres">
      <dgm:prSet presAssocID="{D4571B6E-7B0C-4C90-814A-561ED74DDF6F}" presName="conn2-1" presStyleLbl="parChTrans1D3" presStyleIdx="0" presStyleCnt="9"/>
      <dgm:spPr/>
      <dgm:t>
        <a:bodyPr/>
        <a:lstStyle/>
        <a:p>
          <a:endParaRPr lang="cs-CZ"/>
        </a:p>
      </dgm:t>
    </dgm:pt>
    <dgm:pt modelId="{FC7A8F92-15FD-42FE-926B-0DD93466F902}" type="pres">
      <dgm:prSet presAssocID="{D4571B6E-7B0C-4C90-814A-561ED74DDF6F}" presName="connTx" presStyleLbl="parChTrans1D3" presStyleIdx="0" presStyleCnt="9"/>
      <dgm:spPr/>
      <dgm:t>
        <a:bodyPr/>
        <a:lstStyle/>
        <a:p>
          <a:endParaRPr lang="cs-CZ"/>
        </a:p>
      </dgm:t>
    </dgm:pt>
    <dgm:pt modelId="{81BBFD64-1BC1-4E20-B6B9-183779836712}" type="pres">
      <dgm:prSet presAssocID="{17BF7849-3706-45E2-9390-41C30E16A793}" presName="root2" presStyleCnt="0"/>
      <dgm:spPr/>
    </dgm:pt>
    <dgm:pt modelId="{6BEE18FF-D3CF-4205-890A-58D755607197}" type="pres">
      <dgm:prSet presAssocID="{17BF7849-3706-45E2-9390-41C30E16A793}" presName="LevelTwoTextNode" presStyleLbl="node3" presStyleIdx="0" presStyleCnt="9">
        <dgm:presLayoutVars>
          <dgm:chPref val="3"/>
        </dgm:presLayoutVars>
      </dgm:prSet>
      <dgm:spPr/>
      <dgm:t>
        <a:bodyPr/>
        <a:lstStyle/>
        <a:p>
          <a:endParaRPr lang="cs-CZ"/>
        </a:p>
      </dgm:t>
    </dgm:pt>
    <dgm:pt modelId="{F206AABD-D426-479F-A17D-F9AD0B38BAA9}" type="pres">
      <dgm:prSet presAssocID="{17BF7849-3706-45E2-9390-41C30E16A793}" presName="level3hierChild" presStyleCnt="0"/>
      <dgm:spPr/>
    </dgm:pt>
    <dgm:pt modelId="{2E2256ED-E57F-40A2-BE83-D28ECC0DE835}" type="pres">
      <dgm:prSet presAssocID="{4F2E81DD-2A1F-42C0-AFBF-3C2CFC52EA11}" presName="conn2-1" presStyleLbl="parChTrans1D3" presStyleIdx="1" presStyleCnt="9"/>
      <dgm:spPr/>
      <dgm:t>
        <a:bodyPr/>
        <a:lstStyle/>
        <a:p>
          <a:endParaRPr lang="cs-CZ"/>
        </a:p>
      </dgm:t>
    </dgm:pt>
    <dgm:pt modelId="{A0CB4F7D-B745-46A8-AD7F-7B1CBBA6F752}" type="pres">
      <dgm:prSet presAssocID="{4F2E81DD-2A1F-42C0-AFBF-3C2CFC52EA11}" presName="connTx" presStyleLbl="parChTrans1D3" presStyleIdx="1" presStyleCnt="9"/>
      <dgm:spPr/>
      <dgm:t>
        <a:bodyPr/>
        <a:lstStyle/>
        <a:p>
          <a:endParaRPr lang="cs-CZ"/>
        </a:p>
      </dgm:t>
    </dgm:pt>
    <dgm:pt modelId="{20DA3D22-0543-47B7-9902-28DB658E31B4}" type="pres">
      <dgm:prSet presAssocID="{A4714910-6598-47F1-9A16-663E74D0D195}" presName="root2" presStyleCnt="0"/>
      <dgm:spPr/>
    </dgm:pt>
    <dgm:pt modelId="{70AC2287-64A4-4DD3-B12F-EFF8DDCA65E7}" type="pres">
      <dgm:prSet presAssocID="{A4714910-6598-47F1-9A16-663E74D0D195}" presName="LevelTwoTextNode" presStyleLbl="node3" presStyleIdx="1" presStyleCnt="9">
        <dgm:presLayoutVars>
          <dgm:chPref val="3"/>
        </dgm:presLayoutVars>
      </dgm:prSet>
      <dgm:spPr/>
      <dgm:t>
        <a:bodyPr/>
        <a:lstStyle/>
        <a:p>
          <a:endParaRPr lang="cs-CZ"/>
        </a:p>
      </dgm:t>
    </dgm:pt>
    <dgm:pt modelId="{1C7A4204-5154-4F16-BE1C-E850B853EEEA}" type="pres">
      <dgm:prSet presAssocID="{A4714910-6598-47F1-9A16-663E74D0D195}" presName="level3hierChild" presStyleCnt="0"/>
      <dgm:spPr/>
    </dgm:pt>
    <dgm:pt modelId="{B7EA66A3-5DC5-4F7E-8D4D-D04B3A06474A}" type="pres">
      <dgm:prSet presAssocID="{1E2C2CD9-9DBA-4D33-BABE-F6FFAF995046}" presName="conn2-1" presStyleLbl="parChTrans1D3" presStyleIdx="2" presStyleCnt="9"/>
      <dgm:spPr/>
      <dgm:t>
        <a:bodyPr/>
        <a:lstStyle/>
        <a:p>
          <a:endParaRPr lang="cs-CZ"/>
        </a:p>
      </dgm:t>
    </dgm:pt>
    <dgm:pt modelId="{04B64669-D8B1-4DF6-B132-B95D106B7F96}" type="pres">
      <dgm:prSet presAssocID="{1E2C2CD9-9DBA-4D33-BABE-F6FFAF995046}" presName="connTx" presStyleLbl="parChTrans1D3" presStyleIdx="2" presStyleCnt="9"/>
      <dgm:spPr/>
      <dgm:t>
        <a:bodyPr/>
        <a:lstStyle/>
        <a:p>
          <a:endParaRPr lang="cs-CZ"/>
        </a:p>
      </dgm:t>
    </dgm:pt>
    <dgm:pt modelId="{64B93AB1-6F30-4B08-8570-75016A9C4C98}" type="pres">
      <dgm:prSet presAssocID="{739596ED-A5D2-48E9-A08E-F3DD305A563A}" presName="root2" presStyleCnt="0"/>
      <dgm:spPr/>
    </dgm:pt>
    <dgm:pt modelId="{DF48B036-C51F-42FD-9A3B-246C574041BA}" type="pres">
      <dgm:prSet presAssocID="{739596ED-A5D2-48E9-A08E-F3DD305A563A}" presName="LevelTwoTextNode" presStyleLbl="node3" presStyleIdx="2" presStyleCnt="9" custScaleX="174372">
        <dgm:presLayoutVars>
          <dgm:chPref val="3"/>
        </dgm:presLayoutVars>
      </dgm:prSet>
      <dgm:spPr/>
      <dgm:t>
        <a:bodyPr/>
        <a:lstStyle/>
        <a:p>
          <a:endParaRPr lang="cs-CZ"/>
        </a:p>
      </dgm:t>
    </dgm:pt>
    <dgm:pt modelId="{9838F574-06CE-4969-BFDB-E68E99880F2C}" type="pres">
      <dgm:prSet presAssocID="{739596ED-A5D2-48E9-A08E-F3DD305A563A}" presName="level3hierChild" presStyleCnt="0"/>
      <dgm:spPr/>
    </dgm:pt>
    <dgm:pt modelId="{2250FE9C-9B6B-4B56-855E-FA0743AA3DFA}" type="pres">
      <dgm:prSet presAssocID="{07AB02EB-8B2A-483C-99E4-86D55FF3C96A}" presName="conn2-1" presStyleLbl="parChTrans1D3" presStyleIdx="3" presStyleCnt="9"/>
      <dgm:spPr/>
      <dgm:t>
        <a:bodyPr/>
        <a:lstStyle/>
        <a:p>
          <a:endParaRPr lang="cs-CZ"/>
        </a:p>
      </dgm:t>
    </dgm:pt>
    <dgm:pt modelId="{590D8D28-67E0-4EFC-B660-0B330624DFC9}" type="pres">
      <dgm:prSet presAssocID="{07AB02EB-8B2A-483C-99E4-86D55FF3C96A}" presName="connTx" presStyleLbl="parChTrans1D3" presStyleIdx="3" presStyleCnt="9"/>
      <dgm:spPr/>
      <dgm:t>
        <a:bodyPr/>
        <a:lstStyle/>
        <a:p>
          <a:endParaRPr lang="cs-CZ"/>
        </a:p>
      </dgm:t>
    </dgm:pt>
    <dgm:pt modelId="{1BE82D86-F13E-4CD3-BC45-11FE650341F9}" type="pres">
      <dgm:prSet presAssocID="{4088848C-EC32-4242-AAE5-40F1A8615208}" presName="root2" presStyleCnt="0"/>
      <dgm:spPr/>
    </dgm:pt>
    <dgm:pt modelId="{56E07A7E-FEFF-4E1A-94F5-135E2BC57FA8}" type="pres">
      <dgm:prSet presAssocID="{4088848C-EC32-4242-AAE5-40F1A8615208}" presName="LevelTwoTextNode" presStyleLbl="node3" presStyleIdx="3" presStyleCnt="9" custScaleX="149465">
        <dgm:presLayoutVars>
          <dgm:chPref val="3"/>
        </dgm:presLayoutVars>
      </dgm:prSet>
      <dgm:spPr/>
      <dgm:t>
        <a:bodyPr/>
        <a:lstStyle/>
        <a:p>
          <a:endParaRPr lang="cs-CZ"/>
        </a:p>
      </dgm:t>
    </dgm:pt>
    <dgm:pt modelId="{FC66DF9B-F745-4509-A142-8A74DF29D248}" type="pres">
      <dgm:prSet presAssocID="{4088848C-EC32-4242-AAE5-40F1A8615208}" presName="level3hierChild" presStyleCnt="0"/>
      <dgm:spPr/>
    </dgm:pt>
    <dgm:pt modelId="{F7C179C0-E02A-4578-B9F7-36879BF69A4A}" type="pres">
      <dgm:prSet presAssocID="{B8C9EFD8-2FBA-4D7B-BF43-E04C9409B00A}" presName="conn2-1" presStyleLbl="parChTrans1D3" presStyleIdx="4" presStyleCnt="9"/>
      <dgm:spPr/>
      <dgm:t>
        <a:bodyPr/>
        <a:lstStyle/>
        <a:p>
          <a:endParaRPr lang="cs-CZ"/>
        </a:p>
      </dgm:t>
    </dgm:pt>
    <dgm:pt modelId="{4D88FBD3-2427-40B5-AFD8-DF2B5ED17A78}" type="pres">
      <dgm:prSet presAssocID="{B8C9EFD8-2FBA-4D7B-BF43-E04C9409B00A}" presName="connTx" presStyleLbl="parChTrans1D3" presStyleIdx="4" presStyleCnt="9"/>
      <dgm:spPr/>
      <dgm:t>
        <a:bodyPr/>
        <a:lstStyle/>
        <a:p>
          <a:endParaRPr lang="cs-CZ"/>
        </a:p>
      </dgm:t>
    </dgm:pt>
    <dgm:pt modelId="{B71BE463-5D32-453F-BD57-72E516AEE44A}" type="pres">
      <dgm:prSet presAssocID="{1CEFAE32-9A27-4773-A533-DFE37827C951}" presName="root2" presStyleCnt="0"/>
      <dgm:spPr/>
    </dgm:pt>
    <dgm:pt modelId="{CAD3EC3D-C874-49F4-9452-18A47F1E853C}" type="pres">
      <dgm:prSet presAssocID="{1CEFAE32-9A27-4773-A533-DFE37827C951}" presName="LevelTwoTextNode" presStyleLbl="node3" presStyleIdx="4" presStyleCnt="9" custScaleX="124559">
        <dgm:presLayoutVars>
          <dgm:chPref val="3"/>
        </dgm:presLayoutVars>
      </dgm:prSet>
      <dgm:spPr/>
      <dgm:t>
        <a:bodyPr/>
        <a:lstStyle/>
        <a:p>
          <a:endParaRPr lang="cs-CZ"/>
        </a:p>
      </dgm:t>
    </dgm:pt>
    <dgm:pt modelId="{2A09AE13-C14B-469B-BB76-4388B402CB56}" type="pres">
      <dgm:prSet presAssocID="{1CEFAE32-9A27-4773-A533-DFE37827C951}" presName="level3hierChild" presStyleCnt="0"/>
      <dgm:spPr/>
    </dgm:pt>
    <dgm:pt modelId="{766E4FA2-8ED2-4BC7-85C6-1A36F3A7F211}" type="pres">
      <dgm:prSet presAssocID="{4DBD89E3-3298-4041-975E-E247D17BCBB8}" presName="conn2-1" presStyleLbl="parChTrans1D3" presStyleIdx="5" presStyleCnt="9"/>
      <dgm:spPr/>
      <dgm:t>
        <a:bodyPr/>
        <a:lstStyle/>
        <a:p>
          <a:endParaRPr lang="cs-CZ"/>
        </a:p>
      </dgm:t>
    </dgm:pt>
    <dgm:pt modelId="{09D98BA3-3D94-420D-8738-CDA1792D9EF9}" type="pres">
      <dgm:prSet presAssocID="{4DBD89E3-3298-4041-975E-E247D17BCBB8}" presName="connTx" presStyleLbl="parChTrans1D3" presStyleIdx="5" presStyleCnt="9"/>
      <dgm:spPr/>
      <dgm:t>
        <a:bodyPr/>
        <a:lstStyle/>
        <a:p>
          <a:endParaRPr lang="cs-CZ"/>
        </a:p>
      </dgm:t>
    </dgm:pt>
    <dgm:pt modelId="{1B1E4F24-9E45-45AF-B515-60C42FF32F2F}" type="pres">
      <dgm:prSet presAssocID="{A35DEED9-9523-4977-8E70-A346A4ED8660}" presName="root2" presStyleCnt="0"/>
      <dgm:spPr/>
    </dgm:pt>
    <dgm:pt modelId="{97B86B92-A2DE-4F60-B672-4DBEC94285B9}" type="pres">
      <dgm:prSet presAssocID="{A35DEED9-9523-4977-8E70-A346A4ED8660}" presName="LevelTwoTextNode" presStyleLbl="node3" presStyleIdx="5" presStyleCnt="9" custScaleX="161919">
        <dgm:presLayoutVars>
          <dgm:chPref val="3"/>
        </dgm:presLayoutVars>
      </dgm:prSet>
      <dgm:spPr/>
      <dgm:t>
        <a:bodyPr/>
        <a:lstStyle/>
        <a:p>
          <a:endParaRPr lang="cs-CZ"/>
        </a:p>
      </dgm:t>
    </dgm:pt>
    <dgm:pt modelId="{4ABAEB51-4746-4E1D-83C3-AE76EA51DD9D}" type="pres">
      <dgm:prSet presAssocID="{A35DEED9-9523-4977-8E70-A346A4ED8660}" presName="level3hierChild" presStyleCnt="0"/>
      <dgm:spPr/>
    </dgm:pt>
    <dgm:pt modelId="{8813008C-BA7B-4269-9094-0E23553B62C8}" type="pres">
      <dgm:prSet presAssocID="{05C9F1CF-067A-4152-AF51-065A9EAD9D5F}" presName="conn2-1" presStyleLbl="parChTrans1D3" presStyleIdx="6" presStyleCnt="9"/>
      <dgm:spPr/>
      <dgm:t>
        <a:bodyPr/>
        <a:lstStyle/>
        <a:p>
          <a:endParaRPr lang="cs-CZ"/>
        </a:p>
      </dgm:t>
    </dgm:pt>
    <dgm:pt modelId="{A5BE7E80-D6E0-4B12-AB23-1E8278694C96}" type="pres">
      <dgm:prSet presAssocID="{05C9F1CF-067A-4152-AF51-065A9EAD9D5F}" presName="connTx" presStyleLbl="parChTrans1D3" presStyleIdx="6" presStyleCnt="9"/>
      <dgm:spPr/>
      <dgm:t>
        <a:bodyPr/>
        <a:lstStyle/>
        <a:p>
          <a:endParaRPr lang="cs-CZ"/>
        </a:p>
      </dgm:t>
    </dgm:pt>
    <dgm:pt modelId="{74B8C6EA-8B21-4B4A-BAE7-F49E65AEF0BE}" type="pres">
      <dgm:prSet presAssocID="{84EF6061-9FEF-4263-B64B-1231C6EE5931}" presName="root2" presStyleCnt="0"/>
      <dgm:spPr/>
    </dgm:pt>
    <dgm:pt modelId="{B21AC417-6BDF-4C84-8F15-FD15E3C4BFBD}" type="pres">
      <dgm:prSet presAssocID="{84EF6061-9FEF-4263-B64B-1231C6EE5931}" presName="LevelTwoTextNode" presStyleLbl="node3" presStyleIdx="6" presStyleCnt="9" custScaleX="149813">
        <dgm:presLayoutVars>
          <dgm:chPref val="3"/>
        </dgm:presLayoutVars>
      </dgm:prSet>
      <dgm:spPr/>
      <dgm:t>
        <a:bodyPr/>
        <a:lstStyle/>
        <a:p>
          <a:endParaRPr lang="cs-CZ"/>
        </a:p>
      </dgm:t>
    </dgm:pt>
    <dgm:pt modelId="{6D8FBC35-31A1-4540-954C-219F5F0F6C0A}" type="pres">
      <dgm:prSet presAssocID="{84EF6061-9FEF-4263-B64B-1231C6EE5931}" presName="level3hierChild" presStyleCnt="0"/>
      <dgm:spPr/>
    </dgm:pt>
    <dgm:pt modelId="{E48F3873-FA66-4F69-A34C-4D9A2BF28543}" type="pres">
      <dgm:prSet presAssocID="{B01DB2D2-DC07-4703-9DB3-0566CA82A547}" presName="conn2-1" presStyleLbl="parChTrans1D3" presStyleIdx="7" presStyleCnt="9"/>
      <dgm:spPr/>
      <dgm:t>
        <a:bodyPr/>
        <a:lstStyle/>
        <a:p>
          <a:endParaRPr lang="cs-CZ"/>
        </a:p>
      </dgm:t>
    </dgm:pt>
    <dgm:pt modelId="{01380C71-EE0B-485F-B6B2-47B9D4ACCBAA}" type="pres">
      <dgm:prSet presAssocID="{B01DB2D2-DC07-4703-9DB3-0566CA82A547}" presName="connTx" presStyleLbl="parChTrans1D3" presStyleIdx="7" presStyleCnt="9"/>
      <dgm:spPr/>
      <dgm:t>
        <a:bodyPr/>
        <a:lstStyle/>
        <a:p>
          <a:endParaRPr lang="cs-CZ"/>
        </a:p>
      </dgm:t>
    </dgm:pt>
    <dgm:pt modelId="{3A6E6268-F43C-4634-93E5-6AEA2D5F9308}" type="pres">
      <dgm:prSet presAssocID="{5513CE7D-8D63-4501-B081-62D93CA58DB4}" presName="root2" presStyleCnt="0"/>
      <dgm:spPr/>
    </dgm:pt>
    <dgm:pt modelId="{4547DE7C-E67C-435C-8DF2-2F9AEF3CCC81}" type="pres">
      <dgm:prSet presAssocID="{5513CE7D-8D63-4501-B081-62D93CA58DB4}" presName="LevelTwoTextNode" presStyleLbl="node3" presStyleIdx="7" presStyleCnt="9">
        <dgm:presLayoutVars>
          <dgm:chPref val="3"/>
        </dgm:presLayoutVars>
      </dgm:prSet>
      <dgm:spPr/>
      <dgm:t>
        <a:bodyPr/>
        <a:lstStyle/>
        <a:p>
          <a:endParaRPr lang="cs-CZ"/>
        </a:p>
      </dgm:t>
    </dgm:pt>
    <dgm:pt modelId="{E59DB7F3-9AE2-4B7C-91A6-EFD4F62DDD02}" type="pres">
      <dgm:prSet presAssocID="{5513CE7D-8D63-4501-B081-62D93CA58DB4}" presName="level3hierChild" presStyleCnt="0"/>
      <dgm:spPr/>
    </dgm:pt>
    <dgm:pt modelId="{4CE6777C-95EA-4BD6-963E-E94AC5D3F41B}" type="pres">
      <dgm:prSet presAssocID="{CAF50C22-DDB6-46A9-85D2-D0F3462785D6}" presName="conn2-1" presStyleLbl="parChTrans1D3" presStyleIdx="8" presStyleCnt="9"/>
      <dgm:spPr/>
      <dgm:t>
        <a:bodyPr/>
        <a:lstStyle/>
        <a:p>
          <a:endParaRPr lang="cs-CZ"/>
        </a:p>
      </dgm:t>
    </dgm:pt>
    <dgm:pt modelId="{F72F914F-DB56-49A5-96B4-3870E151DC10}" type="pres">
      <dgm:prSet presAssocID="{CAF50C22-DDB6-46A9-85D2-D0F3462785D6}" presName="connTx" presStyleLbl="parChTrans1D3" presStyleIdx="8" presStyleCnt="9"/>
      <dgm:spPr/>
      <dgm:t>
        <a:bodyPr/>
        <a:lstStyle/>
        <a:p>
          <a:endParaRPr lang="cs-CZ"/>
        </a:p>
      </dgm:t>
    </dgm:pt>
    <dgm:pt modelId="{4DFBF11C-1A3D-4A9E-9917-7ABCC59140F5}" type="pres">
      <dgm:prSet presAssocID="{3A263E9B-CB01-4117-8067-6E1FC190014F}" presName="root2" presStyleCnt="0"/>
      <dgm:spPr/>
    </dgm:pt>
    <dgm:pt modelId="{C3AEAA6F-89AA-4917-80FC-58D56F152C3B}" type="pres">
      <dgm:prSet presAssocID="{3A263E9B-CB01-4117-8067-6E1FC190014F}" presName="LevelTwoTextNode" presStyleLbl="node3" presStyleIdx="8" presStyleCnt="9" custScaleX="243039">
        <dgm:presLayoutVars>
          <dgm:chPref val="3"/>
        </dgm:presLayoutVars>
      </dgm:prSet>
      <dgm:spPr/>
      <dgm:t>
        <a:bodyPr/>
        <a:lstStyle/>
        <a:p>
          <a:endParaRPr lang="cs-CZ"/>
        </a:p>
      </dgm:t>
    </dgm:pt>
    <dgm:pt modelId="{8E2D511C-E633-4B6E-912A-0B6C813E39DD}" type="pres">
      <dgm:prSet presAssocID="{3A263E9B-CB01-4117-8067-6E1FC190014F}" presName="level3hierChild" presStyleCnt="0"/>
      <dgm:spPr/>
    </dgm:pt>
    <dgm:pt modelId="{36E2D11F-1D76-4538-A19A-459D76B20EB4}" type="pres">
      <dgm:prSet presAssocID="{5AFE2032-744D-4C78-94A6-EEFADCDB9AD5}" presName="conn2-1" presStyleLbl="parChTrans1D2" presStyleIdx="1" presStyleCnt="4"/>
      <dgm:spPr/>
      <dgm:t>
        <a:bodyPr/>
        <a:lstStyle/>
        <a:p>
          <a:endParaRPr lang="cs-CZ"/>
        </a:p>
      </dgm:t>
    </dgm:pt>
    <dgm:pt modelId="{E2794C58-5506-4C3E-A447-A7E8B2A5A61D}" type="pres">
      <dgm:prSet presAssocID="{5AFE2032-744D-4C78-94A6-EEFADCDB9AD5}" presName="connTx" presStyleLbl="parChTrans1D2" presStyleIdx="1" presStyleCnt="4"/>
      <dgm:spPr/>
      <dgm:t>
        <a:bodyPr/>
        <a:lstStyle/>
        <a:p>
          <a:endParaRPr lang="cs-CZ"/>
        </a:p>
      </dgm:t>
    </dgm:pt>
    <dgm:pt modelId="{7A711EFC-2B53-40D0-BDB2-E5A730A7DC91}" type="pres">
      <dgm:prSet presAssocID="{1590F285-6A0A-4C9F-AC73-105334383AEF}" presName="root2" presStyleCnt="0"/>
      <dgm:spPr/>
    </dgm:pt>
    <dgm:pt modelId="{945B0CBE-C360-41A7-B50B-2A0750D3F3EA}" type="pres">
      <dgm:prSet presAssocID="{1590F285-6A0A-4C9F-AC73-105334383AEF}" presName="LevelTwoTextNode" presStyleLbl="node2" presStyleIdx="1" presStyleCnt="4">
        <dgm:presLayoutVars>
          <dgm:chPref val="3"/>
        </dgm:presLayoutVars>
      </dgm:prSet>
      <dgm:spPr/>
      <dgm:t>
        <a:bodyPr/>
        <a:lstStyle/>
        <a:p>
          <a:endParaRPr lang="cs-CZ"/>
        </a:p>
      </dgm:t>
    </dgm:pt>
    <dgm:pt modelId="{85055431-3B7F-499B-B593-4DD19BD89DAF}" type="pres">
      <dgm:prSet presAssocID="{1590F285-6A0A-4C9F-AC73-105334383AEF}" presName="level3hierChild" presStyleCnt="0"/>
      <dgm:spPr/>
    </dgm:pt>
    <dgm:pt modelId="{A5FD10CB-BEA7-4C72-8016-E7EF1FBDB68C}" type="pres">
      <dgm:prSet presAssocID="{1CB165A6-6584-4B2E-9C42-4C3AD753B88C}" presName="conn2-1" presStyleLbl="parChTrans1D2" presStyleIdx="2" presStyleCnt="4"/>
      <dgm:spPr/>
      <dgm:t>
        <a:bodyPr/>
        <a:lstStyle/>
        <a:p>
          <a:endParaRPr lang="cs-CZ"/>
        </a:p>
      </dgm:t>
    </dgm:pt>
    <dgm:pt modelId="{9F625C0C-C4E8-4388-B339-5AD9E0285765}" type="pres">
      <dgm:prSet presAssocID="{1CB165A6-6584-4B2E-9C42-4C3AD753B88C}" presName="connTx" presStyleLbl="parChTrans1D2" presStyleIdx="2" presStyleCnt="4"/>
      <dgm:spPr/>
      <dgm:t>
        <a:bodyPr/>
        <a:lstStyle/>
        <a:p>
          <a:endParaRPr lang="cs-CZ"/>
        </a:p>
      </dgm:t>
    </dgm:pt>
    <dgm:pt modelId="{2E492529-8A77-453E-8C06-CD7C17D1B386}" type="pres">
      <dgm:prSet presAssocID="{BA41FBFB-83B2-4410-98BA-C560647CB2C6}" presName="root2" presStyleCnt="0"/>
      <dgm:spPr/>
    </dgm:pt>
    <dgm:pt modelId="{392357FA-EBAF-4F6A-9074-7EDF72CFB5D1}" type="pres">
      <dgm:prSet presAssocID="{BA41FBFB-83B2-4410-98BA-C560647CB2C6}" presName="LevelTwoTextNode" presStyleLbl="node2" presStyleIdx="2" presStyleCnt="4">
        <dgm:presLayoutVars>
          <dgm:chPref val="3"/>
        </dgm:presLayoutVars>
      </dgm:prSet>
      <dgm:spPr/>
      <dgm:t>
        <a:bodyPr/>
        <a:lstStyle/>
        <a:p>
          <a:endParaRPr lang="cs-CZ"/>
        </a:p>
      </dgm:t>
    </dgm:pt>
    <dgm:pt modelId="{F82BA230-92FF-484D-ADA8-6A0928F37241}" type="pres">
      <dgm:prSet presAssocID="{BA41FBFB-83B2-4410-98BA-C560647CB2C6}" presName="level3hierChild" presStyleCnt="0"/>
      <dgm:spPr/>
    </dgm:pt>
    <dgm:pt modelId="{0C1CAFA7-D952-45BE-8CFA-C3F3268E12BD}" type="pres">
      <dgm:prSet presAssocID="{EA9100A6-B538-4836-B18E-DBF989C885DD}" presName="conn2-1" presStyleLbl="parChTrans1D2" presStyleIdx="3" presStyleCnt="4"/>
      <dgm:spPr/>
      <dgm:t>
        <a:bodyPr/>
        <a:lstStyle/>
        <a:p>
          <a:endParaRPr lang="cs-CZ"/>
        </a:p>
      </dgm:t>
    </dgm:pt>
    <dgm:pt modelId="{A7D77B99-8ED9-4B1C-AC58-4ED15779BF90}" type="pres">
      <dgm:prSet presAssocID="{EA9100A6-B538-4836-B18E-DBF989C885DD}" presName="connTx" presStyleLbl="parChTrans1D2" presStyleIdx="3" presStyleCnt="4"/>
      <dgm:spPr/>
      <dgm:t>
        <a:bodyPr/>
        <a:lstStyle/>
        <a:p>
          <a:endParaRPr lang="cs-CZ"/>
        </a:p>
      </dgm:t>
    </dgm:pt>
    <dgm:pt modelId="{93DCF03C-DDDE-496E-82D9-DD710093890F}" type="pres">
      <dgm:prSet presAssocID="{7044E46A-8E40-4194-AB46-A36665BF9A4C}" presName="root2" presStyleCnt="0"/>
      <dgm:spPr/>
    </dgm:pt>
    <dgm:pt modelId="{8A504475-0E2C-4CCD-855F-5C34CBCF181B}" type="pres">
      <dgm:prSet presAssocID="{7044E46A-8E40-4194-AB46-A36665BF9A4C}" presName="LevelTwoTextNode" presStyleLbl="node2" presStyleIdx="3" presStyleCnt="4">
        <dgm:presLayoutVars>
          <dgm:chPref val="3"/>
        </dgm:presLayoutVars>
      </dgm:prSet>
      <dgm:spPr/>
      <dgm:t>
        <a:bodyPr/>
        <a:lstStyle/>
        <a:p>
          <a:endParaRPr lang="cs-CZ"/>
        </a:p>
      </dgm:t>
    </dgm:pt>
    <dgm:pt modelId="{5DCC4FC2-0673-4EAA-843A-08D662D7328F}" type="pres">
      <dgm:prSet presAssocID="{7044E46A-8E40-4194-AB46-A36665BF9A4C}" presName="level3hierChild" presStyleCnt="0"/>
      <dgm:spPr/>
    </dgm:pt>
  </dgm:ptLst>
  <dgm:cxnLst>
    <dgm:cxn modelId="{F892352F-BCCD-488C-865F-7657AC3AC456}" type="presOf" srcId="{1E2C2CD9-9DBA-4D33-BABE-F6FFAF995046}" destId="{04B64669-D8B1-4DF6-B132-B95D106B7F96}" srcOrd="1" destOrd="0" presId="urn:microsoft.com/office/officeart/2005/8/layout/hierarchy2"/>
    <dgm:cxn modelId="{6FE79B77-0311-4CD6-AE32-E987693F822E}" srcId="{1F8392FD-AD83-4C1B-A2EF-A03D3FCFC4A6}" destId="{739596ED-A5D2-48E9-A08E-F3DD305A563A}" srcOrd="2" destOrd="0" parTransId="{1E2C2CD9-9DBA-4D33-BABE-F6FFAF995046}" sibTransId="{FCBDAF8F-A3FB-41AD-9266-512882B4078E}"/>
    <dgm:cxn modelId="{512A852F-F588-4C44-8EF9-7F2BEBB91040}" type="presOf" srcId="{4DBD89E3-3298-4041-975E-E247D17BCBB8}" destId="{766E4FA2-8ED2-4BC7-85C6-1A36F3A7F211}" srcOrd="0" destOrd="0" presId="urn:microsoft.com/office/officeart/2005/8/layout/hierarchy2"/>
    <dgm:cxn modelId="{DAC56F08-A079-48DF-A48D-6CE924FD55F6}" type="presOf" srcId="{5513CE7D-8D63-4501-B081-62D93CA58DB4}" destId="{4547DE7C-E67C-435C-8DF2-2F9AEF3CCC81}" srcOrd="0" destOrd="0" presId="urn:microsoft.com/office/officeart/2005/8/layout/hierarchy2"/>
    <dgm:cxn modelId="{1DD87549-B55F-46B1-8447-76F21D23769B}" type="presOf" srcId="{7044E46A-8E40-4194-AB46-A36665BF9A4C}" destId="{8A504475-0E2C-4CCD-855F-5C34CBCF181B}" srcOrd="0" destOrd="0" presId="urn:microsoft.com/office/officeart/2005/8/layout/hierarchy2"/>
    <dgm:cxn modelId="{05F44EF5-E2EC-4D9F-A5BD-D632CB69A6B7}" type="presOf" srcId="{3A263E9B-CB01-4117-8067-6E1FC190014F}" destId="{C3AEAA6F-89AA-4917-80FC-58D56F152C3B}" srcOrd="0" destOrd="0" presId="urn:microsoft.com/office/officeart/2005/8/layout/hierarchy2"/>
    <dgm:cxn modelId="{0F4CACEF-3C78-4BCA-9E6B-366C17444F9B}" type="presOf" srcId="{B8C9EFD8-2FBA-4D7B-BF43-E04C9409B00A}" destId="{F7C179C0-E02A-4578-B9F7-36879BF69A4A}" srcOrd="0" destOrd="0" presId="urn:microsoft.com/office/officeart/2005/8/layout/hierarchy2"/>
    <dgm:cxn modelId="{FB525C8B-BD02-4160-8A2C-3B4A6D9030D4}" type="presOf" srcId="{D4571B6E-7B0C-4C90-814A-561ED74DDF6F}" destId="{085226B5-8161-482B-AE26-21528BC8D388}" srcOrd="0" destOrd="0" presId="urn:microsoft.com/office/officeart/2005/8/layout/hierarchy2"/>
    <dgm:cxn modelId="{F9FDE6E0-47FA-4721-BFC4-A6DAD30464A9}" type="presOf" srcId="{1E2C2CD9-9DBA-4D33-BABE-F6FFAF995046}" destId="{B7EA66A3-5DC5-4F7E-8D4D-D04B3A06474A}" srcOrd="0" destOrd="0" presId="urn:microsoft.com/office/officeart/2005/8/layout/hierarchy2"/>
    <dgm:cxn modelId="{E5BFD205-89B1-4A73-ACCF-E09FE45E5E86}" type="presOf" srcId="{EDF0DAD5-B446-44A1-BBAB-6F234B87FEE7}" destId="{924675A9-209D-4627-98D7-B5E2748E7DA3}" srcOrd="0" destOrd="0" presId="urn:microsoft.com/office/officeart/2005/8/layout/hierarchy2"/>
    <dgm:cxn modelId="{B09A8614-CB3E-4A4D-85A3-EDB1A295AE01}" srcId="{1F8392FD-AD83-4C1B-A2EF-A03D3FCFC4A6}" destId="{1CEFAE32-9A27-4773-A533-DFE37827C951}" srcOrd="4" destOrd="0" parTransId="{B8C9EFD8-2FBA-4D7B-BF43-E04C9409B00A}" sibTransId="{F844BCF0-E738-4325-8117-09E991A16589}"/>
    <dgm:cxn modelId="{C1D4CD36-3C27-4260-8A44-1C1AFF3C0F2D}" type="presOf" srcId="{EA9100A6-B538-4836-B18E-DBF989C885DD}" destId="{0C1CAFA7-D952-45BE-8CFA-C3F3268E12BD}" srcOrd="0" destOrd="0" presId="urn:microsoft.com/office/officeart/2005/8/layout/hierarchy2"/>
    <dgm:cxn modelId="{9594949E-FCE1-4B5B-A7C9-25BF2FE54D68}" type="presOf" srcId="{D4571B6E-7B0C-4C90-814A-561ED74DDF6F}" destId="{FC7A8F92-15FD-42FE-926B-0DD93466F902}" srcOrd="1" destOrd="0" presId="urn:microsoft.com/office/officeart/2005/8/layout/hierarchy2"/>
    <dgm:cxn modelId="{0C97E2C5-BDE9-4C07-BD25-E5B8CEC8271F}" srcId="{F2676865-84BD-4D19-8D28-910824144B0B}" destId="{EDF0DAD5-B446-44A1-BBAB-6F234B87FEE7}" srcOrd="0" destOrd="0" parTransId="{60391CB3-CF73-4E4B-BC81-379577A081F6}" sibTransId="{26AAF6C8-9B5F-40DD-BBB5-BAEAD0548EA8}"/>
    <dgm:cxn modelId="{0F0483B1-24A5-4BFC-A3FD-A9A9423CCCB1}" type="presOf" srcId="{1590F285-6A0A-4C9F-AC73-105334383AEF}" destId="{945B0CBE-C360-41A7-B50B-2A0750D3F3EA}" srcOrd="0" destOrd="0" presId="urn:microsoft.com/office/officeart/2005/8/layout/hierarchy2"/>
    <dgm:cxn modelId="{8543D651-F3B3-409E-ADF4-E16336D2F7EE}" type="presOf" srcId="{1CEFAE32-9A27-4773-A533-DFE37827C951}" destId="{CAD3EC3D-C874-49F4-9452-18A47F1E853C}" srcOrd="0" destOrd="0" presId="urn:microsoft.com/office/officeart/2005/8/layout/hierarchy2"/>
    <dgm:cxn modelId="{CDBE4850-3689-4DB0-B40B-B9781FF2266F}" type="presOf" srcId="{05C9F1CF-067A-4152-AF51-065A9EAD9D5F}" destId="{A5BE7E80-D6E0-4B12-AB23-1E8278694C96}" srcOrd="1" destOrd="0" presId="urn:microsoft.com/office/officeart/2005/8/layout/hierarchy2"/>
    <dgm:cxn modelId="{8D7C5A88-8F22-480B-B23B-9CE60CDA72F4}" type="presOf" srcId="{17BF7849-3706-45E2-9390-41C30E16A793}" destId="{6BEE18FF-D3CF-4205-890A-58D755607197}" srcOrd="0" destOrd="0" presId="urn:microsoft.com/office/officeart/2005/8/layout/hierarchy2"/>
    <dgm:cxn modelId="{9EC10C59-5DF8-45BE-91F3-EFD318318DC8}" srcId="{1F8392FD-AD83-4C1B-A2EF-A03D3FCFC4A6}" destId="{A4714910-6598-47F1-9A16-663E74D0D195}" srcOrd="1" destOrd="0" parTransId="{4F2E81DD-2A1F-42C0-AFBF-3C2CFC52EA11}" sibTransId="{23CC9FE7-30ED-4659-8D18-5243474C6604}"/>
    <dgm:cxn modelId="{A57974E6-6884-46E1-A98C-A2F6CB73A4AC}" type="presOf" srcId="{4DBD89E3-3298-4041-975E-E247D17BCBB8}" destId="{09D98BA3-3D94-420D-8738-CDA1792D9EF9}" srcOrd="1" destOrd="0" presId="urn:microsoft.com/office/officeart/2005/8/layout/hierarchy2"/>
    <dgm:cxn modelId="{728E29CC-3A8D-4BA2-B9FE-326DF3E33DEF}" type="presOf" srcId="{54730CDB-26FE-4E2E-9BC5-1D487BD6D1F6}" destId="{9579E443-4E02-485B-BD59-2A02418A8FCF}" srcOrd="1" destOrd="0" presId="urn:microsoft.com/office/officeart/2005/8/layout/hierarchy2"/>
    <dgm:cxn modelId="{3F48BC9A-4A3A-4DC3-B5C9-EDE067D186BC}" type="presOf" srcId="{B8C9EFD8-2FBA-4D7B-BF43-E04C9409B00A}" destId="{4D88FBD3-2427-40B5-AFD8-DF2B5ED17A78}" srcOrd="1" destOrd="0" presId="urn:microsoft.com/office/officeart/2005/8/layout/hierarchy2"/>
    <dgm:cxn modelId="{99CDEF62-ED52-4598-8B90-A8B26DCAAA83}" type="presOf" srcId="{1CB165A6-6584-4B2E-9C42-4C3AD753B88C}" destId="{A5FD10CB-BEA7-4C72-8016-E7EF1FBDB68C}" srcOrd="0" destOrd="0" presId="urn:microsoft.com/office/officeart/2005/8/layout/hierarchy2"/>
    <dgm:cxn modelId="{17892031-788D-406B-9C28-62FC70EDC05A}" type="presOf" srcId="{54730CDB-26FE-4E2E-9BC5-1D487BD6D1F6}" destId="{E8607712-2BFD-41A5-B2A5-FB8D796F890F}" srcOrd="0" destOrd="0" presId="urn:microsoft.com/office/officeart/2005/8/layout/hierarchy2"/>
    <dgm:cxn modelId="{62E31FE6-7626-4883-9D68-A9B717B1516D}" srcId="{1F8392FD-AD83-4C1B-A2EF-A03D3FCFC4A6}" destId="{A35DEED9-9523-4977-8E70-A346A4ED8660}" srcOrd="5" destOrd="0" parTransId="{4DBD89E3-3298-4041-975E-E247D17BCBB8}" sibTransId="{7D0129B1-2DC9-4955-ABA1-DD0A3D25210C}"/>
    <dgm:cxn modelId="{5E4CCD0E-B78E-4986-9F0D-A4CF13A3D32A}" type="presOf" srcId="{5AFE2032-744D-4C78-94A6-EEFADCDB9AD5}" destId="{E2794C58-5506-4C3E-A447-A7E8B2A5A61D}" srcOrd="1" destOrd="0" presId="urn:microsoft.com/office/officeart/2005/8/layout/hierarchy2"/>
    <dgm:cxn modelId="{2F79EF28-35EF-4FFF-BCC0-991C67B26D8B}" type="presOf" srcId="{4F2E81DD-2A1F-42C0-AFBF-3C2CFC52EA11}" destId="{A0CB4F7D-B745-46A8-AD7F-7B1CBBA6F752}" srcOrd="1" destOrd="0" presId="urn:microsoft.com/office/officeart/2005/8/layout/hierarchy2"/>
    <dgm:cxn modelId="{0E0AD150-CCE4-45F9-86C7-3E3AB20D1A93}" type="presOf" srcId="{5AFE2032-744D-4C78-94A6-EEFADCDB9AD5}" destId="{36E2D11F-1D76-4538-A19A-459D76B20EB4}" srcOrd="0" destOrd="0" presId="urn:microsoft.com/office/officeart/2005/8/layout/hierarchy2"/>
    <dgm:cxn modelId="{6E8EBA29-9953-4AE0-935C-2B97DA8E1523}" type="presOf" srcId="{B01DB2D2-DC07-4703-9DB3-0566CA82A547}" destId="{01380C71-EE0B-485F-B6B2-47B9D4ACCBAA}" srcOrd="1" destOrd="0" presId="urn:microsoft.com/office/officeart/2005/8/layout/hierarchy2"/>
    <dgm:cxn modelId="{2782343F-A4AE-4C16-BB61-41D4BE93DAC9}" type="presOf" srcId="{739596ED-A5D2-48E9-A08E-F3DD305A563A}" destId="{DF48B036-C51F-42FD-9A3B-246C574041BA}" srcOrd="0" destOrd="0" presId="urn:microsoft.com/office/officeart/2005/8/layout/hierarchy2"/>
    <dgm:cxn modelId="{E856F4A4-2485-41D5-AADC-712CB4FE3D4B}" type="presOf" srcId="{07AB02EB-8B2A-483C-99E4-86D55FF3C96A}" destId="{590D8D28-67E0-4EFC-B660-0B330624DFC9}" srcOrd="1" destOrd="0" presId="urn:microsoft.com/office/officeart/2005/8/layout/hierarchy2"/>
    <dgm:cxn modelId="{AC6039DE-F6F6-4188-9282-39A56B2D7A94}" type="presOf" srcId="{EA9100A6-B538-4836-B18E-DBF989C885DD}" destId="{A7D77B99-8ED9-4B1C-AC58-4ED15779BF90}" srcOrd="1" destOrd="0" presId="urn:microsoft.com/office/officeart/2005/8/layout/hierarchy2"/>
    <dgm:cxn modelId="{F83708DD-B84C-4975-8DFC-1BE650E7AA58}" srcId="{EDF0DAD5-B446-44A1-BBAB-6F234B87FEE7}" destId="{1590F285-6A0A-4C9F-AC73-105334383AEF}" srcOrd="1" destOrd="0" parTransId="{5AFE2032-744D-4C78-94A6-EEFADCDB9AD5}" sibTransId="{7A50417B-4889-4FAF-AC2F-0BBF0E78E20F}"/>
    <dgm:cxn modelId="{B592C6C7-F607-4CAE-8AD7-7FF014E408FF}" type="presOf" srcId="{1F8392FD-AD83-4C1B-A2EF-A03D3FCFC4A6}" destId="{40950D7E-F5FD-408C-B59A-A61554A46340}" srcOrd="0" destOrd="0" presId="urn:microsoft.com/office/officeart/2005/8/layout/hierarchy2"/>
    <dgm:cxn modelId="{69B61855-53E5-47B6-840E-A6AEC6B54307}" type="presOf" srcId="{CAF50C22-DDB6-46A9-85D2-D0F3462785D6}" destId="{F72F914F-DB56-49A5-96B4-3870E151DC10}" srcOrd="1" destOrd="0" presId="urn:microsoft.com/office/officeart/2005/8/layout/hierarchy2"/>
    <dgm:cxn modelId="{C249BC1E-53DB-484D-A997-D17C53F17E55}" srcId="{1F8392FD-AD83-4C1B-A2EF-A03D3FCFC4A6}" destId="{4088848C-EC32-4242-AAE5-40F1A8615208}" srcOrd="3" destOrd="0" parTransId="{07AB02EB-8B2A-483C-99E4-86D55FF3C96A}" sibTransId="{6907EC03-2B2E-4B6A-9E81-A9B4522C5964}"/>
    <dgm:cxn modelId="{97B4FADF-B6F4-4768-8662-1E32394D1352}" type="presOf" srcId="{A35DEED9-9523-4977-8E70-A346A4ED8660}" destId="{97B86B92-A2DE-4F60-B672-4DBEC94285B9}" srcOrd="0" destOrd="0" presId="urn:microsoft.com/office/officeart/2005/8/layout/hierarchy2"/>
    <dgm:cxn modelId="{526914D3-18B4-472C-B914-F7251E13181C}" srcId="{1F8392FD-AD83-4C1B-A2EF-A03D3FCFC4A6}" destId="{5513CE7D-8D63-4501-B081-62D93CA58DB4}" srcOrd="7" destOrd="0" parTransId="{B01DB2D2-DC07-4703-9DB3-0566CA82A547}" sibTransId="{4999FEA1-7D0A-4F6A-9E7F-71DD52289DC2}"/>
    <dgm:cxn modelId="{292846E7-470A-4B1F-84EE-DA386E3BAA47}" srcId="{1F8392FD-AD83-4C1B-A2EF-A03D3FCFC4A6}" destId="{17BF7849-3706-45E2-9390-41C30E16A793}" srcOrd="0" destOrd="0" parTransId="{D4571B6E-7B0C-4C90-814A-561ED74DDF6F}" sibTransId="{94FEDC45-7657-4B91-896F-37B1A65E87D9}"/>
    <dgm:cxn modelId="{36917FD9-29B2-4673-AE66-DF4FC66FD1C8}" type="presOf" srcId="{07AB02EB-8B2A-483C-99E4-86D55FF3C96A}" destId="{2250FE9C-9B6B-4B56-855E-FA0743AA3DFA}" srcOrd="0" destOrd="0" presId="urn:microsoft.com/office/officeart/2005/8/layout/hierarchy2"/>
    <dgm:cxn modelId="{AD14BF11-3737-4DBD-BCC2-F59ADC43BF95}" srcId="{EDF0DAD5-B446-44A1-BBAB-6F234B87FEE7}" destId="{1F8392FD-AD83-4C1B-A2EF-A03D3FCFC4A6}" srcOrd="0" destOrd="0" parTransId="{54730CDB-26FE-4E2E-9BC5-1D487BD6D1F6}" sibTransId="{C1E067A9-542E-4A9B-B6AA-E6B76F03A0C3}"/>
    <dgm:cxn modelId="{C1420F10-924F-4A69-817A-4BE6CA164907}" type="presOf" srcId="{05C9F1CF-067A-4152-AF51-065A9EAD9D5F}" destId="{8813008C-BA7B-4269-9094-0E23553B62C8}" srcOrd="0" destOrd="0" presId="urn:microsoft.com/office/officeart/2005/8/layout/hierarchy2"/>
    <dgm:cxn modelId="{2C541C07-5DA1-4629-8856-291EFF7DF215}" type="presOf" srcId="{F2676865-84BD-4D19-8D28-910824144B0B}" destId="{5E4F4325-B66B-4E00-8326-F18DAFA65122}" srcOrd="0" destOrd="0" presId="urn:microsoft.com/office/officeart/2005/8/layout/hierarchy2"/>
    <dgm:cxn modelId="{AB7FF466-CC1F-4524-9464-29DFFAC9FD06}" type="presOf" srcId="{4F2E81DD-2A1F-42C0-AFBF-3C2CFC52EA11}" destId="{2E2256ED-E57F-40A2-BE83-D28ECC0DE835}" srcOrd="0" destOrd="0" presId="urn:microsoft.com/office/officeart/2005/8/layout/hierarchy2"/>
    <dgm:cxn modelId="{16AF7F5D-DE72-4C31-8099-4464ED3865DF}" type="presOf" srcId="{1CB165A6-6584-4B2E-9C42-4C3AD753B88C}" destId="{9F625C0C-C4E8-4388-B339-5AD9E0285765}" srcOrd="1" destOrd="0" presId="urn:microsoft.com/office/officeart/2005/8/layout/hierarchy2"/>
    <dgm:cxn modelId="{4280A0A7-4688-4893-BED6-FAF89189A74F}" type="presOf" srcId="{B01DB2D2-DC07-4703-9DB3-0566CA82A547}" destId="{E48F3873-FA66-4F69-A34C-4D9A2BF28543}" srcOrd="0" destOrd="0" presId="urn:microsoft.com/office/officeart/2005/8/layout/hierarchy2"/>
    <dgm:cxn modelId="{BE8F7793-1118-42CB-BE82-E1A9BBD36B79}" srcId="{1F8392FD-AD83-4C1B-A2EF-A03D3FCFC4A6}" destId="{84EF6061-9FEF-4263-B64B-1231C6EE5931}" srcOrd="6" destOrd="0" parTransId="{05C9F1CF-067A-4152-AF51-065A9EAD9D5F}" sibTransId="{E0CF702C-CACC-4398-9B42-EBE95C72549A}"/>
    <dgm:cxn modelId="{2F1BAD82-FBF6-425B-AEDB-97C1F51C6821}" srcId="{EDF0DAD5-B446-44A1-BBAB-6F234B87FEE7}" destId="{BA41FBFB-83B2-4410-98BA-C560647CB2C6}" srcOrd="2" destOrd="0" parTransId="{1CB165A6-6584-4B2E-9C42-4C3AD753B88C}" sibTransId="{B054B2A9-5D0E-46FF-92BD-333068FC6D0C}"/>
    <dgm:cxn modelId="{CED1A61D-97A5-4BC7-92EF-E5E08E93DC94}" type="presOf" srcId="{CAF50C22-DDB6-46A9-85D2-D0F3462785D6}" destId="{4CE6777C-95EA-4BD6-963E-E94AC5D3F41B}" srcOrd="0" destOrd="0" presId="urn:microsoft.com/office/officeart/2005/8/layout/hierarchy2"/>
    <dgm:cxn modelId="{25FF1BC1-5319-4CC9-921C-9640844A3A9A}" type="presOf" srcId="{4088848C-EC32-4242-AAE5-40F1A8615208}" destId="{56E07A7E-FEFF-4E1A-94F5-135E2BC57FA8}" srcOrd="0" destOrd="0" presId="urn:microsoft.com/office/officeart/2005/8/layout/hierarchy2"/>
    <dgm:cxn modelId="{1A290D16-9BF8-4D4D-9071-8711F20753F0}" srcId="{1F8392FD-AD83-4C1B-A2EF-A03D3FCFC4A6}" destId="{3A263E9B-CB01-4117-8067-6E1FC190014F}" srcOrd="8" destOrd="0" parTransId="{CAF50C22-DDB6-46A9-85D2-D0F3462785D6}" sibTransId="{7AB78406-F66B-4C41-B424-F4FE36CD739B}"/>
    <dgm:cxn modelId="{9E8EB832-29B9-42FE-8978-E0C5E4911EE1}" srcId="{EDF0DAD5-B446-44A1-BBAB-6F234B87FEE7}" destId="{7044E46A-8E40-4194-AB46-A36665BF9A4C}" srcOrd="3" destOrd="0" parTransId="{EA9100A6-B538-4836-B18E-DBF989C885DD}" sibTransId="{00CA93B4-F0AB-448A-8740-ECD2063EC866}"/>
    <dgm:cxn modelId="{5DAC3671-2C0F-443E-BD41-4B900895A069}" type="presOf" srcId="{A4714910-6598-47F1-9A16-663E74D0D195}" destId="{70AC2287-64A4-4DD3-B12F-EFF8DDCA65E7}" srcOrd="0" destOrd="0" presId="urn:microsoft.com/office/officeart/2005/8/layout/hierarchy2"/>
    <dgm:cxn modelId="{4BC33B01-AE1C-4D14-B427-C22A312A5FD9}" type="presOf" srcId="{84EF6061-9FEF-4263-B64B-1231C6EE5931}" destId="{B21AC417-6BDF-4C84-8F15-FD15E3C4BFBD}" srcOrd="0" destOrd="0" presId="urn:microsoft.com/office/officeart/2005/8/layout/hierarchy2"/>
    <dgm:cxn modelId="{049A127B-4987-45DA-BDB9-16FFAB306AE0}" type="presOf" srcId="{BA41FBFB-83B2-4410-98BA-C560647CB2C6}" destId="{392357FA-EBAF-4F6A-9074-7EDF72CFB5D1}" srcOrd="0" destOrd="0" presId="urn:microsoft.com/office/officeart/2005/8/layout/hierarchy2"/>
    <dgm:cxn modelId="{BF22F419-9C92-4CE0-8B56-E852C5E07F8F}" type="presParOf" srcId="{5E4F4325-B66B-4E00-8326-F18DAFA65122}" destId="{19912A6B-F634-4481-A558-B6B45F367B7F}" srcOrd="0" destOrd="0" presId="urn:microsoft.com/office/officeart/2005/8/layout/hierarchy2"/>
    <dgm:cxn modelId="{7E500979-51DD-426A-9680-7C30963D8E1A}" type="presParOf" srcId="{19912A6B-F634-4481-A558-B6B45F367B7F}" destId="{924675A9-209D-4627-98D7-B5E2748E7DA3}" srcOrd="0" destOrd="0" presId="urn:microsoft.com/office/officeart/2005/8/layout/hierarchy2"/>
    <dgm:cxn modelId="{C5E837C1-60C6-4BFB-AE0F-9A5315C6546C}" type="presParOf" srcId="{19912A6B-F634-4481-A558-B6B45F367B7F}" destId="{F8517958-8DE1-48BB-A165-3E94550AFE41}" srcOrd="1" destOrd="0" presId="urn:microsoft.com/office/officeart/2005/8/layout/hierarchy2"/>
    <dgm:cxn modelId="{9446FA1C-FB99-432E-9F2F-B80CB8C8278D}" type="presParOf" srcId="{F8517958-8DE1-48BB-A165-3E94550AFE41}" destId="{E8607712-2BFD-41A5-B2A5-FB8D796F890F}" srcOrd="0" destOrd="0" presId="urn:microsoft.com/office/officeart/2005/8/layout/hierarchy2"/>
    <dgm:cxn modelId="{FB506CD0-37F1-4BC7-BA75-620B52CCEC09}" type="presParOf" srcId="{E8607712-2BFD-41A5-B2A5-FB8D796F890F}" destId="{9579E443-4E02-485B-BD59-2A02418A8FCF}" srcOrd="0" destOrd="0" presId="urn:microsoft.com/office/officeart/2005/8/layout/hierarchy2"/>
    <dgm:cxn modelId="{55627770-4E13-41EF-8B83-E4E38B65F261}" type="presParOf" srcId="{F8517958-8DE1-48BB-A165-3E94550AFE41}" destId="{C3FBBE55-A33B-4AD8-B5C8-E5415074D060}" srcOrd="1" destOrd="0" presId="urn:microsoft.com/office/officeart/2005/8/layout/hierarchy2"/>
    <dgm:cxn modelId="{0A35130C-DF28-4AC7-A927-B33B63725C54}" type="presParOf" srcId="{C3FBBE55-A33B-4AD8-B5C8-E5415074D060}" destId="{40950D7E-F5FD-408C-B59A-A61554A46340}" srcOrd="0" destOrd="0" presId="urn:microsoft.com/office/officeart/2005/8/layout/hierarchy2"/>
    <dgm:cxn modelId="{D7236C97-276B-4F1E-A574-CA83F5AD500F}" type="presParOf" srcId="{C3FBBE55-A33B-4AD8-B5C8-E5415074D060}" destId="{531D2F9E-81C7-49F3-BB37-EED270F91997}" srcOrd="1" destOrd="0" presId="urn:microsoft.com/office/officeart/2005/8/layout/hierarchy2"/>
    <dgm:cxn modelId="{D71060FD-A369-4E12-923E-17E0305617CB}" type="presParOf" srcId="{531D2F9E-81C7-49F3-BB37-EED270F91997}" destId="{085226B5-8161-482B-AE26-21528BC8D388}" srcOrd="0" destOrd="0" presId="urn:microsoft.com/office/officeart/2005/8/layout/hierarchy2"/>
    <dgm:cxn modelId="{0308F520-4083-4849-9CB3-9B99D2B587D8}" type="presParOf" srcId="{085226B5-8161-482B-AE26-21528BC8D388}" destId="{FC7A8F92-15FD-42FE-926B-0DD93466F902}" srcOrd="0" destOrd="0" presId="urn:microsoft.com/office/officeart/2005/8/layout/hierarchy2"/>
    <dgm:cxn modelId="{FDBB3A99-7B78-4735-BBD1-072F8E86C931}" type="presParOf" srcId="{531D2F9E-81C7-49F3-BB37-EED270F91997}" destId="{81BBFD64-1BC1-4E20-B6B9-183779836712}" srcOrd="1" destOrd="0" presId="urn:microsoft.com/office/officeart/2005/8/layout/hierarchy2"/>
    <dgm:cxn modelId="{99B816BC-F12E-435B-BA03-D8B40608BB5A}" type="presParOf" srcId="{81BBFD64-1BC1-4E20-B6B9-183779836712}" destId="{6BEE18FF-D3CF-4205-890A-58D755607197}" srcOrd="0" destOrd="0" presId="urn:microsoft.com/office/officeart/2005/8/layout/hierarchy2"/>
    <dgm:cxn modelId="{DFE73CA8-644C-472B-9F2A-587D2437FE35}" type="presParOf" srcId="{81BBFD64-1BC1-4E20-B6B9-183779836712}" destId="{F206AABD-D426-479F-A17D-F9AD0B38BAA9}" srcOrd="1" destOrd="0" presId="urn:microsoft.com/office/officeart/2005/8/layout/hierarchy2"/>
    <dgm:cxn modelId="{196D98B3-A0FD-4FAB-B019-EB4A7BD6DA9B}" type="presParOf" srcId="{531D2F9E-81C7-49F3-BB37-EED270F91997}" destId="{2E2256ED-E57F-40A2-BE83-D28ECC0DE835}" srcOrd="2" destOrd="0" presId="urn:microsoft.com/office/officeart/2005/8/layout/hierarchy2"/>
    <dgm:cxn modelId="{52085A67-D3EF-4EBE-85C7-28BB66C1F37D}" type="presParOf" srcId="{2E2256ED-E57F-40A2-BE83-D28ECC0DE835}" destId="{A0CB4F7D-B745-46A8-AD7F-7B1CBBA6F752}" srcOrd="0" destOrd="0" presId="urn:microsoft.com/office/officeart/2005/8/layout/hierarchy2"/>
    <dgm:cxn modelId="{B28496FE-12D7-4FEA-AAC9-065A86121B7C}" type="presParOf" srcId="{531D2F9E-81C7-49F3-BB37-EED270F91997}" destId="{20DA3D22-0543-47B7-9902-28DB658E31B4}" srcOrd="3" destOrd="0" presId="urn:microsoft.com/office/officeart/2005/8/layout/hierarchy2"/>
    <dgm:cxn modelId="{ACD2F707-1FBD-423B-A2CD-4208B5544458}" type="presParOf" srcId="{20DA3D22-0543-47B7-9902-28DB658E31B4}" destId="{70AC2287-64A4-4DD3-B12F-EFF8DDCA65E7}" srcOrd="0" destOrd="0" presId="urn:microsoft.com/office/officeart/2005/8/layout/hierarchy2"/>
    <dgm:cxn modelId="{09BF8B39-2D05-4605-8D3E-475F3D5A4B48}" type="presParOf" srcId="{20DA3D22-0543-47B7-9902-28DB658E31B4}" destId="{1C7A4204-5154-4F16-BE1C-E850B853EEEA}" srcOrd="1" destOrd="0" presId="urn:microsoft.com/office/officeart/2005/8/layout/hierarchy2"/>
    <dgm:cxn modelId="{291B18B0-1DEF-4FC3-8CED-85717E9BB457}" type="presParOf" srcId="{531D2F9E-81C7-49F3-BB37-EED270F91997}" destId="{B7EA66A3-5DC5-4F7E-8D4D-D04B3A06474A}" srcOrd="4" destOrd="0" presId="urn:microsoft.com/office/officeart/2005/8/layout/hierarchy2"/>
    <dgm:cxn modelId="{B759CC2C-1EFA-400D-83A5-978C0CCC6D64}" type="presParOf" srcId="{B7EA66A3-5DC5-4F7E-8D4D-D04B3A06474A}" destId="{04B64669-D8B1-4DF6-B132-B95D106B7F96}" srcOrd="0" destOrd="0" presId="urn:microsoft.com/office/officeart/2005/8/layout/hierarchy2"/>
    <dgm:cxn modelId="{23B55A8C-D337-4BE4-8B68-922B1841E841}" type="presParOf" srcId="{531D2F9E-81C7-49F3-BB37-EED270F91997}" destId="{64B93AB1-6F30-4B08-8570-75016A9C4C98}" srcOrd="5" destOrd="0" presId="urn:microsoft.com/office/officeart/2005/8/layout/hierarchy2"/>
    <dgm:cxn modelId="{40DE046B-4B59-481B-9C62-C5C3F4B918BD}" type="presParOf" srcId="{64B93AB1-6F30-4B08-8570-75016A9C4C98}" destId="{DF48B036-C51F-42FD-9A3B-246C574041BA}" srcOrd="0" destOrd="0" presId="urn:microsoft.com/office/officeart/2005/8/layout/hierarchy2"/>
    <dgm:cxn modelId="{705673F7-6E30-4CC0-B5E5-3706CF3EC843}" type="presParOf" srcId="{64B93AB1-6F30-4B08-8570-75016A9C4C98}" destId="{9838F574-06CE-4969-BFDB-E68E99880F2C}" srcOrd="1" destOrd="0" presId="urn:microsoft.com/office/officeart/2005/8/layout/hierarchy2"/>
    <dgm:cxn modelId="{F9C45821-51EE-4061-B58F-E58C3A324378}" type="presParOf" srcId="{531D2F9E-81C7-49F3-BB37-EED270F91997}" destId="{2250FE9C-9B6B-4B56-855E-FA0743AA3DFA}" srcOrd="6" destOrd="0" presId="urn:microsoft.com/office/officeart/2005/8/layout/hierarchy2"/>
    <dgm:cxn modelId="{0B5F01C6-F01A-45F5-A346-E88B0939A627}" type="presParOf" srcId="{2250FE9C-9B6B-4B56-855E-FA0743AA3DFA}" destId="{590D8D28-67E0-4EFC-B660-0B330624DFC9}" srcOrd="0" destOrd="0" presId="urn:microsoft.com/office/officeart/2005/8/layout/hierarchy2"/>
    <dgm:cxn modelId="{EB95F6CA-1322-44BE-9062-72A9EFEB9E7A}" type="presParOf" srcId="{531D2F9E-81C7-49F3-BB37-EED270F91997}" destId="{1BE82D86-F13E-4CD3-BC45-11FE650341F9}" srcOrd="7" destOrd="0" presId="urn:microsoft.com/office/officeart/2005/8/layout/hierarchy2"/>
    <dgm:cxn modelId="{2473ACD9-A271-42FB-AE01-5ED9BD06B704}" type="presParOf" srcId="{1BE82D86-F13E-4CD3-BC45-11FE650341F9}" destId="{56E07A7E-FEFF-4E1A-94F5-135E2BC57FA8}" srcOrd="0" destOrd="0" presId="urn:microsoft.com/office/officeart/2005/8/layout/hierarchy2"/>
    <dgm:cxn modelId="{34344771-7873-47E2-90E8-56D400AE89C1}" type="presParOf" srcId="{1BE82D86-F13E-4CD3-BC45-11FE650341F9}" destId="{FC66DF9B-F745-4509-A142-8A74DF29D248}" srcOrd="1" destOrd="0" presId="urn:microsoft.com/office/officeart/2005/8/layout/hierarchy2"/>
    <dgm:cxn modelId="{A9D42A51-8331-4052-880C-D15AE3C961AA}" type="presParOf" srcId="{531D2F9E-81C7-49F3-BB37-EED270F91997}" destId="{F7C179C0-E02A-4578-B9F7-36879BF69A4A}" srcOrd="8" destOrd="0" presId="urn:microsoft.com/office/officeart/2005/8/layout/hierarchy2"/>
    <dgm:cxn modelId="{8B84C05E-230B-4837-A20A-1A1500941FDB}" type="presParOf" srcId="{F7C179C0-E02A-4578-B9F7-36879BF69A4A}" destId="{4D88FBD3-2427-40B5-AFD8-DF2B5ED17A78}" srcOrd="0" destOrd="0" presId="urn:microsoft.com/office/officeart/2005/8/layout/hierarchy2"/>
    <dgm:cxn modelId="{7B91B9C0-ADC1-4B98-A5CC-2CBF1CD45BFC}" type="presParOf" srcId="{531D2F9E-81C7-49F3-BB37-EED270F91997}" destId="{B71BE463-5D32-453F-BD57-72E516AEE44A}" srcOrd="9" destOrd="0" presId="urn:microsoft.com/office/officeart/2005/8/layout/hierarchy2"/>
    <dgm:cxn modelId="{8804D67A-C1A8-4966-86AC-0FE3C5903684}" type="presParOf" srcId="{B71BE463-5D32-453F-BD57-72E516AEE44A}" destId="{CAD3EC3D-C874-49F4-9452-18A47F1E853C}" srcOrd="0" destOrd="0" presId="urn:microsoft.com/office/officeart/2005/8/layout/hierarchy2"/>
    <dgm:cxn modelId="{6AF2DD72-6CD3-4A4A-A322-8D34DA4C8CE7}" type="presParOf" srcId="{B71BE463-5D32-453F-BD57-72E516AEE44A}" destId="{2A09AE13-C14B-469B-BB76-4388B402CB56}" srcOrd="1" destOrd="0" presId="urn:microsoft.com/office/officeart/2005/8/layout/hierarchy2"/>
    <dgm:cxn modelId="{18957C7E-3F02-4760-B4EA-77200C0E1D08}" type="presParOf" srcId="{531D2F9E-81C7-49F3-BB37-EED270F91997}" destId="{766E4FA2-8ED2-4BC7-85C6-1A36F3A7F211}" srcOrd="10" destOrd="0" presId="urn:microsoft.com/office/officeart/2005/8/layout/hierarchy2"/>
    <dgm:cxn modelId="{BA694CA6-F0E5-46D2-9CB4-D0CE5EF89A67}" type="presParOf" srcId="{766E4FA2-8ED2-4BC7-85C6-1A36F3A7F211}" destId="{09D98BA3-3D94-420D-8738-CDA1792D9EF9}" srcOrd="0" destOrd="0" presId="urn:microsoft.com/office/officeart/2005/8/layout/hierarchy2"/>
    <dgm:cxn modelId="{34663017-75A3-4D19-B065-6F91D317E066}" type="presParOf" srcId="{531D2F9E-81C7-49F3-BB37-EED270F91997}" destId="{1B1E4F24-9E45-45AF-B515-60C42FF32F2F}" srcOrd="11" destOrd="0" presId="urn:microsoft.com/office/officeart/2005/8/layout/hierarchy2"/>
    <dgm:cxn modelId="{6AD4F680-65B8-4DD6-88BA-05333E14A4E8}" type="presParOf" srcId="{1B1E4F24-9E45-45AF-B515-60C42FF32F2F}" destId="{97B86B92-A2DE-4F60-B672-4DBEC94285B9}" srcOrd="0" destOrd="0" presId="urn:microsoft.com/office/officeart/2005/8/layout/hierarchy2"/>
    <dgm:cxn modelId="{6E47A7C1-59C1-4F23-9B59-3F758B535800}" type="presParOf" srcId="{1B1E4F24-9E45-45AF-B515-60C42FF32F2F}" destId="{4ABAEB51-4746-4E1D-83C3-AE76EA51DD9D}" srcOrd="1" destOrd="0" presId="urn:microsoft.com/office/officeart/2005/8/layout/hierarchy2"/>
    <dgm:cxn modelId="{E0D3A8B0-C381-4289-B9A7-F0C32913CCA9}" type="presParOf" srcId="{531D2F9E-81C7-49F3-BB37-EED270F91997}" destId="{8813008C-BA7B-4269-9094-0E23553B62C8}" srcOrd="12" destOrd="0" presId="urn:microsoft.com/office/officeart/2005/8/layout/hierarchy2"/>
    <dgm:cxn modelId="{E100FCFC-1DF0-415C-86B0-9191181E7295}" type="presParOf" srcId="{8813008C-BA7B-4269-9094-0E23553B62C8}" destId="{A5BE7E80-D6E0-4B12-AB23-1E8278694C96}" srcOrd="0" destOrd="0" presId="urn:microsoft.com/office/officeart/2005/8/layout/hierarchy2"/>
    <dgm:cxn modelId="{B8117189-72D4-47A8-8BBA-72A9A3E622B3}" type="presParOf" srcId="{531D2F9E-81C7-49F3-BB37-EED270F91997}" destId="{74B8C6EA-8B21-4B4A-BAE7-F49E65AEF0BE}" srcOrd="13" destOrd="0" presId="urn:microsoft.com/office/officeart/2005/8/layout/hierarchy2"/>
    <dgm:cxn modelId="{9A11A2EF-BE14-4CB7-90C3-57E7CE591E2E}" type="presParOf" srcId="{74B8C6EA-8B21-4B4A-BAE7-F49E65AEF0BE}" destId="{B21AC417-6BDF-4C84-8F15-FD15E3C4BFBD}" srcOrd="0" destOrd="0" presId="urn:microsoft.com/office/officeart/2005/8/layout/hierarchy2"/>
    <dgm:cxn modelId="{D738A7B6-1313-403D-8004-4A552794D1C7}" type="presParOf" srcId="{74B8C6EA-8B21-4B4A-BAE7-F49E65AEF0BE}" destId="{6D8FBC35-31A1-4540-954C-219F5F0F6C0A}" srcOrd="1" destOrd="0" presId="urn:microsoft.com/office/officeart/2005/8/layout/hierarchy2"/>
    <dgm:cxn modelId="{EE7F439E-68F6-42B1-BCB3-A7546C8E7EAA}" type="presParOf" srcId="{531D2F9E-81C7-49F3-BB37-EED270F91997}" destId="{E48F3873-FA66-4F69-A34C-4D9A2BF28543}" srcOrd="14" destOrd="0" presId="urn:microsoft.com/office/officeart/2005/8/layout/hierarchy2"/>
    <dgm:cxn modelId="{B9E1B4FD-6932-4D0B-9576-F743EAAE3817}" type="presParOf" srcId="{E48F3873-FA66-4F69-A34C-4D9A2BF28543}" destId="{01380C71-EE0B-485F-B6B2-47B9D4ACCBAA}" srcOrd="0" destOrd="0" presId="urn:microsoft.com/office/officeart/2005/8/layout/hierarchy2"/>
    <dgm:cxn modelId="{CB56D824-89B5-4F1E-A56E-D5E30FB98AFD}" type="presParOf" srcId="{531D2F9E-81C7-49F3-BB37-EED270F91997}" destId="{3A6E6268-F43C-4634-93E5-6AEA2D5F9308}" srcOrd="15" destOrd="0" presId="urn:microsoft.com/office/officeart/2005/8/layout/hierarchy2"/>
    <dgm:cxn modelId="{3730C731-BBB1-4DFA-88D4-C7B105B8BF71}" type="presParOf" srcId="{3A6E6268-F43C-4634-93E5-6AEA2D5F9308}" destId="{4547DE7C-E67C-435C-8DF2-2F9AEF3CCC81}" srcOrd="0" destOrd="0" presId="urn:microsoft.com/office/officeart/2005/8/layout/hierarchy2"/>
    <dgm:cxn modelId="{35447524-2528-4E83-B423-25E23170F75D}" type="presParOf" srcId="{3A6E6268-F43C-4634-93E5-6AEA2D5F9308}" destId="{E59DB7F3-9AE2-4B7C-91A6-EFD4F62DDD02}" srcOrd="1" destOrd="0" presId="urn:microsoft.com/office/officeart/2005/8/layout/hierarchy2"/>
    <dgm:cxn modelId="{A21E791E-AF92-419A-9058-56B71F44A115}" type="presParOf" srcId="{531D2F9E-81C7-49F3-BB37-EED270F91997}" destId="{4CE6777C-95EA-4BD6-963E-E94AC5D3F41B}" srcOrd="16" destOrd="0" presId="urn:microsoft.com/office/officeart/2005/8/layout/hierarchy2"/>
    <dgm:cxn modelId="{38AF2A9A-25D1-4297-8441-CEC218E37F17}" type="presParOf" srcId="{4CE6777C-95EA-4BD6-963E-E94AC5D3F41B}" destId="{F72F914F-DB56-49A5-96B4-3870E151DC10}" srcOrd="0" destOrd="0" presId="urn:microsoft.com/office/officeart/2005/8/layout/hierarchy2"/>
    <dgm:cxn modelId="{0C9EF8E1-422C-4EEA-BBD1-61BCB561C4AE}" type="presParOf" srcId="{531D2F9E-81C7-49F3-BB37-EED270F91997}" destId="{4DFBF11C-1A3D-4A9E-9917-7ABCC59140F5}" srcOrd="17" destOrd="0" presId="urn:microsoft.com/office/officeart/2005/8/layout/hierarchy2"/>
    <dgm:cxn modelId="{E9F94D37-0962-4CC3-BE0D-975F2A58F374}" type="presParOf" srcId="{4DFBF11C-1A3D-4A9E-9917-7ABCC59140F5}" destId="{C3AEAA6F-89AA-4917-80FC-58D56F152C3B}" srcOrd="0" destOrd="0" presId="urn:microsoft.com/office/officeart/2005/8/layout/hierarchy2"/>
    <dgm:cxn modelId="{6DB2B799-9A4E-40A7-9E7F-7896B7EC0E46}" type="presParOf" srcId="{4DFBF11C-1A3D-4A9E-9917-7ABCC59140F5}" destId="{8E2D511C-E633-4B6E-912A-0B6C813E39DD}" srcOrd="1" destOrd="0" presId="urn:microsoft.com/office/officeart/2005/8/layout/hierarchy2"/>
    <dgm:cxn modelId="{B6E08B60-052E-4BAB-A18D-66FF3EF50C78}" type="presParOf" srcId="{F8517958-8DE1-48BB-A165-3E94550AFE41}" destId="{36E2D11F-1D76-4538-A19A-459D76B20EB4}" srcOrd="2" destOrd="0" presId="urn:microsoft.com/office/officeart/2005/8/layout/hierarchy2"/>
    <dgm:cxn modelId="{75084337-06DC-4575-B96A-74042941275F}" type="presParOf" srcId="{36E2D11F-1D76-4538-A19A-459D76B20EB4}" destId="{E2794C58-5506-4C3E-A447-A7E8B2A5A61D}" srcOrd="0" destOrd="0" presId="urn:microsoft.com/office/officeart/2005/8/layout/hierarchy2"/>
    <dgm:cxn modelId="{655A8A9D-E2DD-446A-838E-34AF2ADCAB33}" type="presParOf" srcId="{F8517958-8DE1-48BB-A165-3E94550AFE41}" destId="{7A711EFC-2B53-40D0-BDB2-E5A730A7DC91}" srcOrd="3" destOrd="0" presId="urn:microsoft.com/office/officeart/2005/8/layout/hierarchy2"/>
    <dgm:cxn modelId="{A4132ACF-44F2-4BA5-8FF9-D05B80ECAB22}" type="presParOf" srcId="{7A711EFC-2B53-40D0-BDB2-E5A730A7DC91}" destId="{945B0CBE-C360-41A7-B50B-2A0750D3F3EA}" srcOrd="0" destOrd="0" presId="urn:microsoft.com/office/officeart/2005/8/layout/hierarchy2"/>
    <dgm:cxn modelId="{BCCF9D2A-EDA5-4341-B7C3-8215C1EB87BD}" type="presParOf" srcId="{7A711EFC-2B53-40D0-BDB2-E5A730A7DC91}" destId="{85055431-3B7F-499B-B593-4DD19BD89DAF}" srcOrd="1" destOrd="0" presId="urn:microsoft.com/office/officeart/2005/8/layout/hierarchy2"/>
    <dgm:cxn modelId="{2851704C-A7DA-4838-93BE-CD3AA51B7972}" type="presParOf" srcId="{F8517958-8DE1-48BB-A165-3E94550AFE41}" destId="{A5FD10CB-BEA7-4C72-8016-E7EF1FBDB68C}" srcOrd="4" destOrd="0" presId="urn:microsoft.com/office/officeart/2005/8/layout/hierarchy2"/>
    <dgm:cxn modelId="{FCC95FE1-4DDE-49BF-B2B9-73855736395A}" type="presParOf" srcId="{A5FD10CB-BEA7-4C72-8016-E7EF1FBDB68C}" destId="{9F625C0C-C4E8-4388-B339-5AD9E0285765}" srcOrd="0" destOrd="0" presId="urn:microsoft.com/office/officeart/2005/8/layout/hierarchy2"/>
    <dgm:cxn modelId="{A347EE8F-E206-4CA7-B491-22E509D7B1F6}" type="presParOf" srcId="{F8517958-8DE1-48BB-A165-3E94550AFE41}" destId="{2E492529-8A77-453E-8C06-CD7C17D1B386}" srcOrd="5" destOrd="0" presId="urn:microsoft.com/office/officeart/2005/8/layout/hierarchy2"/>
    <dgm:cxn modelId="{3A80D402-CF2B-4A16-8AFF-702C10823BD1}" type="presParOf" srcId="{2E492529-8A77-453E-8C06-CD7C17D1B386}" destId="{392357FA-EBAF-4F6A-9074-7EDF72CFB5D1}" srcOrd="0" destOrd="0" presId="urn:microsoft.com/office/officeart/2005/8/layout/hierarchy2"/>
    <dgm:cxn modelId="{0E820351-7A76-49F1-B8B0-F575BD73202D}" type="presParOf" srcId="{2E492529-8A77-453E-8C06-CD7C17D1B386}" destId="{F82BA230-92FF-484D-ADA8-6A0928F37241}" srcOrd="1" destOrd="0" presId="urn:microsoft.com/office/officeart/2005/8/layout/hierarchy2"/>
    <dgm:cxn modelId="{2B32C98C-5FBD-4100-9766-3B4EB34259EB}" type="presParOf" srcId="{F8517958-8DE1-48BB-A165-3E94550AFE41}" destId="{0C1CAFA7-D952-45BE-8CFA-C3F3268E12BD}" srcOrd="6" destOrd="0" presId="urn:microsoft.com/office/officeart/2005/8/layout/hierarchy2"/>
    <dgm:cxn modelId="{966C3CAC-B15D-4202-BD98-7434C29C8E76}" type="presParOf" srcId="{0C1CAFA7-D952-45BE-8CFA-C3F3268E12BD}" destId="{A7D77B99-8ED9-4B1C-AC58-4ED15779BF90}" srcOrd="0" destOrd="0" presId="urn:microsoft.com/office/officeart/2005/8/layout/hierarchy2"/>
    <dgm:cxn modelId="{781BAC94-B9D1-430A-BD82-14382953285C}" type="presParOf" srcId="{F8517958-8DE1-48BB-A165-3E94550AFE41}" destId="{93DCF03C-DDDE-496E-82D9-DD710093890F}" srcOrd="7" destOrd="0" presId="urn:microsoft.com/office/officeart/2005/8/layout/hierarchy2"/>
    <dgm:cxn modelId="{0DA68D54-8DCA-4AAF-9A07-5EED5B5E9846}" type="presParOf" srcId="{93DCF03C-DDDE-496E-82D9-DD710093890F}" destId="{8A504475-0E2C-4CCD-855F-5C34CBCF181B}" srcOrd="0" destOrd="0" presId="urn:microsoft.com/office/officeart/2005/8/layout/hierarchy2"/>
    <dgm:cxn modelId="{A2A07E36-0CC8-41C4-BC06-72E827C59BE5}" type="presParOf" srcId="{93DCF03C-DDDE-496E-82D9-DD710093890F}" destId="{5DCC4FC2-0673-4EAA-843A-08D662D7328F}"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E6AB4C-BCDC-4B5B-A812-A53E3AE31C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55B89C3A-E72D-4112-838F-8A86DEA1779D}">
      <dgm:prSet/>
      <dgm:spPr>
        <a:solidFill>
          <a:srgbClr val="92D050"/>
        </a:solidFill>
      </dgm:spPr>
      <dgm:t>
        <a:bodyPr/>
        <a:lstStyle/>
        <a:p>
          <a:pPr algn="just" rtl="0"/>
          <a:r>
            <a:rPr lang="cs-CZ" b="1">
              <a:solidFill>
                <a:schemeClr val="tx1"/>
              </a:solidFill>
            </a:rPr>
            <a:t>Přeskupení</a:t>
          </a:r>
          <a:r>
            <a:rPr lang="cs-CZ">
              <a:solidFill>
                <a:schemeClr val="tx1"/>
              </a:solidFill>
            </a:rPr>
            <a:t> a </a:t>
          </a:r>
          <a:r>
            <a:rPr lang="cs-CZ" b="1">
              <a:solidFill>
                <a:schemeClr val="tx1"/>
              </a:solidFill>
            </a:rPr>
            <a:t>vystřídání</a:t>
          </a:r>
          <a:r>
            <a:rPr lang="cs-CZ">
              <a:solidFill>
                <a:schemeClr val="tx1"/>
              </a:solidFill>
            </a:rPr>
            <a:t> jsou druhy manévru, umožňující provést v důsledku aktuálně vzniklé (operační, bojové) situace změny v uspořádání bojové (operační) sestavy.</a:t>
          </a:r>
        </a:p>
      </dgm:t>
    </dgm:pt>
    <dgm:pt modelId="{A482ADD0-6682-421C-A0F0-4CE5082F7DC4}" type="parTrans" cxnId="{75F0593D-D345-4C54-91DA-F9DF859496CA}">
      <dgm:prSet/>
      <dgm:spPr/>
      <dgm:t>
        <a:bodyPr/>
        <a:lstStyle/>
        <a:p>
          <a:endParaRPr lang="cs-CZ"/>
        </a:p>
      </dgm:t>
    </dgm:pt>
    <dgm:pt modelId="{68684B83-0FA5-4F3F-9B60-62501CEAB79D}" type="sibTrans" cxnId="{75F0593D-D345-4C54-91DA-F9DF859496CA}">
      <dgm:prSet/>
      <dgm:spPr/>
      <dgm:t>
        <a:bodyPr/>
        <a:lstStyle/>
        <a:p>
          <a:endParaRPr lang="cs-CZ"/>
        </a:p>
      </dgm:t>
    </dgm:pt>
    <dgm:pt modelId="{04C2FA38-621C-4BCE-B4D4-1BCEA5FE32D4}">
      <dgm:prSet/>
      <dgm:spPr>
        <a:solidFill>
          <a:schemeClr val="accent6">
            <a:lumMod val="20000"/>
            <a:lumOff val="80000"/>
          </a:schemeClr>
        </a:solidFill>
      </dgm:spPr>
      <dgm:t>
        <a:bodyPr/>
        <a:lstStyle/>
        <a:p>
          <a:pPr algn="just" rtl="0"/>
          <a:r>
            <a:rPr lang="cs-CZ" b="1">
              <a:solidFill>
                <a:schemeClr val="tx1"/>
              </a:solidFill>
            </a:rPr>
            <a:t>Rozsah, způsob a doba provedení přeskupení i vystřídání vojsk (sil a prostředků) závisí na vývoji aktuální situace a na záměru nadřízeného velitele. </a:t>
          </a:r>
        </a:p>
        <a:p>
          <a:pPr algn="just" rtl="0"/>
          <a:r>
            <a:rPr lang="cs-CZ" b="0">
              <a:solidFill>
                <a:schemeClr val="tx1"/>
              </a:solidFill>
            </a:rPr>
            <a:t>Přeskupení nebo vystřídání vojsk přitom mohou být provedeny jako </a:t>
          </a:r>
          <a:r>
            <a:rPr lang="cs-CZ" b="1">
              <a:solidFill>
                <a:schemeClr val="tx1"/>
              </a:solidFill>
            </a:rPr>
            <a:t>samostatné, na sobě nezávislé činnosti nebo se mohou vzájemně prolínat. </a:t>
          </a:r>
        </a:p>
      </dgm:t>
    </dgm:pt>
    <dgm:pt modelId="{77603BA7-D3F2-40D2-A5DB-C6AE2BBFAFD4}" type="parTrans" cxnId="{2019B4B1-0324-4046-ADE9-C8F7CC6D2A04}">
      <dgm:prSet/>
      <dgm:spPr/>
      <dgm:t>
        <a:bodyPr/>
        <a:lstStyle/>
        <a:p>
          <a:endParaRPr lang="cs-CZ"/>
        </a:p>
      </dgm:t>
    </dgm:pt>
    <dgm:pt modelId="{37A394CE-5286-4816-9B36-7102AAE89108}" type="sibTrans" cxnId="{2019B4B1-0324-4046-ADE9-C8F7CC6D2A04}">
      <dgm:prSet/>
      <dgm:spPr/>
      <dgm:t>
        <a:bodyPr/>
        <a:lstStyle/>
        <a:p>
          <a:endParaRPr lang="cs-CZ"/>
        </a:p>
      </dgm:t>
    </dgm:pt>
    <dgm:pt modelId="{DA8F29A4-860A-4584-8C8F-8904F072D884}" type="pres">
      <dgm:prSet presAssocID="{D3E6AB4C-BCDC-4B5B-A812-A53E3AE31CEE}" presName="linear" presStyleCnt="0">
        <dgm:presLayoutVars>
          <dgm:animLvl val="lvl"/>
          <dgm:resizeHandles val="exact"/>
        </dgm:presLayoutVars>
      </dgm:prSet>
      <dgm:spPr/>
      <dgm:t>
        <a:bodyPr/>
        <a:lstStyle/>
        <a:p>
          <a:endParaRPr lang="cs-CZ"/>
        </a:p>
      </dgm:t>
    </dgm:pt>
    <dgm:pt modelId="{D9E07996-228A-487B-9544-D2ABC5B6819C}" type="pres">
      <dgm:prSet presAssocID="{55B89C3A-E72D-4112-838F-8A86DEA1779D}" presName="parentText" presStyleLbl="node1" presStyleIdx="0" presStyleCnt="2">
        <dgm:presLayoutVars>
          <dgm:chMax val="0"/>
          <dgm:bulletEnabled val="1"/>
        </dgm:presLayoutVars>
      </dgm:prSet>
      <dgm:spPr/>
      <dgm:t>
        <a:bodyPr/>
        <a:lstStyle/>
        <a:p>
          <a:endParaRPr lang="cs-CZ"/>
        </a:p>
      </dgm:t>
    </dgm:pt>
    <dgm:pt modelId="{D649C6AC-99B0-416E-BA6C-05B8FBBE6DE8}" type="pres">
      <dgm:prSet presAssocID="{68684B83-0FA5-4F3F-9B60-62501CEAB79D}" presName="spacer" presStyleCnt="0"/>
      <dgm:spPr/>
    </dgm:pt>
    <dgm:pt modelId="{99436442-7151-44E9-B11C-479AA94EB945}" type="pres">
      <dgm:prSet presAssocID="{04C2FA38-621C-4BCE-B4D4-1BCEA5FE32D4}" presName="parentText" presStyleLbl="node1" presStyleIdx="1" presStyleCnt="2">
        <dgm:presLayoutVars>
          <dgm:chMax val="0"/>
          <dgm:bulletEnabled val="1"/>
        </dgm:presLayoutVars>
      </dgm:prSet>
      <dgm:spPr/>
      <dgm:t>
        <a:bodyPr/>
        <a:lstStyle/>
        <a:p>
          <a:endParaRPr lang="cs-CZ"/>
        </a:p>
      </dgm:t>
    </dgm:pt>
  </dgm:ptLst>
  <dgm:cxnLst>
    <dgm:cxn modelId="{521C2421-5494-4C92-959E-8AA6A93E99A0}" type="presOf" srcId="{D3E6AB4C-BCDC-4B5B-A812-A53E3AE31CEE}" destId="{DA8F29A4-860A-4584-8C8F-8904F072D884}" srcOrd="0" destOrd="0" presId="urn:microsoft.com/office/officeart/2005/8/layout/vList2"/>
    <dgm:cxn modelId="{B515E853-29E5-4A24-8A65-12C5861486AB}" type="presOf" srcId="{55B89C3A-E72D-4112-838F-8A86DEA1779D}" destId="{D9E07996-228A-487B-9544-D2ABC5B6819C}" srcOrd="0" destOrd="0" presId="urn:microsoft.com/office/officeart/2005/8/layout/vList2"/>
    <dgm:cxn modelId="{75F0593D-D345-4C54-91DA-F9DF859496CA}" srcId="{D3E6AB4C-BCDC-4B5B-A812-A53E3AE31CEE}" destId="{55B89C3A-E72D-4112-838F-8A86DEA1779D}" srcOrd="0" destOrd="0" parTransId="{A482ADD0-6682-421C-A0F0-4CE5082F7DC4}" sibTransId="{68684B83-0FA5-4F3F-9B60-62501CEAB79D}"/>
    <dgm:cxn modelId="{2019B4B1-0324-4046-ADE9-C8F7CC6D2A04}" srcId="{D3E6AB4C-BCDC-4B5B-A812-A53E3AE31CEE}" destId="{04C2FA38-621C-4BCE-B4D4-1BCEA5FE32D4}" srcOrd="1" destOrd="0" parTransId="{77603BA7-D3F2-40D2-A5DB-C6AE2BBFAFD4}" sibTransId="{37A394CE-5286-4816-9B36-7102AAE89108}"/>
    <dgm:cxn modelId="{1A9A46A2-6ABF-4494-83A0-64F3D6CA2D5D}" type="presOf" srcId="{04C2FA38-621C-4BCE-B4D4-1BCEA5FE32D4}" destId="{99436442-7151-44E9-B11C-479AA94EB945}" srcOrd="0" destOrd="0" presId="urn:microsoft.com/office/officeart/2005/8/layout/vList2"/>
    <dgm:cxn modelId="{A0262305-5AB8-4EC3-A5BD-D4BEF0092ECE}" type="presParOf" srcId="{DA8F29A4-860A-4584-8C8F-8904F072D884}" destId="{D9E07996-228A-487B-9544-D2ABC5B6819C}" srcOrd="0" destOrd="0" presId="urn:microsoft.com/office/officeart/2005/8/layout/vList2"/>
    <dgm:cxn modelId="{F5045880-BF6C-45D0-AEF0-2017DECE3DC5}" type="presParOf" srcId="{DA8F29A4-860A-4584-8C8F-8904F072D884}" destId="{D649C6AC-99B0-416E-BA6C-05B8FBBE6DE8}" srcOrd="1" destOrd="0" presId="urn:microsoft.com/office/officeart/2005/8/layout/vList2"/>
    <dgm:cxn modelId="{73163B25-384C-4307-93DC-FAB4604E0EDE}" type="presParOf" srcId="{DA8F29A4-860A-4584-8C8F-8904F072D884}" destId="{99436442-7151-44E9-B11C-479AA94EB94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4D7D09-F7C6-496B-8466-55B03C167F9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686894FB-9856-4E66-B58C-C512808CEF76}">
      <dgm:prSet/>
      <dgm:spPr>
        <a:solidFill>
          <a:srgbClr val="92D050"/>
        </a:solidFill>
      </dgm:spPr>
      <dgm:t>
        <a:bodyPr/>
        <a:lstStyle/>
        <a:p>
          <a:pPr rtl="0"/>
          <a:r>
            <a:rPr lang="cs-CZ" b="1">
              <a:solidFill>
                <a:schemeClr val="tx1"/>
              </a:solidFill>
            </a:rPr>
            <a:t>Přeskupení</a:t>
          </a:r>
          <a:r>
            <a:rPr lang="cs-CZ">
              <a:solidFill>
                <a:schemeClr val="tx1"/>
              </a:solidFill>
            </a:rPr>
            <a:t> představuje jeden z velmi složitých druhů manévru </a:t>
          </a:r>
        </a:p>
      </dgm:t>
    </dgm:pt>
    <dgm:pt modelId="{77C651DD-3E86-4B70-923F-DD2AAACC417B}" type="parTrans" cxnId="{CB93422F-1BD1-4E90-93B0-0F7A7D3A8774}">
      <dgm:prSet/>
      <dgm:spPr/>
      <dgm:t>
        <a:bodyPr/>
        <a:lstStyle/>
        <a:p>
          <a:endParaRPr lang="cs-CZ"/>
        </a:p>
      </dgm:t>
    </dgm:pt>
    <dgm:pt modelId="{63BF3C62-369A-4F6B-A999-71C59B0ECDD8}" type="sibTrans" cxnId="{CB93422F-1BD1-4E90-93B0-0F7A7D3A8774}">
      <dgm:prSet/>
      <dgm:spPr/>
      <dgm:t>
        <a:bodyPr/>
        <a:lstStyle/>
        <a:p>
          <a:endParaRPr lang="cs-CZ"/>
        </a:p>
      </dgm:t>
    </dgm:pt>
    <dgm:pt modelId="{A5E1BED4-88E3-489C-8AB0-1FC6F83ABEF2}">
      <dgm:prSet/>
      <dgm:spPr/>
      <dgm:t>
        <a:bodyPr/>
        <a:lstStyle/>
        <a:p>
          <a:pPr algn="just" rtl="0"/>
          <a:r>
            <a:rPr lang="cs-CZ"/>
            <a:t>je prováděno zpravidla v situaci, kdy </a:t>
          </a:r>
          <a:r>
            <a:rPr lang="cs-CZ" b="1"/>
            <a:t>některá z částí (jednotek, útvarů) prvního sledu není schopna pokračovat v plnění úkolu</a:t>
          </a:r>
          <a:r>
            <a:rPr lang="cs-CZ"/>
            <a:t> ve svém stanoveném pásmu (prostoru) činnosti; </a:t>
          </a:r>
        </a:p>
      </dgm:t>
    </dgm:pt>
    <dgm:pt modelId="{931C6592-9BDC-4D5D-B94A-0BF11A299267}" type="parTrans" cxnId="{FD69BB84-74E7-4D61-8241-102B17A57B09}">
      <dgm:prSet/>
      <dgm:spPr/>
      <dgm:t>
        <a:bodyPr/>
        <a:lstStyle/>
        <a:p>
          <a:endParaRPr lang="cs-CZ"/>
        </a:p>
      </dgm:t>
    </dgm:pt>
    <dgm:pt modelId="{0F80DA8E-4F05-4E2D-9874-C87C2DDB2201}" type="sibTrans" cxnId="{FD69BB84-74E7-4D61-8241-102B17A57B09}">
      <dgm:prSet/>
      <dgm:spPr/>
      <dgm:t>
        <a:bodyPr/>
        <a:lstStyle/>
        <a:p>
          <a:endParaRPr lang="cs-CZ"/>
        </a:p>
      </dgm:t>
    </dgm:pt>
    <dgm:pt modelId="{09481B5E-7D91-4BDE-8D44-1D88292D9D82}">
      <dgm:prSet/>
      <dgm:spPr/>
      <dgm:t>
        <a:bodyPr/>
        <a:lstStyle/>
        <a:p>
          <a:pPr algn="just" rtl="0"/>
          <a:r>
            <a:rPr lang="cs-CZ"/>
            <a:t>dále je prováděno </a:t>
          </a:r>
          <a:r>
            <a:rPr lang="cs-CZ" b="1"/>
            <a:t>při záměrném nebo vynuceném přechodu k jinému druhu boje</a:t>
          </a:r>
          <a:r>
            <a:rPr lang="cs-CZ"/>
            <a:t>, k přenesení úsilí v průběhu boje na nový (jiný) směr nebo k obnovení nebo zesílení dosavadního uskupení.</a:t>
          </a:r>
        </a:p>
      </dgm:t>
    </dgm:pt>
    <dgm:pt modelId="{E06A998A-737E-4018-AAE6-711F154D7E20}" type="parTrans" cxnId="{8D989394-D63B-4FD2-942E-754E86A8A106}">
      <dgm:prSet/>
      <dgm:spPr/>
      <dgm:t>
        <a:bodyPr/>
        <a:lstStyle/>
        <a:p>
          <a:endParaRPr lang="cs-CZ"/>
        </a:p>
      </dgm:t>
    </dgm:pt>
    <dgm:pt modelId="{B42D1FA3-B7FE-40E5-858B-59DC65CF190F}" type="sibTrans" cxnId="{8D989394-D63B-4FD2-942E-754E86A8A106}">
      <dgm:prSet/>
      <dgm:spPr/>
      <dgm:t>
        <a:bodyPr/>
        <a:lstStyle/>
        <a:p>
          <a:endParaRPr lang="cs-CZ"/>
        </a:p>
      </dgm:t>
    </dgm:pt>
    <dgm:pt modelId="{4FE6FFB8-C048-4214-84FE-542E20F30D6D}" type="pres">
      <dgm:prSet presAssocID="{734D7D09-F7C6-496B-8466-55B03C167F9D}" presName="Name0" presStyleCnt="0">
        <dgm:presLayoutVars>
          <dgm:dir/>
          <dgm:animLvl val="lvl"/>
          <dgm:resizeHandles val="exact"/>
        </dgm:presLayoutVars>
      </dgm:prSet>
      <dgm:spPr/>
      <dgm:t>
        <a:bodyPr/>
        <a:lstStyle/>
        <a:p>
          <a:endParaRPr lang="cs-CZ"/>
        </a:p>
      </dgm:t>
    </dgm:pt>
    <dgm:pt modelId="{FE729A76-065E-4AD5-8A43-2901A6DE8FE2}" type="pres">
      <dgm:prSet presAssocID="{686894FB-9856-4E66-B58C-C512808CEF76}" presName="linNode" presStyleCnt="0"/>
      <dgm:spPr/>
    </dgm:pt>
    <dgm:pt modelId="{4E8412D9-4B02-446B-AEE4-93009E258A6A}" type="pres">
      <dgm:prSet presAssocID="{686894FB-9856-4E66-B58C-C512808CEF76}" presName="parentText" presStyleLbl="node1" presStyleIdx="0" presStyleCnt="1" custLinFactNeighborX="-1072" custLinFactNeighborY="17722">
        <dgm:presLayoutVars>
          <dgm:chMax val="1"/>
          <dgm:bulletEnabled val="1"/>
        </dgm:presLayoutVars>
      </dgm:prSet>
      <dgm:spPr/>
      <dgm:t>
        <a:bodyPr/>
        <a:lstStyle/>
        <a:p>
          <a:endParaRPr lang="cs-CZ"/>
        </a:p>
      </dgm:t>
    </dgm:pt>
    <dgm:pt modelId="{D5EA1949-B6ED-4710-BD23-F351867AAB35}" type="pres">
      <dgm:prSet presAssocID="{686894FB-9856-4E66-B58C-C512808CEF76}" presName="descendantText" presStyleLbl="alignAccFollowNode1" presStyleIdx="0" presStyleCnt="1">
        <dgm:presLayoutVars>
          <dgm:bulletEnabled val="1"/>
        </dgm:presLayoutVars>
      </dgm:prSet>
      <dgm:spPr/>
      <dgm:t>
        <a:bodyPr/>
        <a:lstStyle/>
        <a:p>
          <a:endParaRPr lang="cs-CZ"/>
        </a:p>
      </dgm:t>
    </dgm:pt>
  </dgm:ptLst>
  <dgm:cxnLst>
    <dgm:cxn modelId="{16EBF8A2-1FCC-4FFB-B405-7572C95322AE}" type="presOf" srcId="{686894FB-9856-4E66-B58C-C512808CEF76}" destId="{4E8412D9-4B02-446B-AEE4-93009E258A6A}" srcOrd="0" destOrd="0" presId="urn:microsoft.com/office/officeart/2005/8/layout/vList5"/>
    <dgm:cxn modelId="{CB93422F-1BD1-4E90-93B0-0F7A7D3A8774}" srcId="{734D7D09-F7C6-496B-8466-55B03C167F9D}" destId="{686894FB-9856-4E66-B58C-C512808CEF76}" srcOrd="0" destOrd="0" parTransId="{77C651DD-3E86-4B70-923F-DD2AAACC417B}" sibTransId="{63BF3C62-369A-4F6B-A999-71C59B0ECDD8}"/>
    <dgm:cxn modelId="{2D131AA0-F2D7-4BFF-8DEC-74D180E68E6D}" type="presOf" srcId="{734D7D09-F7C6-496B-8466-55B03C167F9D}" destId="{4FE6FFB8-C048-4214-84FE-542E20F30D6D}" srcOrd="0" destOrd="0" presId="urn:microsoft.com/office/officeart/2005/8/layout/vList5"/>
    <dgm:cxn modelId="{8D989394-D63B-4FD2-942E-754E86A8A106}" srcId="{686894FB-9856-4E66-B58C-C512808CEF76}" destId="{09481B5E-7D91-4BDE-8D44-1D88292D9D82}" srcOrd="1" destOrd="0" parTransId="{E06A998A-737E-4018-AAE6-711F154D7E20}" sibTransId="{B42D1FA3-B7FE-40E5-858B-59DC65CF190F}"/>
    <dgm:cxn modelId="{922B599F-CD64-439F-B7A1-CE8BC3B944C3}" type="presOf" srcId="{A5E1BED4-88E3-489C-8AB0-1FC6F83ABEF2}" destId="{D5EA1949-B6ED-4710-BD23-F351867AAB35}" srcOrd="0" destOrd="0" presId="urn:microsoft.com/office/officeart/2005/8/layout/vList5"/>
    <dgm:cxn modelId="{C4E71D64-94E4-46CE-BE68-830D5E46CCC2}" type="presOf" srcId="{09481B5E-7D91-4BDE-8D44-1D88292D9D82}" destId="{D5EA1949-B6ED-4710-BD23-F351867AAB35}" srcOrd="0" destOrd="1" presId="urn:microsoft.com/office/officeart/2005/8/layout/vList5"/>
    <dgm:cxn modelId="{FD69BB84-74E7-4D61-8241-102B17A57B09}" srcId="{686894FB-9856-4E66-B58C-C512808CEF76}" destId="{A5E1BED4-88E3-489C-8AB0-1FC6F83ABEF2}" srcOrd="0" destOrd="0" parTransId="{931C6592-9BDC-4D5D-B94A-0BF11A299267}" sibTransId="{0F80DA8E-4F05-4E2D-9874-C87C2DDB2201}"/>
    <dgm:cxn modelId="{23070432-4343-4251-A9AF-22A3C8EC4E5A}" type="presParOf" srcId="{4FE6FFB8-C048-4214-84FE-542E20F30D6D}" destId="{FE729A76-065E-4AD5-8A43-2901A6DE8FE2}" srcOrd="0" destOrd="0" presId="urn:microsoft.com/office/officeart/2005/8/layout/vList5"/>
    <dgm:cxn modelId="{DFADA407-9DD4-48DF-99E9-418C2B45F8CF}" type="presParOf" srcId="{FE729A76-065E-4AD5-8A43-2901A6DE8FE2}" destId="{4E8412D9-4B02-446B-AEE4-93009E258A6A}" srcOrd="0" destOrd="0" presId="urn:microsoft.com/office/officeart/2005/8/layout/vList5"/>
    <dgm:cxn modelId="{B60476A1-0F31-4D3D-8FE3-C9127784F771}" type="presParOf" srcId="{FE729A76-065E-4AD5-8A43-2901A6DE8FE2}" destId="{D5EA1949-B6ED-4710-BD23-F351867AAB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C37ECB-CA25-4F40-82F2-A8171F05ED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B2BDF843-48DE-4943-8884-9CD45B016B67}">
      <dgm:prSet custT="1"/>
      <dgm:spPr>
        <a:solidFill>
          <a:srgbClr val="FFFF00"/>
        </a:solidFill>
      </dgm:spPr>
      <dgm:t>
        <a:bodyPr/>
        <a:lstStyle/>
        <a:p>
          <a:pPr algn="just" rtl="0"/>
          <a:r>
            <a:rPr lang="cs-CZ" sz="2400" b="1">
              <a:solidFill>
                <a:schemeClr val="tx1"/>
              </a:solidFill>
            </a:rPr>
            <a:t>Cílem</a:t>
          </a:r>
          <a:r>
            <a:rPr lang="cs-CZ" sz="2400">
              <a:solidFill>
                <a:schemeClr val="tx1"/>
              </a:solidFill>
            </a:rPr>
            <a:t> přeskupení je </a:t>
          </a:r>
          <a:r>
            <a:rPr lang="cs-CZ" sz="2400" b="1">
              <a:solidFill>
                <a:schemeClr val="tx1"/>
              </a:solidFill>
            </a:rPr>
            <a:t>provést změnu</a:t>
          </a:r>
          <a:r>
            <a:rPr lang="cs-CZ" sz="2400">
              <a:solidFill>
                <a:schemeClr val="tx1"/>
              </a:solidFill>
            </a:rPr>
            <a:t> v uspořádání sil a prostředků (operační nebo bojové sestavě) tak, aby byly vytvořeny výhodnější podmínky </a:t>
          </a:r>
          <a:r>
            <a:rPr lang="cs-CZ" sz="2400" b="1">
              <a:solidFill>
                <a:schemeClr val="tx1"/>
              </a:solidFill>
            </a:rPr>
            <a:t>pro plnění nastávajícího (operačního) úkolu a dosažení cíle operace.</a:t>
          </a:r>
          <a:r>
            <a:rPr lang="cs-CZ" sz="2400">
              <a:solidFill>
                <a:schemeClr val="tx1"/>
              </a:solidFill>
            </a:rPr>
            <a:t> </a:t>
          </a:r>
        </a:p>
      </dgm:t>
    </dgm:pt>
    <dgm:pt modelId="{A6CA9908-2D16-4641-9DC2-62F5BD98AA37}" type="sibTrans" cxnId="{37FA1583-72D8-4252-9ADF-D6BD186E6B17}">
      <dgm:prSet/>
      <dgm:spPr/>
      <dgm:t>
        <a:bodyPr/>
        <a:lstStyle/>
        <a:p>
          <a:endParaRPr lang="cs-CZ"/>
        </a:p>
      </dgm:t>
    </dgm:pt>
    <dgm:pt modelId="{60C75D93-070E-4740-B7D5-27A1009C8E5E}" type="parTrans" cxnId="{37FA1583-72D8-4252-9ADF-D6BD186E6B17}">
      <dgm:prSet/>
      <dgm:spPr/>
      <dgm:t>
        <a:bodyPr/>
        <a:lstStyle/>
        <a:p>
          <a:endParaRPr lang="cs-CZ"/>
        </a:p>
      </dgm:t>
    </dgm:pt>
    <dgm:pt modelId="{3EB2E53F-CEA0-4321-AB35-49B2A1AA1721}" type="pres">
      <dgm:prSet presAssocID="{C8C37ECB-CA25-4F40-82F2-A8171F05EDA9}" presName="linear" presStyleCnt="0">
        <dgm:presLayoutVars>
          <dgm:animLvl val="lvl"/>
          <dgm:resizeHandles val="exact"/>
        </dgm:presLayoutVars>
      </dgm:prSet>
      <dgm:spPr/>
      <dgm:t>
        <a:bodyPr/>
        <a:lstStyle/>
        <a:p>
          <a:endParaRPr lang="cs-CZ"/>
        </a:p>
      </dgm:t>
    </dgm:pt>
    <dgm:pt modelId="{8CD326A6-0F1F-45F7-9AEB-8A494CE53488}" type="pres">
      <dgm:prSet presAssocID="{B2BDF843-48DE-4943-8884-9CD45B016B67}" presName="parentText" presStyleLbl="node1" presStyleIdx="0" presStyleCnt="1" custLinFactNeighborX="-1896" custLinFactNeighborY="-21120">
        <dgm:presLayoutVars>
          <dgm:chMax val="0"/>
          <dgm:bulletEnabled val="1"/>
        </dgm:presLayoutVars>
      </dgm:prSet>
      <dgm:spPr/>
      <dgm:t>
        <a:bodyPr/>
        <a:lstStyle/>
        <a:p>
          <a:endParaRPr lang="cs-CZ"/>
        </a:p>
      </dgm:t>
    </dgm:pt>
  </dgm:ptLst>
  <dgm:cxnLst>
    <dgm:cxn modelId="{37FA1583-72D8-4252-9ADF-D6BD186E6B17}" srcId="{C8C37ECB-CA25-4F40-82F2-A8171F05EDA9}" destId="{B2BDF843-48DE-4943-8884-9CD45B016B67}" srcOrd="0" destOrd="0" parTransId="{60C75D93-070E-4740-B7D5-27A1009C8E5E}" sibTransId="{A6CA9908-2D16-4641-9DC2-62F5BD98AA37}"/>
    <dgm:cxn modelId="{C149CB9A-DD7F-4E76-A580-4F9A69B55417}" type="presOf" srcId="{B2BDF843-48DE-4943-8884-9CD45B016B67}" destId="{8CD326A6-0F1F-45F7-9AEB-8A494CE53488}" srcOrd="0" destOrd="0" presId="urn:microsoft.com/office/officeart/2005/8/layout/vList2"/>
    <dgm:cxn modelId="{88A6943A-F1E4-46E6-B98B-13C336A21FDB}" type="presOf" srcId="{C8C37ECB-CA25-4F40-82F2-A8171F05EDA9}" destId="{3EB2E53F-CEA0-4321-AB35-49B2A1AA1721}" srcOrd="0" destOrd="0" presId="urn:microsoft.com/office/officeart/2005/8/layout/vList2"/>
    <dgm:cxn modelId="{D77D0F67-FC8E-4735-B51C-C5220A198C3B}" type="presParOf" srcId="{3EB2E53F-CEA0-4321-AB35-49B2A1AA1721}" destId="{8CD326A6-0F1F-45F7-9AEB-8A494CE53488}"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764419-9AA8-4758-874D-E176124084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A2B012E4-6715-4126-929D-5B826A4B4E53}">
      <dgm:prSet/>
      <dgm:spPr>
        <a:solidFill>
          <a:srgbClr val="92D050"/>
        </a:solidFill>
      </dgm:spPr>
      <dgm:t>
        <a:bodyPr/>
        <a:lstStyle/>
        <a:p>
          <a:pPr rtl="0"/>
          <a:r>
            <a:rPr lang="cs-CZ" b="1">
              <a:solidFill>
                <a:schemeClr val="tx1"/>
              </a:solidFill>
            </a:rPr>
            <a:t>Vystřídání vojsk</a:t>
          </a:r>
          <a:r>
            <a:rPr lang="cs-CZ">
              <a:solidFill>
                <a:schemeClr val="tx1"/>
              </a:solidFill>
            </a:rPr>
            <a:t> </a:t>
          </a:r>
        </a:p>
      </dgm:t>
    </dgm:pt>
    <dgm:pt modelId="{959F2B2E-6B09-4F52-8230-BAB7766E5CCA}" type="parTrans" cxnId="{541AEDD9-30DF-4EF0-8A40-2D644BF6EBD5}">
      <dgm:prSet/>
      <dgm:spPr/>
      <dgm:t>
        <a:bodyPr/>
        <a:lstStyle/>
        <a:p>
          <a:endParaRPr lang="cs-CZ"/>
        </a:p>
      </dgm:t>
    </dgm:pt>
    <dgm:pt modelId="{D77DE28C-D76A-489F-9CB5-073665A26C8D}" type="sibTrans" cxnId="{541AEDD9-30DF-4EF0-8A40-2D644BF6EBD5}">
      <dgm:prSet/>
      <dgm:spPr/>
      <dgm:t>
        <a:bodyPr/>
        <a:lstStyle/>
        <a:p>
          <a:endParaRPr lang="cs-CZ"/>
        </a:p>
      </dgm:t>
    </dgm:pt>
    <dgm:pt modelId="{53CBD5CB-DFAF-4342-9416-C12FDF82EF5B}">
      <dgm:prSet/>
      <dgm:spPr/>
      <dgm:t>
        <a:bodyPr/>
        <a:lstStyle/>
        <a:p>
          <a:pPr algn="just" rtl="0"/>
          <a:r>
            <a:rPr lang="cs-CZ"/>
            <a:t>představuje manévr, uskutečňovaný z</a:t>
          </a:r>
          <a:r>
            <a:rPr lang="cs-CZ" b="1"/>
            <a:t>pravidla vynuceně s cílem nahradit (obměnit) </a:t>
          </a:r>
          <a:r>
            <a:rPr lang="cs-CZ"/>
            <a:t>ty jednotky nebo útvary, u kterých došlo v předchozím průběhu operace v důsledku činnosti nepřítele k výraznému snížení jejich bojeschopnosti, neumožňujícímu jim pokračovat v plnění nastávajících úkolů operace. </a:t>
          </a:r>
        </a:p>
      </dgm:t>
    </dgm:pt>
    <dgm:pt modelId="{1B5C5C64-07FF-4536-B246-02157CA014F9}" type="parTrans" cxnId="{D1535E3E-4EB6-451E-B763-7407CCFD4D59}">
      <dgm:prSet/>
      <dgm:spPr/>
      <dgm:t>
        <a:bodyPr/>
        <a:lstStyle/>
        <a:p>
          <a:endParaRPr lang="cs-CZ"/>
        </a:p>
      </dgm:t>
    </dgm:pt>
    <dgm:pt modelId="{1ED3B35D-5F62-4FF3-BE0B-C76A3121B915}" type="sibTrans" cxnId="{D1535E3E-4EB6-451E-B763-7407CCFD4D59}">
      <dgm:prSet/>
      <dgm:spPr/>
      <dgm:t>
        <a:bodyPr/>
        <a:lstStyle/>
        <a:p>
          <a:endParaRPr lang="cs-CZ"/>
        </a:p>
      </dgm:t>
    </dgm:pt>
    <dgm:pt modelId="{E5405412-5A30-4DB1-964C-8DAE93B01D43}">
      <dgm:prSet/>
      <dgm:spPr/>
      <dgm:t>
        <a:bodyPr/>
        <a:lstStyle/>
        <a:p>
          <a:pPr algn="just" rtl="0"/>
          <a:r>
            <a:rPr lang="cs-CZ"/>
            <a:t>vystřídání vojsk </a:t>
          </a:r>
          <a:r>
            <a:rPr lang="cs-CZ" b="1"/>
            <a:t>může být prováděno také plánovitě, k zajištění odpočinku a obnovení operačních schopností </a:t>
          </a:r>
          <a:r>
            <a:rPr lang="cs-CZ"/>
            <a:t>střídané jednotky pro její následné nasazení.</a:t>
          </a:r>
        </a:p>
      </dgm:t>
    </dgm:pt>
    <dgm:pt modelId="{14DD1913-FDEE-4D3E-9025-0DA5EE935BDC}" type="parTrans" cxnId="{D65BB997-43B2-4E51-A6CF-BF0A0443A8D4}">
      <dgm:prSet/>
      <dgm:spPr/>
      <dgm:t>
        <a:bodyPr/>
        <a:lstStyle/>
        <a:p>
          <a:endParaRPr lang="cs-CZ"/>
        </a:p>
      </dgm:t>
    </dgm:pt>
    <dgm:pt modelId="{484BA6FE-0890-49CC-847F-7E17022CD5AE}" type="sibTrans" cxnId="{D65BB997-43B2-4E51-A6CF-BF0A0443A8D4}">
      <dgm:prSet/>
      <dgm:spPr/>
      <dgm:t>
        <a:bodyPr/>
        <a:lstStyle/>
        <a:p>
          <a:endParaRPr lang="cs-CZ"/>
        </a:p>
      </dgm:t>
    </dgm:pt>
    <dgm:pt modelId="{406B851E-1E41-4E17-B11C-C37B98876695}" type="pres">
      <dgm:prSet presAssocID="{C3764419-9AA8-4758-874D-E176124084E5}" presName="Name0" presStyleCnt="0">
        <dgm:presLayoutVars>
          <dgm:dir/>
          <dgm:animLvl val="lvl"/>
          <dgm:resizeHandles val="exact"/>
        </dgm:presLayoutVars>
      </dgm:prSet>
      <dgm:spPr/>
      <dgm:t>
        <a:bodyPr/>
        <a:lstStyle/>
        <a:p>
          <a:endParaRPr lang="cs-CZ"/>
        </a:p>
      </dgm:t>
    </dgm:pt>
    <dgm:pt modelId="{B940C293-89C0-4381-AE5F-B38F54DDAA76}" type="pres">
      <dgm:prSet presAssocID="{A2B012E4-6715-4126-929D-5B826A4B4E53}" presName="linNode" presStyleCnt="0"/>
      <dgm:spPr/>
    </dgm:pt>
    <dgm:pt modelId="{0BB010CC-A882-4E05-81F4-789A8E98686A}" type="pres">
      <dgm:prSet presAssocID="{A2B012E4-6715-4126-929D-5B826A4B4E53}" presName="parentText" presStyleLbl="node1" presStyleIdx="0" presStyleCnt="1" custLinFactNeighborX="-1367" custLinFactNeighborY="-14319">
        <dgm:presLayoutVars>
          <dgm:chMax val="1"/>
          <dgm:bulletEnabled val="1"/>
        </dgm:presLayoutVars>
      </dgm:prSet>
      <dgm:spPr/>
      <dgm:t>
        <a:bodyPr/>
        <a:lstStyle/>
        <a:p>
          <a:endParaRPr lang="cs-CZ"/>
        </a:p>
      </dgm:t>
    </dgm:pt>
    <dgm:pt modelId="{001BD0D2-6A7B-4254-B020-346AB1035877}" type="pres">
      <dgm:prSet presAssocID="{A2B012E4-6715-4126-929D-5B826A4B4E53}" presName="descendantText" presStyleLbl="alignAccFollowNode1" presStyleIdx="0" presStyleCnt="1">
        <dgm:presLayoutVars>
          <dgm:bulletEnabled val="1"/>
        </dgm:presLayoutVars>
      </dgm:prSet>
      <dgm:spPr/>
      <dgm:t>
        <a:bodyPr/>
        <a:lstStyle/>
        <a:p>
          <a:endParaRPr lang="cs-CZ"/>
        </a:p>
      </dgm:t>
    </dgm:pt>
  </dgm:ptLst>
  <dgm:cxnLst>
    <dgm:cxn modelId="{D1535E3E-4EB6-451E-B763-7407CCFD4D59}" srcId="{A2B012E4-6715-4126-929D-5B826A4B4E53}" destId="{53CBD5CB-DFAF-4342-9416-C12FDF82EF5B}" srcOrd="0" destOrd="0" parTransId="{1B5C5C64-07FF-4536-B246-02157CA014F9}" sibTransId="{1ED3B35D-5F62-4FF3-BE0B-C76A3121B915}"/>
    <dgm:cxn modelId="{07231EC4-886A-4CCB-A26D-830BB525EA14}" type="presOf" srcId="{53CBD5CB-DFAF-4342-9416-C12FDF82EF5B}" destId="{001BD0D2-6A7B-4254-B020-346AB1035877}" srcOrd="0" destOrd="0" presId="urn:microsoft.com/office/officeart/2005/8/layout/vList5"/>
    <dgm:cxn modelId="{5FCF0774-0B06-43CF-8DBE-AAD022CB53BD}" type="presOf" srcId="{E5405412-5A30-4DB1-964C-8DAE93B01D43}" destId="{001BD0D2-6A7B-4254-B020-346AB1035877}" srcOrd="0" destOrd="1" presId="urn:microsoft.com/office/officeart/2005/8/layout/vList5"/>
    <dgm:cxn modelId="{6A41FA7D-3B9B-40E4-B407-8772F9FF1F60}" type="presOf" srcId="{A2B012E4-6715-4126-929D-5B826A4B4E53}" destId="{0BB010CC-A882-4E05-81F4-789A8E98686A}" srcOrd="0" destOrd="0" presId="urn:microsoft.com/office/officeart/2005/8/layout/vList5"/>
    <dgm:cxn modelId="{034FCDF9-4112-490E-B708-6767E875F6E3}" type="presOf" srcId="{C3764419-9AA8-4758-874D-E176124084E5}" destId="{406B851E-1E41-4E17-B11C-C37B98876695}" srcOrd="0" destOrd="0" presId="urn:microsoft.com/office/officeart/2005/8/layout/vList5"/>
    <dgm:cxn modelId="{D65BB997-43B2-4E51-A6CF-BF0A0443A8D4}" srcId="{A2B012E4-6715-4126-929D-5B826A4B4E53}" destId="{E5405412-5A30-4DB1-964C-8DAE93B01D43}" srcOrd="1" destOrd="0" parTransId="{14DD1913-FDEE-4D3E-9025-0DA5EE935BDC}" sibTransId="{484BA6FE-0890-49CC-847F-7E17022CD5AE}"/>
    <dgm:cxn modelId="{541AEDD9-30DF-4EF0-8A40-2D644BF6EBD5}" srcId="{C3764419-9AA8-4758-874D-E176124084E5}" destId="{A2B012E4-6715-4126-929D-5B826A4B4E53}" srcOrd="0" destOrd="0" parTransId="{959F2B2E-6B09-4F52-8230-BAB7766E5CCA}" sibTransId="{D77DE28C-D76A-489F-9CB5-073665A26C8D}"/>
    <dgm:cxn modelId="{4C70A15E-C2B6-4523-B9F8-3D9F82C5A923}" type="presParOf" srcId="{406B851E-1E41-4E17-B11C-C37B98876695}" destId="{B940C293-89C0-4381-AE5F-B38F54DDAA76}" srcOrd="0" destOrd="0" presId="urn:microsoft.com/office/officeart/2005/8/layout/vList5"/>
    <dgm:cxn modelId="{54EC667F-83FE-4CBB-AC5C-997E8E28310F}" type="presParOf" srcId="{B940C293-89C0-4381-AE5F-B38F54DDAA76}" destId="{0BB010CC-A882-4E05-81F4-789A8E98686A}" srcOrd="0" destOrd="0" presId="urn:microsoft.com/office/officeart/2005/8/layout/vList5"/>
    <dgm:cxn modelId="{8F41A8A9-F746-4860-A0A8-76B022C1E927}" type="presParOf" srcId="{B940C293-89C0-4381-AE5F-B38F54DDAA76}" destId="{001BD0D2-6A7B-4254-B020-346AB103587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DE78371-6DEE-430A-97BF-05508ECCE0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2985FE3-39DD-4161-9199-B8BE8A6E4540}">
      <dgm:prSet/>
      <dgm:spPr>
        <a:solidFill>
          <a:schemeClr val="accent3">
            <a:lumMod val="20000"/>
            <a:lumOff val="80000"/>
          </a:schemeClr>
        </a:solidFill>
      </dgm:spPr>
      <dgm:t>
        <a:bodyPr/>
        <a:lstStyle/>
        <a:p>
          <a:pPr rtl="0"/>
          <a:r>
            <a:rPr lang="cs-CZ">
              <a:solidFill>
                <a:schemeClr val="tx1"/>
              </a:solidFill>
            </a:rPr>
            <a:t>V nezbytně nutných případech se může uskutečňovat i </a:t>
          </a:r>
          <a:r>
            <a:rPr lang="cs-CZ" b="1">
              <a:solidFill>
                <a:schemeClr val="tx1"/>
              </a:solidFill>
            </a:rPr>
            <a:t>průlom.</a:t>
          </a:r>
          <a:r>
            <a:rPr lang="cs-CZ">
              <a:solidFill>
                <a:schemeClr val="tx1"/>
              </a:solidFill>
            </a:rPr>
            <a:t> </a:t>
          </a:r>
        </a:p>
      </dgm:t>
    </dgm:pt>
    <dgm:pt modelId="{E0D4D48D-12A5-42F3-8C67-2C9D17346DE8}" type="parTrans" cxnId="{A935415F-5E6C-4D98-8B8D-43CE8488CB07}">
      <dgm:prSet/>
      <dgm:spPr/>
      <dgm:t>
        <a:bodyPr/>
        <a:lstStyle/>
        <a:p>
          <a:endParaRPr lang="cs-CZ"/>
        </a:p>
      </dgm:t>
    </dgm:pt>
    <dgm:pt modelId="{F8971C60-0FBE-47B3-9CA7-C85172B6DC29}" type="sibTrans" cxnId="{A935415F-5E6C-4D98-8B8D-43CE8488CB07}">
      <dgm:prSet/>
      <dgm:spPr/>
      <dgm:t>
        <a:bodyPr/>
        <a:lstStyle/>
        <a:p>
          <a:endParaRPr lang="cs-CZ"/>
        </a:p>
      </dgm:t>
    </dgm:pt>
    <dgm:pt modelId="{FA2E34AA-49D7-453B-A441-C15BA611DF54}">
      <dgm:prSet/>
      <dgm:spPr>
        <a:solidFill>
          <a:schemeClr val="accent3">
            <a:lumMod val="20000"/>
            <a:lumOff val="80000"/>
          </a:schemeClr>
        </a:solidFill>
      </dgm:spPr>
      <dgm:t>
        <a:bodyPr/>
        <a:lstStyle/>
        <a:p>
          <a:pPr algn="just" rtl="0"/>
          <a:r>
            <a:rPr lang="cs-CZ">
              <a:solidFill>
                <a:schemeClr val="tx1"/>
              </a:solidFill>
            </a:rPr>
            <a:t>Za výhodné situace lze využít také </a:t>
          </a:r>
          <a:r>
            <a:rPr lang="cs-CZ" b="1">
              <a:solidFill>
                <a:schemeClr val="tx1"/>
              </a:solidFill>
            </a:rPr>
            <a:t>prosakování </a:t>
          </a:r>
          <a:r>
            <a:rPr lang="cs-CZ">
              <a:solidFill>
                <a:schemeClr val="tx1"/>
              </a:solidFill>
            </a:rPr>
            <a:t>a v průběhu rozvíjení útoku i </a:t>
          </a:r>
          <a:r>
            <a:rPr lang="cs-CZ" b="1">
              <a:solidFill>
                <a:schemeClr val="tx1"/>
              </a:solidFill>
            </a:rPr>
            <a:t>překračování.</a:t>
          </a:r>
          <a:r>
            <a:rPr lang="cs-CZ">
              <a:solidFill>
                <a:schemeClr val="tx1"/>
              </a:solidFill>
            </a:rPr>
            <a:t> </a:t>
          </a:r>
        </a:p>
      </dgm:t>
    </dgm:pt>
    <dgm:pt modelId="{EBD616C3-83DB-4DE3-9EE6-471C7985B925}" type="parTrans" cxnId="{A732A33D-1B10-4058-A6CB-0016DB0FE285}">
      <dgm:prSet/>
      <dgm:spPr/>
      <dgm:t>
        <a:bodyPr/>
        <a:lstStyle/>
        <a:p>
          <a:endParaRPr lang="cs-CZ"/>
        </a:p>
      </dgm:t>
    </dgm:pt>
    <dgm:pt modelId="{893581BF-4970-4882-938F-E425F9BE0392}" type="sibTrans" cxnId="{A732A33D-1B10-4058-A6CB-0016DB0FE285}">
      <dgm:prSet/>
      <dgm:spPr/>
      <dgm:t>
        <a:bodyPr/>
        <a:lstStyle/>
        <a:p>
          <a:endParaRPr lang="cs-CZ"/>
        </a:p>
      </dgm:t>
    </dgm:pt>
    <dgm:pt modelId="{4975CADB-DF92-4119-AB09-2E53C1E4EB9D}">
      <dgm:prSet/>
      <dgm:spPr>
        <a:solidFill>
          <a:schemeClr val="accent3">
            <a:lumMod val="20000"/>
            <a:lumOff val="80000"/>
          </a:schemeClr>
        </a:solidFill>
      </dgm:spPr>
      <dgm:t>
        <a:bodyPr/>
        <a:lstStyle/>
        <a:p>
          <a:pPr algn="just" rtl="0"/>
          <a:r>
            <a:rPr lang="cs-CZ">
              <a:solidFill>
                <a:schemeClr val="tx1"/>
              </a:solidFill>
            </a:rPr>
            <a:t>Před zahájením útoku z přímého dotyku se zpravidla provádí </a:t>
          </a:r>
          <a:r>
            <a:rPr lang="cs-CZ" b="1">
              <a:solidFill>
                <a:schemeClr val="tx1"/>
              </a:solidFill>
            </a:rPr>
            <a:t>přeskupení</a:t>
          </a:r>
          <a:r>
            <a:rPr lang="cs-CZ">
              <a:solidFill>
                <a:schemeClr val="tx1"/>
              </a:solidFill>
            </a:rPr>
            <a:t> nebo </a:t>
          </a:r>
          <a:r>
            <a:rPr lang="cs-CZ" b="1">
              <a:solidFill>
                <a:schemeClr val="tx1"/>
              </a:solidFill>
            </a:rPr>
            <a:t>vystřídání.</a:t>
          </a:r>
          <a:r>
            <a:rPr lang="cs-CZ">
              <a:solidFill>
                <a:schemeClr val="tx1"/>
              </a:solidFill>
            </a:rPr>
            <a:t> </a:t>
          </a:r>
        </a:p>
      </dgm:t>
    </dgm:pt>
    <dgm:pt modelId="{3225F676-C3D8-44E6-B808-16178E022FE8}" type="parTrans" cxnId="{19191DEB-FB7A-4C9B-98E8-CE5C4ACA1022}">
      <dgm:prSet/>
      <dgm:spPr/>
      <dgm:t>
        <a:bodyPr/>
        <a:lstStyle/>
        <a:p>
          <a:endParaRPr lang="cs-CZ"/>
        </a:p>
      </dgm:t>
    </dgm:pt>
    <dgm:pt modelId="{A1556DCD-8D8F-4DFD-9D29-AABDCBC0E221}" type="sibTrans" cxnId="{19191DEB-FB7A-4C9B-98E8-CE5C4ACA1022}">
      <dgm:prSet/>
      <dgm:spPr/>
      <dgm:t>
        <a:bodyPr/>
        <a:lstStyle/>
        <a:p>
          <a:endParaRPr lang="cs-CZ"/>
        </a:p>
      </dgm:t>
    </dgm:pt>
    <dgm:pt modelId="{D67C8B41-1FE8-4773-8873-E8C4D0F70AD7}" type="pres">
      <dgm:prSet presAssocID="{EDE78371-6DEE-430A-97BF-05508ECCE07B}" presName="linear" presStyleCnt="0">
        <dgm:presLayoutVars>
          <dgm:animLvl val="lvl"/>
          <dgm:resizeHandles val="exact"/>
        </dgm:presLayoutVars>
      </dgm:prSet>
      <dgm:spPr/>
      <dgm:t>
        <a:bodyPr/>
        <a:lstStyle/>
        <a:p>
          <a:endParaRPr lang="cs-CZ"/>
        </a:p>
      </dgm:t>
    </dgm:pt>
    <dgm:pt modelId="{0CE4E08F-0966-40C2-9A00-12EDB3F795FC}" type="pres">
      <dgm:prSet presAssocID="{A2985FE3-39DD-4161-9199-B8BE8A6E4540}" presName="parentText" presStyleLbl="node1" presStyleIdx="0" presStyleCnt="3">
        <dgm:presLayoutVars>
          <dgm:chMax val="0"/>
          <dgm:bulletEnabled val="1"/>
        </dgm:presLayoutVars>
      </dgm:prSet>
      <dgm:spPr/>
      <dgm:t>
        <a:bodyPr/>
        <a:lstStyle/>
        <a:p>
          <a:endParaRPr lang="cs-CZ"/>
        </a:p>
      </dgm:t>
    </dgm:pt>
    <dgm:pt modelId="{2A37336C-FC64-4D96-827F-8F67972ED1AE}" type="pres">
      <dgm:prSet presAssocID="{F8971C60-0FBE-47B3-9CA7-C85172B6DC29}" presName="spacer" presStyleCnt="0"/>
      <dgm:spPr/>
    </dgm:pt>
    <dgm:pt modelId="{6E12F4D0-3DBF-4563-A06A-C3E25AC5334A}" type="pres">
      <dgm:prSet presAssocID="{FA2E34AA-49D7-453B-A441-C15BA611DF54}" presName="parentText" presStyleLbl="node1" presStyleIdx="1" presStyleCnt="3">
        <dgm:presLayoutVars>
          <dgm:chMax val="0"/>
          <dgm:bulletEnabled val="1"/>
        </dgm:presLayoutVars>
      </dgm:prSet>
      <dgm:spPr/>
      <dgm:t>
        <a:bodyPr/>
        <a:lstStyle/>
        <a:p>
          <a:endParaRPr lang="cs-CZ"/>
        </a:p>
      </dgm:t>
    </dgm:pt>
    <dgm:pt modelId="{D2FDA13E-B0BB-495E-ACB7-03BED80D30A0}" type="pres">
      <dgm:prSet presAssocID="{893581BF-4970-4882-938F-E425F9BE0392}" presName="spacer" presStyleCnt="0"/>
      <dgm:spPr/>
    </dgm:pt>
    <dgm:pt modelId="{D184ECC1-AED5-4929-8189-A70C1BCBDECF}" type="pres">
      <dgm:prSet presAssocID="{4975CADB-DF92-4119-AB09-2E53C1E4EB9D}" presName="parentText" presStyleLbl="node1" presStyleIdx="2" presStyleCnt="3">
        <dgm:presLayoutVars>
          <dgm:chMax val="0"/>
          <dgm:bulletEnabled val="1"/>
        </dgm:presLayoutVars>
      </dgm:prSet>
      <dgm:spPr/>
      <dgm:t>
        <a:bodyPr/>
        <a:lstStyle/>
        <a:p>
          <a:endParaRPr lang="cs-CZ"/>
        </a:p>
      </dgm:t>
    </dgm:pt>
  </dgm:ptLst>
  <dgm:cxnLst>
    <dgm:cxn modelId="{1CCDD80C-13E0-4F25-88FD-23C9627B80CF}" type="presOf" srcId="{4975CADB-DF92-4119-AB09-2E53C1E4EB9D}" destId="{D184ECC1-AED5-4929-8189-A70C1BCBDECF}" srcOrd="0" destOrd="0" presId="urn:microsoft.com/office/officeart/2005/8/layout/vList2"/>
    <dgm:cxn modelId="{A732A33D-1B10-4058-A6CB-0016DB0FE285}" srcId="{EDE78371-6DEE-430A-97BF-05508ECCE07B}" destId="{FA2E34AA-49D7-453B-A441-C15BA611DF54}" srcOrd="1" destOrd="0" parTransId="{EBD616C3-83DB-4DE3-9EE6-471C7985B925}" sibTransId="{893581BF-4970-4882-938F-E425F9BE0392}"/>
    <dgm:cxn modelId="{A935415F-5E6C-4D98-8B8D-43CE8488CB07}" srcId="{EDE78371-6DEE-430A-97BF-05508ECCE07B}" destId="{A2985FE3-39DD-4161-9199-B8BE8A6E4540}" srcOrd="0" destOrd="0" parTransId="{E0D4D48D-12A5-42F3-8C67-2C9D17346DE8}" sibTransId="{F8971C60-0FBE-47B3-9CA7-C85172B6DC29}"/>
    <dgm:cxn modelId="{0828A5C4-CD9E-4D23-881C-EFBF446CB215}" type="presOf" srcId="{FA2E34AA-49D7-453B-A441-C15BA611DF54}" destId="{6E12F4D0-3DBF-4563-A06A-C3E25AC5334A}" srcOrd="0" destOrd="0" presId="urn:microsoft.com/office/officeart/2005/8/layout/vList2"/>
    <dgm:cxn modelId="{906EFC6F-E2A3-47DA-AC02-13AE78193D94}" type="presOf" srcId="{A2985FE3-39DD-4161-9199-B8BE8A6E4540}" destId="{0CE4E08F-0966-40C2-9A00-12EDB3F795FC}" srcOrd="0" destOrd="0" presId="urn:microsoft.com/office/officeart/2005/8/layout/vList2"/>
    <dgm:cxn modelId="{7D3636D6-B6A5-423E-BB99-9F999916218B}" type="presOf" srcId="{EDE78371-6DEE-430A-97BF-05508ECCE07B}" destId="{D67C8B41-1FE8-4773-8873-E8C4D0F70AD7}" srcOrd="0" destOrd="0" presId="urn:microsoft.com/office/officeart/2005/8/layout/vList2"/>
    <dgm:cxn modelId="{19191DEB-FB7A-4C9B-98E8-CE5C4ACA1022}" srcId="{EDE78371-6DEE-430A-97BF-05508ECCE07B}" destId="{4975CADB-DF92-4119-AB09-2E53C1E4EB9D}" srcOrd="2" destOrd="0" parTransId="{3225F676-C3D8-44E6-B808-16178E022FE8}" sibTransId="{A1556DCD-8D8F-4DFD-9D29-AABDCBC0E221}"/>
    <dgm:cxn modelId="{D9B25C79-F700-4285-9625-8143364E7267}" type="presParOf" srcId="{D67C8B41-1FE8-4773-8873-E8C4D0F70AD7}" destId="{0CE4E08F-0966-40C2-9A00-12EDB3F795FC}" srcOrd="0" destOrd="0" presId="urn:microsoft.com/office/officeart/2005/8/layout/vList2"/>
    <dgm:cxn modelId="{7DF6DA2B-8296-4820-99FB-F9DBA329B6AA}" type="presParOf" srcId="{D67C8B41-1FE8-4773-8873-E8C4D0F70AD7}" destId="{2A37336C-FC64-4D96-827F-8F67972ED1AE}" srcOrd="1" destOrd="0" presId="urn:microsoft.com/office/officeart/2005/8/layout/vList2"/>
    <dgm:cxn modelId="{9A79B985-91E6-4BB2-97FE-7BAA9235F3DD}" type="presParOf" srcId="{D67C8B41-1FE8-4773-8873-E8C4D0F70AD7}" destId="{6E12F4D0-3DBF-4563-A06A-C3E25AC5334A}" srcOrd="2" destOrd="0" presId="urn:microsoft.com/office/officeart/2005/8/layout/vList2"/>
    <dgm:cxn modelId="{2331C3E8-5AB3-4803-9230-C2EC6F3534F4}" type="presParOf" srcId="{D67C8B41-1FE8-4773-8873-E8C4D0F70AD7}" destId="{D2FDA13E-B0BB-495E-ACB7-03BED80D30A0}" srcOrd="3" destOrd="0" presId="urn:microsoft.com/office/officeart/2005/8/layout/vList2"/>
    <dgm:cxn modelId="{D3CDCCBC-7C31-498E-9EAA-DC33CB814899}" type="presParOf" srcId="{D67C8B41-1FE8-4773-8873-E8C4D0F70AD7}" destId="{D184ECC1-AED5-4929-8189-A70C1BCBDEC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E24655-B5D5-44B4-9859-ACF489150F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0A25BA54-C6DC-47FD-94BE-1043CCC1986B}">
      <dgm:prSet/>
      <dgm:spPr>
        <a:solidFill>
          <a:srgbClr val="92D050"/>
        </a:solidFill>
      </dgm:spPr>
      <dgm:t>
        <a:bodyPr/>
        <a:lstStyle/>
        <a:p>
          <a:pPr rtl="0">
            <a:lnSpc>
              <a:spcPct val="100000"/>
            </a:lnSpc>
            <a:spcAft>
              <a:spcPts val="0"/>
            </a:spcAft>
          </a:pPr>
          <a:r>
            <a:rPr lang="cs-CZ" b="1">
              <a:solidFill>
                <a:schemeClr val="tx1"/>
              </a:solidFill>
            </a:rPr>
            <a:t>Základními druhy manévru </a:t>
          </a:r>
        </a:p>
        <a:p>
          <a:pPr rtl="0">
            <a:lnSpc>
              <a:spcPct val="100000"/>
            </a:lnSpc>
            <a:spcAft>
              <a:spcPts val="0"/>
            </a:spcAft>
          </a:pPr>
          <a:r>
            <a:rPr lang="cs-CZ" b="1">
              <a:solidFill>
                <a:schemeClr val="tx1"/>
              </a:solidFill>
            </a:rPr>
            <a:t>v útoku jsou: </a:t>
          </a:r>
        </a:p>
      </dgm:t>
    </dgm:pt>
    <dgm:pt modelId="{A22A9589-3BDE-49D5-B257-577D4977AB54}" type="parTrans" cxnId="{D7C8274A-7AEB-4B6F-B81E-E129B7A3E01C}">
      <dgm:prSet/>
      <dgm:spPr/>
      <dgm:t>
        <a:bodyPr/>
        <a:lstStyle/>
        <a:p>
          <a:endParaRPr lang="cs-CZ"/>
        </a:p>
      </dgm:t>
    </dgm:pt>
    <dgm:pt modelId="{3926DB9E-BB83-46AA-80EB-A527896A3BC7}" type="sibTrans" cxnId="{D7C8274A-7AEB-4B6F-B81E-E129B7A3E01C}">
      <dgm:prSet/>
      <dgm:spPr/>
      <dgm:t>
        <a:bodyPr/>
        <a:lstStyle/>
        <a:p>
          <a:endParaRPr lang="cs-CZ"/>
        </a:p>
      </dgm:t>
    </dgm:pt>
    <dgm:pt modelId="{C328E7D4-C269-47C2-B855-F6F85E537434}">
      <dgm:prSet/>
      <dgm:spPr>
        <a:solidFill>
          <a:schemeClr val="accent3">
            <a:lumMod val="20000"/>
            <a:lumOff val="80000"/>
            <a:alpha val="90000"/>
          </a:schemeClr>
        </a:solidFill>
      </dgm:spPr>
      <dgm:t>
        <a:bodyPr/>
        <a:lstStyle/>
        <a:p>
          <a:pPr rtl="0"/>
          <a:r>
            <a:rPr lang="cs-CZ" b="1"/>
            <a:t>čelní útok, </a:t>
          </a:r>
          <a:endParaRPr lang="cs-CZ"/>
        </a:p>
      </dgm:t>
    </dgm:pt>
    <dgm:pt modelId="{089C0C77-3EF8-4B5B-AB6A-4A878211F345}" type="parTrans" cxnId="{0EB18234-EE89-4427-BFF6-0C683A914BCA}">
      <dgm:prSet/>
      <dgm:spPr/>
      <dgm:t>
        <a:bodyPr/>
        <a:lstStyle/>
        <a:p>
          <a:endParaRPr lang="cs-CZ"/>
        </a:p>
      </dgm:t>
    </dgm:pt>
    <dgm:pt modelId="{1BBA4F62-3885-4B2C-996E-B636CA7CC575}" type="sibTrans" cxnId="{0EB18234-EE89-4427-BFF6-0C683A914BCA}">
      <dgm:prSet/>
      <dgm:spPr/>
      <dgm:t>
        <a:bodyPr/>
        <a:lstStyle/>
        <a:p>
          <a:endParaRPr lang="cs-CZ"/>
        </a:p>
      </dgm:t>
    </dgm:pt>
    <dgm:pt modelId="{2C81917C-ABCD-47C2-A110-E5602B54FB14}">
      <dgm:prSet/>
      <dgm:spPr>
        <a:solidFill>
          <a:schemeClr val="accent3">
            <a:lumMod val="20000"/>
            <a:lumOff val="80000"/>
            <a:alpha val="90000"/>
          </a:schemeClr>
        </a:solidFill>
      </dgm:spPr>
      <dgm:t>
        <a:bodyPr/>
        <a:lstStyle/>
        <a:p>
          <a:pPr rtl="0"/>
          <a:r>
            <a:rPr lang="cs-CZ" b="1"/>
            <a:t>obchvat, </a:t>
          </a:r>
          <a:endParaRPr lang="cs-CZ"/>
        </a:p>
      </dgm:t>
    </dgm:pt>
    <dgm:pt modelId="{726E2F0E-9E53-490A-92A0-CE01BE8C4108}" type="parTrans" cxnId="{1E874DF0-3277-4F77-95C9-629B53CABE07}">
      <dgm:prSet/>
      <dgm:spPr/>
      <dgm:t>
        <a:bodyPr/>
        <a:lstStyle/>
        <a:p>
          <a:endParaRPr lang="cs-CZ"/>
        </a:p>
      </dgm:t>
    </dgm:pt>
    <dgm:pt modelId="{2B18063A-DDFA-4561-9F79-1CCFCAB6AC70}" type="sibTrans" cxnId="{1E874DF0-3277-4F77-95C9-629B53CABE07}">
      <dgm:prSet/>
      <dgm:spPr/>
      <dgm:t>
        <a:bodyPr/>
        <a:lstStyle/>
        <a:p>
          <a:endParaRPr lang="cs-CZ"/>
        </a:p>
      </dgm:t>
    </dgm:pt>
    <dgm:pt modelId="{731EA775-52B0-4BA5-843C-E4741BD67E45}">
      <dgm:prSet/>
      <dgm:spPr>
        <a:solidFill>
          <a:schemeClr val="accent3">
            <a:lumMod val="20000"/>
            <a:lumOff val="80000"/>
            <a:alpha val="90000"/>
          </a:schemeClr>
        </a:solidFill>
      </dgm:spPr>
      <dgm:t>
        <a:bodyPr/>
        <a:lstStyle/>
        <a:p>
          <a:pPr rtl="0"/>
          <a:r>
            <a:rPr lang="cs-CZ" b="1"/>
            <a:t>obejití, případně oboustranný obchvat (obejití).</a:t>
          </a:r>
          <a:r>
            <a:rPr lang="cs-CZ"/>
            <a:t> </a:t>
          </a:r>
        </a:p>
      </dgm:t>
    </dgm:pt>
    <dgm:pt modelId="{F9272BFA-EC60-4154-B993-4E1C2E9447E6}" type="parTrans" cxnId="{C2330F80-67D3-4908-81EA-8EB1EDD6B4FB}">
      <dgm:prSet/>
      <dgm:spPr/>
      <dgm:t>
        <a:bodyPr/>
        <a:lstStyle/>
        <a:p>
          <a:endParaRPr lang="cs-CZ"/>
        </a:p>
      </dgm:t>
    </dgm:pt>
    <dgm:pt modelId="{AE644642-1820-4C81-8911-23662D80B15E}" type="sibTrans" cxnId="{C2330F80-67D3-4908-81EA-8EB1EDD6B4FB}">
      <dgm:prSet/>
      <dgm:spPr/>
      <dgm:t>
        <a:bodyPr/>
        <a:lstStyle/>
        <a:p>
          <a:endParaRPr lang="cs-CZ"/>
        </a:p>
      </dgm:t>
    </dgm:pt>
    <dgm:pt modelId="{EE2B5886-1363-4044-AF91-1DF53F417920}" type="pres">
      <dgm:prSet presAssocID="{C3E24655-B5D5-44B4-9859-ACF489150F71}" presName="Name0" presStyleCnt="0">
        <dgm:presLayoutVars>
          <dgm:dir/>
          <dgm:animLvl val="lvl"/>
          <dgm:resizeHandles val="exact"/>
        </dgm:presLayoutVars>
      </dgm:prSet>
      <dgm:spPr/>
      <dgm:t>
        <a:bodyPr/>
        <a:lstStyle/>
        <a:p>
          <a:endParaRPr lang="cs-CZ"/>
        </a:p>
      </dgm:t>
    </dgm:pt>
    <dgm:pt modelId="{A4F1CC08-534F-4398-A1BA-E2789EF402F0}" type="pres">
      <dgm:prSet presAssocID="{0A25BA54-C6DC-47FD-94BE-1043CCC1986B}" presName="linNode" presStyleCnt="0"/>
      <dgm:spPr/>
    </dgm:pt>
    <dgm:pt modelId="{104B80F6-1946-4F60-8A60-19C97D7117F1}" type="pres">
      <dgm:prSet presAssocID="{0A25BA54-C6DC-47FD-94BE-1043CCC1986B}" presName="parentText" presStyleLbl="node1" presStyleIdx="0" presStyleCnt="1">
        <dgm:presLayoutVars>
          <dgm:chMax val="1"/>
          <dgm:bulletEnabled val="1"/>
        </dgm:presLayoutVars>
      </dgm:prSet>
      <dgm:spPr/>
      <dgm:t>
        <a:bodyPr/>
        <a:lstStyle/>
        <a:p>
          <a:endParaRPr lang="cs-CZ"/>
        </a:p>
      </dgm:t>
    </dgm:pt>
    <dgm:pt modelId="{B1FAE732-308F-4204-9989-9861CA95F21A}" type="pres">
      <dgm:prSet presAssocID="{0A25BA54-C6DC-47FD-94BE-1043CCC1986B}" presName="descendantText" presStyleLbl="alignAccFollowNode1" presStyleIdx="0" presStyleCnt="1">
        <dgm:presLayoutVars>
          <dgm:bulletEnabled val="1"/>
        </dgm:presLayoutVars>
      </dgm:prSet>
      <dgm:spPr/>
      <dgm:t>
        <a:bodyPr/>
        <a:lstStyle/>
        <a:p>
          <a:endParaRPr lang="cs-CZ"/>
        </a:p>
      </dgm:t>
    </dgm:pt>
  </dgm:ptLst>
  <dgm:cxnLst>
    <dgm:cxn modelId="{1E874DF0-3277-4F77-95C9-629B53CABE07}" srcId="{0A25BA54-C6DC-47FD-94BE-1043CCC1986B}" destId="{2C81917C-ABCD-47C2-A110-E5602B54FB14}" srcOrd="1" destOrd="0" parTransId="{726E2F0E-9E53-490A-92A0-CE01BE8C4108}" sibTransId="{2B18063A-DDFA-4561-9F79-1CCFCAB6AC70}"/>
    <dgm:cxn modelId="{9989586B-17F8-43CD-A0CC-BDA1F9F83DC0}" type="presOf" srcId="{C328E7D4-C269-47C2-B855-F6F85E537434}" destId="{B1FAE732-308F-4204-9989-9861CA95F21A}" srcOrd="0" destOrd="0" presId="urn:microsoft.com/office/officeart/2005/8/layout/vList5"/>
    <dgm:cxn modelId="{50A9F2E9-6CB3-4A9E-B8BB-F73BB66310CE}" type="presOf" srcId="{2C81917C-ABCD-47C2-A110-E5602B54FB14}" destId="{B1FAE732-308F-4204-9989-9861CA95F21A}" srcOrd="0" destOrd="1" presId="urn:microsoft.com/office/officeart/2005/8/layout/vList5"/>
    <dgm:cxn modelId="{F1593AD7-29B3-423E-9756-FDED68C693E6}" type="presOf" srcId="{731EA775-52B0-4BA5-843C-E4741BD67E45}" destId="{B1FAE732-308F-4204-9989-9861CA95F21A}" srcOrd="0" destOrd="2" presId="urn:microsoft.com/office/officeart/2005/8/layout/vList5"/>
    <dgm:cxn modelId="{80A220CC-59FE-4917-B664-D180501282DE}" type="presOf" srcId="{0A25BA54-C6DC-47FD-94BE-1043CCC1986B}" destId="{104B80F6-1946-4F60-8A60-19C97D7117F1}" srcOrd="0" destOrd="0" presId="urn:microsoft.com/office/officeart/2005/8/layout/vList5"/>
    <dgm:cxn modelId="{37DB4E5C-20FA-440E-8926-9150E4F5C29B}" type="presOf" srcId="{C3E24655-B5D5-44B4-9859-ACF489150F71}" destId="{EE2B5886-1363-4044-AF91-1DF53F417920}" srcOrd="0" destOrd="0" presId="urn:microsoft.com/office/officeart/2005/8/layout/vList5"/>
    <dgm:cxn modelId="{D7C8274A-7AEB-4B6F-B81E-E129B7A3E01C}" srcId="{C3E24655-B5D5-44B4-9859-ACF489150F71}" destId="{0A25BA54-C6DC-47FD-94BE-1043CCC1986B}" srcOrd="0" destOrd="0" parTransId="{A22A9589-3BDE-49D5-B257-577D4977AB54}" sibTransId="{3926DB9E-BB83-46AA-80EB-A527896A3BC7}"/>
    <dgm:cxn modelId="{C2330F80-67D3-4908-81EA-8EB1EDD6B4FB}" srcId="{0A25BA54-C6DC-47FD-94BE-1043CCC1986B}" destId="{731EA775-52B0-4BA5-843C-E4741BD67E45}" srcOrd="2" destOrd="0" parTransId="{F9272BFA-EC60-4154-B993-4E1C2E9447E6}" sibTransId="{AE644642-1820-4C81-8911-23662D80B15E}"/>
    <dgm:cxn modelId="{0EB18234-EE89-4427-BFF6-0C683A914BCA}" srcId="{0A25BA54-C6DC-47FD-94BE-1043CCC1986B}" destId="{C328E7D4-C269-47C2-B855-F6F85E537434}" srcOrd="0" destOrd="0" parTransId="{089C0C77-3EF8-4B5B-AB6A-4A878211F345}" sibTransId="{1BBA4F62-3885-4B2C-996E-B636CA7CC575}"/>
    <dgm:cxn modelId="{CEF4BFDD-A4B2-48F8-B99E-421C7304B399}" type="presParOf" srcId="{EE2B5886-1363-4044-AF91-1DF53F417920}" destId="{A4F1CC08-534F-4398-A1BA-E2789EF402F0}" srcOrd="0" destOrd="0" presId="urn:microsoft.com/office/officeart/2005/8/layout/vList5"/>
    <dgm:cxn modelId="{9D7D5C5A-0EE6-4D8F-B3B5-A96201502D75}" type="presParOf" srcId="{A4F1CC08-534F-4398-A1BA-E2789EF402F0}" destId="{104B80F6-1946-4F60-8A60-19C97D7117F1}" srcOrd="0" destOrd="0" presId="urn:microsoft.com/office/officeart/2005/8/layout/vList5"/>
    <dgm:cxn modelId="{61A22705-9CCE-4B8B-B1C7-3AA7B917BAA2}" type="presParOf" srcId="{A4F1CC08-534F-4398-A1BA-E2789EF402F0}" destId="{B1FAE732-308F-4204-9989-9861CA95F21A}"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E46D99-F2B8-4EA4-95EA-3F4A7A7D4E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E5634057-6D39-41A6-818D-599E68C8E7C0}">
      <dgm:prSet/>
      <dgm:spPr>
        <a:solidFill>
          <a:srgbClr val="FFC000"/>
        </a:solidFill>
      </dgm:spPr>
      <dgm:t>
        <a:bodyPr/>
        <a:lstStyle/>
        <a:p>
          <a:pPr algn="just" rtl="0"/>
          <a:r>
            <a:rPr lang="cs-CZ">
              <a:solidFill>
                <a:schemeClr val="tx1"/>
              </a:solidFill>
            </a:rPr>
            <a:t>Útočící vojska nerozvinují své síly a prostředky rovnoměrně, ale tak, aby maximálně využila své palebné a úderné síly (převahy) na </a:t>
          </a:r>
          <a:r>
            <a:rPr lang="cs-CZ" b="1">
              <a:solidFill>
                <a:schemeClr val="tx1"/>
              </a:solidFill>
            </a:rPr>
            <a:t>hlavním směru útoku.</a:t>
          </a:r>
          <a:r>
            <a:rPr lang="cs-CZ">
              <a:solidFill>
                <a:schemeClr val="tx1"/>
              </a:solidFill>
            </a:rPr>
            <a:t> </a:t>
          </a:r>
        </a:p>
      </dgm:t>
    </dgm:pt>
    <dgm:pt modelId="{A4CC422D-C2C4-4807-89BA-BB639BADD220}" type="parTrans" cxnId="{2A69A1D5-D714-4733-B7C1-8115FEE24671}">
      <dgm:prSet/>
      <dgm:spPr/>
      <dgm:t>
        <a:bodyPr/>
        <a:lstStyle/>
        <a:p>
          <a:endParaRPr lang="cs-CZ"/>
        </a:p>
      </dgm:t>
    </dgm:pt>
    <dgm:pt modelId="{5BF34B4C-C10B-40EF-9E4D-CC6FB755C945}" type="sibTrans" cxnId="{2A69A1D5-D714-4733-B7C1-8115FEE24671}">
      <dgm:prSet/>
      <dgm:spPr/>
      <dgm:t>
        <a:bodyPr/>
        <a:lstStyle/>
        <a:p>
          <a:endParaRPr lang="cs-CZ"/>
        </a:p>
      </dgm:t>
    </dgm:pt>
    <dgm:pt modelId="{A7211E43-0B97-4D22-A8CD-5A37EEB7C91C}" type="pres">
      <dgm:prSet presAssocID="{7EE46D99-F2B8-4EA4-95EA-3F4A7A7D4EA3}" presName="linear" presStyleCnt="0">
        <dgm:presLayoutVars>
          <dgm:animLvl val="lvl"/>
          <dgm:resizeHandles val="exact"/>
        </dgm:presLayoutVars>
      </dgm:prSet>
      <dgm:spPr/>
      <dgm:t>
        <a:bodyPr/>
        <a:lstStyle/>
        <a:p>
          <a:endParaRPr lang="cs-CZ"/>
        </a:p>
      </dgm:t>
    </dgm:pt>
    <dgm:pt modelId="{18E0F3F3-F29E-488A-AA88-D83B97847523}" type="pres">
      <dgm:prSet presAssocID="{E5634057-6D39-41A6-818D-599E68C8E7C0}" presName="parentText" presStyleLbl="node1" presStyleIdx="0" presStyleCnt="1" custLinFactNeighborY="36250">
        <dgm:presLayoutVars>
          <dgm:chMax val="0"/>
          <dgm:bulletEnabled val="1"/>
        </dgm:presLayoutVars>
      </dgm:prSet>
      <dgm:spPr/>
      <dgm:t>
        <a:bodyPr/>
        <a:lstStyle/>
        <a:p>
          <a:endParaRPr lang="cs-CZ"/>
        </a:p>
      </dgm:t>
    </dgm:pt>
  </dgm:ptLst>
  <dgm:cxnLst>
    <dgm:cxn modelId="{79B9E006-81A8-4864-B168-B9373C1949A4}" type="presOf" srcId="{E5634057-6D39-41A6-818D-599E68C8E7C0}" destId="{18E0F3F3-F29E-488A-AA88-D83B97847523}" srcOrd="0" destOrd="0" presId="urn:microsoft.com/office/officeart/2005/8/layout/vList2"/>
    <dgm:cxn modelId="{B0050E52-634A-4666-9F21-835F7388E282}" type="presOf" srcId="{7EE46D99-F2B8-4EA4-95EA-3F4A7A7D4EA3}" destId="{A7211E43-0B97-4D22-A8CD-5A37EEB7C91C}" srcOrd="0" destOrd="0" presId="urn:microsoft.com/office/officeart/2005/8/layout/vList2"/>
    <dgm:cxn modelId="{2A69A1D5-D714-4733-B7C1-8115FEE24671}" srcId="{7EE46D99-F2B8-4EA4-95EA-3F4A7A7D4EA3}" destId="{E5634057-6D39-41A6-818D-599E68C8E7C0}" srcOrd="0" destOrd="0" parTransId="{A4CC422D-C2C4-4807-89BA-BB639BADD220}" sibTransId="{5BF34B4C-C10B-40EF-9E4D-CC6FB755C945}"/>
    <dgm:cxn modelId="{29040691-1A34-4CBF-8272-2A6732CBBA71}" type="presParOf" srcId="{A7211E43-0B97-4D22-A8CD-5A37EEB7C91C}" destId="{18E0F3F3-F29E-488A-AA88-D83B97847523}"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E24655-B5D5-44B4-9859-ACF489150F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0A25BA54-C6DC-47FD-94BE-1043CCC1986B}">
      <dgm:prSet/>
      <dgm:spPr>
        <a:solidFill>
          <a:srgbClr val="92D050"/>
        </a:solidFill>
      </dgm:spPr>
      <dgm:t>
        <a:bodyPr/>
        <a:lstStyle/>
        <a:p>
          <a:pPr algn="ctr" rtl="0">
            <a:lnSpc>
              <a:spcPct val="100000"/>
            </a:lnSpc>
            <a:spcAft>
              <a:spcPts val="0"/>
            </a:spcAft>
          </a:pPr>
          <a:r>
            <a:rPr lang="cs-CZ" b="1">
              <a:solidFill>
                <a:schemeClr val="tx1"/>
              </a:solidFill>
            </a:rPr>
            <a:t>Základními druhy manévru </a:t>
          </a:r>
        </a:p>
        <a:p>
          <a:pPr algn="ctr" rtl="0">
            <a:lnSpc>
              <a:spcPct val="100000"/>
            </a:lnSpc>
            <a:spcAft>
              <a:spcPts val="0"/>
            </a:spcAft>
          </a:pPr>
          <a:r>
            <a:rPr lang="cs-CZ" b="1">
              <a:solidFill>
                <a:schemeClr val="tx1"/>
              </a:solidFill>
            </a:rPr>
            <a:t>v útoku jsou: </a:t>
          </a:r>
        </a:p>
      </dgm:t>
    </dgm:pt>
    <dgm:pt modelId="{A22A9589-3BDE-49D5-B257-577D4977AB54}" type="parTrans" cxnId="{D7C8274A-7AEB-4B6F-B81E-E129B7A3E01C}">
      <dgm:prSet/>
      <dgm:spPr/>
      <dgm:t>
        <a:bodyPr/>
        <a:lstStyle/>
        <a:p>
          <a:pPr algn="just"/>
          <a:endParaRPr lang="cs-CZ"/>
        </a:p>
      </dgm:t>
    </dgm:pt>
    <dgm:pt modelId="{3926DB9E-BB83-46AA-80EB-A527896A3BC7}" type="sibTrans" cxnId="{D7C8274A-7AEB-4B6F-B81E-E129B7A3E01C}">
      <dgm:prSet/>
      <dgm:spPr/>
      <dgm:t>
        <a:bodyPr/>
        <a:lstStyle/>
        <a:p>
          <a:pPr algn="just"/>
          <a:endParaRPr lang="cs-CZ"/>
        </a:p>
      </dgm:t>
    </dgm:pt>
    <dgm:pt modelId="{C328E7D4-C269-47C2-B855-F6F85E537434}">
      <dgm:prSet custT="1"/>
      <dgm:spPr>
        <a:solidFill>
          <a:schemeClr val="accent3">
            <a:lumMod val="20000"/>
            <a:lumOff val="80000"/>
            <a:alpha val="90000"/>
          </a:schemeClr>
        </a:solidFill>
      </dgm:spPr>
      <dgm:t>
        <a:bodyPr/>
        <a:lstStyle/>
        <a:p>
          <a:pPr algn="just" rtl="0"/>
          <a:r>
            <a:rPr lang="cs-CZ" sz="2500" b="1">
              <a:solidFill>
                <a:srgbClr val="FF0000"/>
              </a:solidFill>
            </a:rPr>
            <a:t>čelní útok </a:t>
          </a:r>
          <a:r>
            <a:rPr lang="cs-CZ" sz="1800" b="1"/>
            <a:t>– hlavní činnost namířena na FEBA (zpravidla při spěšně zaujaté obraně),</a:t>
          </a:r>
        </a:p>
      </dgm:t>
    </dgm:pt>
    <dgm:pt modelId="{089C0C77-3EF8-4B5B-AB6A-4A878211F345}" type="parTrans" cxnId="{0EB18234-EE89-4427-BFF6-0C683A914BCA}">
      <dgm:prSet/>
      <dgm:spPr/>
      <dgm:t>
        <a:bodyPr/>
        <a:lstStyle/>
        <a:p>
          <a:pPr algn="just"/>
          <a:endParaRPr lang="cs-CZ"/>
        </a:p>
      </dgm:t>
    </dgm:pt>
    <dgm:pt modelId="{1BBA4F62-3885-4B2C-996E-B636CA7CC575}" type="sibTrans" cxnId="{0EB18234-EE89-4427-BFF6-0C683A914BCA}">
      <dgm:prSet/>
      <dgm:spPr/>
      <dgm:t>
        <a:bodyPr/>
        <a:lstStyle/>
        <a:p>
          <a:pPr algn="just"/>
          <a:endParaRPr lang="cs-CZ"/>
        </a:p>
      </dgm:t>
    </dgm:pt>
    <dgm:pt modelId="{2C81917C-ABCD-47C2-A110-E5602B54FB14}">
      <dgm:prSet custT="1"/>
      <dgm:spPr>
        <a:solidFill>
          <a:schemeClr val="accent3">
            <a:lumMod val="20000"/>
            <a:lumOff val="80000"/>
            <a:alpha val="90000"/>
          </a:schemeClr>
        </a:solidFill>
      </dgm:spPr>
      <dgm:t>
        <a:bodyPr/>
        <a:lstStyle/>
        <a:p>
          <a:pPr algn="just" rtl="0"/>
          <a:r>
            <a:rPr lang="cs-CZ" sz="2500" b="1">
              <a:solidFill>
                <a:srgbClr val="FF0000"/>
              </a:solidFill>
            </a:rPr>
            <a:t>obchvat</a:t>
          </a:r>
          <a:r>
            <a:rPr lang="cs-CZ" sz="2500" b="1"/>
            <a:t> </a:t>
          </a:r>
          <a:r>
            <a:rPr lang="cs-CZ" sz="1400" b="1"/>
            <a:t>–</a:t>
          </a:r>
          <a:r>
            <a:rPr lang="cs-CZ" sz="2500" b="1"/>
            <a:t> </a:t>
          </a:r>
          <a:r>
            <a:rPr lang="cs-CZ" sz="1800" b="1"/>
            <a:t>souběžně s čelním úderem do boku (týlu) nepřítele,</a:t>
          </a:r>
        </a:p>
      </dgm:t>
    </dgm:pt>
    <dgm:pt modelId="{726E2F0E-9E53-490A-92A0-CE01BE8C4108}" type="parTrans" cxnId="{1E874DF0-3277-4F77-95C9-629B53CABE07}">
      <dgm:prSet/>
      <dgm:spPr/>
      <dgm:t>
        <a:bodyPr/>
        <a:lstStyle/>
        <a:p>
          <a:pPr algn="just"/>
          <a:endParaRPr lang="cs-CZ"/>
        </a:p>
      </dgm:t>
    </dgm:pt>
    <dgm:pt modelId="{2B18063A-DDFA-4561-9F79-1CCFCAB6AC70}" type="sibTrans" cxnId="{1E874DF0-3277-4F77-95C9-629B53CABE07}">
      <dgm:prSet/>
      <dgm:spPr/>
      <dgm:t>
        <a:bodyPr/>
        <a:lstStyle/>
        <a:p>
          <a:pPr algn="just"/>
          <a:endParaRPr lang="cs-CZ"/>
        </a:p>
      </dgm:t>
    </dgm:pt>
    <dgm:pt modelId="{731EA775-52B0-4BA5-843C-E4741BD67E45}">
      <dgm:prSet custT="1"/>
      <dgm:spPr>
        <a:solidFill>
          <a:schemeClr val="accent3">
            <a:lumMod val="20000"/>
            <a:lumOff val="80000"/>
            <a:alpha val="90000"/>
          </a:schemeClr>
        </a:solidFill>
      </dgm:spPr>
      <dgm:t>
        <a:bodyPr/>
        <a:lstStyle/>
        <a:p>
          <a:pPr algn="just" rtl="0"/>
          <a:r>
            <a:rPr lang="cs-CZ" sz="2500" b="1">
              <a:solidFill>
                <a:srgbClr val="FF0000"/>
              </a:solidFill>
            </a:rPr>
            <a:t>prosakování </a:t>
          </a:r>
          <a:r>
            <a:rPr lang="cs-CZ" sz="2500" b="1"/>
            <a:t>- </a:t>
          </a:r>
          <a:r>
            <a:rPr lang="cs-CZ" sz="1600"/>
            <a:t>skryté (souběžné nebo postupné) pronikání jednotlivců, skupin nebo malých jednotek mezerami v předním okraji obrany nepřítele do hloubky jeho sestavy s cílem utajeně dosáhnout ve stanovené době jim určeného prostoru soustředění v hloubce sestavy nepřítele, z něhož poté provádějí stanovenou a pro nepřítele překvapivou činnost, spočívající zpravidla v úderu na důležité objekty v hloubce jeho bojové sestavy</a:t>
          </a:r>
          <a:endParaRPr lang="cs-CZ" sz="1600" b="1"/>
        </a:p>
      </dgm:t>
    </dgm:pt>
    <dgm:pt modelId="{F9272BFA-EC60-4154-B993-4E1C2E9447E6}" type="parTrans" cxnId="{C2330F80-67D3-4908-81EA-8EB1EDD6B4FB}">
      <dgm:prSet/>
      <dgm:spPr/>
      <dgm:t>
        <a:bodyPr/>
        <a:lstStyle/>
        <a:p>
          <a:pPr algn="just"/>
          <a:endParaRPr lang="cs-CZ"/>
        </a:p>
      </dgm:t>
    </dgm:pt>
    <dgm:pt modelId="{AE644642-1820-4C81-8911-23662D80B15E}" type="sibTrans" cxnId="{C2330F80-67D3-4908-81EA-8EB1EDD6B4FB}">
      <dgm:prSet/>
      <dgm:spPr/>
      <dgm:t>
        <a:bodyPr/>
        <a:lstStyle/>
        <a:p>
          <a:pPr algn="just"/>
          <a:endParaRPr lang="cs-CZ"/>
        </a:p>
      </dgm:t>
    </dgm:pt>
    <dgm:pt modelId="{E3B087BD-22DD-4A66-9BFC-AC49879E0A8F}">
      <dgm:prSet custT="1"/>
      <dgm:spPr>
        <a:solidFill>
          <a:schemeClr val="accent3">
            <a:lumMod val="20000"/>
            <a:lumOff val="80000"/>
            <a:alpha val="90000"/>
          </a:schemeClr>
        </a:solidFill>
      </dgm:spPr>
      <dgm:t>
        <a:bodyPr/>
        <a:lstStyle/>
        <a:p>
          <a:pPr algn="just" rtl="0"/>
          <a:r>
            <a:rPr lang="cs-CZ" sz="2500" b="1">
              <a:solidFill>
                <a:srgbClr val="FF0000"/>
              </a:solidFill>
            </a:rPr>
            <a:t>průlom</a:t>
          </a:r>
          <a:r>
            <a:rPr lang="cs-CZ" sz="2500" b="1"/>
            <a:t> </a:t>
          </a:r>
          <a:r>
            <a:rPr lang="cs-CZ" sz="1800" b="1"/>
            <a:t>– hlavní úsilí se vede na úzkém   úseku velkým množstvím sil a prostředků,</a:t>
          </a:r>
        </a:p>
      </dgm:t>
    </dgm:pt>
    <dgm:pt modelId="{87E29A57-BBB8-4625-B872-23AE72C986F2}" type="parTrans" cxnId="{F3EEEF35-34CF-4127-A766-B5D5DC7ADE9C}">
      <dgm:prSet/>
      <dgm:spPr/>
      <dgm:t>
        <a:bodyPr/>
        <a:lstStyle/>
        <a:p>
          <a:pPr algn="just"/>
          <a:endParaRPr lang="cs-CZ"/>
        </a:p>
      </dgm:t>
    </dgm:pt>
    <dgm:pt modelId="{C7DD3A71-0359-4D61-A7FA-83E1B23ECC02}" type="sibTrans" cxnId="{F3EEEF35-34CF-4127-A766-B5D5DC7ADE9C}">
      <dgm:prSet/>
      <dgm:spPr/>
      <dgm:t>
        <a:bodyPr/>
        <a:lstStyle/>
        <a:p>
          <a:pPr algn="just"/>
          <a:endParaRPr lang="cs-CZ"/>
        </a:p>
      </dgm:t>
    </dgm:pt>
    <dgm:pt modelId="{9CAA92C1-4CC5-4BB0-B423-E44582AB24EE}">
      <dgm:prSet custT="1"/>
      <dgm:spPr>
        <a:solidFill>
          <a:schemeClr val="accent3">
            <a:lumMod val="20000"/>
            <a:lumOff val="80000"/>
            <a:alpha val="90000"/>
          </a:schemeClr>
        </a:solidFill>
      </dgm:spPr>
      <dgm:t>
        <a:bodyPr/>
        <a:lstStyle/>
        <a:p>
          <a:pPr algn="just" rtl="0"/>
          <a:r>
            <a:rPr lang="cs-CZ" sz="2500" b="1">
              <a:solidFill>
                <a:srgbClr val="FF0000"/>
              </a:solidFill>
            </a:rPr>
            <a:t>obejití</a:t>
          </a:r>
          <a:r>
            <a:rPr lang="cs-CZ" sz="2500" b="1"/>
            <a:t> - </a:t>
          </a:r>
          <a:r>
            <a:rPr lang="cs-CZ" sz="1800" b="1"/>
            <a:t>útočící jednotky </a:t>
          </a:r>
          <a:r>
            <a:rPr lang="cs-CZ" sz="1800" b="1" err="1"/>
            <a:t>PrÚU</a:t>
          </a:r>
          <a:r>
            <a:rPr lang="cs-CZ" sz="1800" b="1"/>
            <a:t> obcházejí obranná postavení nepřítele s cílem obsadit důležité prostory hluboko v jeho týlu</a:t>
          </a:r>
        </a:p>
      </dgm:t>
    </dgm:pt>
    <dgm:pt modelId="{2C4951E6-FA48-4D7A-8441-8FE107127656}" type="parTrans" cxnId="{721BA1BC-D78D-4383-B311-D9F848865135}">
      <dgm:prSet/>
      <dgm:spPr/>
      <dgm:t>
        <a:bodyPr/>
        <a:lstStyle/>
        <a:p>
          <a:pPr algn="just"/>
          <a:endParaRPr lang="cs-CZ"/>
        </a:p>
      </dgm:t>
    </dgm:pt>
    <dgm:pt modelId="{B6281458-53DC-45D6-AB60-53BF1E854063}" type="sibTrans" cxnId="{721BA1BC-D78D-4383-B311-D9F848865135}">
      <dgm:prSet/>
      <dgm:spPr/>
      <dgm:t>
        <a:bodyPr/>
        <a:lstStyle/>
        <a:p>
          <a:pPr algn="just"/>
          <a:endParaRPr lang="cs-CZ"/>
        </a:p>
      </dgm:t>
    </dgm:pt>
    <dgm:pt modelId="{237FB290-EA62-444A-AD90-5EB7007EFD79}">
      <dgm:prSet custT="1"/>
      <dgm:spPr>
        <a:solidFill>
          <a:schemeClr val="accent3">
            <a:lumMod val="20000"/>
            <a:lumOff val="80000"/>
            <a:alpha val="90000"/>
          </a:schemeClr>
        </a:solidFill>
      </dgm:spPr>
      <dgm:t>
        <a:bodyPr/>
        <a:lstStyle/>
        <a:p>
          <a:pPr algn="just" rtl="0"/>
          <a:r>
            <a:rPr lang="cs-CZ" sz="2500" b="1">
              <a:solidFill>
                <a:srgbClr val="FF0000"/>
              </a:solidFill>
            </a:rPr>
            <a:t>překračování</a:t>
          </a:r>
          <a:r>
            <a:rPr lang="cs-CZ" sz="2500" b="1"/>
            <a:t> - </a:t>
          </a:r>
          <a:r>
            <a:rPr lang="cs-CZ" sz="1600"/>
            <a:t>vzájemně časově a </a:t>
          </a:r>
          <a:r>
            <a:rPr lang="cs-CZ" sz="1600" b="1"/>
            <a:t>prostorově sladěné přemístění sil a prostředků </a:t>
          </a:r>
          <a:r>
            <a:rPr lang="cs-CZ" sz="1600" b="1" err="1"/>
            <a:t>PrÚU</a:t>
          </a:r>
          <a:r>
            <a:rPr lang="cs-CZ" sz="1600"/>
            <a:t> přes (skrz) sestavu jiného vlastního úkolového uskupení (jednotky), </a:t>
          </a:r>
          <a:endParaRPr lang="cs-CZ" sz="1600" b="1"/>
        </a:p>
      </dgm:t>
    </dgm:pt>
    <dgm:pt modelId="{33B46284-FD22-4D1C-B284-5ECD370D06AE}" type="parTrans" cxnId="{18C2D773-9802-4955-AF57-25A3029E39ED}">
      <dgm:prSet/>
      <dgm:spPr/>
      <dgm:t>
        <a:bodyPr/>
        <a:lstStyle/>
        <a:p>
          <a:pPr algn="just"/>
          <a:endParaRPr lang="cs-CZ"/>
        </a:p>
      </dgm:t>
    </dgm:pt>
    <dgm:pt modelId="{B3B9A09B-A434-47DB-82E0-0CD70A9BB937}" type="sibTrans" cxnId="{18C2D773-9802-4955-AF57-25A3029E39ED}">
      <dgm:prSet/>
      <dgm:spPr/>
      <dgm:t>
        <a:bodyPr/>
        <a:lstStyle/>
        <a:p>
          <a:pPr algn="just"/>
          <a:endParaRPr lang="cs-CZ"/>
        </a:p>
      </dgm:t>
    </dgm:pt>
    <dgm:pt modelId="{EE2B5886-1363-4044-AF91-1DF53F417920}" type="pres">
      <dgm:prSet presAssocID="{C3E24655-B5D5-44B4-9859-ACF489150F71}" presName="Name0" presStyleCnt="0">
        <dgm:presLayoutVars>
          <dgm:dir/>
          <dgm:animLvl val="lvl"/>
          <dgm:resizeHandles val="exact"/>
        </dgm:presLayoutVars>
      </dgm:prSet>
      <dgm:spPr/>
      <dgm:t>
        <a:bodyPr/>
        <a:lstStyle/>
        <a:p>
          <a:endParaRPr lang="cs-CZ"/>
        </a:p>
      </dgm:t>
    </dgm:pt>
    <dgm:pt modelId="{A4F1CC08-534F-4398-A1BA-E2789EF402F0}" type="pres">
      <dgm:prSet presAssocID="{0A25BA54-C6DC-47FD-94BE-1043CCC1986B}" presName="linNode" presStyleCnt="0"/>
      <dgm:spPr/>
    </dgm:pt>
    <dgm:pt modelId="{104B80F6-1946-4F60-8A60-19C97D7117F1}" type="pres">
      <dgm:prSet presAssocID="{0A25BA54-C6DC-47FD-94BE-1043CCC1986B}" presName="parentText" presStyleLbl="node1" presStyleIdx="0" presStyleCnt="1" custScaleX="60111">
        <dgm:presLayoutVars>
          <dgm:chMax val="1"/>
          <dgm:bulletEnabled val="1"/>
        </dgm:presLayoutVars>
      </dgm:prSet>
      <dgm:spPr/>
      <dgm:t>
        <a:bodyPr/>
        <a:lstStyle/>
        <a:p>
          <a:endParaRPr lang="cs-CZ"/>
        </a:p>
      </dgm:t>
    </dgm:pt>
    <dgm:pt modelId="{B1FAE732-308F-4204-9989-9861CA95F21A}" type="pres">
      <dgm:prSet presAssocID="{0A25BA54-C6DC-47FD-94BE-1043CCC1986B}" presName="descendantText" presStyleLbl="alignAccFollowNode1" presStyleIdx="0" presStyleCnt="1" custScaleX="165311" custScaleY="125000">
        <dgm:presLayoutVars>
          <dgm:bulletEnabled val="1"/>
        </dgm:presLayoutVars>
      </dgm:prSet>
      <dgm:spPr/>
      <dgm:t>
        <a:bodyPr/>
        <a:lstStyle/>
        <a:p>
          <a:endParaRPr lang="cs-CZ"/>
        </a:p>
      </dgm:t>
    </dgm:pt>
  </dgm:ptLst>
  <dgm:cxnLst>
    <dgm:cxn modelId="{1E874DF0-3277-4F77-95C9-629B53CABE07}" srcId="{0A25BA54-C6DC-47FD-94BE-1043CCC1986B}" destId="{2C81917C-ABCD-47C2-A110-E5602B54FB14}" srcOrd="2" destOrd="0" parTransId="{726E2F0E-9E53-490A-92A0-CE01BE8C4108}" sibTransId="{2B18063A-DDFA-4561-9F79-1CCFCAB6AC70}"/>
    <dgm:cxn modelId="{D9B9E6C2-01D8-4D72-AB7B-75E7E6DD05DC}" type="presOf" srcId="{C328E7D4-C269-47C2-B855-F6F85E537434}" destId="{B1FAE732-308F-4204-9989-9861CA95F21A}" srcOrd="0" destOrd="0" presId="urn:microsoft.com/office/officeart/2005/8/layout/vList5"/>
    <dgm:cxn modelId="{3FB61CA6-349E-45AE-96AF-F88DC67A2340}" type="presOf" srcId="{C3E24655-B5D5-44B4-9859-ACF489150F71}" destId="{EE2B5886-1363-4044-AF91-1DF53F417920}" srcOrd="0" destOrd="0" presId="urn:microsoft.com/office/officeart/2005/8/layout/vList5"/>
    <dgm:cxn modelId="{1C6C11E5-841C-4460-BDF5-B0B4380F321D}" type="presOf" srcId="{237FB290-EA62-444A-AD90-5EB7007EFD79}" destId="{B1FAE732-308F-4204-9989-9861CA95F21A}" srcOrd="0" destOrd="5" presId="urn:microsoft.com/office/officeart/2005/8/layout/vList5"/>
    <dgm:cxn modelId="{F3EEEF35-34CF-4127-A766-B5D5DC7ADE9C}" srcId="{0A25BA54-C6DC-47FD-94BE-1043CCC1986B}" destId="{E3B087BD-22DD-4A66-9BFC-AC49879E0A8F}" srcOrd="1" destOrd="0" parTransId="{87E29A57-BBB8-4625-B872-23AE72C986F2}" sibTransId="{C7DD3A71-0359-4D61-A7FA-83E1B23ECC02}"/>
    <dgm:cxn modelId="{D7C8274A-7AEB-4B6F-B81E-E129B7A3E01C}" srcId="{C3E24655-B5D5-44B4-9859-ACF489150F71}" destId="{0A25BA54-C6DC-47FD-94BE-1043CCC1986B}" srcOrd="0" destOrd="0" parTransId="{A22A9589-3BDE-49D5-B257-577D4977AB54}" sibTransId="{3926DB9E-BB83-46AA-80EB-A527896A3BC7}"/>
    <dgm:cxn modelId="{C2330F80-67D3-4908-81EA-8EB1EDD6B4FB}" srcId="{0A25BA54-C6DC-47FD-94BE-1043CCC1986B}" destId="{731EA775-52B0-4BA5-843C-E4741BD67E45}" srcOrd="4" destOrd="0" parTransId="{F9272BFA-EC60-4154-B993-4E1C2E9447E6}" sibTransId="{AE644642-1820-4C81-8911-23662D80B15E}"/>
    <dgm:cxn modelId="{B8974B47-4632-43DB-9161-629BFD7D50C0}" type="presOf" srcId="{E3B087BD-22DD-4A66-9BFC-AC49879E0A8F}" destId="{B1FAE732-308F-4204-9989-9861CA95F21A}" srcOrd="0" destOrd="1" presId="urn:microsoft.com/office/officeart/2005/8/layout/vList5"/>
    <dgm:cxn modelId="{EEA307B3-5B38-434A-A133-4E57B497C19B}" type="presOf" srcId="{0A25BA54-C6DC-47FD-94BE-1043CCC1986B}" destId="{104B80F6-1946-4F60-8A60-19C97D7117F1}" srcOrd="0" destOrd="0" presId="urn:microsoft.com/office/officeart/2005/8/layout/vList5"/>
    <dgm:cxn modelId="{721BA1BC-D78D-4383-B311-D9F848865135}" srcId="{0A25BA54-C6DC-47FD-94BE-1043CCC1986B}" destId="{9CAA92C1-4CC5-4BB0-B423-E44582AB24EE}" srcOrd="3" destOrd="0" parTransId="{2C4951E6-FA48-4D7A-8441-8FE107127656}" sibTransId="{B6281458-53DC-45D6-AB60-53BF1E854063}"/>
    <dgm:cxn modelId="{0EB18234-EE89-4427-BFF6-0C683A914BCA}" srcId="{0A25BA54-C6DC-47FD-94BE-1043CCC1986B}" destId="{C328E7D4-C269-47C2-B855-F6F85E537434}" srcOrd="0" destOrd="0" parTransId="{089C0C77-3EF8-4B5B-AB6A-4A878211F345}" sibTransId="{1BBA4F62-3885-4B2C-996E-B636CA7CC575}"/>
    <dgm:cxn modelId="{F72F09D5-BE17-4707-99CD-0D84E356C1CB}" type="presOf" srcId="{731EA775-52B0-4BA5-843C-E4741BD67E45}" destId="{B1FAE732-308F-4204-9989-9861CA95F21A}" srcOrd="0" destOrd="4" presId="urn:microsoft.com/office/officeart/2005/8/layout/vList5"/>
    <dgm:cxn modelId="{18C2D773-9802-4955-AF57-25A3029E39ED}" srcId="{0A25BA54-C6DC-47FD-94BE-1043CCC1986B}" destId="{237FB290-EA62-444A-AD90-5EB7007EFD79}" srcOrd="5" destOrd="0" parTransId="{33B46284-FD22-4D1C-B284-5ECD370D06AE}" sibTransId="{B3B9A09B-A434-47DB-82E0-0CD70A9BB937}"/>
    <dgm:cxn modelId="{BB0DEAAD-21F1-4930-8731-47B0E002B016}" type="presOf" srcId="{2C81917C-ABCD-47C2-A110-E5602B54FB14}" destId="{B1FAE732-308F-4204-9989-9861CA95F21A}" srcOrd="0" destOrd="2" presId="urn:microsoft.com/office/officeart/2005/8/layout/vList5"/>
    <dgm:cxn modelId="{12B7313E-B6D0-4E0E-816E-4151285AE81B}" type="presOf" srcId="{9CAA92C1-4CC5-4BB0-B423-E44582AB24EE}" destId="{B1FAE732-308F-4204-9989-9861CA95F21A}" srcOrd="0" destOrd="3" presId="urn:microsoft.com/office/officeart/2005/8/layout/vList5"/>
    <dgm:cxn modelId="{618240FF-2C41-49B3-8423-5CC003BFCDE6}" type="presParOf" srcId="{EE2B5886-1363-4044-AF91-1DF53F417920}" destId="{A4F1CC08-534F-4398-A1BA-E2789EF402F0}" srcOrd="0" destOrd="0" presId="urn:microsoft.com/office/officeart/2005/8/layout/vList5"/>
    <dgm:cxn modelId="{CB5686EC-2B14-47D4-A3C0-F7931B623A92}" type="presParOf" srcId="{A4F1CC08-534F-4398-A1BA-E2789EF402F0}" destId="{104B80F6-1946-4F60-8A60-19C97D7117F1}" srcOrd="0" destOrd="0" presId="urn:microsoft.com/office/officeart/2005/8/layout/vList5"/>
    <dgm:cxn modelId="{FC29FC7E-0254-4644-AB43-FD9A24686F68}" type="presParOf" srcId="{A4F1CC08-534F-4398-A1BA-E2789EF402F0}" destId="{B1FAE732-308F-4204-9989-9861CA95F21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7AF7F2-4FAC-4454-AE15-01FFCDCF2179}"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cs-CZ"/>
        </a:p>
      </dgm:t>
    </dgm:pt>
    <dgm:pt modelId="{212312CE-7C1D-4BE0-907B-61E326B5016B}">
      <dgm:prSet custT="1"/>
      <dgm:spPr>
        <a:solidFill>
          <a:schemeClr val="accent3">
            <a:lumMod val="40000"/>
            <a:lumOff val="60000"/>
          </a:schemeClr>
        </a:solidFill>
        <a:scene3d>
          <a:camera prst="orthographicFront"/>
          <a:lightRig rig="threePt" dir="t"/>
        </a:scene3d>
        <a:sp3d>
          <a:bevelT w="165100" prst="coolSlant"/>
        </a:sp3d>
      </dgm:spPr>
      <dgm:t>
        <a:bodyPr/>
        <a:lstStyle/>
        <a:p>
          <a:pPr marL="180000" algn="l" rtl="0"/>
          <a:r>
            <a:rPr lang="cs-CZ" sz="1600" b="1">
              <a:solidFill>
                <a:schemeClr val="tx1"/>
              </a:solidFill>
            </a:rPr>
            <a:t>Útok je základním, a současně rozhodujícím druhem ofenzivních činností,</a:t>
          </a:r>
          <a:r>
            <a:rPr lang="cs-CZ" sz="1600" b="0">
              <a:solidFill>
                <a:schemeClr val="tx1"/>
              </a:solidFill>
            </a:rPr>
            <a:t> protože pouze jeho prostřednictvím lze v průběhu vedení operace: </a:t>
          </a:r>
        </a:p>
        <a:p>
          <a:pPr marL="180000" algn="l" rtl="0"/>
          <a:r>
            <a:rPr lang="cs-CZ" sz="1600" b="0">
              <a:solidFill>
                <a:schemeClr val="tx1"/>
              </a:solidFill>
            </a:rPr>
            <a:t>- převzít a udržet iniciativu, </a:t>
          </a:r>
        </a:p>
        <a:p>
          <a:pPr marL="180000" algn="l" rtl="0"/>
          <a:r>
            <a:rPr lang="cs-CZ" sz="1600" b="0">
              <a:solidFill>
                <a:schemeClr val="tx1"/>
              </a:solidFill>
            </a:rPr>
            <a:t>- porazit (zničit) nepřítele, </a:t>
          </a:r>
        </a:p>
        <a:p>
          <a:pPr marL="180000" algn="l" rtl="0"/>
          <a:r>
            <a:rPr lang="cs-CZ" sz="1600" b="0">
              <a:solidFill>
                <a:schemeClr val="tx1"/>
              </a:solidFill>
            </a:rPr>
            <a:t>- obklíčit nebo pronásledovat jeho vojska, </a:t>
          </a:r>
        </a:p>
        <a:p>
          <a:pPr marL="180000" algn="l" rtl="0"/>
          <a:r>
            <a:rPr lang="cs-CZ" sz="1600" b="0">
              <a:solidFill>
                <a:schemeClr val="tx1"/>
              </a:solidFill>
            </a:rPr>
            <a:t>- ovládnout stanovený prostor a </a:t>
          </a:r>
        </a:p>
        <a:p>
          <a:pPr marL="180000" algn="l" rtl="0"/>
          <a:r>
            <a:rPr lang="cs-CZ" sz="1600" b="0">
              <a:solidFill>
                <a:schemeClr val="tx1"/>
              </a:solidFill>
            </a:rPr>
            <a:t>- dosáhnout konečného vítězství.</a:t>
          </a:r>
        </a:p>
      </dgm:t>
    </dgm:pt>
    <dgm:pt modelId="{2B91ADE2-6739-40F2-8139-3D5E9F04F24F}" type="parTrans" cxnId="{E59BC221-979E-4F34-BDB8-08DBDF70EFD1}">
      <dgm:prSet/>
      <dgm:spPr/>
      <dgm:t>
        <a:bodyPr/>
        <a:lstStyle/>
        <a:p>
          <a:endParaRPr lang="cs-CZ"/>
        </a:p>
      </dgm:t>
    </dgm:pt>
    <dgm:pt modelId="{7152DB58-A139-45FD-A50C-7CA5BF0EC828}" type="sibTrans" cxnId="{E59BC221-979E-4F34-BDB8-08DBDF70EFD1}">
      <dgm:prSet/>
      <dgm:spPr/>
      <dgm:t>
        <a:bodyPr/>
        <a:lstStyle/>
        <a:p>
          <a:endParaRPr lang="cs-CZ"/>
        </a:p>
      </dgm:t>
    </dgm:pt>
    <dgm:pt modelId="{BE7DCD0D-183D-4764-8CF3-C3A177A74DCD}">
      <dgm:prSet custT="1"/>
      <dgm:spPr>
        <a:solidFill>
          <a:srgbClr val="FFFF00"/>
        </a:solidFill>
      </dgm:spPr>
      <dgm:t>
        <a:bodyPr/>
        <a:lstStyle/>
        <a:p>
          <a:pPr rtl="0"/>
          <a:r>
            <a:rPr lang="cs-CZ" sz="2400" b="1">
              <a:solidFill>
                <a:schemeClr val="tx1"/>
              </a:solidFill>
            </a:rPr>
            <a:t>Cílem útoku je zpravidla zničit nepřítele, zbavit ho schopnosti klást odpor a ovládnout důležité prostory. </a:t>
          </a:r>
        </a:p>
      </dgm:t>
    </dgm:pt>
    <dgm:pt modelId="{78F990E2-4312-46CA-A81B-7E44DBB336C7}" type="parTrans" cxnId="{EE2382CC-4E28-427A-8D50-15508A59335B}">
      <dgm:prSet/>
      <dgm:spPr/>
      <dgm:t>
        <a:bodyPr/>
        <a:lstStyle/>
        <a:p>
          <a:endParaRPr lang="cs-CZ"/>
        </a:p>
      </dgm:t>
    </dgm:pt>
    <dgm:pt modelId="{9F0E567C-1251-4332-A99E-78797C39574D}" type="sibTrans" cxnId="{EE2382CC-4E28-427A-8D50-15508A59335B}">
      <dgm:prSet/>
      <dgm:spPr/>
      <dgm:t>
        <a:bodyPr/>
        <a:lstStyle/>
        <a:p>
          <a:endParaRPr lang="cs-CZ"/>
        </a:p>
      </dgm:t>
    </dgm:pt>
    <dgm:pt modelId="{386290FE-5BF6-4775-9F28-502991BC4FAE}" type="pres">
      <dgm:prSet presAssocID="{B77AF7F2-4FAC-4454-AE15-01FFCDCF2179}" presName="linearFlow" presStyleCnt="0">
        <dgm:presLayoutVars>
          <dgm:dir/>
          <dgm:resizeHandles val="exact"/>
        </dgm:presLayoutVars>
      </dgm:prSet>
      <dgm:spPr/>
      <dgm:t>
        <a:bodyPr/>
        <a:lstStyle/>
        <a:p>
          <a:endParaRPr lang="cs-CZ"/>
        </a:p>
      </dgm:t>
    </dgm:pt>
    <dgm:pt modelId="{DF137D4D-180E-4466-998D-BA20925B87D2}" type="pres">
      <dgm:prSet presAssocID="{212312CE-7C1D-4BE0-907B-61E326B5016B}" presName="composite" presStyleCnt="0"/>
      <dgm:spPr/>
    </dgm:pt>
    <dgm:pt modelId="{55F36334-BEBF-43E6-BCB5-39636FFD5B0E}" type="pres">
      <dgm:prSet presAssocID="{212312CE-7C1D-4BE0-907B-61E326B5016B}" presName="imgShp" presStyleLbl="fgImgPlace1" presStyleIdx="0" presStyleCnt="2" custLinFactNeighborX="-85735" custLinFactNeighborY="-3443"/>
      <dgm:spPr>
        <a:blipFill rotWithShape="0">
          <a:blip xmlns:r="http://schemas.openxmlformats.org/officeDocument/2006/relationships" r:embed="rId1"/>
          <a:stretch>
            <a:fillRect/>
          </a:stretch>
        </a:blipFill>
      </dgm:spPr>
    </dgm:pt>
    <dgm:pt modelId="{56578922-545B-4F9D-AC05-CEA6CE36546C}" type="pres">
      <dgm:prSet presAssocID="{212312CE-7C1D-4BE0-907B-61E326B5016B}" presName="txShp" presStyleLbl="node1" presStyleIdx="0" presStyleCnt="2" custScaleX="137218" custScaleY="286363" custLinFactNeighborX="7220" custLinFactNeighborY="-37520">
        <dgm:presLayoutVars>
          <dgm:bulletEnabled val="1"/>
        </dgm:presLayoutVars>
      </dgm:prSet>
      <dgm:spPr/>
      <dgm:t>
        <a:bodyPr/>
        <a:lstStyle/>
        <a:p>
          <a:endParaRPr lang="cs-CZ"/>
        </a:p>
      </dgm:t>
    </dgm:pt>
    <dgm:pt modelId="{741DF63F-3561-49D8-91EB-DC15EE7F4803}" type="pres">
      <dgm:prSet presAssocID="{7152DB58-A139-45FD-A50C-7CA5BF0EC828}" presName="spacing" presStyleCnt="0"/>
      <dgm:spPr/>
    </dgm:pt>
    <dgm:pt modelId="{11199A23-E30A-466A-876A-7748459EB11D}" type="pres">
      <dgm:prSet presAssocID="{BE7DCD0D-183D-4764-8CF3-C3A177A74DCD}" presName="composite" presStyleCnt="0"/>
      <dgm:spPr/>
    </dgm:pt>
    <dgm:pt modelId="{85A61665-0A40-45B8-9B08-2993B37A1658}" type="pres">
      <dgm:prSet presAssocID="{BE7DCD0D-183D-4764-8CF3-C3A177A74DCD}" presName="imgShp" presStyleLbl="fgImgPlace1" presStyleIdx="1" presStyleCnt="2" custLinFactNeighborX="-72131" custLinFactNeighborY="-45018"/>
      <dgm:spPr>
        <a:blipFill rotWithShape="0">
          <a:blip xmlns:r="http://schemas.openxmlformats.org/officeDocument/2006/relationships" r:embed="rId2"/>
          <a:stretch>
            <a:fillRect/>
          </a:stretch>
        </a:blipFill>
      </dgm:spPr>
    </dgm:pt>
    <dgm:pt modelId="{1E23F573-B7EF-4DC2-986B-C94CCA72F513}" type="pres">
      <dgm:prSet presAssocID="{BE7DCD0D-183D-4764-8CF3-C3A177A74DCD}" presName="txShp" presStyleLbl="node1" presStyleIdx="1" presStyleCnt="2" custScaleX="119247" custLinFactNeighborX="4608" custLinFactNeighborY="-51276">
        <dgm:presLayoutVars>
          <dgm:bulletEnabled val="1"/>
        </dgm:presLayoutVars>
      </dgm:prSet>
      <dgm:spPr/>
      <dgm:t>
        <a:bodyPr/>
        <a:lstStyle/>
        <a:p>
          <a:endParaRPr lang="cs-CZ"/>
        </a:p>
      </dgm:t>
    </dgm:pt>
  </dgm:ptLst>
  <dgm:cxnLst>
    <dgm:cxn modelId="{7132A18B-6D6B-4388-A0F9-216BD5344EB7}" type="presOf" srcId="{212312CE-7C1D-4BE0-907B-61E326B5016B}" destId="{56578922-545B-4F9D-AC05-CEA6CE36546C}" srcOrd="0" destOrd="0" presId="urn:microsoft.com/office/officeart/2005/8/layout/vList3#1"/>
    <dgm:cxn modelId="{E59BC221-979E-4F34-BDB8-08DBDF70EFD1}" srcId="{B77AF7F2-4FAC-4454-AE15-01FFCDCF2179}" destId="{212312CE-7C1D-4BE0-907B-61E326B5016B}" srcOrd="0" destOrd="0" parTransId="{2B91ADE2-6739-40F2-8139-3D5E9F04F24F}" sibTransId="{7152DB58-A139-45FD-A50C-7CA5BF0EC828}"/>
    <dgm:cxn modelId="{D4C3DCD5-D589-4BD5-B05A-862BF60A440C}" type="presOf" srcId="{BE7DCD0D-183D-4764-8CF3-C3A177A74DCD}" destId="{1E23F573-B7EF-4DC2-986B-C94CCA72F513}" srcOrd="0" destOrd="0" presId="urn:microsoft.com/office/officeart/2005/8/layout/vList3#1"/>
    <dgm:cxn modelId="{EB6337C5-52CB-4F4F-8FB7-275341999642}" type="presOf" srcId="{B77AF7F2-4FAC-4454-AE15-01FFCDCF2179}" destId="{386290FE-5BF6-4775-9F28-502991BC4FAE}" srcOrd="0" destOrd="0" presId="urn:microsoft.com/office/officeart/2005/8/layout/vList3#1"/>
    <dgm:cxn modelId="{EE2382CC-4E28-427A-8D50-15508A59335B}" srcId="{B77AF7F2-4FAC-4454-AE15-01FFCDCF2179}" destId="{BE7DCD0D-183D-4764-8CF3-C3A177A74DCD}" srcOrd="1" destOrd="0" parTransId="{78F990E2-4312-46CA-A81B-7E44DBB336C7}" sibTransId="{9F0E567C-1251-4332-A99E-78797C39574D}"/>
    <dgm:cxn modelId="{D408F50E-DE27-4AE9-94AA-042CBD1863CE}" type="presParOf" srcId="{386290FE-5BF6-4775-9F28-502991BC4FAE}" destId="{DF137D4D-180E-4466-998D-BA20925B87D2}" srcOrd="0" destOrd="0" presId="urn:microsoft.com/office/officeart/2005/8/layout/vList3#1"/>
    <dgm:cxn modelId="{A9CAE514-43BC-44F9-871E-66DE1D884206}" type="presParOf" srcId="{DF137D4D-180E-4466-998D-BA20925B87D2}" destId="{55F36334-BEBF-43E6-BCB5-39636FFD5B0E}" srcOrd="0" destOrd="0" presId="urn:microsoft.com/office/officeart/2005/8/layout/vList3#1"/>
    <dgm:cxn modelId="{36144077-579E-4F46-840E-A5C3A06992A8}" type="presParOf" srcId="{DF137D4D-180E-4466-998D-BA20925B87D2}" destId="{56578922-545B-4F9D-AC05-CEA6CE36546C}" srcOrd="1" destOrd="0" presId="urn:microsoft.com/office/officeart/2005/8/layout/vList3#1"/>
    <dgm:cxn modelId="{0AF1FCFB-4FCF-4154-9A2F-A39E5CBFDE6D}" type="presParOf" srcId="{386290FE-5BF6-4775-9F28-502991BC4FAE}" destId="{741DF63F-3561-49D8-91EB-DC15EE7F4803}" srcOrd="1" destOrd="0" presId="urn:microsoft.com/office/officeart/2005/8/layout/vList3#1"/>
    <dgm:cxn modelId="{C19E4E9E-107B-4202-B205-465170F482FA}" type="presParOf" srcId="{386290FE-5BF6-4775-9F28-502991BC4FAE}" destId="{11199A23-E30A-466A-876A-7748459EB11D}" srcOrd="2" destOrd="0" presId="urn:microsoft.com/office/officeart/2005/8/layout/vList3#1"/>
    <dgm:cxn modelId="{2C150CE2-AA7C-45DD-BD5B-0ECFAB32C193}" type="presParOf" srcId="{11199A23-E30A-466A-876A-7748459EB11D}" destId="{85A61665-0A40-45B8-9B08-2993B37A1658}" srcOrd="0" destOrd="0" presId="urn:microsoft.com/office/officeart/2005/8/layout/vList3#1"/>
    <dgm:cxn modelId="{70BBED82-5C59-4F5C-BA07-08444109A2A4}" type="presParOf" srcId="{11199A23-E30A-466A-876A-7748459EB11D}" destId="{1E23F573-B7EF-4DC2-986B-C94CCA72F513}"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52ECD-8462-416C-9608-EF5D9D5FCFA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cs-CZ"/>
        </a:p>
      </dgm:t>
    </dgm:pt>
    <dgm:pt modelId="{9FF80C98-4CD8-441B-BB47-DA219B54B32E}">
      <dgm:prSet>
        <dgm:style>
          <a:lnRef idx="1">
            <a:schemeClr val="accent3"/>
          </a:lnRef>
          <a:fillRef idx="2">
            <a:schemeClr val="accent3"/>
          </a:fillRef>
          <a:effectRef idx="1">
            <a:schemeClr val="accent3"/>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cs-CZ" b="1" dirty="0"/>
            <a:t>Útok po zkrácené přípravě (</a:t>
          </a:r>
          <a:r>
            <a:rPr lang="cs-CZ" b="1" dirty="0" err="1"/>
            <a:t>Hasty</a:t>
          </a:r>
          <a:r>
            <a:rPr lang="cs-CZ" b="1" dirty="0"/>
            <a:t> </a:t>
          </a:r>
          <a:r>
            <a:rPr lang="cs-CZ" b="1" dirty="0" err="1"/>
            <a:t>Attack</a:t>
          </a:r>
          <a:r>
            <a:rPr lang="cs-CZ" b="1" dirty="0"/>
            <a:t>)</a:t>
          </a:r>
          <a:endParaRPr lang="cs-CZ" dirty="0"/>
        </a:p>
      </dgm:t>
    </dgm:pt>
    <dgm:pt modelId="{481CD974-69CB-49D0-A1F5-F3C858E3F122}" type="parTrans" cxnId="{92CAA548-3705-4A06-80EF-5AE81ED9B78C}">
      <dgm:prSet/>
      <dgm:spPr/>
      <dgm:t>
        <a:bodyPr/>
        <a:lstStyle/>
        <a:p>
          <a:endParaRPr lang="cs-CZ"/>
        </a:p>
      </dgm:t>
    </dgm:pt>
    <dgm:pt modelId="{BFCF6A64-4549-4E47-AAB3-1639C5AD8389}" type="sibTrans" cxnId="{92CAA548-3705-4A06-80EF-5AE81ED9B78C}">
      <dgm:prSet/>
      <dgm:spPr/>
      <dgm:t>
        <a:bodyPr/>
        <a:lstStyle/>
        <a:p>
          <a:endParaRPr lang="cs-CZ"/>
        </a:p>
      </dgm:t>
    </dgm:pt>
    <dgm:pt modelId="{1F9A78D0-2665-4996-BED6-D6BA8A383235}">
      <dgm:prSet>
        <dgm:style>
          <a:lnRef idx="1">
            <a:schemeClr val="accent3"/>
          </a:lnRef>
          <a:fillRef idx="2">
            <a:schemeClr val="accent3"/>
          </a:fillRef>
          <a:effectRef idx="1">
            <a:schemeClr val="accent3"/>
          </a:effectRef>
          <a:fontRef idx="minor">
            <a:schemeClr val="dk1"/>
          </a:fontRef>
        </dgm:style>
      </dgm:prSet>
      <dgm:spPr/>
      <dgm:t>
        <a:bodyPr/>
        <a:lstStyle/>
        <a:p>
          <a:pPr rtl="0"/>
          <a:r>
            <a:rPr lang="cs-CZ"/>
            <a:t>vede se s cílem </a:t>
          </a:r>
          <a:r>
            <a:rPr lang="cs-CZ" b="1"/>
            <a:t>využít příležitosti</a:t>
          </a:r>
          <a:r>
            <a:rPr lang="cs-CZ"/>
            <a:t>, minimalizovat možnosti nepřítele organizovat a budovat obranu a předstihnout ho při úsilí o ovládnutí výhodného </a:t>
          </a:r>
          <a:r>
            <a:rPr lang="cs-CZ">
              <a:latin typeface="Calibri Light" panose="020F0302020204030204"/>
            </a:rPr>
            <a:t>prostor</a:t>
          </a:r>
          <a:endParaRPr lang="cs-CZ" b="1"/>
        </a:p>
      </dgm:t>
    </dgm:pt>
    <dgm:pt modelId="{9C9F97E4-7F94-47D3-9098-957DF5CA8F16}" type="parTrans" cxnId="{059037C2-4151-40A7-8B07-301E0CB45354}">
      <dgm:prSet/>
      <dgm:spPr/>
      <dgm:t>
        <a:bodyPr/>
        <a:lstStyle/>
        <a:p>
          <a:endParaRPr lang="cs-CZ"/>
        </a:p>
      </dgm:t>
    </dgm:pt>
    <dgm:pt modelId="{907E0D01-98F0-4E35-AC15-0C23C36B6D75}" type="sibTrans" cxnId="{059037C2-4151-40A7-8B07-301E0CB45354}">
      <dgm:prSet/>
      <dgm:spPr/>
      <dgm:t>
        <a:bodyPr/>
        <a:lstStyle/>
        <a:p>
          <a:endParaRPr lang="cs-CZ"/>
        </a:p>
      </dgm:t>
    </dgm:pt>
    <dgm:pt modelId="{019B5E4C-F345-4342-85ED-12FA7F6BFE47}">
      <dgm:prSet/>
      <dgm:spPr/>
      <dgm:t>
        <a:bodyPr/>
        <a:lstStyle/>
        <a:p>
          <a:r>
            <a:rPr lang="cs-CZ" dirty="0" smtClean="0"/>
            <a:t>Útok po úplné přípravě (</a:t>
          </a:r>
          <a:r>
            <a:rPr lang="cs-CZ" dirty="0" err="1" smtClean="0"/>
            <a:t>Deliberate</a:t>
          </a:r>
          <a:r>
            <a:rPr lang="cs-CZ" dirty="0" smtClean="0"/>
            <a:t> </a:t>
          </a:r>
          <a:r>
            <a:rPr lang="cs-CZ" dirty="0" err="1" smtClean="0"/>
            <a:t>attack</a:t>
          </a:r>
          <a:r>
            <a:rPr lang="cs-CZ" dirty="0" smtClean="0"/>
            <a:t>)</a:t>
          </a:r>
          <a:endParaRPr lang="cs-CZ" dirty="0"/>
        </a:p>
      </dgm:t>
    </dgm:pt>
    <dgm:pt modelId="{8DC5FA82-2941-45B7-A9F7-49F35CB247A8}" type="parTrans" cxnId="{9066340B-5146-4CA6-BAA5-D561ACAF2ADB}">
      <dgm:prSet/>
      <dgm:spPr/>
      <dgm:t>
        <a:bodyPr/>
        <a:lstStyle/>
        <a:p>
          <a:endParaRPr lang="cs-CZ"/>
        </a:p>
      </dgm:t>
    </dgm:pt>
    <dgm:pt modelId="{9DDF0377-8419-421A-B194-25C08DA5D330}" type="sibTrans" cxnId="{9066340B-5146-4CA6-BAA5-D561ACAF2ADB}">
      <dgm:prSet/>
      <dgm:spPr/>
      <dgm:t>
        <a:bodyPr/>
        <a:lstStyle/>
        <a:p>
          <a:endParaRPr lang="cs-CZ"/>
        </a:p>
      </dgm:t>
    </dgm:pt>
    <dgm:pt modelId="{08C151CA-3429-4FB9-9D80-C0686CAFAAEA}">
      <dgm:prSet/>
      <dgm:spPr/>
      <dgm:t>
        <a:bodyPr/>
        <a:lstStyle/>
        <a:p>
          <a:r>
            <a:rPr lang="cs-CZ" dirty="0" smtClean="0"/>
            <a:t>Předem plánované koordinované použití palebné síly a manévru. V případě, kdy je potřeba zničit, nebo prolomit dobře připravenou obranu.</a:t>
          </a:r>
          <a:endParaRPr lang="cs-CZ" dirty="0"/>
        </a:p>
      </dgm:t>
    </dgm:pt>
    <dgm:pt modelId="{50A04094-CAEA-44E9-92D5-44B877FEBA8C}" type="parTrans" cxnId="{FF6B29C4-86B3-410F-95CF-FD74F3E46D6E}">
      <dgm:prSet/>
      <dgm:spPr/>
      <dgm:t>
        <a:bodyPr/>
        <a:lstStyle/>
        <a:p>
          <a:endParaRPr lang="cs-CZ"/>
        </a:p>
      </dgm:t>
    </dgm:pt>
    <dgm:pt modelId="{A30E5270-0A00-46F6-8C8C-D2A4F4250943}" type="sibTrans" cxnId="{FF6B29C4-86B3-410F-95CF-FD74F3E46D6E}">
      <dgm:prSet/>
      <dgm:spPr/>
      <dgm:t>
        <a:bodyPr/>
        <a:lstStyle/>
        <a:p>
          <a:endParaRPr lang="cs-CZ"/>
        </a:p>
      </dgm:t>
    </dgm:pt>
    <dgm:pt modelId="{0E077919-7F0C-45C7-8F06-3406BBA1337F}" type="pres">
      <dgm:prSet presAssocID="{0B652ECD-8462-416C-9608-EF5D9D5FCFA4}" presName="matrix" presStyleCnt="0">
        <dgm:presLayoutVars>
          <dgm:chMax val="1"/>
          <dgm:dir/>
          <dgm:resizeHandles val="exact"/>
        </dgm:presLayoutVars>
      </dgm:prSet>
      <dgm:spPr/>
      <dgm:t>
        <a:bodyPr/>
        <a:lstStyle/>
        <a:p>
          <a:endParaRPr lang="cs-CZ"/>
        </a:p>
      </dgm:t>
    </dgm:pt>
    <dgm:pt modelId="{589B277B-B110-4FBA-BCC7-18EEB4AF1A62}" type="pres">
      <dgm:prSet presAssocID="{0B652ECD-8462-416C-9608-EF5D9D5FCFA4}" presName="diamond" presStyleLbl="bgShp" presStyleIdx="0" presStyleCnt="1"/>
      <dgm:spPr/>
    </dgm:pt>
    <dgm:pt modelId="{E352408B-DF52-4476-B05B-97B7B4705580}" type="pres">
      <dgm:prSet presAssocID="{0B652ECD-8462-416C-9608-EF5D9D5FCFA4}" presName="quad1" presStyleLbl="node1" presStyleIdx="0" presStyleCnt="4" custScaleX="135759" custLinFactNeighborX="-19309" custLinFactNeighborY="345">
        <dgm:presLayoutVars>
          <dgm:chMax val="0"/>
          <dgm:chPref val="0"/>
          <dgm:bulletEnabled val="1"/>
        </dgm:presLayoutVars>
      </dgm:prSet>
      <dgm:spPr/>
      <dgm:t>
        <a:bodyPr/>
        <a:lstStyle/>
        <a:p>
          <a:endParaRPr lang="cs-CZ"/>
        </a:p>
      </dgm:t>
    </dgm:pt>
    <dgm:pt modelId="{420ED896-CE83-4761-A1F6-4481F59ABAF1}" type="pres">
      <dgm:prSet presAssocID="{0B652ECD-8462-416C-9608-EF5D9D5FCFA4}" presName="quad2" presStyleLbl="node1" presStyleIdx="1" presStyleCnt="4" custScaleX="216695" custLinFactNeighborX="57980" custLinFactNeighborY="345">
        <dgm:presLayoutVars>
          <dgm:chMax val="0"/>
          <dgm:chPref val="0"/>
          <dgm:bulletEnabled val="1"/>
        </dgm:presLayoutVars>
      </dgm:prSet>
      <dgm:spPr/>
      <dgm:t>
        <a:bodyPr/>
        <a:lstStyle/>
        <a:p>
          <a:endParaRPr lang="cs-CZ"/>
        </a:p>
      </dgm:t>
    </dgm:pt>
    <dgm:pt modelId="{B5EB8235-30FB-4B03-9167-656AE2589076}" type="pres">
      <dgm:prSet presAssocID="{0B652ECD-8462-416C-9608-EF5D9D5FCFA4}" presName="quad3" presStyleLbl="node1" presStyleIdx="2" presStyleCnt="4" custScaleX="135759" custLinFactNeighborX="-19309" custLinFactNeighborY="783">
        <dgm:presLayoutVars>
          <dgm:chMax val="0"/>
          <dgm:chPref val="0"/>
          <dgm:bulletEnabled val="1"/>
        </dgm:presLayoutVars>
      </dgm:prSet>
      <dgm:spPr/>
      <dgm:t>
        <a:bodyPr/>
        <a:lstStyle/>
        <a:p>
          <a:endParaRPr lang="cs-CZ"/>
        </a:p>
      </dgm:t>
    </dgm:pt>
    <dgm:pt modelId="{742FCEE4-3513-477C-80C0-7068E74CF26B}" type="pres">
      <dgm:prSet presAssocID="{0B652ECD-8462-416C-9608-EF5D9D5FCFA4}" presName="quad4" presStyleLbl="node1" presStyleIdx="3" presStyleCnt="4" custScaleX="217910" custLinFactNeighborX="60518" custLinFactNeighborY="783">
        <dgm:presLayoutVars>
          <dgm:chMax val="0"/>
          <dgm:chPref val="0"/>
          <dgm:bulletEnabled val="1"/>
        </dgm:presLayoutVars>
      </dgm:prSet>
      <dgm:spPr/>
      <dgm:t>
        <a:bodyPr/>
        <a:lstStyle/>
        <a:p>
          <a:endParaRPr lang="cs-CZ"/>
        </a:p>
      </dgm:t>
    </dgm:pt>
  </dgm:ptLst>
  <dgm:cxnLst>
    <dgm:cxn modelId="{0AC669A0-30E7-463E-B45E-33C1F8E507B9}" type="presOf" srcId="{0B652ECD-8462-416C-9608-EF5D9D5FCFA4}" destId="{0E077919-7F0C-45C7-8F06-3406BBA1337F}" srcOrd="0" destOrd="0" presId="urn:microsoft.com/office/officeart/2005/8/layout/matrix3"/>
    <dgm:cxn modelId="{BF6FDF2B-4773-466F-B26C-84DC418D6ECE}" type="presOf" srcId="{08C151CA-3429-4FB9-9D80-C0686CAFAAEA}" destId="{742FCEE4-3513-477C-80C0-7068E74CF26B}" srcOrd="0" destOrd="0" presId="urn:microsoft.com/office/officeart/2005/8/layout/matrix3"/>
    <dgm:cxn modelId="{8FB2D6F4-A3AB-47C1-B961-0392D2C82F8F}" type="presOf" srcId="{019B5E4C-F345-4342-85ED-12FA7F6BFE47}" destId="{B5EB8235-30FB-4B03-9167-656AE2589076}" srcOrd="0" destOrd="0" presId="urn:microsoft.com/office/officeart/2005/8/layout/matrix3"/>
    <dgm:cxn modelId="{9066340B-5146-4CA6-BAA5-D561ACAF2ADB}" srcId="{0B652ECD-8462-416C-9608-EF5D9D5FCFA4}" destId="{019B5E4C-F345-4342-85ED-12FA7F6BFE47}" srcOrd="2" destOrd="0" parTransId="{8DC5FA82-2941-45B7-A9F7-49F35CB247A8}" sibTransId="{9DDF0377-8419-421A-B194-25C08DA5D330}"/>
    <dgm:cxn modelId="{059037C2-4151-40A7-8B07-301E0CB45354}" srcId="{0B652ECD-8462-416C-9608-EF5D9D5FCFA4}" destId="{1F9A78D0-2665-4996-BED6-D6BA8A383235}" srcOrd="1" destOrd="0" parTransId="{9C9F97E4-7F94-47D3-9098-957DF5CA8F16}" sibTransId="{907E0D01-98F0-4E35-AC15-0C23C36B6D75}"/>
    <dgm:cxn modelId="{7FAEA40E-409F-4344-A985-C9EB536E4D9E}" type="presOf" srcId="{9FF80C98-4CD8-441B-BB47-DA219B54B32E}" destId="{E352408B-DF52-4476-B05B-97B7B4705580}" srcOrd="0" destOrd="0" presId="urn:microsoft.com/office/officeart/2005/8/layout/matrix3"/>
    <dgm:cxn modelId="{FF6B29C4-86B3-410F-95CF-FD74F3E46D6E}" srcId="{0B652ECD-8462-416C-9608-EF5D9D5FCFA4}" destId="{08C151CA-3429-4FB9-9D80-C0686CAFAAEA}" srcOrd="3" destOrd="0" parTransId="{50A04094-CAEA-44E9-92D5-44B877FEBA8C}" sibTransId="{A30E5270-0A00-46F6-8C8C-D2A4F4250943}"/>
    <dgm:cxn modelId="{92CAA548-3705-4A06-80EF-5AE81ED9B78C}" srcId="{0B652ECD-8462-416C-9608-EF5D9D5FCFA4}" destId="{9FF80C98-4CD8-441B-BB47-DA219B54B32E}" srcOrd="0" destOrd="0" parTransId="{481CD974-69CB-49D0-A1F5-F3C858E3F122}" sibTransId="{BFCF6A64-4549-4E47-AAB3-1639C5AD8389}"/>
    <dgm:cxn modelId="{0FEB9652-7CAB-4AEF-AF84-A0D6450E386E}" type="presOf" srcId="{1F9A78D0-2665-4996-BED6-D6BA8A383235}" destId="{420ED896-CE83-4761-A1F6-4481F59ABAF1}" srcOrd="0" destOrd="0" presId="urn:microsoft.com/office/officeart/2005/8/layout/matrix3"/>
    <dgm:cxn modelId="{85477253-976B-41C5-B521-9494DEA9E203}" type="presParOf" srcId="{0E077919-7F0C-45C7-8F06-3406BBA1337F}" destId="{589B277B-B110-4FBA-BCC7-18EEB4AF1A62}" srcOrd="0" destOrd="0" presId="urn:microsoft.com/office/officeart/2005/8/layout/matrix3"/>
    <dgm:cxn modelId="{949DF990-D8C6-4B8F-8974-FB042FB62C16}" type="presParOf" srcId="{0E077919-7F0C-45C7-8F06-3406BBA1337F}" destId="{E352408B-DF52-4476-B05B-97B7B4705580}" srcOrd="1" destOrd="0" presId="urn:microsoft.com/office/officeart/2005/8/layout/matrix3"/>
    <dgm:cxn modelId="{99BD4C19-B4E5-4F77-A80F-D0CE405994B1}" type="presParOf" srcId="{0E077919-7F0C-45C7-8F06-3406BBA1337F}" destId="{420ED896-CE83-4761-A1F6-4481F59ABAF1}" srcOrd="2" destOrd="0" presId="urn:microsoft.com/office/officeart/2005/8/layout/matrix3"/>
    <dgm:cxn modelId="{450CBD69-7736-4F38-A1E6-7FCCA225C496}" type="presParOf" srcId="{0E077919-7F0C-45C7-8F06-3406BBA1337F}" destId="{B5EB8235-30FB-4B03-9167-656AE2589076}" srcOrd="3" destOrd="0" presId="urn:microsoft.com/office/officeart/2005/8/layout/matrix3"/>
    <dgm:cxn modelId="{27FE1EE4-0667-4F66-8F96-1005513D8B91}" type="presParOf" srcId="{0E077919-7F0C-45C7-8F06-3406BBA1337F}" destId="{742FCEE4-3513-477C-80C0-7068E74CF2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67DC4A-1A4A-4611-9833-5A9486685BE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cs-CZ"/>
        </a:p>
      </dgm:t>
    </dgm:pt>
    <dgm:pt modelId="{9668D5C9-6D4C-4369-86BC-B0AEA3681F3F}">
      <dgm:prSet custT="1">
        <dgm:style>
          <a:lnRef idx="1">
            <a:schemeClr val="accent3"/>
          </a:lnRef>
          <a:fillRef idx="2">
            <a:schemeClr val="accent3"/>
          </a:fillRef>
          <a:effectRef idx="1">
            <a:schemeClr val="accent3"/>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pl-PL" sz="1800" b="1"/>
            <a:t>Útok po přesunu z hloubky</a:t>
          </a:r>
          <a:endParaRPr lang="cs-CZ" sz="1800"/>
        </a:p>
      </dgm:t>
    </dgm:pt>
    <dgm:pt modelId="{3516310A-0566-4C63-A5F7-BD66053255A6}" type="parTrans" cxnId="{0A215D42-9FE5-44A7-951C-99DAE6E16347}">
      <dgm:prSet/>
      <dgm:spPr/>
      <dgm:t>
        <a:bodyPr/>
        <a:lstStyle/>
        <a:p>
          <a:endParaRPr lang="cs-CZ"/>
        </a:p>
      </dgm:t>
    </dgm:pt>
    <dgm:pt modelId="{57A723A5-E4C1-487E-81B3-2C559DEB3A7F}" type="sibTrans" cxnId="{0A215D42-9FE5-44A7-951C-99DAE6E16347}">
      <dgm:prSet/>
      <dgm:spPr/>
      <dgm:t>
        <a:bodyPr/>
        <a:lstStyle/>
        <a:p>
          <a:endParaRPr lang="cs-CZ"/>
        </a:p>
      </dgm:t>
    </dgm:pt>
    <dgm:pt modelId="{09069AE3-6E53-409D-AAB1-D12D07A533AD}">
      <dgm:prSet>
        <dgm:style>
          <a:lnRef idx="1">
            <a:schemeClr val="accent3"/>
          </a:lnRef>
          <a:fillRef idx="2">
            <a:schemeClr val="accent3"/>
          </a:fillRef>
          <a:effectRef idx="1">
            <a:schemeClr val="accent3"/>
          </a:effectRef>
          <a:fontRef idx="minor">
            <a:schemeClr val="dk1"/>
          </a:fontRef>
        </dgm:style>
      </dgm:prSet>
      <dgm:spPr/>
      <dgm:t>
        <a:bodyPr/>
        <a:lstStyle/>
        <a:p>
          <a:pPr rtl="0"/>
          <a:r>
            <a:rPr lang="cs-CZ"/>
            <a:t>zpravidla se uskutečňuje </a:t>
          </a:r>
          <a:r>
            <a:rPr lang="cs-CZ" b="1"/>
            <a:t>z výchozího nebo jiného prostoru</a:t>
          </a:r>
          <a:r>
            <a:rPr lang="cs-CZ"/>
            <a:t>, ležícího (je-li to možno) mimo dostřel většiny hlavňového dělostřelectva nepřítele. Samotné zteči předchází </a:t>
          </a:r>
          <a:r>
            <a:rPr lang="cs-CZ" b="1"/>
            <a:t>přesun</a:t>
          </a:r>
          <a:r>
            <a:rPr lang="cs-CZ"/>
            <a:t> vytvořeného útočného uskupení z hloubky vlastní sestavy a jeho </a:t>
          </a:r>
          <a:r>
            <a:rPr lang="cs-CZ" b="1"/>
            <a:t>postupné rozvinování do předbojových a bojových sestav</a:t>
          </a:r>
          <a:r>
            <a:rPr lang="cs-CZ"/>
            <a:t>. </a:t>
          </a:r>
        </a:p>
      </dgm:t>
    </dgm:pt>
    <dgm:pt modelId="{2276229A-B1CF-4506-A785-A41874F8A5E8}" type="parTrans" cxnId="{B7FB7702-2402-4571-B488-2B59C668BAA7}">
      <dgm:prSet/>
      <dgm:spPr/>
      <dgm:t>
        <a:bodyPr/>
        <a:lstStyle/>
        <a:p>
          <a:endParaRPr lang="cs-CZ"/>
        </a:p>
      </dgm:t>
    </dgm:pt>
    <dgm:pt modelId="{ED96D625-71DE-4AF9-ADA6-31BB353338DA}" type="sibTrans" cxnId="{B7FB7702-2402-4571-B488-2B59C668BAA7}">
      <dgm:prSet/>
      <dgm:spPr/>
      <dgm:t>
        <a:bodyPr/>
        <a:lstStyle/>
        <a:p>
          <a:endParaRPr lang="cs-CZ"/>
        </a:p>
      </dgm:t>
    </dgm:pt>
    <dgm:pt modelId="{59F968D3-1525-4C10-910B-E9FAD44384F7}">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pl-PL" sz="1600" b="1"/>
            <a:t>Útok z přímého dotyku s protivníkem</a:t>
          </a:r>
          <a:endParaRPr lang="cs-CZ" sz="1600"/>
        </a:p>
      </dgm:t>
    </dgm:pt>
    <dgm:pt modelId="{8446E5F2-CD45-4A49-9978-D56EDC9F2199}" type="parTrans" cxnId="{0EBD5605-E889-4A41-92A7-6D29A1230592}">
      <dgm:prSet/>
      <dgm:spPr/>
      <dgm:t>
        <a:bodyPr/>
        <a:lstStyle/>
        <a:p>
          <a:endParaRPr lang="cs-CZ"/>
        </a:p>
      </dgm:t>
    </dgm:pt>
    <dgm:pt modelId="{EA7E042D-C766-47DA-B1BF-673326ADAB21}" type="sibTrans" cxnId="{0EBD5605-E889-4A41-92A7-6D29A1230592}">
      <dgm:prSet/>
      <dgm:spPr/>
      <dgm:t>
        <a:bodyPr/>
        <a:lstStyle/>
        <a:p>
          <a:endParaRPr lang="cs-CZ"/>
        </a:p>
      </dgm:t>
    </dgm:pt>
    <dgm:pt modelId="{15413384-F2B7-43CB-96BD-2A3512111F5C}">
      <dgm:prSet>
        <dgm:style>
          <a:lnRef idx="1">
            <a:schemeClr val="accent2"/>
          </a:lnRef>
          <a:fillRef idx="2">
            <a:schemeClr val="accent2"/>
          </a:fillRef>
          <a:effectRef idx="1">
            <a:schemeClr val="accent2"/>
          </a:effectRef>
          <a:fontRef idx="minor">
            <a:schemeClr val="dk1"/>
          </a:fontRef>
        </dgm:style>
      </dgm:prSet>
      <dgm:spPr/>
      <dgm:t>
        <a:bodyPr/>
        <a:lstStyle/>
        <a:p>
          <a:pPr rtl="0"/>
          <a:r>
            <a:rPr lang="cs-CZ"/>
            <a:t>obvykle se uskutečňuje </a:t>
          </a:r>
          <a:r>
            <a:rPr lang="cs-CZ" b="1"/>
            <a:t>po přeskupení nebo po vystřídání vojsk</a:t>
          </a:r>
          <a:r>
            <a:rPr lang="cs-CZ"/>
            <a:t>, která jsou s nepřítelem v dotyku. </a:t>
          </a:r>
        </a:p>
      </dgm:t>
    </dgm:pt>
    <dgm:pt modelId="{C66388B2-971D-406B-96CC-3B07E60B0E2A}" type="parTrans" cxnId="{FE7AA8D7-4D5B-4F05-8ED4-429D26A8EA82}">
      <dgm:prSet/>
      <dgm:spPr/>
      <dgm:t>
        <a:bodyPr/>
        <a:lstStyle/>
        <a:p>
          <a:endParaRPr lang="cs-CZ"/>
        </a:p>
      </dgm:t>
    </dgm:pt>
    <dgm:pt modelId="{A3899544-4F64-441F-AA27-FB2217EFA84B}" type="sibTrans" cxnId="{FE7AA8D7-4D5B-4F05-8ED4-429D26A8EA82}">
      <dgm:prSet/>
      <dgm:spPr/>
      <dgm:t>
        <a:bodyPr/>
        <a:lstStyle/>
        <a:p>
          <a:endParaRPr lang="cs-CZ"/>
        </a:p>
      </dgm:t>
    </dgm:pt>
    <dgm:pt modelId="{A74A1D74-3950-4803-ACC8-FB574AB52DA2}" type="pres">
      <dgm:prSet presAssocID="{E367DC4A-1A4A-4611-9833-5A9486685BE1}" presName="matrix" presStyleCnt="0">
        <dgm:presLayoutVars>
          <dgm:chMax val="1"/>
          <dgm:dir/>
          <dgm:resizeHandles val="exact"/>
        </dgm:presLayoutVars>
      </dgm:prSet>
      <dgm:spPr/>
      <dgm:t>
        <a:bodyPr/>
        <a:lstStyle/>
        <a:p>
          <a:endParaRPr lang="cs-CZ"/>
        </a:p>
      </dgm:t>
    </dgm:pt>
    <dgm:pt modelId="{DFBD6D19-7064-454A-A60B-C002BADFD0D2}" type="pres">
      <dgm:prSet presAssocID="{E367DC4A-1A4A-4611-9833-5A9486685BE1}" presName="diamond" presStyleLbl="bgShp" presStyleIdx="0" presStyleCnt="1"/>
      <dgm:spPr/>
    </dgm:pt>
    <dgm:pt modelId="{F1560B47-E971-422F-AC47-58CA3660758B}" type="pres">
      <dgm:prSet presAssocID="{E367DC4A-1A4A-4611-9833-5A9486685BE1}" presName="quad1" presStyleLbl="node1" presStyleIdx="0" presStyleCnt="4" custScaleX="125417" custLinFactNeighborX="-65924" custLinFactNeighborY="-8343">
        <dgm:presLayoutVars>
          <dgm:chMax val="0"/>
          <dgm:chPref val="0"/>
          <dgm:bulletEnabled val="1"/>
        </dgm:presLayoutVars>
      </dgm:prSet>
      <dgm:spPr/>
      <dgm:t>
        <a:bodyPr/>
        <a:lstStyle/>
        <a:p>
          <a:endParaRPr lang="cs-CZ"/>
        </a:p>
      </dgm:t>
    </dgm:pt>
    <dgm:pt modelId="{AEDFB22E-226E-4877-8215-99A740A84CB1}" type="pres">
      <dgm:prSet presAssocID="{E367DC4A-1A4A-4611-9833-5A9486685BE1}" presName="quad2" presStyleLbl="node1" presStyleIdx="1" presStyleCnt="4" custScaleX="205549">
        <dgm:presLayoutVars>
          <dgm:chMax val="0"/>
          <dgm:chPref val="0"/>
          <dgm:bulletEnabled val="1"/>
        </dgm:presLayoutVars>
      </dgm:prSet>
      <dgm:spPr/>
      <dgm:t>
        <a:bodyPr/>
        <a:lstStyle/>
        <a:p>
          <a:endParaRPr lang="cs-CZ"/>
        </a:p>
      </dgm:t>
    </dgm:pt>
    <dgm:pt modelId="{C0CDFC1E-4C90-4A2C-B39F-900E21B80CE0}" type="pres">
      <dgm:prSet presAssocID="{E367DC4A-1A4A-4611-9833-5A9486685BE1}" presName="quad3" presStyleLbl="node1" presStyleIdx="2" presStyleCnt="4" custScaleX="125826" custLinFactNeighborX="-38567" custLinFactNeighborY="-6765">
        <dgm:presLayoutVars>
          <dgm:chMax val="0"/>
          <dgm:chPref val="0"/>
          <dgm:bulletEnabled val="1"/>
        </dgm:presLayoutVars>
      </dgm:prSet>
      <dgm:spPr/>
      <dgm:t>
        <a:bodyPr/>
        <a:lstStyle/>
        <a:p>
          <a:endParaRPr lang="cs-CZ"/>
        </a:p>
      </dgm:t>
    </dgm:pt>
    <dgm:pt modelId="{8D767353-26F4-43B4-8FBD-BB5DD83C62A8}" type="pres">
      <dgm:prSet presAssocID="{E367DC4A-1A4A-4611-9833-5A9486685BE1}" presName="quad4" presStyleLbl="node1" presStyleIdx="3" presStyleCnt="4" custScaleX="175687" custLinFactNeighborX="15424" custLinFactNeighborY="-3123">
        <dgm:presLayoutVars>
          <dgm:chMax val="0"/>
          <dgm:chPref val="0"/>
          <dgm:bulletEnabled val="1"/>
        </dgm:presLayoutVars>
      </dgm:prSet>
      <dgm:spPr/>
      <dgm:t>
        <a:bodyPr/>
        <a:lstStyle/>
        <a:p>
          <a:endParaRPr lang="cs-CZ"/>
        </a:p>
      </dgm:t>
    </dgm:pt>
  </dgm:ptLst>
  <dgm:cxnLst>
    <dgm:cxn modelId="{B7FB7702-2402-4571-B488-2B59C668BAA7}" srcId="{E367DC4A-1A4A-4611-9833-5A9486685BE1}" destId="{09069AE3-6E53-409D-AAB1-D12D07A533AD}" srcOrd="1" destOrd="0" parTransId="{2276229A-B1CF-4506-A785-A41874F8A5E8}" sibTransId="{ED96D625-71DE-4AF9-ADA6-31BB353338DA}"/>
    <dgm:cxn modelId="{3B819368-28D8-4021-BC34-30586CBABFB1}" type="presOf" srcId="{59F968D3-1525-4C10-910B-E9FAD44384F7}" destId="{C0CDFC1E-4C90-4A2C-B39F-900E21B80CE0}" srcOrd="0" destOrd="0" presId="urn:microsoft.com/office/officeart/2005/8/layout/matrix3"/>
    <dgm:cxn modelId="{3004AB25-0BD3-4F1F-A5DD-1EF0545015E6}" type="presOf" srcId="{15413384-F2B7-43CB-96BD-2A3512111F5C}" destId="{8D767353-26F4-43B4-8FBD-BB5DD83C62A8}" srcOrd="0" destOrd="0" presId="urn:microsoft.com/office/officeart/2005/8/layout/matrix3"/>
    <dgm:cxn modelId="{0A215D42-9FE5-44A7-951C-99DAE6E16347}" srcId="{E367DC4A-1A4A-4611-9833-5A9486685BE1}" destId="{9668D5C9-6D4C-4369-86BC-B0AEA3681F3F}" srcOrd="0" destOrd="0" parTransId="{3516310A-0566-4C63-A5F7-BD66053255A6}" sibTransId="{57A723A5-E4C1-487E-81B3-2C559DEB3A7F}"/>
    <dgm:cxn modelId="{9A5B398C-CA37-4478-9682-B48424EF2EED}" type="presOf" srcId="{9668D5C9-6D4C-4369-86BC-B0AEA3681F3F}" destId="{F1560B47-E971-422F-AC47-58CA3660758B}" srcOrd="0" destOrd="0" presId="urn:microsoft.com/office/officeart/2005/8/layout/matrix3"/>
    <dgm:cxn modelId="{F74C4809-0D10-479E-BAD4-1261930ADE00}" type="presOf" srcId="{E367DC4A-1A4A-4611-9833-5A9486685BE1}" destId="{A74A1D74-3950-4803-ACC8-FB574AB52DA2}" srcOrd="0" destOrd="0" presId="urn:microsoft.com/office/officeart/2005/8/layout/matrix3"/>
    <dgm:cxn modelId="{B8DE986B-FFD1-4302-99BD-9F3E1882AE4A}" type="presOf" srcId="{09069AE3-6E53-409D-AAB1-D12D07A533AD}" destId="{AEDFB22E-226E-4877-8215-99A740A84CB1}" srcOrd="0" destOrd="0" presId="urn:microsoft.com/office/officeart/2005/8/layout/matrix3"/>
    <dgm:cxn modelId="{FE7AA8D7-4D5B-4F05-8ED4-429D26A8EA82}" srcId="{E367DC4A-1A4A-4611-9833-5A9486685BE1}" destId="{15413384-F2B7-43CB-96BD-2A3512111F5C}" srcOrd="3" destOrd="0" parTransId="{C66388B2-971D-406B-96CC-3B07E60B0E2A}" sibTransId="{A3899544-4F64-441F-AA27-FB2217EFA84B}"/>
    <dgm:cxn modelId="{0EBD5605-E889-4A41-92A7-6D29A1230592}" srcId="{E367DC4A-1A4A-4611-9833-5A9486685BE1}" destId="{59F968D3-1525-4C10-910B-E9FAD44384F7}" srcOrd="2" destOrd="0" parTransId="{8446E5F2-CD45-4A49-9978-D56EDC9F2199}" sibTransId="{EA7E042D-C766-47DA-B1BF-673326ADAB21}"/>
    <dgm:cxn modelId="{BD408F12-EA77-42A6-A46B-074B6D623AB0}" type="presParOf" srcId="{A74A1D74-3950-4803-ACC8-FB574AB52DA2}" destId="{DFBD6D19-7064-454A-A60B-C002BADFD0D2}" srcOrd="0" destOrd="0" presId="urn:microsoft.com/office/officeart/2005/8/layout/matrix3"/>
    <dgm:cxn modelId="{5CB77146-89D1-4F52-B16C-78C7A09D6BB6}" type="presParOf" srcId="{A74A1D74-3950-4803-ACC8-FB574AB52DA2}" destId="{F1560B47-E971-422F-AC47-58CA3660758B}" srcOrd="1" destOrd="0" presId="urn:microsoft.com/office/officeart/2005/8/layout/matrix3"/>
    <dgm:cxn modelId="{308D9D9F-6BC8-44FE-8253-8DAFAEC22E06}" type="presParOf" srcId="{A74A1D74-3950-4803-ACC8-FB574AB52DA2}" destId="{AEDFB22E-226E-4877-8215-99A740A84CB1}" srcOrd="2" destOrd="0" presId="urn:microsoft.com/office/officeart/2005/8/layout/matrix3"/>
    <dgm:cxn modelId="{5AE4C8CC-D804-4BC0-959B-FAFE72683C76}" type="presParOf" srcId="{A74A1D74-3950-4803-ACC8-FB574AB52DA2}" destId="{C0CDFC1E-4C90-4A2C-B39F-900E21B80CE0}" srcOrd="3" destOrd="0" presId="urn:microsoft.com/office/officeart/2005/8/layout/matrix3"/>
    <dgm:cxn modelId="{FECF2F8D-8587-4C7E-888F-E61D6A7DD842}" type="presParOf" srcId="{A74A1D74-3950-4803-ACC8-FB574AB52DA2}" destId="{8D767353-26F4-43B4-8FBD-BB5DD83C62A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209763-52F8-467D-92D0-EE57FCE7D52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cs-CZ"/>
        </a:p>
      </dgm:t>
    </dgm:pt>
    <dgm:pt modelId="{488E76F9-DFE2-4D3D-A523-B7B28D5B8CCC}">
      <dgm:prSet>
        <dgm:style>
          <a:lnRef idx="1">
            <a:schemeClr val="accent3"/>
          </a:lnRef>
          <a:fillRef idx="2">
            <a:schemeClr val="accent3"/>
          </a:fillRef>
          <a:effectRef idx="1">
            <a:schemeClr val="accent3"/>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err="1"/>
            <a:t>Protiútok</a:t>
          </a:r>
          <a:r>
            <a:rPr lang="en-US" b="1"/>
            <a:t> </a:t>
          </a:r>
          <a:endParaRPr lang="cs-CZ" b="1"/>
        </a:p>
      </dgm:t>
    </dgm:pt>
    <dgm:pt modelId="{060E2679-A0BA-4C35-BE19-7B995E4E267C}" type="parTrans" cxnId="{3E874E88-819F-4701-B06E-A1100FE3DC22}">
      <dgm:prSet/>
      <dgm:spPr/>
      <dgm:t>
        <a:bodyPr/>
        <a:lstStyle/>
        <a:p>
          <a:endParaRPr lang="cs-CZ"/>
        </a:p>
      </dgm:t>
    </dgm:pt>
    <dgm:pt modelId="{7AD1D015-3FEF-4416-B04E-18622426A862}" type="sibTrans" cxnId="{3E874E88-819F-4701-B06E-A1100FE3DC22}">
      <dgm:prSet/>
      <dgm:spPr/>
      <dgm:t>
        <a:bodyPr/>
        <a:lstStyle/>
        <a:p>
          <a:endParaRPr lang="cs-CZ"/>
        </a:p>
      </dgm:t>
    </dgm:pt>
    <dgm:pt modelId="{DDFB9194-4BDA-46EE-99AC-4C332D04B41C}">
      <dgm:prSet>
        <dgm:style>
          <a:lnRef idx="1">
            <a:schemeClr val="accent3"/>
          </a:lnRef>
          <a:fillRef idx="2">
            <a:schemeClr val="accent3"/>
          </a:fillRef>
          <a:effectRef idx="1">
            <a:schemeClr val="accent3"/>
          </a:effectRef>
          <a:fontRef idx="minor">
            <a:schemeClr val="dk1"/>
          </a:fontRef>
        </dgm:style>
      </dgm:prSet>
      <dgm:spPr/>
      <dgm:t>
        <a:bodyPr/>
        <a:lstStyle/>
        <a:p>
          <a:pPr rtl="0"/>
          <a:r>
            <a:rPr lang="cs-CZ" b="1"/>
            <a:t>představuje útok části nebo všech obranných sil </a:t>
          </a:r>
          <a:r>
            <a:rPr lang="cs-CZ"/>
            <a:t>proti útočícím silám nepřítele- obecným záměrem je zabránit nepříteli v dosažení cílů útoku.</a:t>
          </a:r>
        </a:p>
      </dgm:t>
    </dgm:pt>
    <dgm:pt modelId="{B3D8E06B-9419-494C-A8B3-A662E05C41E9}" type="parTrans" cxnId="{51F2F134-002C-47B6-BED5-DA20902A479C}">
      <dgm:prSet/>
      <dgm:spPr/>
      <dgm:t>
        <a:bodyPr/>
        <a:lstStyle/>
        <a:p>
          <a:endParaRPr lang="cs-CZ"/>
        </a:p>
      </dgm:t>
    </dgm:pt>
    <dgm:pt modelId="{3062DE65-F6BF-4856-9ADD-549013CE39A2}" type="sibTrans" cxnId="{51F2F134-002C-47B6-BED5-DA20902A479C}">
      <dgm:prSet/>
      <dgm:spPr/>
      <dgm:t>
        <a:bodyPr/>
        <a:lstStyle/>
        <a:p>
          <a:endParaRPr lang="cs-CZ"/>
        </a:p>
      </dgm:t>
    </dgm:pt>
    <dgm:pt modelId="{A4D2771A-6EA0-41E2-92F2-F061280E7EFC}">
      <dgm:prSet>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cs-CZ" b="1"/>
            <a:t>Ú</a:t>
          </a:r>
          <a:r>
            <a:rPr lang="en-US" b="1" err="1"/>
            <a:t>tok</a:t>
          </a:r>
          <a:r>
            <a:rPr lang="en-US" b="1"/>
            <a:t> pro </a:t>
          </a:r>
          <a:r>
            <a:rPr lang="en-US" b="1" err="1"/>
            <a:t>narušení</a:t>
          </a:r>
          <a:endParaRPr lang="cs-CZ" b="1"/>
        </a:p>
      </dgm:t>
    </dgm:pt>
    <dgm:pt modelId="{F1759203-FDF7-4FB4-8C31-10325E4CAA91}" type="parTrans" cxnId="{91E36B3B-849A-4DF8-9074-C79F3D5B78D7}">
      <dgm:prSet/>
      <dgm:spPr/>
      <dgm:t>
        <a:bodyPr/>
        <a:lstStyle/>
        <a:p>
          <a:endParaRPr lang="cs-CZ"/>
        </a:p>
      </dgm:t>
    </dgm:pt>
    <dgm:pt modelId="{76728D11-7C29-41F3-A8A0-946856D4ABE0}" type="sibTrans" cxnId="{91E36B3B-849A-4DF8-9074-C79F3D5B78D7}">
      <dgm:prSet/>
      <dgm:spPr/>
      <dgm:t>
        <a:bodyPr/>
        <a:lstStyle/>
        <a:p>
          <a:endParaRPr lang="cs-CZ"/>
        </a:p>
      </dgm:t>
    </dgm:pt>
    <dgm:pt modelId="{AA38B5E1-AECB-4878-9463-E04D8A9D31B3}">
      <dgm:prSet>
        <dgm:style>
          <a:lnRef idx="1">
            <a:schemeClr val="accent2"/>
          </a:lnRef>
          <a:fillRef idx="2">
            <a:schemeClr val="accent2"/>
          </a:fillRef>
          <a:effectRef idx="1">
            <a:schemeClr val="accent2"/>
          </a:effectRef>
          <a:fontRef idx="minor">
            <a:schemeClr val="dk1"/>
          </a:fontRef>
        </dgm:style>
      </dgm:prSet>
      <dgm:spPr/>
      <dgm:t>
        <a:bodyPr/>
        <a:lstStyle/>
        <a:p>
          <a:pPr rtl="0"/>
          <a:r>
            <a:rPr lang="cs-CZ"/>
            <a:t>veden s cílem </a:t>
          </a:r>
          <a:r>
            <a:rPr lang="cs-CZ" b="1"/>
            <a:t>narušit útok nepřítele v době, kdy se připravuje a soustřeďuje k útoku</a:t>
          </a:r>
          <a:r>
            <a:rPr lang="cs-CZ"/>
            <a:t>.</a:t>
          </a:r>
        </a:p>
      </dgm:t>
    </dgm:pt>
    <dgm:pt modelId="{6E28FE06-5D89-4005-B845-77339902B486}" type="parTrans" cxnId="{81693399-A303-4C1A-86EC-91121963002E}">
      <dgm:prSet/>
      <dgm:spPr/>
      <dgm:t>
        <a:bodyPr/>
        <a:lstStyle/>
        <a:p>
          <a:endParaRPr lang="cs-CZ"/>
        </a:p>
      </dgm:t>
    </dgm:pt>
    <dgm:pt modelId="{B602640B-6DA5-4D63-B1DA-0DB80841BD3C}" type="sibTrans" cxnId="{81693399-A303-4C1A-86EC-91121963002E}">
      <dgm:prSet/>
      <dgm:spPr/>
      <dgm:t>
        <a:bodyPr/>
        <a:lstStyle/>
        <a:p>
          <a:endParaRPr lang="cs-CZ"/>
        </a:p>
      </dgm:t>
    </dgm:pt>
    <dgm:pt modelId="{C8532EBB-34A8-408C-BCCF-7007DF85B6B3}" type="pres">
      <dgm:prSet presAssocID="{40209763-52F8-467D-92D0-EE57FCE7D523}" presName="matrix" presStyleCnt="0">
        <dgm:presLayoutVars>
          <dgm:chMax val="1"/>
          <dgm:dir/>
          <dgm:resizeHandles val="exact"/>
        </dgm:presLayoutVars>
      </dgm:prSet>
      <dgm:spPr/>
      <dgm:t>
        <a:bodyPr/>
        <a:lstStyle/>
        <a:p>
          <a:endParaRPr lang="cs-CZ"/>
        </a:p>
      </dgm:t>
    </dgm:pt>
    <dgm:pt modelId="{D7BB0CE0-9E67-479F-AB87-3A6810ABFBCA}" type="pres">
      <dgm:prSet presAssocID="{40209763-52F8-467D-92D0-EE57FCE7D523}" presName="diamond" presStyleLbl="bgShp" presStyleIdx="0" presStyleCnt="1"/>
      <dgm:spPr/>
    </dgm:pt>
    <dgm:pt modelId="{1902680E-5D50-4EA1-8EB2-1B8B28AE5D58}" type="pres">
      <dgm:prSet presAssocID="{40209763-52F8-467D-92D0-EE57FCE7D523}" presName="quad1" presStyleLbl="node1" presStyleIdx="0" presStyleCnt="4" custLinFactNeighborX="-78271" custLinFactNeighborY="-4701">
        <dgm:presLayoutVars>
          <dgm:chMax val="0"/>
          <dgm:chPref val="0"/>
          <dgm:bulletEnabled val="1"/>
        </dgm:presLayoutVars>
      </dgm:prSet>
      <dgm:spPr/>
      <dgm:t>
        <a:bodyPr/>
        <a:lstStyle/>
        <a:p>
          <a:endParaRPr lang="cs-CZ"/>
        </a:p>
      </dgm:t>
    </dgm:pt>
    <dgm:pt modelId="{1AB85710-8CE0-452A-9522-A76413E28E82}" type="pres">
      <dgm:prSet presAssocID="{40209763-52F8-467D-92D0-EE57FCE7D523}" presName="quad2" presStyleLbl="node1" presStyleIdx="1" presStyleCnt="4" custScaleX="220118">
        <dgm:presLayoutVars>
          <dgm:chMax val="0"/>
          <dgm:chPref val="0"/>
          <dgm:bulletEnabled val="1"/>
        </dgm:presLayoutVars>
      </dgm:prSet>
      <dgm:spPr/>
      <dgm:t>
        <a:bodyPr/>
        <a:lstStyle/>
        <a:p>
          <a:endParaRPr lang="cs-CZ"/>
        </a:p>
      </dgm:t>
    </dgm:pt>
    <dgm:pt modelId="{5565B6E2-4D57-4A98-9D78-FD5D8F419B62}" type="pres">
      <dgm:prSet presAssocID="{40209763-52F8-467D-92D0-EE57FCE7D523}" presName="quad3" presStyleLbl="node1" presStyleIdx="2" presStyleCnt="4" custLinFactNeighborX="-60421" custLinFactNeighborY="-3123">
        <dgm:presLayoutVars>
          <dgm:chMax val="0"/>
          <dgm:chPref val="0"/>
          <dgm:bulletEnabled val="1"/>
        </dgm:presLayoutVars>
      </dgm:prSet>
      <dgm:spPr/>
      <dgm:t>
        <a:bodyPr/>
        <a:lstStyle/>
        <a:p>
          <a:endParaRPr lang="cs-CZ"/>
        </a:p>
      </dgm:t>
    </dgm:pt>
    <dgm:pt modelId="{F692D989-6E23-46AE-A271-F67F8FD9D2C9}" type="pres">
      <dgm:prSet presAssocID="{40209763-52F8-467D-92D0-EE57FCE7D523}" presName="quad4" presStyleLbl="node1" presStyleIdx="3" presStyleCnt="4" custScaleX="198672" custLinFactNeighborX="12347" custLinFactNeighborY="-3123">
        <dgm:presLayoutVars>
          <dgm:chMax val="0"/>
          <dgm:chPref val="0"/>
          <dgm:bulletEnabled val="1"/>
        </dgm:presLayoutVars>
      </dgm:prSet>
      <dgm:spPr/>
      <dgm:t>
        <a:bodyPr/>
        <a:lstStyle/>
        <a:p>
          <a:endParaRPr lang="cs-CZ"/>
        </a:p>
      </dgm:t>
    </dgm:pt>
  </dgm:ptLst>
  <dgm:cxnLst>
    <dgm:cxn modelId="{44798674-4729-4C90-8964-D5A3B4BB01F8}" type="presOf" srcId="{AA38B5E1-AECB-4878-9463-E04D8A9D31B3}" destId="{F692D989-6E23-46AE-A271-F67F8FD9D2C9}" srcOrd="0" destOrd="0" presId="urn:microsoft.com/office/officeart/2005/8/layout/matrix3"/>
    <dgm:cxn modelId="{B1808C1A-3DA2-40A3-8738-BF0666E0A8A5}" type="presOf" srcId="{40209763-52F8-467D-92D0-EE57FCE7D523}" destId="{C8532EBB-34A8-408C-BCCF-7007DF85B6B3}" srcOrd="0" destOrd="0" presId="urn:microsoft.com/office/officeart/2005/8/layout/matrix3"/>
    <dgm:cxn modelId="{EF8167E6-48E3-4845-8207-B964CF86B90F}" type="presOf" srcId="{A4D2771A-6EA0-41E2-92F2-F061280E7EFC}" destId="{5565B6E2-4D57-4A98-9D78-FD5D8F419B62}" srcOrd="0" destOrd="0" presId="urn:microsoft.com/office/officeart/2005/8/layout/matrix3"/>
    <dgm:cxn modelId="{91E36B3B-849A-4DF8-9074-C79F3D5B78D7}" srcId="{40209763-52F8-467D-92D0-EE57FCE7D523}" destId="{A4D2771A-6EA0-41E2-92F2-F061280E7EFC}" srcOrd="2" destOrd="0" parTransId="{F1759203-FDF7-4FB4-8C31-10325E4CAA91}" sibTransId="{76728D11-7C29-41F3-A8A0-946856D4ABE0}"/>
    <dgm:cxn modelId="{3E874E88-819F-4701-B06E-A1100FE3DC22}" srcId="{40209763-52F8-467D-92D0-EE57FCE7D523}" destId="{488E76F9-DFE2-4D3D-A523-B7B28D5B8CCC}" srcOrd="0" destOrd="0" parTransId="{060E2679-A0BA-4C35-BE19-7B995E4E267C}" sibTransId="{7AD1D015-3FEF-4416-B04E-18622426A862}"/>
    <dgm:cxn modelId="{78394717-7519-49DE-993C-94833D3885EF}" type="presOf" srcId="{DDFB9194-4BDA-46EE-99AC-4C332D04B41C}" destId="{1AB85710-8CE0-452A-9522-A76413E28E82}" srcOrd="0" destOrd="0" presId="urn:microsoft.com/office/officeart/2005/8/layout/matrix3"/>
    <dgm:cxn modelId="{E36134D7-182B-4A0E-BEFE-D9F6ECE4F75E}" type="presOf" srcId="{488E76F9-DFE2-4D3D-A523-B7B28D5B8CCC}" destId="{1902680E-5D50-4EA1-8EB2-1B8B28AE5D58}" srcOrd="0" destOrd="0" presId="urn:microsoft.com/office/officeart/2005/8/layout/matrix3"/>
    <dgm:cxn modelId="{51F2F134-002C-47B6-BED5-DA20902A479C}" srcId="{40209763-52F8-467D-92D0-EE57FCE7D523}" destId="{DDFB9194-4BDA-46EE-99AC-4C332D04B41C}" srcOrd="1" destOrd="0" parTransId="{B3D8E06B-9419-494C-A8B3-A662E05C41E9}" sibTransId="{3062DE65-F6BF-4856-9ADD-549013CE39A2}"/>
    <dgm:cxn modelId="{81693399-A303-4C1A-86EC-91121963002E}" srcId="{40209763-52F8-467D-92D0-EE57FCE7D523}" destId="{AA38B5E1-AECB-4878-9463-E04D8A9D31B3}" srcOrd="3" destOrd="0" parTransId="{6E28FE06-5D89-4005-B845-77339902B486}" sibTransId="{B602640B-6DA5-4D63-B1DA-0DB80841BD3C}"/>
    <dgm:cxn modelId="{9E2106B0-6660-492E-BA4E-CDCD60AB0169}" type="presParOf" srcId="{C8532EBB-34A8-408C-BCCF-7007DF85B6B3}" destId="{D7BB0CE0-9E67-479F-AB87-3A6810ABFBCA}" srcOrd="0" destOrd="0" presId="urn:microsoft.com/office/officeart/2005/8/layout/matrix3"/>
    <dgm:cxn modelId="{63FA3541-6EA7-4F4A-89C7-615C5B9DDC01}" type="presParOf" srcId="{C8532EBB-34A8-408C-BCCF-7007DF85B6B3}" destId="{1902680E-5D50-4EA1-8EB2-1B8B28AE5D58}" srcOrd="1" destOrd="0" presId="urn:microsoft.com/office/officeart/2005/8/layout/matrix3"/>
    <dgm:cxn modelId="{B231D35B-7BBB-46A1-ADC4-EAC8101E1FBB}" type="presParOf" srcId="{C8532EBB-34A8-408C-BCCF-7007DF85B6B3}" destId="{1AB85710-8CE0-452A-9522-A76413E28E82}" srcOrd="2" destOrd="0" presId="urn:microsoft.com/office/officeart/2005/8/layout/matrix3"/>
    <dgm:cxn modelId="{D69B4F27-9020-41D5-B2A7-8E32AD705956}" type="presParOf" srcId="{C8532EBB-34A8-408C-BCCF-7007DF85B6B3}" destId="{5565B6E2-4D57-4A98-9D78-FD5D8F419B62}" srcOrd="3" destOrd="0" presId="urn:microsoft.com/office/officeart/2005/8/layout/matrix3"/>
    <dgm:cxn modelId="{DF90610C-A0A1-4263-8F93-E33120C603FF}" type="presParOf" srcId="{C8532EBB-34A8-408C-BCCF-7007DF85B6B3}" destId="{F692D989-6E23-46AE-A271-F67F8FD9D2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0F66D9-70E4-42E8-B0E9-18F77987C3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305000D9-E668-4862-9E43-9E49791EB5B1}">
      <dgm:prSet/>
      <dgm:spPr>
        <a:solidFill>
          <a:srgbClr val="FFC000"/>
        </a:solidFill>
      </dgm:spPr>
      <dgm:t>
        <a:bodyPr/>
        <a:lstStyle/>
        <a:p>
          <a:pPr algn="just" rtl="0"/>
          <a:r>
            <a:rPr lang="cs-CZ" b="1">
              <a:solidFill>
                <a:schemeClr val="tx1"/>
              </a:solidFill>
            </a:rPr>
            <a:t>Útok po přesunu z hloubky. </a:t>
          </a:r>
          <a:r>
            <a:rPr lang="cs-CZ">
              <a:solidFill>
                <a:schemeClr val="tx1"/>
              </a:solidFill>
            </a:rPr>
            <a:t>Útok na bránícího se nepřítele po přesunu z hloubky se provádí obvykle z </a:t>
          </a:r>
          <a:r>
            <a:rPr lang="cs-CZ" b="1">
              <a:solidFill>
                <a:srgbClr val="FF0000"/>
              </a:solidFill>
            </a:rPr>
            <a:t>výchozího prostoru </a:t>
          </a:r>
          <a:r>
            <a:rPr lang="cs-CZ">
              <a:solidFill>
                <a:schemeClr val="tx1"/>
              </a:solidFill>
            </a:rPr>
            <a:t>(</a:t>
          </a:r>
          <a:r>
            <a:rPr lang="cs-CZ" err="1">
              <a:solidFill>
                <a:schemeClr val="tx1"/>
              </a:solidFill>
            </a:rPr>
            <a:t>Assembly</a:t>
          </a:r>
          <a:r>
            <a:rPr lang="cs-CZ">
              <a:solidFill>
                <a:schemeClr val="tx1"/>
              </a:solidFill>
            </a:rPr>
            <a:t> Area), ležícího (je-li to možno) </a:t>
          </a:r>
          <a:r>
            <a:rPr lang="cs-CZ" b="1">
              <a:solidFill>
                <a:srgbClr val="FF0000"/>
              </a:solidFill>
            </a:rPr>
            <a:t>mimo dostřel většiny hlavňového dělostřelectva nepřítele a mimo směr hlavního úsilí v nastávající operaci.</a:t>
          </a:r>
        </a:p>
      </dgm:t>
    </dgm:pt>
    <dgm:pt modelId="{F08A3BD1-0EEA-4A6F-B557-127D1ABB30CA}" type="parTrans" cxnId="{0D109B36-6ED9-4797-A65D-7959C784D03C}">
      <dgm:prSet/>
      <dgm:spPr/>
      <dgm:t>
        <a:bodyPr/>
        <a:lstStyle/>
        <a:p>
          <a:endParaRPr lang="cs-CZ"/>
        </a:p>
      </dgm:t>
    </dgm:pt>
    <dgm:pt modelId="{0D91829B-96A4-44E3-AF8D-0082F393B0F1}" type="sibTrans" cxnId="{0D109B36-6ED9-4797-A65D-7959C784D03C}">
      <dgm:prSet/>
      <dgm:spPr/>
      <dgm:t>
        <a:bodyPr/>
        <a:lstStyle/>
        <a:p>
          <a:endParaRPr lang="cs-CZ"/>
        </a:p>
      </dgm:t>
    </dgm:pt>
    <dgm:pt modelId="{107758C9-6D12-4309-8370-C3F244222960}" type="pres">
      <dgm:prSet presAssocID="{810F66D9-70E4-42E8-B0E9-18F77987C33F}" presName="linear" presStyleCnt="0">
        <dgm:presLayoutVars>
          <dgm:animLvl val="lvl"/>
          <dgm:resizeHandles val="exact"/>
        </dgm:presLayoutVars>
      </dgm:prSet>
      <dgm:spPr/>
      <dgm:t>
        <a:bodyPr/>
        <a:lstStyle/>
        <a:p>
          <a:endParaRPr lang="cs-CZ"/>
        </a:p>
      </dgm:t>
    </dgm:pt>
    <dgm:pt modelId="{F21A5F35-BFF4-4828-BFAD-510253C3D524}" type="pres">
      <dgm:prSet presAssocID="{305000D9-E668-4862-9E43-9E49791EB5B1}" presName="parentText" presStyleLbl="node1" presStyleIdx="0" presStyleCnt="1" custLinFactY="-77" custLinFactNeighborX="-875" custLinFactNeighborY="-100000">
        <dgm:presLayoutVars>
          <dgm:chMax val="0"/>
          <dgm:bulletEnabled val="1"/>
        </dgm:presLayoutVars>
      </dgm:prSet>
      <dgm:spPr/>
      <dgm:t>
        <a:bodyPr/>
        <a:lstStyle/>
        <a:p>
          <a:endParaRPr lang="cs-CZ"/>
        </a:p>
      </dgm:t>
    </dgm:pt>
  </dgm:ptLst>
  <dgm:cxnLst>
    <dgm:cxn modelId="{F8633064-5CB6-4CE1-AEBB-A7DE3A6F4C68}" type="presOf" srcId="{305000D9-E668-4862-9E43-9E49791EB5B1}" destId="{F21A5F35-BFF4-4828-BFAD-510253C3D524}" srcOrd="0" destOrd="0" presId="urn:microsoft.com/office/officeart/2005/8/layout/vList2"/>
    <dgm:cxn modelId="{0D109B36-6ED9-4797-A65D-7959C784D03C}" srcId="{810F66D9-70E4-42E8-B0E9-18F77987C33F}" destId="{305000D9-E668-4862-9E43-9E49791EB5B1}" srcOrd="0" destOrd="0" parTransId="{F08A3BD1-0EEA-4A6F-B557-127D1ABB30CA}" sibTransId="{0D91829B-96A4-44E3-AF8D-0082F393B0F1}"/>
    <dgm:cxn modelId="{E1F0E636-94D0-4DA6-872C-A177DD81BFC2}" type="presOf" srcId="{810F66D9-70E4-42E8-B0E9-18F77987C33F}" destId="{107758C9-6D12-4309-8370-C3F244222960}" srcOrd="0" destOrd="0" presId="urn:microsoft.com/office/officeart/2005/8/layout/vList2"/>
    <dgm:cxn modelId="{082C02D3-CC51-4A08-AA0B-5BB4A425544C}" type="presParOf" srcId="{107758C9-6D12-4309-8370-C3F244222960}" destId="{F21A5F35-BFF4-4828-BFAD-510253C3D52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516C74-8455-4F17-A793-690C2B2185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486B4695-84D8-416D-907F-2DD65E969067}">
      <dgm:prSet/>
      <dgm:spPr>
        <a:solidFill>
          <a:schemeClr val="accent2">
            <a:lumMod val="60000"/>
            <a:lumOff val="40000"/>
          </a:schemeClr>
        </a:solidFill>
      </dgm:spPr>
      <dgm:t>
        <a:bodyPr/>
        <a:lstStyle/>
        <a:p>
          <a:pPr rtl="0"/>
          <a:r>
            <a:rPr lang="cs-CZ" b="1" i="0" baseline="0">
              <a:solidFill>
                <a:schemeClr val="tx1"/>
              </a:solidFill>
            </a:rPr>
            <a:t>K zajištění organizovaného přesunu, rozvinování do bojové sestavy a současné zteče útočících vojsk se určují </a:t>
          </a:r>
          <a:endParaRPr lang="cs-CZ" b="1">
            <a:solidFill>
              <a:schemeClr val="tx1"/>
            </a:solidFill>
          </a:endParaRPr>
        </a:p>
      </dgm:t>
    </dgm:pt>
    <dgm:pt modelId="{1B101545-AEC2-4F0B-BDFD-47CCB9C2B93D}" type="parTrans" cxnId="{CA5D3B20-D578-4AB3-AE63-6D46FDFEF6E4}">
      <dgm:prSet/>
      <dgm:spPr/>
      <dgm:t>
        <a:bodyPr/>
        <a:lstStyle/>
        <a:p>
          <a:endParaRPr lang="cs-CZ"/>
        </a:p>
      </dgm:t>
    </dgm:pt>
    <dgm:pt modelId="{EE09387E-8432-4EA3-BF0D-3723A27FEDF4}" type="sibTrans" cxnId="{CA5D3B20-D578-4AB3-AE63-6D46FDFEF6E4}">
      <dgm:prSet/>
      <dgm:spPr/>
      <dgm:t>
        <a:bodyPr/>
        <a:lstStyle/>
        <a:p>
          <a:endParaRPr lang="cs-CZ"/>
        </a:p>
      </dgm:t>
    </dgm:pt>
    <dgm:pt modelId="{543B739F-3577-400E-9512-D0EFA5B93AAA}">
      <dgm:prSet/>
      <dgm:spPr/>
      <dgm:t>
        <a:bodyPr/>
        <a:lstStyle/>
        <a:p>
          <a:pPr rtl="0"/>
          <a:r>
            <a:rPr lang="cs-CZ" b="1" i="0" baseline="0"/>
            <a:t>výchozí čára </a:t>
          </a:r>
          <a:r>
            <a:rPr lang="cs-CZ" b="0" i="0" baseline="0"/>
            <a:t>(Line </a:t>
          </a:r>
          <a:r>
            <a:rPr lang="cs-CZ" b="0" i="0" baseline="0" err="1"/>
            <a:t>of</a:t>
          </a:r>
          <a:r>
            <a:rPr lang="cs-CZ" b="0" i="0" baseline="0"/>
            <a:t> </a:t>
          </a:r>
          <a:r>
            <a:rPr lang="en-US" b="0" i="0" baseline="0"/>
            <a:t>Departure)</a:t>
          </a:r>
          <a:r>
            <a:rPr lang="en-US" b="1" i="0" baseline="0"/>
            <a:t>, </a:t>
          </a:r>
          <a:endParaRPr lang="cs-CZ" b="1" i="0" baseline="0"/>
        </a:p>
      </dgm:t>
    </dgm:pt>
    <dgm:pt modelId="{1FB2DCCC-F3B8-4407-8A45-B2B6D494299B}" type="parTrans" cxnId="{B66DBCD2-A6EC-4B3E-B4BC-8039E1AEC597}">
      <dgm:prSet/>
      <dgm:spPr/>
      <dgm:t>
        <a:bodyPr/>
        <a:lstStyle/>
        <a:p>
          <a:endParaRPr lang="cs-CZ"/>
        </a:p>
      </dgm:t>
    </dgm:pt>
    <dgm:pt modelId="{434F4C96-3A85-4EA3-BB88-C1C8202ABAE3}" type="sibTrans" cxnId="{B66DBCD2-A6EC-4B3E-B4BC-8039E1AEC597}">
      <dgm:prSet/>
      <dgm:spPr/>
      <dgm:t>
        <a:bodyPr/>
        <a:lstStyle/>
        <a:p>
          <a:endParaRPr lang="cs-CZ"/>
        </a:p>
      </dgm:t>
    </dgm:pt>
    <dgm:pt modelId="{9CB80DCF-B8D6-42DF-A0F1-DBA4B3365570}">
      <dgm:prSet/>
      <dgm:spPr/>
      <dgm:t>
        <a:bodyPr/>
        <a:lstStyle/>
        <a:p>
          <a:pPr rtl="0"/>
          <a:r>
            <a:rPr lang="en-US" b="1" i="0" baseline="0" err="1"/>
            <a:t>čáry</a:t>
          </a:r>
          <a:r>
            <a:rPr lang="en-US" b="1" i="0" baseline="0"/>
            <a:t> </a:t>
          </a:r>
          <a:r>
            <a:rPr lang="en-US" b="1" i="0" baseline="0" err="1"/>
            <a:t>rozvinování</a:t>
          </a:r>
          <a:r>
            <a:rPr lang="en-US" b="1" i="0" baseline="0"/>
            <a:t> </a:t>
          </a:r>
          <a:r>
            <a:rPr lang="en-US" b="0" i="0" baseline="0"/>
            <a:t>(Line of Deployment)</a:t>
          </a:r>
          <a:r>
            <a:rPr lang="cs-CZ" b="0" i="0" baseline="0"/>
            <a:t> </a:t>
          </a:r>
          <a:r>
            <a:rPr lang="en-US" b="0" i="0" baseline="0"/>
            <a:t>a </a:t>
          </a:r>
          <a:endParaRPr lang="cs-CZ" b="0" i="0" baseline="0"/>
        </a:p>
      </dgm:t>
    </dgm:pt>
    <dgm:pt modelId="{8F9CE830-6D09-43CF-9F06-B8E5074B50B7}" type="parTrans" cxnId="{A830267C-4C07-411E-B778-2225FBE956E0}">
      <dgm:prSet/>
      <dgm:spPr/>
      <dgm:t>
        <a:bodyPr/>
        <a:lstStyle/>
        <a:p>
          <a:endParaRPr lang="cs-CZ"/>
        </a:p>
      </dgm:t>
    </dgm:pt>
    <dgm:pt modelId="{E47CC564-73C2-4EB5-A0C9-0F8364108B7D}" type="sibTrans" cxnId="{A830267C-4C07-411E-B778-2225FBE956E0}">
      <dgm:prSet/>
      <dgm:spPr/>
      <dgm:t>
        <a:bodyPr/>
        <a:lstStyle/>
        <a:p>
          <a:endParaRPr lang="cs-CZ"/>
        </a:p>
      </dgm:t>
    </dgm:pt>
    <dgm:pt modelId="{928FB448-B80E-450C-916E-C68EFE6E470D}">
      <dgm:prSet/>
      <dgm:spPr/>
      <dgm:t>
        <a:bodyPr/>
        <a:lstStyle/>
        <a:p>
          <a:pPr rtl="0"/>
          <a:r>
            <a:rPr lang="en-US" b="1" i="0" baseline="0" err="1"/>
            <a:t>čára</a:t>
          </a:r>
          <a:r>
            <a:rPr lang="en-US" b="1" i="0" baseline="0"/>
            <a:t> </a:t>
          </a:r>
          <a:r>
            <a:rPr lang="en-US" b="1" i="0" baseline="0" err="1"/>
            <a:t>zteče</a:t>
          </a:r>
          <a:r>
            <a:rPr lang="en-US" b="1" i="0" baseline="0"/>
            <a:t> </a:t>
          </a:r>
          <a:r>
            <a:rPr lang="en-US" b="0" i="0" baseline="0"/>
            <a:t>(Line</a:t>
          </a:r>
          <a:r>
            <a:rPr lang="cs-CZ" b="0" i="0" baseline="0"/>
            <a:t> </a:t>
          </a:r>
          <a:r>
            <a:rPr lang="cs-CZ" b="0" i="0" baseline="0" err="1"/>
            <a:t>of</a:t>
          </a:r>
          <a:r>
            <a:rPr lang="cs-CZ" b="0" i="0" baseline="0"/>
            <a:t> </a:t>
          </a:r>
          <a:r>
            <a:rPr lang="cs-CZ" b="0" i="0" baseline="0" err="1"/>
            <a:t>Attack</a:t>
          </a:r>
          <a:r>
            <a:rPr lang="cs-CZ" b="0" i="0" baseline="0"/>
            <a:t>). </a:t>
          </a:r>
          <a:endParaRPr lang="cs-CZ"/>
        </a:p>
      </dgm:t>
    </dgm:pt>
    <dgm:pt modelId="{5472D375-CF5B-472A-A5BF-B83C14E30C22}" type="parTrans" cxnId="{67360726-2DC4-4D83-8584-CB872D42FAB7}">
      <dgm:prSet/>
      <dgm:spPr/>
      <dgm:t>
        <a:bodyPr/>
        <a:lstStyle/>
        <a:p>
          <a:endParaRPr lang="cs-CZ"/>
        </a:p>
      </dgm:t>
    </dgm:pt>
    <dgm:pt modelId="{783C19FA-EEE9-43C1-A861-53048920FB57}" type="sibTrans" cxnId="{67360726-2DC4-4D83-8584-CB872D42FAB7}">
      <dgm:prSet/>
      <dgm:spPr/>
      <dgm:t>
        <a:bodyPr/>
        <a:lstStyle/>
        <a:p>
          <a:endParaRPr lang="cs-CZ"/>
        </a:p>
      </dgm:t>
    </dgm:pt>
    <dgm:pt modelId="{D09E42E9-A80B-4AA0-983B-2AB261317520}" type="pres">
      <dgm:prSet presAssocID="{A3516C74-8455-4F17-A793-690C2B218526}" presName="Name0" presStyleCnt="0">
        <dgm:presLayoutVars>
          <dgm:dir/>
          <dgm:animLvl val="lvl"/>
          <dgm:resizeHandles val="exact"/>
        </dgm:presLayoutVars>
      </dgm:prSet>
      <dgm:spPr/>
      <dgm:t>
        <a:bodyPr/>
        <a:lstStyle/>
        <a:p>
          <a:endParaRPr lang="cs-CZ"/>
        </a:p>
      </dgm:t>
    </dgm:pt>
    <dgm:pt modelId="{A8121030-B13D-491A-88E9-E41606203B6C}" type="pres">
      <dgm:prSet presAssocID="{486B4695-84D8-416D-907F-2DD65E969067}" presName="linNode" presStyleCnt="0"/>
      <dgm:spPr/>
    </dgm:pt>
    <dgm:pt modelId="{DA9CFF45-15CF-464E-82E0-7CA082FA7510}" type="pres">
      <dgm:prSet presAssocID="{486B4695-84D8-416D-907F-2DD65E969067}" presName="parentText" presStyleLbl="node1" presStyleIdx="0" presStyleCnt="1" custLinFactNeighborY="-27273">
        <dgm:presLayoutVars>
          <dgm:chMax val="1"/>
          <dgm:bulletEnabled val="1"/>
        </dgm:presLayoutVars>
      </dgm:prSet>
      <dgm:spPr/>
      <dgm:t>
        <a:bodyPr/>
        <a:lstStyle/>
        <a:p>
          <a:endParaRPr lang="cs-CZ"/>
        </a:p>
      </dgm:t>
    </dgm:pt>
    <dgm:pt modelId="{E76DE1DA-33A2-4532-8F17-30D40AC11A6A}" type="pres">
      <dgm:prSet presAssocID="{486B4695-84D8-416D-907F-2DD65E969067}" presName="descendantText" presStyleLbl="alignAccFollowNode1" presStyleIdx="0" presStyleCnt="1">
        <dgm:presLayoutVars>
          <dgm:bulletEnabled val="1"/>
        </dgm:presLayoutVars>
      </dgm:prSet>
      <dgm:spPr/>
      <dgm:t>
        <a:bodyPr/>
        <a:lstStyle/>
        <a:p>
          <a:endParaRPr lang="cs-CZ"/>
        </a:p>
      </dgm:t>
    </dgm:pt>
  </dgm:ptLst>
  <dgm:cxnLst>
    <dgm:cxn modelId="{C3396242-FE53-4A98-AC63-6053BCB5C391}" type="presOf" srcId="{928FB448-B80E-450C-916E-C68EFE6E470D}" destId="{E76DE1DA-33A2-4532-8F17-30D40AC11A6A}" srcOrd="0" destOrd="2" presId="urn:microsoft.com/office/officeart/2005/8/layout/vList5"/>
    <dgm:cxn modelId="{CA5D3B20-D578-4AB3-AE63-6D46FDFEF6E4}" srcId="{A3516C74-8455-4F17-A793-690C2B218526}" destId="{486B4695-84D8-416D-907F-2DD65E969067}" srcOrd="0" destOrd="0" parTransId="{1B101545-AEC2-4F0B-BDFD-47CCB9C2B93D}" sibTransId="{EE09387E-8432-4EA3-BF0D-3723A27FEDF4}"/>
    <dgm:cxn modelId="{A7D66A8F-0F6C-4C8E-B955-183D3D03B495}" type="presOf" srcId="{543B739F-3577-400E-9512-D0EFA5B93AAA}" destId="{E76DE1DA-33A2-4532-8F17-30D40AC11A6A}" srcOrd="0" destOrd="0" presId="urn:microsoft.com/office/officeart/2005/8/layout/vList5"/>
    <dgm:cxn modelId="{A830267C-4C07-411E-B778-2225FBE956E0}" srcId="{486B4695-84D8-416D-907F-2DD65E969067}" destId="{9CB80DCF-B8D6-42DF-A0F1-DBA4B3365570}" srcOrd="1" destOrd="0" parTransId="{8F9CE830-6D09-43CF-9F06-B8E5074B50B7}" sibTransId="{E47CC564-73C2-4EB5-A0C9-0F8364108B7D}"/>
    <dgm:cxn modelId="{B66DBCD2-A6EC-4B3E-B4BC-8039E1AEC597}" srcId="{486B4695-84D8-416D-907F-2DD65E969067}" destId="{543B739F-3577-400E-9512-D0EFA5B93AAA}" srcOrd="0" destOrd="0" parTransId="{1FB2DCCC-F3B8-4407-8A45-B2B6D494299B}" sibTransId="{434F4C96-3A85-4EA3-BB88-C1C8202ABAE3}"/>
    <dgm:cxn modelId="{67360726-2DC4-4D83-8584-CB872D42FAB7}" srcId="{486B4695-84D8-416D-907F-2DD65E969067}" destId="{928FB448-B80E-450C-916E-C68EFE6E470D}" srcOrd="2" destOrd="0" parTransId="{5472D375-CF5B-472A-A5BF-B83C14E30C22}" sibTransId="{783C19FA-EEE9-43C1-A861-53048920FB57}"/>
    <dgm:cxn modelId="{E5930F85-172E-4598-8708-3C19587CAB22}" type="presOf" srcId="{486B4695-84D8-416D-907F-2DD65E969067}" destId="{DA9CFF45-15CF-464E-82E0-7CA082FA7510}" srcOrd="0" destOrd="0" presId="urn:microsoft.com/office/officeart/2005/8/layout/vList5"/>
    <dgm:cxn modelId="{7C0ADE83-1879-45DF-83A6-3C61A6B8EF90}" type="presOf" srcId="{9CB80DCF-B8D6-42DF-A0F1-DBA4B3365570}" destId="{E76DE1DA-33A2-4532-8F17-30D40AC11A6A}" srcOrd="0" destOrd="1" presId="urn:microsoft.com/office/officeart/2005/8/layout/vList5"/>
    <dgm:cxn modelId="{DD44BB86-DC32-48C5-9689-102CA77CECBE}" type="presOf" srcId="{A3516C74-8455-4F17-A793-690C2B218526}" destId="{D09E42E9-A80B-4AA0-983B-2AB261317520}" srcOrd="0" destOrd="0" presId="urn:microsoft.com/office/officeart/2005/8/layout/vList5"/>
    <dgm:cxn modelId="{2C7F7F0F-D5A1-42C5-92A3-931C68ED5C9E}" type="presParOf" srcId="{D09E42E9-A80B-4AA0-983B-2AB261317520}" destId="{A8121030-B13D-491A-88E9-E41606203B6C}" srcOrd="0" destOrd="0" presId="urn:microsoft.com/office/officeart/2005/8/layout/vList5"/>
    <dgm:cxn modelId="{A18BA5E9-6175-477D-AE30-0542F32376CA}" type="presParOf" srcId="{A8121030-B13D-491A-88E9-E41606203B6C}" destId="{DA9CFF45-15CF-464E-82E0-7CA082FA7510}" srcOrd="0" destOrd="0" presId="urn:microsoft.com/office/officeart/2005/8/layout/vList5"/>
    <dgm:cxn modelId="{120254E1-C4F3-4C1B-A5B7-BC6EED50D617}" type="presParOf" srcId="{A8121030-B13D-491A-88E9-E41606203B6C}" destId="{E76DE1DA-33A2-4532-8F17-30D40AC11A6A}"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327A1E-76EB-4D2F-AF5E-B63F6ABBF91B}"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cs-CZ"/>
        </a:p>
      </dgm:t>
    </dgm:pt>
    <dgm:pt modelId="{C9A992B5-A9C8-43FA-B630-DCCC41B7EDC4}">
      <dgm:prSet custT="1"/>
      <dgm:spPr>
        <a:solidFill>
          <a:schemeClr val="bg1"/>
        </a:solidFill>
      </dgm:spPr>
      <dgm:t>
        <a:bodyPr/>
        <a:lstStyle/>
        <a:p>
          <a:pPr rtl="0"/>
          <a:r>
            <a:rPr lang="cs-CZ" sz="1400" b="1">
              <a:solidFill>
                <a:schemeClr val="tx1"/>
              </a:solidFill>
            </a:rPr>
            <a:t>Čára rozvinování do rotních proudů</a:t>
          </a:r>
          <a:r>
            <a:rPr lang="cs-CZ" sz="1400">
              <a:solidFill>
                <a:schemeClr val="tx1"/>
              </a:solidFill>
            </a:rPr>
            <a:t> - mimo dosah </a:t>
          </a:r>
          <a:r>
            <a:rPr lang="cs-CZ" sz="1400" b="1">
              <a:solidFill>
                <a:schemeClr val="tx1"/>
              </a:solidFill>
            </a:rPr>
            <a:t>přímé palby děl, tanků a protitankových řízených střel nepřítele,</a:t>
          </a:r>
          <a:r>
            <a:rPr lang="cs-CZ" sz="1400">
              <a:solidFill>
                <a:schemeClr val="tx1"/>
              </a:solidFill>
            </a:rPr>
            <a:t> zpravidla ve vzdálenosti </a:t>
          </a:r>
          <a:r>
            <a:rPr lang="cs-CZ" sz="1400" b="1">
              <a:solidFill>
                <a:schemeClr val="tx1"/>
              </a:solidFill>
            </a:rPr>
            <a:t>4 – 6 km</a:t>
          </a:r>
          <a:r>
            <a:rPr lang="cs-CZ" sz="1400">
              <a:solidFill>
                <a:schemeClr val="tx1"/>
              </a:solidFill>
            </a:rPr>
            <a:t> od předního okraje obrany nepřítele. </a:t>
          </a:r>
        </a:p>
      </dgm:t>
    </dgm:pt>
    <dgm:pt modelId="{575527CA-4A85-4AF2-A56E-B3D1B900A72E}" type="parTrans" cxnId="{99231F4D-AD57-462B-985A-DC52CEF7ED38}">
      <dgm:prSet/>
      <dgm:spPr/>
      <dgm:t>
        <a:bodyPr/>
        <a:lstStyle/>
        <a:p>
          <a:endParaRPr lang="cs-CZ"/>
        </a:p>
      </dgm:t>
    </dgm:pt>
    <dgm:pt modelId="{FEE8927B-3B6C-43EF-807D-F8EE812093FF}" type="sibTrans" cxnId="{99231F4D-AD57-462B-985A-DC52CEF7ED38}">
      <dgm:prSet/>
      <dgm:spPr/>
      <dgm:t>
        <a:bodyPr/>
        <a:lstStyle/>
        <a:p>
          <a:endParaRPr lang="cs-CZ"/>
        </a:p>
      </dgm:t>
    </dgm:pt>
    <dgm:pt modelId="{F4B36278-6D3B-4679-9E5F-777AE65E5AFD}">
      <dgm:prSet custT="1"/>
      <dgm:spPr>
        <a:solidFill>
          <a:schemeClr val="bg1"/>
        </a:solidFill>
      </dgm:spPr>
      <dgm:t>
        <a:bodyPr/>
        <a:lstStyle/>
        <a:p>
          <a:pPr rtl="0">
            <a:lnSpc>
              <a:spcPct val="100000"/>
            </a:lnSpc>
            <a:spcAft>
              <a:spcPts val="0"/>
            </a:spcAft>
          </a:pPr>
          <a:r>
            <a:rPr lang="cs-CZ" sz="1600" b="1">
              <a:solidFill>
                <a:schemeClr val="tx1"/>
              </a:solidFill>
            </a:rPr>
            <a:t>Čára rozvinování do četových proudů</a:t>
          </a:r>
          <a:r>
            <a:rPr lang="cs-CZ" sz="1600">
              <a:solidFill>
                <a:schemeClr val="tx1"/>
              </a:solidFill>
            </a:rPr>
            <a:t> se určuje podle možností za terénní vlnou, zpravidla ve vzdálenosti </a:t>
          </a:r>
        </a:p>
        <a:p>
          <a:pPr rtl="0">
            <a:lnSpc>
              <a:spcPct val="100000"/>
            </a:lnSpc>
            <a:spcAft>
              <a:spcPts val="0"/>
            </a:spcAft>
          </a:pPr>
          <a:r>
            <a:rPr lang="cs-CZ" sz="1600" b="1">
              <a:solidFill>
                <a:schemeClr val="tx1"/>
              </a:solidFill>
            </a:rPr>
            <a:t>do 2 – 3 km</a:t>
          </a:r>
          <a:r>
            <a:rPr lang="cs-CZ" sz="1600">
              <a:solidFill>
                <a:schemeClr val="tx1"/>
              </a:solidFill>
            </a:rPr>
            <a:t> od předního okraje obrany nepřítele.</a:t>
          </a:r>
        </a:p>
      </dgm:t>
    </dgm:pt>
    <dgm:pt modelId="{83DEDD06-E76D-4E74-9B9B-78FA25478BBE}" type="parTrans" cxnId="{DF9236C9-65DC-4991-AB8E-0CBBD01CD732}">
      <dgm:prSet/>
      <dgm:spPr/>
      <dgm:t>
        <a:bodyPr/>
        <a:lstStyle/>
        <a:p>
          <a:endParaRPr lang="cs-CZ"/>
        </a:p>
      </dgm:t>
    </dgm:pt>
    <dgm:pt modelId="{660953B3-05B7-4EDA-865D-98D44243E080}" type="sibTrans" cxnId="{DF9236C9-65DC-4991-AB8E-0CBBD01CD732}">
      <dgm:prSet/>
      <dgm:spPr/>
      <dgm:t>
        <a:bodyPr/>
        <a:lstStyle/>
        <a:p>
          <a:endParaRPr lang="cs-CZ"/>
        </a:p>
      </dgm:t>
    </dgm:pt>
    <dgm:pt modelId="{2AC5B04D-B4FF-49C7-B99B-946DCD2C7D7E}">
      <dgm:prSet custT="1"/>
      <dgm:spPr>
        <a:solidFill>
          <a:schemeClr val="bg1"/>
        </a:solidFill>
      </dgm:spPr>
      <dgm:t>
        <a:bodyPr anchor="t" anchorCtr="0"/>
        <a:lstStyle/>
        <a:p>
          <a:pPr algn="just" rtl="0"/>
          <a:r>
            <a:rPr lang="cs-CZ" sz="1600" b="1">
              <a:solidFill>
                <a:schemeClr val="tx1"/>
              </a:solidFill>
            </a:rPr>
            <a:t>Čára zteče</a:t>
          </a:r>
          <a:r>
            <a:rPr lang="cs-CZ" sz="1600">
              <a:solidFill>
                <a:schemeClr val="tx1"/>
              </a:solidFill>
            </a:rPr>
            <a:t> je přesně vymezenou (definovanou) čáru, z níž útočící jednotky (útvary) </a:t>
          </a:r>
          <a:r>
            <a:rPr lang="cs-CZ" sz="1600" b="1">
              <a:solidFill>
                <a:schemeClr val="tx1"/>
              </a:solidFill>
            </a:rPr>
            <a:t>ve stanovený čas a v určené bojové (popř. i předbojové) sestavě zahajují boj o přední okraj obrany nepřítele</a:t>
          </a:r>
          <a:r>
            <a:rPr lang="cs-CZ" sz="1600">
              <a:solidFill>
                <a:schemeClr val="tx1"/>
              </a:solidFill>
            </a:rPr>
            <a:t>. Může se proto určovat zpravidla ve vzdálenosti </a:t>
          </a:r>
          <a:r>
            <a:rPr lang="cs-CZ" sz="1600" b="1">
              <a:solidFill>
                <a:schemeClr val="tx1"/>
              </a:solidFill>
            </a:rPr>
            <a:t>do 600 m</a:t>
          </a:r>
          <a:r>
            <a:rPr lang="cs-CZ" sz="1600">
              <a:solidFill>
                <a:schemeClr val="tx1"/>
              </a:solidFill>
            </a:rPr>
            <a:t>, případně i ve větší, od předního </a:t>
          </a:r>
          <a:r>
            <a:rPr lang="cs-CZ" sz="1400">
              <a:solidFill>
                <a:schemeClr val="tx1"/>
              </a:solidFill>
            </a:rPr>
            <a:t>okraje obrany nepřítele.</a:t>
          </a:r>
        </a:p>
      </dgm:t>
    </dgm:pt>
    <dgm:pt modelId="{31D5867B-28D4-44A3-A9E4-A1FFCEEC5015}" type="parTrans" cxnId="{B267CF00-4615-49EF-81BF-D572BC9A5BD9}">
      <dgm:prSet/>
      <dgm:spPr/>
      <dgm:t>
        <a:bodyPr/>
        <a:lstStyle/>
        <a:p>
          <a:endParaRPr lang="cs-CZ"/>
        </a:p>
      </dgm:t>
    </dgm:pt>
    <dgm:pt modelId="{19F224E5-22EE-4155-BF76-6BA2D269BFE7}" type="sibTrans" cxnId="{B267CF00-4615-49EF-81BF-D572BC9A5BD9}">
      <dgm:prSet/>
      <dgm:spPr/>
      <dgm:t>
        <a:bodyPr/>
        <a:lstStyle/>
        <a:p>
          <a:endParaRPr lang="cs-CZ"/>
        </a:p>
      </dgm:t>
    </dgm:pt>
    <dgm:pt modelId="{9E2DD145-4276-4B57-9513-DF64316D4124}" type="pres">
      <dgm:prSet presAssocID="{C4327A1E-76EB-4D2F-AF5E-B63F6ABBF91B}" presName="linearFlow" presStyleCnt="0">
        <dgm:presLayoutVars>
          <dgm:dir/>
          <dgm:resizeHandles val="exact"/>
        </dgm:presLayoutVars>
      </dgm:prSet>
      <dgm:spPr/>
      <dgm:t>
        <a:bodyPr/>
        <a:lstStyle/>
        <a:p>
          <a:endParaRPr lang="cs-CZ"/>
        </a:p>
      </dgm:t>
    </dgm:pt>
    <dgm:pt modelId="{CE47775E-FC27-4710-ABCA-D6C4252017F3}" type="pres">
      <dgm:prSet presAssocID="{C9A992B5-A9C8-43FA-B630-DCCC41B7EDC4}" presName="composite" presStyleCnt="0"/>
      <dgm:spPr/>
    </dgm:pt>
    <dgm:pt modelId="{3A02CC99-76E4-46D6-AA1E-B272E8F5833F}" type="pres">
      <dgm:prSet presAssocID="{C9A992B5-A9C8-43FA-B630-DCCC41B7EDC4}" presName="imgShp" presStyleLbl="fgImgPlace1" presStyleIdx="0" presStyleCnt="3" custLinFactX="-22660" custLinFactY="100000" custLinFactNeighborX="-100000" custLinFactNeighborY="143588"/>
      <dgm:spPr>
        <a:noFill/>
      </dgm:spPr>
    </dgm:pt>
    <dgm:pt modelId="{499B36EF-8F0C-4113-A2FD-09CF326BCE81}" type="pres">
      <dgm:prSet presAssocID="{C9A992B5-A9C8-43FA-B630-DCCC41B7EDC4}" presName="txShp" presStyleLbl="node1" presStyleIdx="0" presStyleCnt="3" custScaleX="123401">
        <dgm:presLayoutVars>
          <dgm:bulletEnabled val="1"/>
        </dgm:presLayoutVars>
      </dgm:prSet>
      <dgm:spPr/>
      <dgm:t>
        <a:bodyPr/>
        <a:lstStyle/>
        <a:p>
          <a:endParaRPr lang="cs-CZ"/>
        </a:p>
      </dgm:t>
    </dgm:pt>
    <dgm:pt modelId="{1FA3793E-CB2A-4664-B7D7-7135955EB91E}" type="pres">
      <dgm:prSet presAssocID="{FEE8927B-3B6C-43EF-807D-F8EE812093FF}" presName="spacing" presStyleCnt="0"/>
      <dgm:spPr/>
    </dgm:pt>
    <dgm:pt modelId="{1D62BD3D-DCD6-4E53-B69E-1CE2D2FDB240}" type="pres">
      <dgm:prSet presAssocID="{F4B36278-6D3B-4679-9E5F-777AE65E5AFD}" presName="composite" presStyleCnt="0"/>
      <dgm:spPr/>
    </dgm:pt>
    <dgm:pt modelId="{57D9DA29-BEBF-44F4-9BC7-D241A21CC08B}" type="pres">
      <dgm:prSet presAssocID="{F4B36278-6D3B-4679-9E5F-777AE65E5AFD}" presName="imgShp" presStyleLbl="fgImgPlace1" presStyleIdx="1" presStyleCnt="3" custLinFactX="-18323" custLinFactY="-4353" custLinFactNeighborX="-100000" custLinFactNeighborY="-100000"/>
      <dgm:spPr>
        <a:noFill/>
        <a:ln>
          <a:noFill/>
        </a:ln>
      </dgm:spPr>
    </dgm:pt>
    <dgm:pt modelId="{AAAD7EDF-6A57-4960-8953-EA65275688B6}" type="pres">
      <dgm:prSet presAssocID="{F4B36278-6D3B-4679-9E5F-777AE65E5AFD}" presName="txShp" presStyleLbl="node1" presStyleIdx="1" presStyleCnt="3" custScaleX="110567" custLinFactNeighborX="203" custLinFactNeighborY="-11757">
        <dgm:presLayoutVars>
          <dgm:bulletEnabled val="1"/>
        </dgm:presLayoutVars>
      </dgm:prSet>
      <dgm:spPr/>
      <dgm:t>
        <a:bodyPr/>
        <a:lstStyle/>
        <a:p>
          <a:endParaRPr lang="cs-CZ"/>
        </a:p>
      </dgm:t>
    </dgm:pt>
    <dgm:pt modelId="{9905719E-4F0E-4EBF-A970-C1AE30E0C519}" type="pres">
      <dgm:prSet presAssocID="{660953B3-05B7-4EDA-865D-98D44243E080}" presName="spacing" presStyleCnt="0"/>
      <dgm:spPr/>
    </dgm:pt>
    <dgm:pt modelId="{EEF467CB-644D-4FF1-8C18-2F16C928051C}" type="pres">
      <dgm:prSet presAssocID="{2AC5B04D-B4FF-49C7-B99B-946DCD2C7D7E}" presName="composite" presStyleCnt="0"/>
      <dgm:spPr/>
    </dgm:pt>
    <dgm:pt modelId="{578A0520-8C50-4A18-A168-A000A95CBC61}" type="pres">
      <dgm:prSet presAssocID="{2AC5B04D-B4FF-49C7-B99B-946DCD2C7D7E}" presName="imgShp" presStyleLbl="fgImgPlace1" presStyleIdx="2" presStyleCnt="3" custLinFactX="-22338" custLinFactY="-189172" custLinFactNeighborX="-100000" custLinFactNeighborY="-200000"/>
      <dgm:spPr>
        <a:noFill/>
        <a:ln>
          <a:noFill/>
        </a:ln>
      </dgm:spPr>
    </dgm:pt>
    <dgm:pt modelId="{33EA49EA-9809-4E24-96D1-2B1FD3A0729B}" type="pres">
      <dgm:prSet presAssocID="{2AC5B04D-B4FF-49C7-B99B-946DCD2C7D7E}" presName="txShp" presStyleLbl="node1" presStyleIdx="2" presStyleCnt="3" custScaleX="108488" custScaleY="166670" custLinFactNeighborX="-777" custLinFactNeighborY="4893">
        <dgm:presLayoutVars>
          <dgm:bulletEnabled val="1"/>
        </dgm:presLayoutVars>
      </dgm:prSet>
      <dgm:spPr/>
      <dgm:t>
        <a:bodyPr/>
        <a:lstStyle/>
        <a:p>
          <a:endParaRPr lang="cs-CZ"/>
        </a:p>
      </dgm:t>
    </dgm:pt>
  </dgm:ptLst>
  <dgm:cxnLst>
    <dgm:cxn modelId="{99231F4D-AD57-462B-985A-DC52CEF7ED38}" srcId="{C4327A1E-76EB-4D2F-AF5E-B63F6ABBF91B}" destId="{C9A992B5-A9C8-43FA-B630-DCCC41B7EDC4}" srcOrd="0" destOrd="0" parTransId="{575527CA-4A85-4AF2-A56E-B3D1B900A72E}" sibTransId="{FEE8927B-3B6C-43EF-807D-F8EE812093FF}"/>
    <dgm:cxn modelId="{DF9236C9-65DC-4991-AB8E-0CBBD01CD732}" srcId="{C4327A1E-76EB-4D2F-AF5E-B63F6ABBF91B}" destId="{F4B36278-6D3B-4679-9E5F-777AE65E5AFD}" srcOrd="1" destOrd="0" parTransId="{83DEDD06-E76D-4E74-9B9B-78FA25478BBE}" sibTransId="{660953B3-05B7-4EDA-865D-98D44243E080}"/>
    <dgm:cxn modelId="{DDAD21A5-DCCA-4186-B431-028414556C93}" type="presOf" srcId="{F4B36278-6D3B-4679-9E5F-777AE65E5AFD}" destId="{AAAD7EDF-6A57-4960-8953-EA65275688B6}" srcOrd="0" destOrd="0" presId="urn:microsoft.com/office/officeart/2005/8/layout/vList3#1"/>
    <dgm:cxn modelId="{AEC4AF9A-0DED-4BC7-9CEB-5119068B2D60}" type="presOf" srcId="{2AC5B04D-B4FF-49C7-B99B-946DCD2C7D7E}" destId="{33EA49EA-9809-4E24-96D1-2B1FD3A0729B}" srcOrd="0" destOrd="0" presId="urn:microsoft.com/office/officeart/2005/8/layout/vList3#1"/>
    <dgm:cxn modelId="{CCAB53EE-0873-41E9-81BD-EE7D43D00EB8}" type="presOf" srcId="{C9A992B5-A9C8-43FA-B630-DCCC41B7EDC4}" destId="{499B36EF-8F0C-4113-A2FD-09CF326BCE81}" srcOrd="0" destOrd="0" presId="urn:microsoft.com/office/officeart/2005/8/layout/vList3#1"/>
    <dgm:cxn modelId="{B267CF00-4615-49EF-81BF-D572BC9A5BD9}" srcId="{C4327A1E-76EB-4D2F-AF5E-B63F6ABBF91B}" destId="{2AC5B04D-B4FF-49C7-B99B-946DCD2C7D7E}" srcOrd="2" destOrd="0" parTransId="{31D5867B-28D4-44A3-A9E4-A1FFCEEC5015}" sibTransId="{19F224E5-22EE-4155-BF76-6BA2D269BFE7}"/>
    <dgm:cxn modelId="{F5B27D1E-4F15-4E5A-A1F2-A391CA9FB657}" type="presOf" srcId="{C4327A1E-76EB-4D2F-AF5E-B63F6ABBF91B}" destId="{9E2DD145-4276-4B57-9513-DF64316D4124}" srcOrd="0" destOrd="0" presId="urn:microsoft.com/office/officeart/2005/8/layout/vList3#1"/>
    <dgm:cxn modelId="{15378199-1C39-4283-A495-B7F0BAC63AF5}" type="presParOf" srcId="{9E2DD145-4276-4B57-9513-DF64316D4124}" destId="{CE47775E-FC27-4710-ABCA-D6C4252017F3}" srcOrd="0" destOrd="0" presId="urn:microsoft.com/office/officeart/2005/8/layout/vList3#1"/>
    <dgm:cxn modelId="{4D4C7FA8-3FDD-4167-99C6-DFFE8B8D50B5}" type="presParOf" srcId="{CE47775E-FC27-4710-ABCA-D6C4252017F3}" destId="{3A02CC99-76E4-46D6-AA1E-B272E8F5833F}" srcOrd="0" destOrd="0" presId="urn:microsoft.com/office/officeart/2005/8/layout/vList3#1"/>
    <dgm:cxn modelId="{79B0774F-5873-4A8F-B648-5F6746C4F67F}" type="presParOf" srcId="{CE47775E-FC27-4710-ABCA-D6C4252017F3}" destId="{499B36EF-8F0C-4113-A2FD-09CF326BCE81}" srcOrd="1" destOrd="0" presId="urn:microsoft.com/office/officeart/2005/8/layout/vList3#1"/>
    <dgm:cxn modelId="{914D9872-FC79-401D-91CD-1C94500F6FA4}" type="presParOf" srcId="{9E2DD145-4276-4B57-9513-DF64316D4124}" destId="{1FA3793E-CB2A-4664-B7D7-7135955EB91E}" srcOrd="1" destOrd="0" presId="urn:microsoft.com/office/officeart/2005/8/layout/vList3#1"/>
    <dgm:cxn modelId="{36600E1E-89AD-4B14-9096-1DB051209F34}" type="presParOf" srcId="{9E2DD145-4276-4B57-9513-DF64316D4124}" destId="{1D62BD3D-DCD6-4E53-B69E-1CE2D2FDB240}" srcOrd="2" destOrd="0" presId="urn:microsoft.com/office/officeart/2005/8/layout/vList3#1"/>
    <dgm:cxn modelId="{49149B71-B523-4439-830B-E2C6E75DC7DC}" type="presParOf" srcId="{1D62BD3D-DCD6-4E53-B69E-1CE2D2FDB240}" destId="{57D9DA29-BEBF-44F4-9BC7-D241A21CC08B}" srcOrd="0" destOrd="0" presId="urn:microsoft.com/office/officeart/2005/8/layout/vList3#1"/>
    <dgm:cxn modelId="{FE3349E8-B604-4FBF-8763-DB66AA11FFBA}" type="presParOf" srcId="{1D62BD3D-DCD6-4E53-B69E-1CE2D2FDB240}" destId="{AAAD7EDF-6A57-4960-8953-EA65275688B6}" srcOrd="1" destOrd="0" presId="urn:microsoft.com/office/officeart/2005/8/layout/vList3#1"/>
    <dgm:cxn modelId="{3D23CF71-58B5-493A-84EE-9C8D7B7CF700}" type="presParOf" srcId="{9E2DD145-4276-4B57-9513-DF64316D4124}" destId="{9905719E-4F0E-4EBF-A970-C1AE30E0C519}" srcOrd="3" destOrd="0" presId="urn:microsoft.com/office/officeart/2005/8/layout/vList3#1"/>
    <dgm:cxn modelId="{65D0A7A2-E2C7-49F2-BE74-0A2B61661777}" type="presParOf" srcId="{9E2DD145-4276-4B57-9513-DF64316D4124}" destId="{EEF467CB-644D-4FF1-8C18-2F16C928051C}" srcOrd="4" destOrd="0" presId="urn:microsoft.com/office/officeart/2005/8/layout/vList3#1"/>
    <dgm:cxn modelId="{BDB3F828-AE86-4358-96BA-A6F67B08CFCE}" type="presParOf" srcId="{EEF467CB-644D-4FF1-8C18-2F16C928051C}" destId="{578A0520-8C50-4A18-A168-A000A95CBC61}" srcOrd="0" destOrd="0" presId="urn:microsoft.com/office/officeart/2005/8/layout/vList3#1"/>
    <dgm:cxn modelId="{0157AB1F-80C2-4583-90DC-707DEE47184D}" type="presParOf" srcId="{EEF467CB-644D-4FF1-8C18-2F16C928051C}" destId="{33EA49EA-9809-4E24-96D1-2B1FD3A0729B}"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275729-5B5B-4184-A183-98A08E718C7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6C17DA68-BB3A-4485-BD8A-F1959766A903}">
      <dgm:prSet/>
      <dgm:spPr>
        <a:solidFill>
          <a:srgbClr val="92D050"/>
        </a:solidFill>
      </dgm:spPr>
      <dgm:t>
        <a:bodyPr/>
        <a:lstStyle/>
        <a:p>
          <a:pPr rtl="0"/>
          <a:r>
            <a:rPr lang="cs-CZ" b="1">
              <a:solidFill>
                <a:schemeClr val="tx1"/>
              </a:solidFill>
            </a:rPr>
            <a:t>Výchozí prostor</a:t>
          </a:r>
          <a:endParaRPr lang="cs-CZ">
            <a:solidFill>
              <a:schemeClr val="tx1"/>
            </a:solidFill>
          </a:endParaRPr>
        </a:p>
      </dgm:t>
    </dgm:pt>
    <dgm:pt modelId="{EDB3EF6D-3869-46A9-909E-185867FB3BCF}" type="parTrans" cxnId="{704ACDE2-04D7-426B-9E31-37280BA3C1D9}">
      <dgm:prSet/>
      <dgm:spPr/>
      <dgm:t>
        <a:bodyPr/>
        <a:lstStyle/>
        <a:p>
          <a:endParaRPr lang="cs-CZ"/>
        </a:p>
      </dgm:t>
    </dgm:pt>
    <dgm:pt modelId="{DBD2C1D7-B5FE-43B0-B76B-7AEC271C545F}" type="sibTrans" cxnId="{704ACDE2-04D7-426B-9E31-37280BA3C1D9}">
      <dgm:prSet/>
      <dgm:spPr/>
      <dgm:t>
        <a:bodyPr/>
        <a:lstStyle/>
        <a:p>
          <a:endParaRPr lang="cs-CZ"/>
        </a:p>
      </dgm:t>
    </dgm:pt>
    <dgm:pt modelId="{F5360869-037C-4597-B9B7-F05B42129352}">
      <dgm:prSet/>
      <dgm:spPr/>
      <dgm:t>
        <a:bodyPr/>
        <a:lstStyle/>
        <a:p>
          <a:pPr algn="just" rtl="0"/>
          <a:r>
            <a:rPr lang="cs-CZ"/>
            <a:t>prostor, který zaujímají jednotky před plněním určitého úkolu;</a:t>
          </a:r>
        </a:p>
      </dgm:t>
    </dgm:pt>
    <dgm:pt modelId="{EFD212A2-C5A1-4BF8-A5BA-B6FA4612E37F}" type="parTrans" cxnId="{EFC937B1-BF28-46DB-B886-BF65A5BAA859}">
      <dgm:prSet/>
      <dgm:spPr/>
      <dgm:t>
        <a:bodyPr/>
        <a:lstStyle/>
        <a:p>
          <a:endParaRPr lang="cs-CZ"/>
        </a:p>
      </dgm:t>
    </dgm:pt>
    <dgm:pt modelId="{AA454C08-334B-45F0-B03D-04BB39C55902}" type="sibTrans" cxnId="{EFC937B1-BF28-46DB-B886-BF65A5BAA859}">
      <dgm:prSet/>
      <dgm:spPr/>
      <dgm:t>
        <a:bodyPr/>
        <a:lstStyle/>
        <a:p>
          <a:endParaRPr lang="cs-CZ"/>
        </a:p>
      </dgm:t>
    </dgm:pt>
    <dgm:pt modelId="{18A35FA0-0D3A-4C3E-99BC-53614BE87CC4}">
      <dgm:prSet/>
      <dgm:spPr/>
      <dgm:t>
        <a:bodyPr/>
        <a:lstStyle/>
        <a:p>
          <a:pPr algn="just" rtl="0"/>
          <a:r>
            <a:rPr lang="cs-CZ" b="1"/>
            <a:t>výchozí prostor pro útok (východiště k útoku)</a:t>
          </a:r>
          <a:r>
            <a:rPr lang="cs-CZ"/>
            <a:t> musí umožňovat skryté rozmístění vojsk, jejich co nejmenší zranitelnost údery nepřátelských zbraní a výhodné podmínky pro přechod do útoku; </a:t>
          </a:r>
        </a:p>
      </dgm:t>
    </dgm:pt>
    <dgm:pt modelId="{B593B171-8F72-48B9-BDD2-6242CB540DB3}" type="parTrans" cxnId="{04D05260-6E08-4476-8A30-41835B540BC7}">
      <dgm:prSet/>
      <dgm:spPr/>
      <dgm:t>
        <a:bodyPr/>
        <a:lstStyle/>
        <a:p>
          <a:endParaRPr lang="cs-CZ"/>
        </a:p>
      </dgm:t>
    </dgm:pt>
    <dgm:pt modelId="{1051B525-3662-45FD-8268-7617E899A73E}" type="sibTrans" cxnId="{04D05260-6E08-4476-8A30-41835B540BC7}">
      <dgm:prSet/>
      <dgm:spPr/>
      <dgm:t>
        <a:bodyPr/>
        <a:lstStyle/>
        <a:p>
          <a:endParaRPr lang="cs-CZ"/>
        </a:p>
      </dgm:t>
    </dgm:pt>
    <dgm:pt modelId="{1EFC3FA9-182B-4913-9C79-402A0DCEEC8F}">
      <dgm:prSet/>
      <dgm:spPr/>
      <dgm:t>
        <a:bodyPr/>
        <a:lstStyle/>
        <a:p>
          <a:pPr algn="just" rtl="0"/>
          <a:r>
            <a:rPr lang="cs-CZ" b="1"/>
            <a:t>buduje se a ženijně se upravuje se zřetelem k učleněné bojové sestavy</a:t>
          </a:r>
          <a:r>
            <a:rPr lang="cs-CZ"/>
            <a:t>;</a:t>
          </a:r>
        </a:p>
      </dgm:t>
    </dgm:pt>
    <dgm:pt modelId="{9AD29838-D0BC-41A0-9151-AD83AE209B44}" type="parTrans" cxnId="{4B3D6D2A-173E-4C49-83B4-1BE9CEAA7B38}">
      <dgm:prSet/>
      <dgm:spPr/>
      <dgm:t>
        <a:bodyPr/>
        <a:lstStyle/>
        <a:p>
          <a:endParaRPr lang="cs-CZ"/>
        </a:p>
      </dgm:t>
    </dgm:pt>
    <dgm:pt modelId="{88D30527-59EC-418F-B4AD-3213CB0A5536}" type="sibTrans" cxnId="{4B3D6D2A-173E-4C49-83B4-1BE9CEAA7B38}">
      <dgm:prSet/>
      <dgm:spPr/>
      <dgm:t>
        <a:bodyPr/>
        <a:lstStyle/>
        <a:p>
          <a:endParaRPr lang="cs-CZ"/>
        </a:p>
      </dgm:t>
    </dgm:pt>
    <dgm:pt modelId="{22910D73-A169-4D7A-8BC6-9F2DC4B7D776}">
      <dgm:prSet/>
      <dgm:spPr/>
      <dgm:t>
        <a:bodyPr/>
        <a:lstStyle/>
        <a:p>
          <a:pPr algn="just" rtl="0"/>
          <a:r>
            <a:rPr lang="cs-CZ"/>
            <a:t>v průběhu přípravy útoku a budování uvedených prostorů, prováděné převážně v noci, se </a:t>
          </a:r>
          <a:r>
            <a:rPr lang="cs-CZ" b="1"/>
            <a:t>zpravidla předstírá zesilování obrany a vybudované objekty se pečlivě maskují.</a:t>
          </a:r>
        </a:p>
      </dgm:t>
    </dgm:pt>
    <dgm:pt modelId="{556738F3-EE10-430C-B9BD-244447C9C3A9}" type="parTrans" cxnId="{14DF722D-34A7-4349-A153-C68374FBF5CB}">
      <dgm:prSet/>
      <dgm:spPr/>
      <dgm:t>
        <a:bodyPr/>
        <a:lstStyle/>
        <a:p>
          <a:endParaRPr lang="cs-CZ"/>
        </a:p>
      </dgm:t>
    </dgm:pt>
    <dgm:pt modelId="{DC8C4747-7AE4-4294-83DC-A02DF837F478}" type="sibTrans" cxnId="{14DF722D-34A7-4349-A153-C68374FBF5CB}">
      <dgm:prSet/>
      <dgm:spPr/>
      <dgm:t>
        <a:bodyPr/>
        <a:lstStyle/>
        <a:p>
          <a:endParaRPr lang="cs-CZ"/>
        </a:p>
      </dgm:t>
    </dgm:pt>
    <dgm:pt modelId="{87FB4EF9-1F44-4375-A9A5-3624C8C376BB}" type="pres">
      <dgm:prSet presAssocID="{1E275729-5B5B-4184-A183-98A08E718C77}" presName="Name0" presStyleCnt="0">
        <dgm:presLayoutVars>
          <dgm:dir/>
          <dgm:animLvl val="lvl"/>
          <dgm:resizeHandles val="exact"/>
        </dgm:presLayoutVars>
      </dgm:prSet>
      <dgm:spPr/>
      <dgm:t>
        <a:bodyPr/>
        <a:lstStyle/>
        <a:p>
          <a:endParaRPr lang="cs-CZ"/>
        </a:p>
      </dgm:t>
    </dgm:pt>
    <dgm:pt modelId="{D0D2B788-4A39-499A-A0A2-5E94EFE1EDA4}" type="pres">
      <dgm:prSet presAssocID="{6C17DA68-BB3A-4485-BD8A-F1959766A903}" presName="linNode" presStyleCnt="0"/>
      <dgm:spPr/>
    </dgm:pt>
    <dgm:pt modelId="{61F21D70-2BAC-4C61-8189-F83AEDB46128}" type="pres">
      <dgm:prSet presAssocID="{6C17DA68-BB3A-4485-BD8A-F1959766A903}" presName="parentText" presStyleLbl="node1" presStyleIdx="0" presStyleCnt="1">
        <dgm:presLayoutVars>
          <dgm:chMax val="1"/>
          <dgm:bulletEnabled val="1"/>
        </dgm:presLayoutVars>
      </dgm:prSet>
      <dgm:spPr/>
      <dgm:t>
        <a:bodyPr/>
        <a:lstStyle/>
        <a:p>
          <a:endParaRPr lang="cs-CZ"/>
        </a:p>
      </dgm:t>
    </dgm:pt>
    <dgm:pt modelId="{257361C1-37B5-4BF7-B209-9304E1B43C91}" type="pres">
      <dgm:prSet presAssocID="{6C17DA68-BB3A-4485-BD8A-F1959766A903}" presName="descendantText" presStyleLbl="alignAccFollowNode1" presStyleIdx="0" presStyleCnt="1">
        <dgm:presLayoutVars>
          <dgm:bulletEnabled val="1"/>
        </dgm:presLayoutVars>
      </dgm:prSet>
      <dgm:spPr/>
      <dgm:t>
        <a:bodyPr/>
        <a:lstStyle/>
        <a:p>
          <a:endParaRPr lang="cs-CZ"/>
        </a:p>
      </dgm:t>
    </dgm:pt>
  </dgm:ptLst>
  <dgm:cxnLst>
    <dgm:cxn modelId="{DEAAF8B5-93C3-405B-B1D2-023812D3EFE3}" type="presOf" srcId="{1E275729-5B5B-4184-A183-98A08E718C77}" destId="{87FB4EF9-1F44-4375-A9A5-3624C8C376BB}" srcOrd="0" destOrd="0" presId="urn:microsoft.com/office/officeart/2005/8/layout/vList5"/>
    <dgm:cxn modelId="{04D05260-6E08-4476-8A30-41835B540BC7}" srcId="{6C17DA68-BB3A-4485-BD8A-F1959766A903}" destId="{18A35FA0-0D3A-4C3E-99BC-53614BE87CC4}" srcOrd="1" destOrd="0" parTransId="{B593B171-8F72-48B9-BDD2-6242CB540DB3}" sibTransId="{1051B525-3662-45FD-8268-7617E899A73E}"/>
    <dgm:cxn modelId="{2427C571-1165-4808-88A8-C546B41B7145}" type="presOf" srcId="{6C17DA68-BB3A-4485-BD8A-F1959766A903}" destId="{61F21D70-2BAC-4C61-8189-F83AEDB46128}" srcOrd="0" destOrd="0" presId="urn:microsoft.com/office/officeart/2005/8/layout/vList5"/>
    <dgm:cxn modelId="{44CF8913-2B8C-4D3E-B6FD-B726F44B17A5}" type="presOf" srcId="{18A35FA0-0D3A-4C3E-99BC-53614BE87CC4}" destId="{257361C1-37B5-4BF7-B209-9304E1B43C91}" srcOrd="0" destOrd="1" presId="urn:microsoft.com/office/officeart/2005/8/layout/vList5"/>
    <dgm:cxn modelId="{A8FBA9F1-FF02-4DAD-8303-A1E9D066A75E}" type="presOf" srcId="{1EFC3FA9-182B-4913-9C79-402A0DCEEC8F}" destId="{257361C1-37B5-4BF7-B209-9304E1B43C91}" srcOrd="0" destOrd="2" presId="urn:microsoft.com/office/officeart/2005/8/layout/vList5"/>
    <dgm:cxn modelId="{704ACDE2-04D7-426B-9E31-37280BA3C1D9}" srcId="{1E275729-5B5B-4184-A183-98A08E718C77}" destId="{6C17DA68-BB3A-4485-BD8A-F1959766A903}" srcOrd="0" destOrd="0" parTransId="{EDB3EF6D-3869-46A9-909E-185867FB3BCF}" sibTransId="{DBD2C1D7-B5FE-43B0-B76B-7AEC271C545F}"/>
    <dgm:cxn modelId="{CE78B7DF-742A-4BC1-B5BD-32930FEE20C5}" type="presOf" srcId="{22910D73-A169-4D7A-8BC6-9F2DC4B7D776}" destId="{257361C1-37B5-4BF7-B209-9304E1B43C91}" srcOrd="0" destOrd="3" presId="urn:microsoft.com/office/officeart/2005/8/layout/vList5"/>
    <dgm:cxn modelId="{EFC937B1-BF28-46DB-B886-BF65A5BAA859}" srcId="{6C17DA68-BB3A-4485-BD8A-F1959766A903}" destId="{F5360869-037C-4597-B9B7-F05B42129352}" srcOrd="0" destOrd="0" parTransId="{EFD212A2-C5A1-4BF8-A5BA-B6FA4612E37F}" sibTransId="{AA454C08-334B-45F0-B03D-04BB39C55902}"/>
    <dgm:cxn modelId="{B3092265-0627-4F3E-90B8-300B1BB54741}" type="presOf" srcId="{F5360869-037C-4597-B9B7-F05B42129352}" destId="{257361C1-37B5-4BF7-B209-9304E1B43C91}" srcOrd="0" destOrd="0" presId="urn:microsoft.com/office/officeart/2005/8/layout/vList5"/>
    <dgm:cxn modelId="{14DF722D-34A7-4349-A153-C68374FBF5CB}" srcId="{6C17DA68-BB3A-4485-BD8A-F1959766A903}" destId="{22910D73-A169-4D7A-8BC6-9F2DC4B7D776}" srcOrd="3" destOrd="0" parTransId="{556738F3-EE10-430C-B9BD-244447C9C3A9}" sibTransId="{DC8C4747-7AE4-4294-83DC-A02DF837F478}"/>
    <dgm:cxn modelId="{4B3D6D2A-173E-4C49-83B4-1BE9CEAA7B38}" srcId="{6C17DA68-BB3A-4485-BD8A-F1959766A903}" destId="{1EFC3FA9-182B-4913-9C79-402A0DCEEC8F}" srcOrd="2" destOrd="0" parTransId="{9AD29838-D0BC-41A0-9151-AD83AE209B44}" sibTransId="{88D30527-59EC-418F-B4AD-3213CB0A5536}"/>
    <dgm:cxn modelId="{19D4CCF5-5CEA-4DEE-85D9-A84C2CE55AAA}" type="presParOf" srcId="{87FB4EF9-1F44-4375-A9A5-3624C8C376BB}" destId="{D0D2B788-4A39-499A-A0A2-5E94EFE1EDA4}" srcOrd="0" destOrd="0" presId="urn:microsoft.com/office/officeart/2005/8/layout/vList5"/>
    <dgm:cxn modelId="{9458627D-E92D-4BB6-94E1-5F5C1C5A07CD}" type="presParOf" srcId="{D0D2B788-4A39-499A-A0A2-5E94EFE1EDA4}" destId="{61F21D70-2BAC-4C61-8189-F83AEDB46128}" srcOrd="0" destOrd="0" presId="urn:microsoft.com/office/officeart/2005/8/layout/vList5"/>
    <dgm:cxn modelId="{88F298AF-C0E9-440D-9910-67C6564DC500}" type="presParOf" srcId="{D0D2B788-4A39-499A-A0A2-5E94EFE1EDA4}" destId="{257361C1-37B5-4BF7-B209-9304E1B43C9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75A9-209D-4627-98D7-B5E2748E7DA3}">
      <dsp:nvSpPr>
        <dsp:cNvPr id="0" name=""/>
        <dsp:cNvSpPr/>
      </dsp:nvSpPr>
      <dsp:spPr>
        <a:xfrm>
          <a:off x="504056" y="3363022"/>
          <a:ext cx="1156447" cy="1173481"/>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1" kern="1200">
              <a:solidFill>
                <a:schemeClr val="tx1"/>
              </a:solidFill>
            </a:rPr>
            <a:t>Taktické pozemní činnosti</a:t>
          </a:r>
        </a:p>
      </dsp:txBody>
      <dsp:txXfrm>
        <a:off x="537927" y="3396893"/>
        <a:ext cx="1088705" cy="1105739"/>
      </dsp:txXfrm>
    </dsp:sp>
    <dsp:sp modelId="{E8607712-2BFD-41A5-B2A5-FB8D796F890F}">
      <dsp:nvSpPr>
        <dsp:cNvPr id="0" name=""/>
        <dsp:cNvSpPr/>
      </dsp:nvSpPr>
      <dsp:spPr>
        <a:xfrm rot="17692822">
          <a:off x="1342053" y="3442232"/>
          <a:ext cx="1099480" cy="17626"/>
        </a:xfrm>
        <a:custGeom>
          <a:avLst/>
          <a:gdLst/>
          <a:ahLst/>
          <a:cxnLst/>
          <a:rect l="0" t="0" r="0" b="0"/>
          <a:pathLst>
            <a:path>
              <a:moveTo>
                <a:pt x="0" y="8813"/>
              </a:moveTo>
              <a:lnTo>
                <a:pt x="1099480" y="881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1864306" y="3423558"/>
        <a:ext cx="54974" cy="54974"/>
      </dsp:txXfrm>
    </dsp:sp>
    <dsp:sp modelId="{40950D7E-F5FD-408C-B59A-A61554A46340}">
      <dsp:nvSpPr>
        <dsp:cNvPr id="0" name=""/>
        <dsp:cNvSpPr/>
      </dsp:nvSpPr>
      <dsp:spPr>
        <a:xfrm>
          <a:off x="2123082" y="2663216"/>
          <a:ext cx="1156447" cy="578223"/>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a:outerShdw blurRad="50800" dist="50800" dir="5400000" algn="ctr" rotWithShape="0">
            <a:schemeClr val="bg1"/>
          </a:outerShdw>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a:solidFill>
                <a:schemeClr val="tx1"/>
              </a:solidFill>
            </a:rPr>
            <a:t>Ofenzivní činnosti</a:t>
          </a:r>
        </a:p>
      </dsp:txBody>
      <dsp:txXfrm>
        <a:off x="2140018" y="2680152"/>
        <a:ext cx="1122575" cy="544351"/>
      </dsp:txXfrm>
    </dsp:sp>
    <dsp:sp modelId="{085226B5-8161-482B-AE26-21528BC8D388}">
      <dsp:nvSpPr>
        <dsp:cNvPr id="0" name=""/>
        <dsp:cNvSpPr/>
      </dsp:nvSpPr>
      <dsp:spPr>
        <a:xfrm rot="16791948">
          <a:off x="2160942" y="1613600"/>
          <a:ext cx="2699753" cy="17626"/>
        </a:xfrm>
        <a:custGeom>
          <a:avLst/>
          <a:gdLst/>
          <a:ahLst/>
          <a:cxnLst/>
          <a:rect l="0" t="0" r="0" b="0"/>
          <a:pathLst>
            <a:path>
              <a:moveTo>
                <a:pt x="0" y="8813"/>
              </a:moveTo>
              <a:lnTo>
                <a:pt x="2699753"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cs-CZ" sz="900" kern="1200"/>
        </a:p>
      </dsp:txBody>
      <dsp:txXfrm>
        <a:off x="3443325" y="1554919"/>
        <a:ext cx="134987" cy="134987"/>
      </dsp:txXfrm>
    </dsp:sp>
    <dsp:sp modelId="{6BEE18FF-D3CF-4205-890A-58D755607197}">
      <dsp:nvSpPr>
        <dsp:cNvPr id="0" name=""/>
        <dsp:cNvSpPr/>
      </dsp:nvSpPr>
      <dsp:spPr>
        <a:xfrm>
          <a:off x="3742109" y="3387"/>
          <a:ext cx="1156447" cy="578223"/>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bevelB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a:solidFill>
                <a:schemeClr val="tx1"/>
              </a:solidFill>
            </a:rPr>
            <a:t>Útok</a:t>
          </a:r>
        </a:p>
      </dsp:txBody>
      <dsp:txXfrm>
        <a:off x="3759045" y="20323"/>
        <a:ext cx="1122575" cy="544351"/>
      </dsp:txXfrm>
    </dsp:sp>
    <dsp:sp modelId="{2E2256ED-E57F-40A2-BE83-D28ECC0DE835}">
      <dsp:nvSpPr>
        <dsp:cNvPr id="0" name=""/>
        <dsp:cNvSpPr/>
      </dsp:nvSpPr>
      <dsp:spPr>
        <a:xfrm rot="16983315">
          <a:off x="2486918" y="1946078"/>
          <a:ext cx="2047801" cy="17626"/>
        </a:xfrm>
        <a:custGeom>
          <a:avLst/>
          <a:gdLst/>
          <a:ahLst/>
          <a:cxnLst/>
          <a:rect l="0" t="0" r="0" b="0"/>
          <a:pathLst>
            <a:path>
              <a:moveTo>
                <a:pt x="0" y="8813"/>
              </a:moveTo>
              <a:lnTo>
                <a:pt x="2047801"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cs-CZ" sz="700" kern="1200"/>
        </a:p>
      </dsp:txBody>
      <dsp:txXfrm>
        <a:off x="3459624" y="1903697"/>
        <a:ext cx="102390" cy="102390"/>
      </dsp:txXfrm>
    </dsp:sp>
    <dsp:sp modelId="{70AC2287-64A4-4DD3-B12F-EFF8DDCA65E7}">
      <dsp:nvSpPr>
        <dsp:cNvPr id="0" name=""/>
        <dsp:cNvSpPr/>
      </dsp:nvSpPr>
      <dsp:spPr>
        <a:xfrm>
          <a:off x="3742109" y="668344"/>
          <a:ext cx="1156447" cy="578223"/>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a:solidFill>
                <a:schemeClr val="tx1"/>
              </a:solidFill>
            </a:rPr>
            <a:t>Přepad</a:t>
          </a:r>
        </a:p>
      </dsp:txBody>
      <dsp:txXfrm>
        <a:off x="3759045" y="685280"/>
        <a:ext cx="1122575" cy="544351"/>
      </dsp:txXfrm>
    </dsp:sp>
    <dsp:sp modelId="{B7EA66A3-5DC5-4F7E-8D4D-D04B3A06474A}">
      <dsp:nvSpPr>
        <dsp:cNvPr id="0" name=""/>
        <dsp:cNvSpPr/>
      </dsp:nvSpPr>
      <dsp:spPr>
        <a:xfrm rot="17350740">
          <a:off x="2806786" y="2278557"/>
          <a:ext cx="1408066" cy="17626"/>
        </a:xfrm>
        <a:custGeom>
          <a:avLst/>
          <a:gdLst/>
          <a:ahLst/>
          <a:cxnLst/>
          <a:rect l="0" t="0" r="0" b="0"/>
          <a:pathLst>
            <a:path>
              <a:moveTo>
                <a:pt x="0" y="8813"/>
              </a:moveTo>
              <a:lnTo>
                <a:pt x="1408066"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3475618" y="2252169"/>
        <a:ext cx="70403" cy="70403"/>
      </dsp:txXfrm>
    </dsp:sp>
    <dsp:sp modelId="{DF48B036-C51F-42FD-9A3B-246C574041BA}">
      <dsp:nvSpPr>
        <dsp:cNvPr id="0" name=""/>
        <dsp:cNvSpPr/>
      </dsp:nvSpPr>
      <dsp:spPr>
        <a:xfrm>
          <a:off x="3742109" y="1333301"/>
          <a:ext cx="2016520" cy="578223"/>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a:solidFill>
                <a:schemeClr val="tx1"/>
              </a:solidFill>
            </a:rPr>
            <a:t>Rozvíjení úspěchu</a:t>
          </a:r>
        </a:p>
      </dsp:txBody>
      <dsp:txXfrm>
        <a:off x="3759045" y="1350237"/>
        <a:ext cx="1982648" cy="544351"/>
      </dsp:txXfrm>
    </dsp:sp>
    <dsp:sp modelId="{2250FE9C-9B6B-4B56-855E-FA0743AA3DFA}">
      <dsp:nvSpPr>
        <dsp:cNvPr id="0" name=""/>
        <dsp:cNvSpPr/>
      </dsp:nvSpPr>
      <dsp:spPr>
        <a:xfrm rot="18289469">
          <a:off x="3105805" y="2611035"/>
          <a:ext cx="810029" cy="17626"/>
        </a:xfrm>
        <a:custGeom>
          <a:avLst/>
          <a:gdLst/>
          <a:ahLst/>
          <a:cxnLst/>
          <a:rect l="0" t="0" r="0" b="0"/>
          <a:pathLst>
            <a:path>
              <a:moveTo>
                <a:pt x="0" y="8813"/>
              </a:moveTo>
              <a:lnTo>
                <a:pt x="810029"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3490569" y="2599598"/>
        <a:ext cx="40501" cy="40501"/>
      </dsp:txXfrm>
    </dsp:sp>
    <dsp:sp modelId="{56E07A7E-FEFF-4E1A-94F5-135E2BC57FA8}">
      <dsp:nvSpPr>
        <dsp:cNvPr id="0" name=""/>
        <dsp:cNvSpPr/>
      </dsp:nvSpPr>
      <dsp:spPr>
        <a:xfrm>
          <a:off x="3742109" y="1998258"/>
          <a:ext cx="1728484" cy="578223"/>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a:solidFill>
                <a:schemeClr val="tx1"/>
              </a:solidFill>
            </a:rPr>
            <a:t>Pronásledování</a:t>
          </a:r>
        </a:p>
      </dsp:txBody>
      <dsp:txXfrm>
        <a:off x="3759045" y="2015194"/>
        <a:ext cx="1694612" cy="544351"/>
      </dsp:txXfrm>
    </dsp:sp>
    <dsp:sp modelId="{F7C179C0-E02A-4578-B9F7-36879BF69A4A}">
      <dsp:nvSpPr>
        <dsp:cNvPr id="0" name=""/>
        <dsp:cNvSpPr/>
      </dsp:nvSpPr>
      <dsp:spPr>
        <a:xfrm>
          <a:off x="3279530" y="2943514"/>
          <a:ext cx="462578" cy="17626"/>
        </a:xfrm>
        <a:custGeom>
          <a:avLst/>
          <a:gdLst/>
          <a:ahLst/>
          <a:cxnLst/>
          <a:rect l="0" t="0" r="0" b="0"/>
          <a:pathLst>
            <a:path>
              <a:moveTo>
                <a:pt x="0" y="8813"/>
              </a:moveTo>
              <a:lnTo>
                <a:pt x="462578"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3499255" y="2940763"/>
        <a:ext cx="23128" cy="23128"/>
      </dsp:txXfrm>
    </dsp:sp>
    <dsp:sp modelId="{CAD3EC3D-C874-49F4-9452-18A47F1E853C}">
      <dsp:nvSpPr>
        <dsp:cNvPr id="0" name=""/>
        <dsp:cNvSpPr/>
      </dsp:nvSpPr>
      <dsp:spPr>
        <a:xfrm>
          <a:off x="3742109" y="2663216"/>
          <a:ext cx="1440459" cy="578223"/>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a:solidFill>
                <a:schemeClr val="tx1"/>
              </a:solidFill>
            </a:rPr>
            <a:t>Klamný útok</a:t>
          </a:r>
        </a:p>
      </dsp:txBody>
      <dsp:txXfrm>
        <a:off x="3759045" y="2680152"/>
        <a:ext cx="1406587" cy="544351"/>
      </dsp:txXfrm>
    </dsp:sp>
    <dsp:sp modelId="{766E4FA2-8ED2-4BC7-85C6-1A36F3A7F211}">
      <dsp:nvSpPr>
        <dsp:cNvPr id="0" name=""/>
        <dsp:cNvSpPr/>
      </dsp:nvSpPr>
      <dsp:spPr>
        <a:xfrm rot="3310531">
          <a:off x="3105805" y="3275993"/>
          <a:ext cx="810029" cy="17626"/>
        </a:xfrm>
        <a:custGeom>
          <a:avLst/>
          <a:gdLst/>
          <a:ahLst/>
          <a:cxnLst/>
          <a:rect l="0" t="0" r="0" b="0"/>
          <a:pathLst>
            <a:path>
              <a:moveTo>
                <a:pt x="0" y="8813"/>
              </a:moveTo>
              <a:lnTo>
                <a:pt x="810029"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3490569" y="3264555"/>
        <a:ext cx="40501" cy="40501"/>
      </dsp:txXfrm>
    </dsp:sp>
    <dsp:sp modelId="{97B86B92-A2DE-4F60-B672-4DBEC94285B9}">
      <dsp:nvSpPr>
        <dsp:cNvPr id="0" name=""/>
        <dsp:cNvSpPr/>
      </dsp:nvSpPr>
      <dsp:spPr>
        <a:xfrm>
          <a:off x="3742109" y="3328173"/>
          <a:ext cx="1872508" cy="578223"/>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a:solidFill>
                <a:schemeClr val="tx1"/>
              </a:solidFill>
            </a:rPr>
            <a:t>Průzkum bojem</a:t>
          </a:r>
        </a:p>
      </dsp:txBody>
      <dsp:txXfrm>
        <a:off x="3759045" y="3345109"/>
        <a:ext cx="1838636" cy="544351"/>
      </dsp:txXfrm>
    </dsp:sp>
    <dsp:sp modelId="{8813008C-BA7B-4269-9094-0E23553B62C8}">
      <dsp:nvSpPr>
        <dsp:cNvPr id="0" name=""/>
        <dsp:cNvSpPr/>
      </dsp:nvSpPr>
      <dsp:spPr>
        <a:xfrm rot="4249260">
          <a:off x="2806786" y="3608471"/>
          <a:ext cx="1408066" cy="17626"/>
        </a:xfrm>
        <a:custGeom>
          <a:avLst/>
          <a:gdLst/>
          <a:ahLst/>
          <a:cxnLst/>
          <a:rect l="0" t="0" r="0" b="0"/>
          <a:pathLst>
            <a:path>
              <a:moveTo>
                <a:pt x="0" y="8813"/>
              </a:moveTo>
              <a:lnTo>
                <a:pt x="1408066"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3475618" y="3582083"/>
        <a:ext cx="70403" cy="70403"/>
      </dsp:txXfrm>
    </dsp:sp>
    <dsp:sp modelId="{B21AC417-6BDF-4C84-8F15-FD15E3C4BFBD}">
      <dsp:nvSpPr>
        <dsp:cNvPr id="0" name=""/>
        <dsp:cNvSpPr/>
      </dsp:nvSpPr>
      <dsp:spPr>
        <a:xfrm>
          <a:off x="3742109" y="3993130"/>
          <a:ext cx="1732508" cy="578223"/>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a:solidFill>
                <a:schemeClr val="tx1"/>
              </a:solidFill>
            </a:rPr>
            <a:t>Demonstrace síly</a:t>
          </a:r>
        </a:p>
      </dsp:txBody>
      <dsp:txXfrm>
        <a:off x="3759045" y="4010066"/>
        <a:ext cx="1698636" cy="544351"/>
      </dsp:txXfrm>
    </dsp:sp>
    <dsp:sp modelId="{E48F3873-FA66-4F69-A34C-4D9A2BF28543}">
      <dsp:nvSpPr>
        <dsp:cNvPr id="0" name=""/>
        <dsp:cNvSpPr/>
      </dsp:nvSpPr>
      <dsp:spPr>
        <a:xfrm rot="4616685">
          <a:off x="2486918" y="3940950"/>
          <a:ext cx="2047801" cy="17626"/>
        </a:xfrm>
        <a:custGeom>
          <a:avLst/>
          <a:gdLst/>
          <a:ahLst/>
          <a:cxnLst/>
          <a:rect l="0" t="0" r="0" b="0"/>
          <a:pathLst>
            <a:path>
              <a:moveTo>
                <a:pt x="0" y="8813"/>
              </a:moveTo>
              <a:lnTo>
                <a:pt x="2047801"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cs-CZ" sz="700" kern="1200"/>
        </a:p>
      </dsp:txBody>
      <dsp:txXfrm>
        <a:off x="3459624" y="3898568"/>
        <a:ext cx="102390" cy="102390"/>
      </dsp:txXfrm>
    </dsp:sp>
    <dsp:sp modelId="{4547DE7C-E67C-435C-8DF2-2F9AEF3CCC81}">
      <dsp:nvSpPr>
        <dsp:cNvPr id="0" name=""/>
        <dsp:cNvSpPr/>
      </dsp:nvSpPr>
      <dsp:spPr>
        <a:xfrm>
          <a:off x="3742109" y="4658087"/>
          <a:ext cx="1156447" cy="578223"/>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a:solidFill>
                <a:schemeClr val="tx1"/>
              </a:solidFill>
            </a:rPr>
            <a:t>Léčka</a:t>
          </a:r>
        </a:p>
      </dsp:txBody>
      <dsp:txXfrm>
        <a:off x="3759045" y="4675023"/>
        <a:ext cx="1122575" cy="544351"/>
      </dsp:txXfrm>
    </dsp:sp>
    <dsp:sp modelId="{4CE6777C-95EA-4BD6-963E-E94AC5D3F41B}">
      <dsp:nvSpPr>
        <dsp:cNvPr id="0" name=""/>
        <dsp:cNvSpPr/>
      </dsp:nvSpPr>
      <dsp:spPr>
        <a:xfrm rot="4808052">
          <a:off x="2160942" y="4273429"/>
          <a:ext cx="2699753" cy="17626"/>
        </a:xfrm>
        <a:custGeom>
          <a:avLst/>
          <a:gdLst/>
          <a:ahLst/>
          <a:cxnLst/>
          <a:rect l="0" t="0" r="0" b="0"/>
          <a:pathLst>
            <a:path>
              <a:moveTo>
                <a:pt x="0" y="8813"/>
              </a:moveTo>
              <a:lnTo>
                <a:pt x="2699753"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cs-CZ" sz="900" kern="1200"/>
        </a:p>
      </dsp:txBody>
      <dsp:txXfrm>
        <a:off x="3443325" y="4214748"/>
        <a:ext cx="134987" cy="134987"/>
      </dsp:txXfrm>
    </dsp:sp>
    <dsp:sp modelId="{C3AEAA6F-89AA-4917-80FC-58D56F152C3B}">
      <dsp:nvSpPr>
        <dsp:cNvPr id="0" name=""/>
        <dsp:cNvSpPr/>
      </dsp:nvSpPr>
      <dsp:spPr>
        <a:xfrm>
          <a:off x="3742109" y="5323045"/>
          <a:ext cx="2810618" cy="578223"/>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a:solidFill>
                <a:schemeClr val="tx1"/>
              </a:solidFill>
            </a:rPr>
            <a:t>Vyjití (probití se z obklíčení</a:t>
          </a:r>
          <a:r>
            <a:rPr lang="cs-CZ" sz="1200" kern="1200">
              <a:solidFill>
                <a:schemeClr val="tx1"/>
              </a:solidFill>
            </a:rPr>
            <a:t>)</a:t>
          </a:r>
        </a:p>
      </dsp:txBody>
      <dsp:txXfrm>
        <a:off x="3759045" y="5339981"/>
        <a:ext cx="2776746" cy="544351"/>
      </dsp:txXfrm>
    </dsp:sp>
    <dsp:sp modelId="{36E2D11F-1D76-4538-A19A-459D76B20EB4}">
      <dsp:nvSpPr>
        <dsp:cNvPr id="0" name=""/>
        <dsp:cNvSpPr/>
      </dsp:nvSpPr>
      <dsp:spPr>
        <a:xfrm rot="19457599">
          <a:off x="1606959" y="3774711"/>
          <a:ext cx="569667" cy="17626"/>
        </a:xfrm>
        <a:custGeom>
          <a:avLst/>
          <a:gdLst/>
          <a:ahLst/>
          <a:cxnLst/>
          <a:rect l="0" t="0" r="0" b="0"/>
          <a:pathLst>
            <a:path>
              <a:moveTo>
                <a:pt x="0" y="8813"/>
              </a:moveTo>
              <a:lnTo>
                <a:pt x="569667" y="881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1877551" y="3769282"/>
        <a:ext cx="28483" cy="28483"/>
      </dsp:txXfrm>
    </dsp:sp>
    <dsp:sp modelId="{945B0CBE-C360-41A7-B50B-2A0750D3F3EA}">
      <dsp:nvSpPr>
        <dsp:cNvPr id="0" name=""/>
        <dsp:cNvSpPr/>
      </dsp:nvSpPr>
      <dsp:spPr>
        <a:xfrm>
          <a:off x="2123082" y="3328173"/>
          <a:ext cx="1156447" cy="57822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cs-CZ" sz="1200" b="1" kern="1200">
              <a:solidFill>
                <a:schemeClr val="tx1"/>
              </a:solidFill>
            </a:rPr>
            <a:t>Defenzivní činnosti</a:t>
          </a:r>
        </a:p>
      </dsp:txBody>
      <dsp:txXfrm>
        <a:off x="2140018" y="3345109"/>
        <a:ext cx="1122575" cy="544351"/>
      </dsp:txXfrm>
    </dsp:sp>
    <dsp:sp modelId="{A5FD10CB-BEA7-4C72-8016-E7EF1FBDB68C}">
      <dsp:nvSpPr>
        <dsp:cNvPr id="0" name=""/>
        <dsp:cNvSpPr/>
      </dsp:nvSpPr>
      <dsp:spPr>
        <a:xfrm rot="2142401">
          <a:off x="1606959" y="4107189"/>
          <a:ext cx="569667" cy="17626"/>
        </a:xfrm>
        <a:custGeom>
          <a:avLst/>
          <a:gdLst/>
          <a:ahLst/>
          <a:cxnLst/>
          <a:rect l="0" t="0" r="0" b="0"/>
          <a:pathLst>
            <a:path>
              <a:moveTo>
                <a:pt x="0" y="8813"/>
              </a:moveTo>
              <a:lnTo>
                <a:pt x="569667" y="881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1877551" y="4101761"/>
        <a:ext cx="28483" cy="28483"/>
      </dsp:txXfrm>
    </dsp:sp>
    <dsp:sp modelId="{392357FA-EBAF-4F6A-9074-7EDF72CFB5D1}">
      <dsp:nvSpPr>
        <dsp:cNvPr id="0" name=""/>
        <dsp:cNvSpPr/>
      </dsp:nvSpPr>
      <dsp:spPr>
        <a:xfrm>
          <a:off x="2123082" y="3993130"/>
          <a:ext cx="1156447" cy="57822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cs-CZ" sz="1200" b="1" kern="1200">
              <a:solidFill>
                <a:schemeClr val="tx1"/>
              </a:solidFill>
            </a:rPr>
            <a:t>Stabilizační činnosti</a:t>
          </a:r>
        </a:p>
      </dsp:txBody>
      <dsp:txXfrm>
        <a:off x="2140018" y="4010066"/>
        <a:ext cx="1122575" cy="544351"/>
      </dsp:txXfrm>
    </dsp:sp>
    <dsp:sp modelId="{0C1CAFA7-D952-45BE-8CFA-C3F3268E12BD}">
      <dsp:nvSpPr>
        <dsp:cNvPr id="0" name=""/>
        <dsp:cNvSpPr/>
      </dsp:nvSpPr>
      <dsp:spPr>
        <a:xfrm rot="3907178">
          <a:off x="1342053" y="4439668"/>
          <a:ext cx="1099480" cy="17626"/>
        </a:xfrm>
        <a:custGeom>
          <a:avLst/>
          <a:gdLst/>
          <a:ahLst/>
          <a:cxnLst/>
          <a:rect l="0" t="0" r="0" b="0"/>
          <a:pathLst>
            <a:path>
              <a:moveTo>
                <a:pt x="0" y="8813"/>
              </a:moveTo>
              <a:lnTo>
                <a:pt x="1099480" y="881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1864306" y="4420994"/>
        <a:ext cx="54974" cy="54974"/>
      </dsp:txXfrm>
    </dsp:sp>
    <dsp:sp modelId="{8A504475-0E2C-4CCD-855F-5C34CBCF181B}">
      <dsp:nvSpPr>
        <dsp:cNvPr id="0" name=""/>
        <dsp:cNvSpPr/>
      </dsp:nvSpPr>
      <dsp:spPr>
        <a:xfrm>
          <a:off x="2123082" y="4658087"/>
          <a:ext cx="1156447" cy="57822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cs-CZ" sz="1200" b="1" kern="1200">
              <a:solidFill>
                <a:schemeClr val="tx1"/>
              </a:solidFill>
            </a:rPr>
            <a:t>Jiné taktické (podpůrné) činnosti</a:t>
          </a:r>
        </a:p>
      </dsp:txBody>
      <dsp:txXfrm>
        <a:off x="2140018" y="4675023"/>
        <a:ext cx="1122575" cy="5443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07996-228A-487B-9544-D2ABC5B6819C}">
      <dsp:nvSpPr>
        <dsp:cNvPr id="0" name=""/>
        <dsp:cNvSpPr/>
      </dsp:nvSpPr>
      <dsp:spPr>
        <a:xfrm>
          <a:off x="0" y="378268"/>
          <a:ext cx="8229600" cy="1855912"/>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cs-CZ" sz="2000" b="1" kern="1200">
              <a:solidFill>
                <a:schemeClr val="tx1"/>
              </a:solidFill>
            </a:rPr>
            <a:t>Přeskupení</a:t>
          </a:r>
          <a:r>
            <a:rPr lang="cs-CZ" sz="2000" kern="1200">
              <a:solidFill>
                <a:schemeClr val="tx1"/>
              </a:solidFill>
            </a:rPr>
            <a:t> a </a:t>
          </a:r>
          <a:r>
            <a:rPr lang="cs-CZ" sz="2000" b="1" kern="1200">
              <a:solidFill>
                <a:schemeClr val="tx1"/>
              </a:solidFill>
            </a:rPr>
            <a:t>vystřídání</a:t>
          </a:r>
          <a:r>
            <a:rPr lang="cs-CZ" sz="2000" kern="1200">
              <a:solidFill>
                <a:schemeClr val="tx1"/>
              </a:solidFill>
            </a:rPr>
            <a:t> jsou druhy manévru, umožňující provést v důsledku aktuálně vzniklé (operační, bojové) situace změny v uspořádání bojové (operační) sestavy.</a:t>
          </a:r>
        </a:p>
      </dsp:txBody>
      <dsp:txXfrm>
        <a:off x="90598" y="468866"/>
        <a:ext cx="8048404" cy="1674716"/>
      </dsp:txXfrm>
    </dsp:sp>
    <dsp:sp modelId="{99436442-7151-44E9-B11C-479AA94EB945}">
      <dsp:nvSpPr>
        <dsp:cNvPr id="0" name=""/>
        <dsp:cNvSpPr/>
      </dsp:nvSpPr>
      <dsp:spPr>
        <a:xfrm>
          <a:off x="0" y="2291781"/>
          <a:ext cx="8229600" cy="1855912"/>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cs-CZ" sz="2000" b="1" kern="1200">
              <a:solidFill>
                <a:schemeClr val="tx1"/>
              </a:solidFill>
            </a:rPr>
            <a:t>Rozsah, způsob a doba provedení přeskupení i vystřídání vojsk (sil a prostředků) závisí na vývoji aktuální situace a na záměru nadřízeného velitele. </a:t>
          </a:r>
        </a:p>
        <a:p>
          <a:pPr lvl="0" algn="just" defTabSz="889000" rtl="0">
            <a:lnSpc>
              <a:spcPct val="90000"/>
            </a:lnSpc>
            <a:spcBef>
              <a:spcPct val="0"/>
            </a:spcBef>
            <a:spcAft>
              <a:spcPct val="35000"/>
            </a:spcAft>
          </a:pPr>
          <a:r>
            <a:rPr lang="cs-CZ" sz="2000" b="0" kern="1200">
              <a:solidFill>
                <a:schemeClr val="tx1"/>
              </a:solidFill>
            </a:rPr>
            <a:t>Přeskupení nebo vystřídání vojsk přitom mohou být provedeny jako </a:t>
          </a:r>
          <a:r>
            <a:rPr lang="cs-CZ" sz="2000" b="1" kern="1200">
              <a:solidFill>
                <a:schemeClr val="tx1"/>
              </a:solidFill>
            </a:rPr>
            <a:t>samostatné, na sobě nezávislé činnosti nebo se mohou vzájemně prolínat. </a:t>
          </a:r>
        </a:p>
      </dsp:txBody>
      <dsp:txXfrm>
        <a:off x="90598" y="2382379"/>
        <a:ext cx="8048404" cy="16747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A1949-B6ED-4710-BD23-F351867AAB35}">
      <dsp:nvSpPr>
        <dsp:cNvPr id="0" name=""/>
        <dsp:cNvSpPr/>
      </dsp:nvSpPr>
      <dsp:spPr>
        <a:xfrm rot="5400000">
          <a:off x="4271180" y="-977288"/>
          <a:ext cx="2649894" cy="5266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rtl="0">
            <a:lnSpc>
              <a:spcPct val="90000"/>
            </a:lnSpc>
            <a:spcBef>
              <a:spcPct val="0"/>
            </a:spcBef>
            <a:spcAft>
              <a:spcPct val="15000"/>
            </a:spcAft>
            <a:buChar char="••"/>
          </a:pPr>
          <a:r>
            <a:rPr lang="cs-CZ" sz="1800" kern="1200"/>
            <a:t>je prováděno zpravidla v situaci, kdy </a:t>
          </a:r>
          <a:r>
            <a:rPr lang="cs-CZ" sz="1800" b="1" kern="1200"/>
            <a:t>některá z částí (jednotek, útvarů) prvního sledu není schopna pokračovat v plnění úkolu</a:t>
          </a:r>
          <a:r>
            <a:rPr lang="cs-CZ" sz="1800" kern="1200"/>
            <a:t> ve svém stanoveném pásmu (prostoru) činnosti; </a:t>
          </a:r>
        </a:p>
        <a:p>
          <a:pPr marL="171450" lvl="1" indent="-171450" algn="just" defTabSz="800100" rtl="0">
            <a:lnSpc>
              <a:spcPct val="90000"/>
            </a:lnSpc>
            <a:spcBef>
              <a:spcPct val="0"/>
            </a:spcBef>
            <a:spcAft>
              <a:spcPct val="15000"/>
            </a:spcAft>
            <a:buChar char="••"/>
          </a:pPr>
          <a:r>
            <a:rPr lang="cs-CZ" sz="1800" kern="1200"/>
            <a:t>dále je prováděno </a:t>
          </a:r>
          <a:r>
            <a:rPr lang="cs-CZ" sz="1800" b="1" kern="1200"/>
            <a:t>při záměrném nebo vynuceném přechodu k jinému druhu boje</a:t>
          </a:r>
          <a:r>
            <a:rPr lang="cs-CZ" sz="1800" kern="1200"/>
            <a:t>, k přenesení úsilí v průběhu boje na nový (jiný) směr nebo k obnovení nebo zesílení dosavadního uskupení.</a:t>
          </a:r>
        </a:p>
      </dsp:txBody>
      <dsp:txXfrm rot="-5400000">
        <a:off x="2962656" y="460593"/>
        <a:ext cx="5137587" cy="2391180"/>
      </dsp:txXfrm>
    </dsp:sp>
    <dsp:sp modelId="{4E8412D9-4B02-446B-AEE4-93009E258A6A}">
      <dsp:nvSpPr>
        <dsp:cNvPr id="0" name=""/>
        <dsp:cNvSpPr/>
      </dsp:nvSpPr>
      <dsp:spPr>
        <a:xfrm>
          <a:off x="0" y="0"/>
          <a:ext cx="2962656" cy="3312368"/>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cs-CZ" sz="3400" b="1" kern="1200">
              <a:solidFill>
                <a:schemeClr val="tx1"/>
              </a:solidFill>
            </a:rPr>
            <a:t>Přeskupení</a:t>
          </a:r>
          <a:r>
            <a:rPr lang="cs-CZ" sz="3400" kern="1200">
              <a:solidFill>
                <a:schemeClr val="tx1"/>
              </a:solidFill>
            </a:rPr>
            <a:t> představuje jeden z velmi složitých druhů manévru </a:t>
          </a:r>
        </a:p>
      </dsp:txBody>
      <dsp:txXfrm>
        <a:off x="144625" y="144625"/>
        <a:ext cx="2673406" cy="30231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326A6-0F1F-45F7-9AEB-8A494CE53488}">
      <dsp:nvSpPr>
        <dsp:cNvPr id="0" name=""/>
        <dsp:cNvSpPr/>
      </dsp:nvSpPr>
      <dsp:spPr>
        <a:xfrm>
          <a:off x="0" y="0"/>
          <a:ext cx="8064896" cy="1655504"/>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cs-CZ" sz="2400" b="1" kern="1200">
              <a:solidFill>
                <a:schemeClr val="tx1"/>
              </a:solidFill>
            </a:rPr>
            <a:t>Cílem</a:t>
          </a:r>
          <a:r>
            <a:rPr lang="cs-CZ" sz="2400" kern="1200">
              <a:solidFill>
                <a:schemeClr val="tx1"/>
              </a:solidFill>
            </a:rPr>
            <a:t> přeskupení je </a:t>
          </a:r>
          <a:r>
            <a:rPr lang="cs-CZ" sz="2400" b="1" kern="1200">
              <a:solidFill>
                <a:schemeClr val="tx1"/>
              </a:solidFill>
            </a:rPr>
            <a:t>provést změnu</a:t>
          </a:r>
          <a:r>
            <a:rPr lang="cs-CZ" sz="2400" kern="1200">
              <a:solidFill>
                <a:schemeClr val="tx1"/>
              </a:solidFill>
            </a:rPr>
            <a:t> v uspořádání sil a prostředků (operační nebo bojové sestavě) tak, aby byly vytvořeny výhodnější podmínky </a:t>
          </a:r>
          <a:r>
            <a:rPr lang="cs-CZ" sz="2400" b="1" kern="1200">
              <a:solidFill>
                <a:schemeClr val="tx1"/>
              </a:solidFill>
            </a:rPr>
            <a:t>pro plnění nastávajícího (operačního) úkolu a dosažení cíle operace.</a:t>
          </a:r>
          <a:r>
            <a:rPr lang="cs-CZ" sz="2400" kern="1200">
              <a:solidFill>
                <a:schemeClr val="tx1"/>
              </a:solidFill>
            </a:rPr>
            <a:t> </a:t>
          </a:r>
        </a:p>
      </dsp:txBody>
      <dsp:txXfrm>
        <a:off x="80815" y="80815"/>
        <a:ext cx="7903266" cy="14938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BD0D2-6A7B-4254-B020-346AB1035877}">
      <dsp:nvSpPr>
        <dsp:cNvPr id="0" name=""/>
        <dsp:cNvSpPr/>
      </dsp:nvSpPr>
      <dsp:spPr>
        <a:xfrm rot="5400000">
          <a:off x="4083368" y="-742522"/>
          <a:ext cx="3025520" cy="5266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rtl="0">
            <a:lnSpc>
              <a:spcPct val="90000"/>
            </a:lnSpc>
            <a:spcBef>
              <a:spcPct val="0"/>
            </a:spcBef>
            <a:spcAft>
              <a:spcPct val="15000"/>
            </a:spcAft>
            <a:buChar char="••"/>
          </a:pPr>
          <a:r>
            <a:rPr lang="cs-CZ" sz="1800" kern="1200"/>
            <a:t>představuje manévr, uskutečňovaný z</a:t>
          </a:r>
          <a:r>
            <a:rPr lang="cs-CZ" sz="1800" b="1" kern="1200"/>
            <a:t>pravidla vynuceně s cílem nahradit (obměnit) </a:t>
          </a:r>
          <a:r>
            <a:rPr lang="cs-CZ" sz="1800" kern="1200"/>
            <a:t>ty jednotky nebo útvary, u kterých došlo v předchozím průběhu operace v důsledku činnosti nepřítele k výraznému snížení jejich bojeschopnosti, neumožňujícímu jim pokračovat v plnění nastávajících úkolů operace. </a:t>
          </a:r>
        </a:p>
        <a:p>
          <a:pPr marL="171450" lvl="1" indent="-171450" algn="just" defTabSz="800100" rtl="0">
            <a:lnSpc>
              <a:spcPct val="90000"/>
            </a:lnSpc>
            <a:spcBef>
              <a:spcPct val="0"/>
            </a:spcBef>
            <a:spcAft>
              <a:spcPct val="15000"/>
            </a:spcAft>
            <a:buChar char="••"/>
          </a:pPr>
          <a:r>
            <a:rPr lang="cs-CZ" sz="1800" kern="1200"/>
            <a:t>vystřídání vojsk </a:t>
          </a:r>
          <a:r>
            <a:rPr lang="cs-CZ" sz="1800" b="1" kern="1200"/>
            <a:t>může být prováděno také plánovitě, k zajištění odpočinku a obnovení operačních schopností </a:t>
          </a:r>
          <a:r>
            <a:rPr lang="cs-CZ" sz="1800" kern="1200"/>
            <a:t>střídané jednotky pro její následné nasazení.</a:t>
          </a:r>
        </a:p>
      </dsp:txBody>
      <dsp:txXfrm rot="-5400000">
        <a:off x="2962656" y="525884"/>
        <a:ext cx="5119250" cy="2730132"/>
      </dsp:txXfrm>
    </dsp:sp>
    <dsp:sp modelId="{0BB010CC-A882-4E05-81F4-789A8E98686A}">
      <dsp:nvSpPr>
        <dsp:cNvPr id="0" name=""/>
        <dsp:cNvSpPr/>
      </dsp:nvSpPr>
      <dsp:spPr>
        <a:xfrm>
          <a:off x="0" y="0"/>
          <a:ext cx="2962656" cy="378190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0">
            <a:lnSpc>
              <a:spcPct val="90000"/>
            </a:lnSpc>
            <a:spcBef>
              <a:spcPct val="0"/>
            </a:spcBef>
            <a:spcAft>
              <a:spcPct val="35000"/>
            </a:spcAft>
          </a:pPr>
          <a:r>
            <a:rPr lang="cs-CZ" sz="4300" b="1" kern="1200">
              <a:solidFill>
                <a:schemeClr val="tx1"/>
              </a:solidFill>
            </a:rPr>
            <a:t>Vystřídání vojsk</a:t>
          </a:r>
          <a:r>
            <a:rPr lang="cs-CZ" sz="4300" kern="1200">
              <a:solidFill>
                <a:schemeClr val="tx1"/>
              </a:solidFill>
            </a:rPr>
            <a:t> </a:t>
          </a:r>
        </a:p>
      </dsp:txBody>
      <dsp:txXfrm>
        <a:off x="144625" y="144625"/>
        <a:ext cx="2673406" cy="34926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4E08F-0966-40C2-9A00-12EDB3F795FC}">
      <dsp:nvSpPr>
        <dsp:cNvPr id="0" name=""/>
        <dsp:cNvSpPr/>
      </dsp:nvSpPr>
      <dsp:spPr>
        <a:xfrm>
          <a:off x="0" y="1245"/>
          <a:ext cx="8229600" cy="754777"/>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cs-CZ" sz="1900" kern="1200">
              <a:solidFill>
                <a:schemeClr val="tx1"/>
              </a:solidFill>
            </a:rPr>
            <a:t>V nezbytně nutných případech se může uskutečňovat i </a:t>
          </a:r>
          <a:r>
            <a:rPr lang="cs-CZ" sz="1900" b="1" kern="1200">
              <a:solidFill>
                <a:schemeClr val="tx1"/>
              </a:solidFill>
            </a:rPr>
            <a:t>průlom.</a:t>
          </a:r>
          <a:r>
            <a:rPr lang="cs-CZ" sz="1900" kern="1200">
              <a:solidFill>
                <a:schemeClr val="tx1"/>
              </a:solidFill>
            </a:rPr>
            <a:t> </a:t>
          </a:r>
        </a:p>
      </dsp:txBody>
      <dsp:txXfrm>
        <a:off x="36845" y="38090"/>
        <a:ext cx="8155910" cy="681087"/>
      </dsp:txXfrm>
    </dsp:sp>
    <dsp:sp modelId="{6E12F4D0-3DBF-4563-A06A-C3E25AC5334A}">
      <dsp:nvSpPr>
        <dsp:cNvPr id="0" name=""/>
        <dsp:cNvSpPr/>
      </dsp:nvSpPr>
      <dsp:spPr>
        <a:xfrm>
          <a:off x="0" y="810743"/>
          <a:ext cx="8229600" cy="754777"/>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cs-CZ" sz="1900" kern="1200">
              <a:solidFill>
                <a:schemeClr val="tx1"/>
              </a:solidFill>
            </a:rPr>
            <a:t>Za výhodné situace lze využít také </a:t>
          </a:r>
          <a:r>
            <a:rPr lang="cs-CZ" sz="1900" b="1" kern="1200">
              <a:solidFill>
                <a:schemeClr val="tx1"/>
              </a:solidFill>
            </a:rPr>
            <a:t>prosakování </a:t>
          </a:r>
          <a:r>
            <a:rPr lang="cs-CZ" sz="1900" kern="1200">
              <a:solidFill>
                <a:schemeClr val="tx1"/>
              </a:solidFill>
            </a:rPr>
            <a:t>a v průběhu rozvíjení útoku i </a:t>
          </a:r>
          <a:r>
            <a:rPr lang="cs-CZ" sz="1900" b="1" kern="1200">
              <a:solidFill>
                <a:schemeClr val="tx1"/>
              </a:solidFill>
            </a:rPr>
            <a:t>překračování.</a:t>
          </a:r>
          <a:r>
            <a:rPr lang="cs-CZ" sz="1900" kern="1200">
              <a:solidFill>
                <a:schemeClr val="tx1"/>
              </a:solidFill>
            </a:rPr>
            <a:t> </a:t>
          </a:r>
        </a:p>
      </dsp:txBody>
      <dsp:txXfrm>
        <a:off x="36845" y="847588"/>
        <a:ext cx="8155910" cy="681087"/>
      </dsp:txXfrm>
    </dsp:sp>
    <dsp:sp modelId="{D184ECC1-AED5-4929-8189-A70C1BCBDECF}">
      <dsp:nvSpPr>
        <dsp:cNvPr id="0" name=""/>
        <dsp:cNvSpPr/>
      </dsp:nvSpPr>
      <dsp:spPr>
        <a:xfrm>
          <a:off x="0" y="1620240"/>
          <a:ext cx="8229600" cy="754777"/>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cs-CZ" sz="1900" kern="1200">
              <a:solidFill>
                <a:schemeClr val="tx1"/>
              </a:solidFill>
            </a:rPr>
            <a:t>Před zahájením útoku z přímého dotyku se zpravidla provádí </a:t>
          </a:r>
          <a:r>
            <a:rPr lang="cs-CZ" sz="1900" b="1" kern="1200">
              <a:solidFill>
                <a:schemeClr val="tx1"/>
              </a:solidFill>
            </a:rPr>
            <a:t>přeskupení</a:t>
          </a:r>
          <a:r>
            <a:rPr lang="cs-CZ" sz="1900" kern="1200">
              <a:solidFill>
                <a:schemeClr val="tx1"/>
              </a:solidFill>
            </a:rPr>
            <a:t> nebo </a:t>
          </a:r>
          <a:r>
            <a:rPr lang="cs-CZ" sz="1900" b="1" kern="1200">
              <a:solidFill>
                <a:schemeClr val="tx1"/>
              </a:solidFill>
            </a:rPr>
            <a:t>vystřídání.</a:t>
          </a:r>
          <a:r>
            <a:rPr lang="cs-CZ" sz="1900" kern="1200">
              <a:solidFill>
                <a:schemeClr val="tx1"/>
              </a:solidFill>
            </a:rPr>
            <a:t> </a:t>
          </a:r>
        </a:p>
      </dsp:txBody>
      <dsp:txXfrm>
        <a:off x="36845" y="1657085"/>
        <a:ext cx="8155910" cy="6810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AE732-308F-4204-9989-9861CA95F21A}">
      <dsp:nvSpPr>
        <dsp:cNvPr id="0" name=""/>
        <dsp:cNvSpPr/>
      </dsp:nvSpPr>
      <dsp:spPr>
        <a:xfrm rot="5400000">
          <a:off x="4991128" y="-1888187"/>
          <a:ext cx="1181862" cy="5253703"/>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cs-CZ" sz="1900" b="1" kern="1200"/>
            <a:t>čelní útok, </a:t>
          </a:r>
          <a:endParaRPr lang="cs-CZ" sz="1900" kern="1200"/>
        </a:p>
        <a:p>
          <a:pPr marL="171450" lvl="1" indent="-171450" algn="l" defTabSz="844550" rtl="0">
            <a:lnSpc>
              <a:spcPct val="90000"/>
            </a:lnSpc>
            <a:spcBef>
              <a:spcPct val="0"/>
            </a:spcBef>
            <a:spcAft>
              <a:spcPct val="15000"/>
            </a:spcAft>
            <a:buChar char="••"/>
          </a:pPr>
          <a:r>
            <a:rPr lang="cs-CZ" sz="1900" b="1" kern="1200"/>
            <a:t>obchvat, </a:t>
          </a:r>
          <a:endParaRPr lang="cs-CZ" sz="1900" kern="1200"/>
        </a:p>
        <a:p>
          <a:pPr marL="171450" lvl="1" indent="-171450" algn="l" defTabSz="844550" rtl="0">
            <a:lnSpc>
              <a:spcPct val="90000"/>
            </a:lnSpc>
            <a:spcBef>
              <a:spcPct val="0"/>
            </a:spcBef>
            <a:spcAft>
              <a:spcPct val="15000"/>
            </a:spcAft>
            <a:buChar char="••"/>
          </a:pPr>
          <a:r>
            <a:rPr lang="cs-CZ" sz="1900" b="1" kern="1200"/>
            <a:t>obejití, případně oboustranný obchvat (obejití).</a:t>
          </a:r>
          <a:r>
            <a:rPr lang="cs-CZ" sz="1900" kern="1200"/>
            <a:t> </a:t>
          </a:r>
        </a:p>
      </dsp:txBody>
      <dsp:txXfrm rot="-5400000">
        <a:off x="2955208" y="205427"/>
        <a:ext cx="5196009" cy="1066474"/>
      </dsp:txXfrm>
    </dsp:sp>
    <dsp:sp modelId="{104B80F6-1946-4F60-8A60-19C97D7117F1}">
      <dsp:nvSpPr>
        <dsp:cNvPr id="0" name=""/>
        <dsp:cNvSpPr/>
      </dsp:nvSpPr>
      <dsp:spPr>
        <a:xfrm>
          <a:off x="0" y="0"/>
          <a:ext cx="2955208" cy="1477328"/>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100000"/>
            </a:lnSpc>
            <a:spcBef>
              <a:spcPct val="0"/>
            </a:spcBef>
            <a:spcAft>
              <a:spcPts val="0"/>
            </a:spcAft>
          </a:pPr>
          <a:r>
            <a:rPr lang="cs-CZ" sz="2600" b="1" kern="1200">
              <a:solidFill>
                <a:schemeClr val="tx1"/>
              </a:solidFill>
            </a:rPr>
            <a:t>Základními druhy manévru </a:t>
          </a:r>
        </a:p>
        <a:p>
          <a:pPr lvl="0" algn="ctr" defTabSz="1155700" rtl="0">
            <a:lnSpc>
              <a:spcPct val="100000"/>
            </a:lnSpc>
            <a:spcBef>
              <a:spcPct val="0"/>
            </a:spcBef>
            <a:spcAft>
              <a:spcPts val="0"/>
            </a:spcAft>
          </a:pPr>
          <a:r>
            <a:rPr lang="cs-CZ" sz="2600" b="1" kern="1200">
              <a:solidFill>
                <a:schemeClr val="tx1"/>
              </a:solidFill>
            </a:rPr>
            <a:t>v útoku jsou: </a:t>
          </a:r>
        </a:p>
      </dsp:txBody>
      <dsp:txXfrm>
        <a:off x="72117" y="72117"/>
        <a:ext cx="2810974" cy="13330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0F3F3-F29E-488A-AA88-D83B97847523}">
      <dsp:nvSpPr>
        <dsp:cNvPr id="0" name=""/>
        <dsp:cNvSpPr/>
      </dsp:nvSpPr>
      <dsp:spPr>
        <a:xfrm>
          <a:off x="0" y="280892"/>
          <a:ext cx="8229600" cy="75582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cs-CZ" sz="1900" kern="1200">
              <a:solidFill>
                <a:schemeClr val="tx1"/>
              </a:solidFill>
            </a:rPr>
            <a:t>Útočící vojska nerozvinují své síly a prostředky rovnoměrně, ale tak, aby maximálně využila své palebné a úderné síly (převahy) na </a:t>
          </a:r>
          <a:r>
            <a:rPr lang="cs-CZ" sz="1900" b="1" kern="1200">
              <a:solidFill>
                <a:schemeClr val="tx1"/>
              </a:solidFill>
            </a:rPr>
            <a:t>hlavním směru útoku.</a:t>
          </a:r>
          <a:r>
            <a:rPr lang="cs-CZ" sz="1900" kern="1200">
              <a:solidFill>
                <a:schemeClr val="tx1"/>
              </a:solidFill>
            </a:rPr>
            <a:t> </a:t>
          </a:r>
        </a:p>
      </dsp:txBody>
      <dsp:txXfrm>
        <a:off x="36896" y="317788"/>
        <a:ext cx="8155808" cy="6820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AE732-308F-4204-9989-9861CA95F21A}">
      <dsp:nvSpPr>
        <dsp:cNvPr id="0" name=""/>
        <dsp:cNvSpPr/>
      </dsp:nvSpPr>
      <dsp:spPr>
        <a:xfrm rot="5400000">
          <a:off x="2716133" y="-1232421"/>
          <a:ext cx="4759258" cy="7228753"/>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111250" rtl="0">
            <a:lnSpc>
              <a:spcPct val="90000"/>
            </a:lnSpc>
            <a:spcBef>
              <a:spcPct val="0"/>
            </a:spcBef>
            <a:spcAft>
              <a:spcPct val="15000"/>
            </a:spcAft>
            <a:buChar char="••"/>
          </a:pPr>
          <a:r>
            <a:rPr lang="cs-CZ" sz="2500" b="1" kern="1200">
              <a:solidFill>
                <a:srgbClr val="FF0000"/>
              </a:solidFill>
            </a:rPr>
            <a:t>čelní útok </a:t>
          </a:r>
          <a:r>
            <a:rPr lang="cs-CZ" sz="1800" b="1" kern="1200"/>
            <a:t>– hlavní činnost namířena na FEBA (zpravidla při spěšně zaujaté obraně),</a:t>
          </a:r>
        </a:p>
        <a:p>
          <a:pPr marL="228600" lvl="1" indent="-228600" algn="just" defTabSz="1111250" rtl="0">
            <a:lnSpc>
              <a:spcPct val="90000"/>
            </a:lnSpc>
            <a:spcBef>
              <a:spcPct val="0"/>
            </a:spcBef>
            <a:spcAft>
              <a:spcPct val="15000"/>
            </a:spcAft>
            <a:buChar char="••"/>
          </a:pPr>
          <a:r>
            <a:rPr lang="cs-CZ" sz="2500" b="1" kern="1200">
              <a:solidFill>
                <a:srgbClr val="FF0000"/>
              </a:solidFill>
            </a:rPr>
            <a:t>průlom</a:t>
          </a:r>
          <a:r>
            <a:rPr lang="cs-CZ" sz="2500" b="1" kern="1200"/>
            <a:t> </a:t>
          </a:r>
          <a:r>
            <a:rPr lang="cs-CZ" sz="1800" b="1" kern="1200"/>
            <a:t>– hlavní úsilí se vede na úzkém   úseku velkým množstvím sil a prostředků,</a:t>
          </a:r>
        </a:p>
        <a:p>
          <a:pPr marL="228600" lvl="1" indent="-228600" algn="just" defTabSz="1111250" rtl="0">
            <a:lnSpc>
              <a:spcPct val="90000"/>
            </a:lnSpc>
            <a:spcBef>
              <a:spcPct val="0"/>
            </a:spcBef>
            <a:spcAft>
              <a:spcPct val="15000"/>
            </a:spcAft>
            <a:buChar char="••"/>
          </a:pPr>
          <a:r>
            <a:rPr lang="cs-CZ" sz="2500" b="1" kern="1200">
              <a:solidFill>
                <a:srgbClr val="FF0000"/>
              </a:solidFill>
            </a:rPr>
            <a:t>obchvat</a:t>
          </a:r>
          <a:r>
            <a:rPr lang="cs-CZ" sz="2500" b="1" kern="1200"/>
            <a:t> </a:t>
          </a:r>
          <a:r>
            <a:rPr lang="cs-CZ" sz="1400" b="1" kern="1200"/>
            <a:t>–</a:t>
          </a:r>
          <a:r>
            <a:rPr lang="cs-CZ" sz="2500" b="1" kern="1200"/>
            <a:t> </a:t>
          </a:r>
          <a:r>
            <a:rPr lang="cs-CZ" sz="1800" b="1" kern="1200"/>
            <a:t>souběžně s čelním úderem do boku (týlu) nepřítele,</a:t>
          </a:r>
        </a:p>
        <a:p>
          <a:pPr marL="228600" lvl="1" indent="-228600" algn="just" defTabSz="1111250" rtl="0">
            <a:lnSpc>
              <a:spcPct val="90000"/>
            </a:lnSpc>
            <a:spcBef>
              <a:spcPct val="0"/>
            </a:spcBef>
            <a:spcAft>
              <a:spcPct val="15000"/>
            </a:spcAft>
            <a:buChar char="••"/>
          </a:pPr>
          <a:r>
            <a:rPr lang="cs-CZ" sz="2500" b="1" kern="1200">
              <a:solidFill>
                <a:srgbClr val="FF0000"/>
              </a:solidFill>
            </a:rPr>
            <a:t>obejití</a:t>
          </a:r>
          <a:r>
            <a:rPr lang="cs-CZ" sz="2500" b="1" kern="1200"/>
            <a:t> - </a:t>
          </a:r>
          <a:r>
            <a:rPr lang="cs-CZ" sz="1800" b="1" kern="1200"/>
            <a:t>útočící jednotky </a:t>
          </a:r>
          <a:r>
            <a:rPr lang="cs-CZ" sz="1800" b="1" kern="1200" err="1"/>
            <a:t>PrÚU</a:t>
          </a:r>
          <a:r>
            <a:rPr lang="cs-CZ" sz="1800" b="1" kern="1200"/>
            <a:t> obcházejí obranná postavení nepřítele s cílem obsadit důležité prostory hluboko v jeho týlu</a:t>
          </a:r>
        </a:p>
        <a:p>
          <a:pPr marL="228600" lvl="1" indent="-228600" algn="just" defTabSz="1111250" rtl="0">
            <a:lnSpc>
              <a:spcPct val="90000"/>
            </a:lnSpc>
            <a:spcBef>
              <a:spcPct val="0"/>
            </a:spcBef>
            <a:spcAft>
              <a:spcPct val="15000"/>
            </a:spcAft>
            <a:buChar char="••"/>
          </a:pPr>
          <a:r>
            <a:rPr lang="cs-CZ" sz="2500" b="1" kern="1200">
              <a:solidFill>
                <a:srgbClr val="FF0000"/>
              </a:solidFill>
            </a:rPr>
            <a:t>prosakování </a:t>
          </a:r>
          <a:r>
            <a:rPr lang="cs-CZ" sz="2500" b="1" kern="1200"/>
            <a:t>- </a:t>
          </a:r>
          <a:r>
            <a:rPr lang="cs-CZ" sz="1600" kern="1200"/>
            <a:t>skryté (souběžné nebo postupné) pronikání jednotlivců, skupin nebo malých jednotek mezerami v předním okraji obrany nepřítele do hloubky jeho sestavy s cílem utajeně dosáhnout ve stanovené době jim určeného prostoru soustředění v hloubce sestavy nepřítele, z něhož poté provádějí stanovenou a pro nepřítele překvapivou činnost, spočívající zpravidla v úderu na důležité objekty v hloubce jeho bojové sestavy</a:t>
          </a:r>
          <a:endParaRPr lang="cs-CZ" sz="1600" b="1" kern="1200"/>
        </a:p>
        <a:p>
          <a:pPr marL="228600" lvl="1" indent="-228600" algn="just" defTabSz="1111250" rtl="0">
            <a:lnSpc>
              <a:spcPct val="90000"/>
            </a:lnSpc>
            <a:spcBef>
              <a:spcPct val="0"/>
            </a:spcBef>
            <a:spcAft>
              <a:spcPct val="15000"/>
            </a:spcAft>
            <a:buChar char="••"/>
          </a:pPr>
          <a:r>
            <a:rPr lang="cs-CZ" sz="2500" b="1" kern="1200">
              <a:solidFill>
                <a:srgbClr val="FF0000"/>
              </a:solidFill>
            </a:rPr>
            <a:t>překračování</a:t>
          </a:r>
          <a:r>
            <a:rPr lang="cs-CZ" sz="2500" b="1" kern="1200"/>
            <a:t> - </a:t>
          </a:r>
          <a:r>
            <a:rPr lang="cs-CZ" sz="1600" kern="1200"/>
            <a:t>vzájemně časově a </a:t>
          </a:r>
          <a:r>
            <a:rPr lang="cs-CZ" sz="1600" b="1" kern="1200"/>
            <a:t>prostorově sladěné přemístění sil a prostředků </a:t>
          </a:r>
          <a:r>
            <a:rPr lang="cs-CZ" sz="1600" b="1" kern="1200" err="1"/>
            <a:t>PrÚU</a:t>
          </a:r>
          <a:r>
            <a:rPr lang="cs-CZ" sz="1600" kern="1200"/>
            <a:t> přes (skrz) sestavu jiného vlastního úkolového uskupení (jednotky), </a:t>
          </a:r>
          <a:endParaRPr lang="cs-CZ" sz="1600" b="1" kern="1200"/>
        </a:p>
      </dsp:txBody>
      <dsp:txXfrm rot="-5400000">
        <a:off x="1481386" y="234654"/>
        <a:ext cx="6996425" cy="4294602"/>
      </dsp:txXfrm>
    </dsp:sp>
    <dsp:sp modelId="{104B80F6-1946-4F60-8A60-19C97D7117F1}">
      <dsp:nvSpPr>
        <dsp:cNvPr id="0" name=""/>
        <dsp:cNvSpPr/>
      </dsp:nvSpPr>
      <dsp:spPr>
        <a:xfrm>
          <a:off x="2828" y="2326"/>
          <a:ext cx="1478557" cy="4759258"/>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100000"/>
            </a:lnSpc>
            <a:spcBef>
              <a:spcPct val="0"/>
            </a:spcBef>
            <a:spcAft>
              <a:spcPts val="0"/>
            </a:spcAft>
          </a:pPr>
          <a:r>
            <a:rPr lang="cs-CZ" sz="2000" b="1" kern="1200">
              <a:solidFill>
                <a:schemeClr val="tx1"/>
              </a:solidFill>
            </a:rPr>
            <a:t>Základními druhy manévru </a:t>
          </a:r>
        </a:p>
        <a:p>
          <a:pPr lvl="0" algn="ctr" defTabSz="889000" rtl="0">
            <a:lnSpc>
              <a:spcPct val="100000"/>
            </a:lnSpc>
            <a:spcBef>
              <a:spcPct val="0"/>
            </a:spcBef>
            <a:spcAft>
              <a:spcPts val="0"/>
            </a:spcAft>
          </a:pPr>
          <a:r>
            <a:rPr lang="cs-CZ" sz="2000" b="1" kern="1200">
              <a:solidFill>
                <a:schemeClr val="tx1"/>
              </a:solidFill>
            </a:rPr>
            <a:t>v útoku jsou: </a:t>
          </a:r>
        </a:p>
      </dsp:txBody>
      <dsp:txXfrm>
        <a:off x="75005" y="74503"/>
        <a:ext cx="1334203" cy="4614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78922-545B-4F9D-AC05-CEA6CE36546C}">
      <dsp:nvSpPr>
        <dsp:cNvPr id="0" name=""/>
        <dsp:cNvSpPr/>
      </dsp:nvSpPr>
      <dsp:spPr>
        <a:xfrm rot="10800000">
          <a:off x="720092" y="0"/>
          <a:ext cx="7509507" cy="3615874"/>
        </a:xfrm>
        <a:prstGeom prst="homePlat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556811" tIns="60960" rIns="113792" bIns="60960" numCol="1" spcCol="1270" anchor="ctr" anchorCtr="0">
          <a:noAutofit/>
        </a:bodyPr>
        <a:lstStyle/>
        <a:p>
          <a:pPr marL="180000" lvl="0" algn="l" defTabSz="711200" rtl="0">
            <a:lnSpc>
              <a:spcPct val="90000"/>
            </a:lnSpc>
            <a:spcBef>
              <a:spcPct val="0"/>
            </a:spcBef>
            <a:spcAft>
              <a:spcPct val="35000"/>
            </a:spcAft>
          </a:pPr>
          <a:r>
            <a:rPr lang="cs-CZ" sz="1600" b="1" kern="1200">
              <a:solidFill>
                <a:schemeClr val="tx1"/>
              </a:solidFill>
            </a:rPr>
            <a:t>Útok je základním, a současně rozhodujícím druhem ofenzivních činností,</a:t>
          </a:r>
          <a:r>
            <a:rPr lang="cs-CZ" sz="1600" b="0" kern="1200">
              <a:solidFill>
                <a:schemeClr val="tx1"/>
              </a:solidFill>
            </a:rPr>
            <a:t> protože pouze jeho prostřednictvím lze v průběhu vedení operace: </a:t>
          </a:r>
        </a:p>
        <a:p>
          <a:pPr marL="180000" lvl="0" algn="l" defTabSz="711200" rtl="0">
            <a:lnSpc>
              <a:spcPct val="90000"/>
            </a:lnSpc>
            <a:spcBef>
              <a:spcPct val="0"/>
            </a:spcBef>
            <a:spcAft>
              <a:spcPct val="35000"/>
            </a:spcAft>
          </a:pPr>
          <a:r>
            <a:rPr lang="cs-CZ" sz="1600" b="0" kern="1200">
              <a:solidFill>
                <a:schemeClr val="tx1"/>
              </a:solidFill>
            </a:rPr>
            <a:t>- převzít a udržet iniciativu, </a:t>
          </a:r>
        </a:p>
        <a:p>
          <a:pPr marL="180000" lvl="0" algn="l" defTabSz="711200" rtl="0">
            <a:lnSpc>
              <a:spcPct val="90000"/>
            </a:lnSpc>
            <a:spcBef>
              <a:spcPct val="0"/>
            </a:spcBef>
            <a:spcAft>
              <a:spcPct val="35000"/>
            </a:spcAft>
          </a:pPr>
          <a:r>
            <a:rPr lang="cs-CZ" sz="1600" b="0" kern="1200">
              <a:solidFill>
                <a:schemeClr val="tx1"/>
              </a:solidFill>
            </a:rPr>
            <a:t>- porazit (zničit) nepřítele, </a:t>
          </a:r>
        </a:p>
        <a:p>
          <a:pPr marL="180000" lvl="0" algn="l" defTabSz="711200" rtl="0">
            <a:lnSpc>
              <a:spcPct val="90000"/>
            </a:lnSpc>
            <a:spcBef>
              <a:spcPct val="0"/>
            </a:spcBef>
            <a:spcAft>
              <a:spcPct val="35000"/>
            </a:spcAft>
          </a:pPr>
          <a:r>
            <a:rPr lang="cs-CZ" sz="1600" b="0" kern="1200">
              <a:solidFill>
                <a:schemeClr val="tx1"/>
              </a:solidFill>
            </a:rPr>
            <a:t>- obklíčit nebo pronásledovat jeho vojska, </a:t>
          </a:r>
        </a:p>
        <a:p>
          <a:pPr marL="180000" lvl="0" algn="l" defTabSz="711200" rtl="0">
            <a:lnSpc>
              <a:spcPct val="90000"/>
            </a:lnSpc>
            <a:spcBef>
              <a:spcPct val="0"/>
            </a:spcBef>
            <a:spcAft>
              <a:spcPct val="35000"/>
            </a:spcAft>
          </a:pPr>
          <a:r>
            <a:rPr lang="cs-CZ" sz="1600" b="0" kern="1200">
              <a:solidFill>
                <a:schemeClr val="tx1"/>
              </a:solidFill>
            </a:rPr>
            <a:t>- ovládnout stanovený prostor a </a:t>
          </a:r>
        </a:p>
        <a:p>
          <a:pPr marL="180000" lvl="0" algn="l" defTabSz="711200" rtl="0">
            <a:lnSpc>
              <a:spcPct val="90000"/>
            </a:lnSpc>
            <a:spcBef>
              <a:spcPct val="0"/>
            </a:spcBef>
            <a:spcAft>
              <a:spcPct val="35000"/>
            </a:spcAft>
          </a:pPr>
          <a:r>
            <a:rPr lang="cs-CZ" sz="1600" b="0" kern="1200">
              <a:solidFill>
                <a:schemeClr val="tx1"/>
              </a:solidFill>
            </a:rPr>
            <a:t>- dosáhnout konečného vítězství.</a:t>
          </a:r>
        </a:p>
      </dsp:txBody>
      <dsp:txXfrm rot="10800000">
        <a:off x="1624060" y="0"/>
        <a:ext cx="6605539" cy="3615874"/>
      </dsp:txXfrm>
    </dsp:sp>
    <dsp:sp modelId="{55F36334-BEBF-43E6-BCB5-39636FFD5B0E}">
      <dsp:nvSpPr>
        <dsp:cNvPr id="0" name=""/>
        <dsp:cNvSpPr/>
      </dsp:nvSpPr>
      <dsp:spPr>
        <a:xfrm>
          <a:off x="0" y="1133667"/>
          <a:ext cx="1262689" cy="126268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23F573-B7EF-4DC2-986B-C94CCA72F513}">
      <dsp:nvSpPr>
        <dsp:cNvPr id="0" name=""/>
        <dsp:cNvSpPr/>
      </dsp:nvSpPr>
      <dsp:spPr>
        <a:xfrm rot="10800000">
          <a:off x="1156315" y="3345889"/>
          <a:ext cx="6526011" cy="1262689"/>
        </a:xfrm>
        <a:prstGeom prst="homePlat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811" tIns="91440" rIns="170688" bIns="91440" numCol="1" spcCol="1270" anchor="ctr" anchorCtr="0">
          <a:noAutofit/>
        </a:bodyPr>
        <a:lstStyle/>
        <a:p>
          <a:pPr lvl="0" algn="ctr" defTabSz="1066800" rtl="0">
            <a:lnSpc>
              <a:spcPct val="90000"/>
            </a:lnSpc>
            <a:spcBef>
              <a:spcPct val="0"/>
            </a:spcBef>
            <a:spcAft>
              <a:spcPct val="35000"/>
            </a:spcAft>
          </a:pPr>
          <a:r>
            <a:rPr lang="cs-CZ" sz="2400" b="1" kern="1200">
              <a:solidFill>
                <a:schemeClr val="tx1"/>
              </a:solidFill>
            </a:rPr>
            <a:t>Cílem útoku je zpravidla zničit nepřítele, zbavit ho schopnosti klást odpor a ovládnout důležité prostory. </a:t>
          </a:r>
        </a:p>
      </dsp:txBody>
      <dsp:txXfrm rot="10800000">
        <a:off x="1471987" y="3345889"/>
        <a:ext cx="6210339" cy="1262689"/>
      </dsp:txXfrm>
    </dsp:sp>
    <dsp:sp modelId="{85A61665-0A40-45B8-9B08-2993B37A1658}">
      <dsp:nvSpPr>
        <dsp:cNvPr id="0" name=""/>
        <dsp:cNvSpPr/>
      </dsp:nvSpPr>
      <dsp:spPr>
        <a:xfrm>
          <a:off x="0" y="3424908"/>
          <a:ext cx="1262689" cy="1262689"/>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B277B-B110-4FBA-BCC7-18EEB4AF1A62}">
      <dsp:nvSpPr>
        <dsp:cNvPr id="0" name=""/>
        <dsp:cNvSpPr/>
      </dsp:nvSpPr>
      <dsp:spPr>
        <a:xfrm>
          <a:off x="1401690" y="0"/>
          <a:ext cx="4781128" cy="478112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2408B-DF52-4476-B05B-97B7B4705580}">
      <dsp:nvSpPr>
        <dsp:cNvPr id="0" name=""/>
        <dsp:cNvSpPr/>
      </dsp:nvSpPr>
      <dsp:spPr>
        <a:xfrm>
          <a:off x="1162465" y="460640"/>
          <a:ext cx="2531416" cy="1864639"/>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cs-CZ" sz="2100" b="1" kern="1200" dirty="0"/>
            <a:t>Útok po zkrácené přípravě (</a:t>
          </a:r>
          <a:r>
            <a:rPr lang="cs-CZ" sz="2100" b="1" kern="1200" dirty="0" err="1"/>
            <a:t>Hasty</a:t>
          </a:r>
          <a:r>
            <a:rPr lang="cs-CZ" sz="2100" b="1" kern="1200" dirty="0"/>
            <a:t> </a:t>
          </a:r>
          <a:r>
            <a:rPr lang="cs-CZ" sz="2100" b="1" kern="1200" dirty="0" err="1"/>
            <a:t>Attack</a:t>
          </a:r>
          <a:r>
            <a:rPr lang="cs-CZ" sz="2100" b="1" kern="1200" dirty="0"/>
            <a:t>)</a:t>
          </a:r>
          <a:endParaRPr lang="cs-CZ" sz="2100" kern="1200" dirty="0"/>
        </a:p>
      </dsp:txBody>
      <dsp:txXfrm>
        <a:off x="1253489" y="551664"/>
        <a:ext cx="2349368" cy="1682591"/>
      </dsp:txXfrm>
    </dsp:sp>
    <dsp:sp modelId="{420ED896-CE83-4761-A1F6-4481F59ABAF1}">
      <dsp:nvSpPr>
        <dsp:cNvPr id="0" name=""/>
        <dsp:cNvSpPr/>
      </dsp:nvSpPr>
      <dsp:spPr>
        <a:xfrm>
          <a:off x="3857118" y="460640"/>
          <a:ext cx="4040581" cy="1864639"/>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cs-CZ" sz="2000" kern="1200"/>
            <a:t>vede se s cílem </a:t>
          </a:r>
          <a:r>
            <a:rPr lang="cs-CZ" sz="2000" b="1" kern="1200"/>
            <a:t>využít příležitosti</a:t>
          </a:r>
          <a:r>
            <a:rPr lang="cs-CZ" sz="2000" kern="1200"/>
            <a:t>, minimalizovat možnosti nepřítele organizovat a budovat obranu a předstihnout ho při úsilí o ovládnutí výhodného </a:t>
          </a:r>
          <a:r>
            <a:rPr lang="cs-CZ" sz="2000" kern="1200">
              <a:latin typeface="Calibri Light" panose="020F0302020204030204"/>
            </a:rPr>
            <a:t>prostor</a:t>
          </a:r>
          <a:endParaRPr lang="cs-CZ" sz="2000" b="1" kern="1200"/>
        </a:p>
      </dsp:txBody>
      <dsp:txXfrm>
        <a:off x="3948142" y="551664"/>
        <a:ext cx="3858533" cy="1682591"/>
      </dsp:txXfrm>
    </dsp:sp>
    <dsp:sp modelId="{B5EB8235-30FB-4B03-9167-656AE2589076}">
      <dsp:nvSpPr>
        <dsp:cNvPr id="0" name=""/>
        <dsp:cNvSpPr/>
      </dsp:nvSpPr>
      <dsp:spPr>
        <a:xfrm>
          <a:off x="1162465" y="2476881"/>
          <a:ext cx="2531416" cy="1864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Útok po úplné přípravě (</a:t>
          </a:r>
          <a:r>
            <a:rPr lang="cs-CZ" sz="2000" kern="1200" dirty="0" err="1" smtClean="0"/>
            <a:t>Deliberate</a:t>
          </a:r>
          <a:r>
            <a:rPr lang="cs-CZ" sz="2000" kern="1200" dirty="0" smtClean="0"/>
            <a:t> </a:t>
          </a:r>
          <a:r>
            <a:rPr lang="cs-CZ" sz="2000" kern="1200" dirty="0" err="1" smtClean="0"/>
            <a:t>attack</a:t>
          </a:r>
          <a:r>
            <a:rPr lang="cs-CZ" sz="2000" kern="1200" dirty="0" smtClean="0"/>
            <a:t>)</a:t>
          </a:r>
          <a:endParaRPr lang="cs-CZ" sz="2000" kern="1200" dirty="0"/>
        </a:p>
      </dsp:txBody>
      <dsp:txXfrm>
        <a:off x="1253489" y="2567905"/>
        <a:ext cx="2349368" cy="1682591"/>
      </dsp:txXfrm>
    </dsp:sp>
    <dsp:sp modelId="{742FCEE4-3513-477C-80C0-7068E74CF26B}">
      <dsp:nvSpPr>
        <dsp:cNvPr id="0" name=""/>
        <dsp:cNvSpPr/>
      </dsp:nvSpPr>
      <dsp:spPr>
        <a:xfrm>
          <a:off x="3893115" y="2476881"/>
          <a:ext cx="4063236" cy="1864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cs-CZ" sz="1900" kern="1200" dirty="0" smtClean="0"/>
            <a:t>Předem plánované koordinované použití palebné síly a manévru. V případě, kdy je potřeba zničit, nebo prolomit dobře připravenou obranu.</a:t>
          </a:r>
          <a:endParaRPr lang="cs-CZ" sz="1900" kern="1200" dirty="0"/>
        </a:p>
      </dsp:txBody>
      <dsp:txXfrm>
        <a:off x="3984139" y="2567905"/>
        <a:ext cx="3881188" cy="1682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D6D19-7064-454A-A60B-C002BADFD0D2}">
      <dsp:nvSpPr>
        <dsp:cNvPr id="0" name=""/>
        <dsp:cNvSpPr/>
      </dsp:nvSpPr>
      <dsp:spPr>
        <a:xfrm>
          <a:off x="1299336" y="0"/>
          <a:ext cx="5069160" cy="506916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60B47-E971-422F-AC47-58CA3660758B}">
      <dsp:nvSpPr>
        <dsp:cNvPr id="0" name=""/>
        <dsp:cNvSpPr/>
      </dsp:nvSpPr>
      <dsp:spPr>
        <a:xfrm>
          <a:off x="226363" y="316631"/>
          <a:ext cx="2479459" cy="1976972"/>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pl-PL" sz="1800" b="1" kern="1200"/>
            <a:t>Útok po přesunu z hloubky</a:t>
          </a:r>
          <a:endParaRPr lang="cs-CZ" sz="1800" kern="1200"/>
        </a:p>
      </dsp:txBody>
      <dsp:txXfrm>
        <a:off x="322871" y="413139"/>
        <a:ext cx="2286443" cy="1783956"/>
      </dsp:txXfrm>
    </dsp:sp>
    <dsp:sp modelId="{AEDFB22E-226E-4877-8215-99A740A84CB1}">
      <dsp:nvSpPr>
        <dsp:cNvPr id="0" name=""/>
        <dsp:cNvSpPr/>
      </dsp:nvSpPr>
      <dsp:spPr>
        <a:xfrm>
          <a:off x="2866616" y="481570"/>
          <a:ext cx="4063646" cy="1976972"/>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cs-CZ" sz="1500" kern="1200"/>
            <a:t>zpravidla se uskutečňuje </a:t>
          </a:r>
          <a:r>
            <a:rPr lang="cs-CZ" sz="1500" b="1" kern="1200"/>
            <a:t>z výchozího nebo jiného prostoru</a:t>
          </a:r>
          <a:r>
            <a:rPr lang="cs-CZ" sz="1500" kern="1200"/>
            <a:t>, ležícího (je-li to možno) mimo dostřel většiny hlavňového dělostřelectva nepřítele. Samotné zteči předchází </a:t>
          </a:r>
          <a:r>
            <a:rPr lang="cs-CZ" sz="1500" b="1" kern="1200"/>
            <a:t>přesun</a:t>
          </a:r>
          <a:r>
            <a:rPr lang="cs-CZ" sz="1500" kern="1200"/>
            <a:t> vytvořeného útočného uskupení z hloubky vlastní sestavy a jeho </a:t>
          </a:r>
          <a:r>
            <a:rPr lang="cs-CZ" sz="1500" b="1" kern="1200"/>
            <a:t>postupné rozvinování do předbojových a bojových sestav</a:t>
          </a:r>
          <a:r>
            <a:rPr lang="cs-CZ" sz="1500" kern="1200"/>
            <a:t>. </a:t>
          </a:r>
        </a:p>
      </dsp:txBody>
      <dsp:txXfrm>
        <a:off x="2963124" y="578078"/>
        <a:ext cx="3870630" cy="1783956"/>
      </dsp:txXfrm>
    </dsp:sp>
    <dsp:sp modelId="{C0CDFC1E-4C90-4A2C-B39F-900E21B80CE0}">
      <dsp:nvSpPr>
        <dsp:cNvPr id="0" name=""/>
        <dsp:cNvSpPr/>
      </dsp:nvSpPr>
      <dsp:spPr>
        <a:xfrm>
          <a:off x="763161" y="2476875"/>
          <a:ext cx="2487545" cy="1976972"/>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l-PL" sz="1600" b="1" kern="1200"/>
            <a:t>Útok z přímého dotyku s protivníkem</a:t>
          </a:r>
          <a:endParaRPr lang="cs-CZ" sz="1600" kern="1200"/>
        </a:p>
      </dsp:txBody>
      <dsp:txXfrm>
        <a:off x="859669" y="2573383"/>
        <a:ext cx="2294529" cy="1783956"/>
      </dsp:txXfrm>
    </dsp:sp>
    <dsp:sp modelId="{8D767353-26F4-43B4-8FBD-BB5DD83C62A8}">
      <dsp:nvSpPr>
        <dsp:cNvPr id="0" name=""/>
        <dsp:cNvSpPr/>
      </dsp:nvSpPr>
      <dsp:spPr>
        <a:xfrm>
          <a:off x="3466726" y="2548876"/>
          <a:ext cx="3473283" cy="1976972"/>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cs-CZ" sz="1500" kern="1200"/>
            <a:t>obvykle se uskutečňuje </a:t>
          </a:r>
          <a:r>
            <a:rPr lang="cs-CZ" sz="1500" b="1" kern="1200"/>
            <a:t>po přeskupení nebo po vystřídání vojsk</a:t>
          </a:r>
          <a:r>
            <a:rPr lang="cs-CZ" sz="1500" kern="1200"/>
            <a:t>, která jsou s nepřítelem v dotyku. </a:t>
          </a:r>
        </a:p>
      </dsp:txBody>
      <dsp:txXfrm>
        <a:off x="3563234" y="2645384"/>
        <a:ext cx="3280267" cy="1783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B0CE0-9E67-479F-AB87-3A6810ABFBCA}">
      <dsp:nvSpPr>
        <dsp:cNvPr id="0" name=""/>
        <dsp:cNvSpPr/>
      </dsp:nvSpPr>
      <dsp:spPr>
        <a:xfrm>
          <a:off x="1227330" y="0"/>
          <a:ext cx="5069160" cy="506916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2680E-5D50-4EA1-8EB2-1B8B28AE5D58}">
      <dsp:nvSpPr>
        <dsp:cNvPr id="0" name=""/>
        <dsp:cNvSpPr/>
      </dsp:nvSpPr>
      <dsp:spPr>
        <a:xfrm>
          <a:off x="161504" y="388632"/>
          <a:ext cx="1976972" cy="1976972"/>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err="1"/>
            <a:t>Protiútok</a:t>
          </a:r>
          <a:r>
            <a:rPr lang="en-US" sz="2200" b="1" kern="1200"/>
            <a:t> </a:t>
          </a:r>
          <a:endParaRPr lang="cs-CZ" sz="2200" b="1" kern="1200"/>
        </a:p>
      </dsp:txBody>
      <dsp:txXfrm>
        <a:off x="258012" y="485140"/>
        <a:ext cx="1783956" cy="1783956"/>
      </dsp:txXfrm>
    </dsp:sp>
    <dsp:sp modelId="{1AB85710-8CE0-452A-9522-A76413E28E82}">
      <dsp:nvSpPr>
        <dsp:cNvPr id="0" name=""/>
        <dsp:cNvSpPr/>
      </dsp:nvSpPr>
      <dsp:spPr>
        <a:xfrm>
          <a:off x="2650597" y="481570"/>
          <a:ext cx="4351672" cy="1976972"/>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cs-CZ" sz="2200" b="1" kern="1200"/>
            <a:t>představuje útok části nebo všech obranných sil </a:t>
          </a:r>
          <a:r>
            <a:rPr lang="cs-CZ" sz="2200" kern="1200"/>
            <a:t>proti útočícím silám nepřítele- obecným záměrem je zabránit nepříteli v dosažení cílů útoku.</a:t>
          </a:r>
        </a:p>
      </dsp:txBody>
      <dsp:txXfrm>
        <a:off x="2747105" y="578078"/>
        <a:ext cx="4158656" cy="1783956"/>
      </dsp:txXfrm>
    </dsp:sp>
    <dsp:sp modelId="{5565B6E2-4D57-4A98-9D78-FD5D8F419B62}">
      <dsp:nvSpPr>
        <dsp:cNvPr id="0" name=""/>
        <dsp:cNvSpPr/>
      </dsp:nvSpPr>
      <dsp:spPr>
        <a:xfrm>
          <a:off x="514393" y="2548876"/>
          <a:ext cx="1976972" cy="1976972"/>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cs-CZ" sz="2200" b="1" kern="1200"/>
            <a:t>Ú</a:t>
          </a:r>
          <a:r>
            <a:rPr lang="en-US" sz="2200" b="1" kern="1200" err="1"/>
            <a:t>tok</a:t>
          </a:r>
          <a:r>
            <a:rPr lang="en-US" sz="2200" b="1" kern="1200"/>
            <a:t> pro </a:t>
          </a:r>
          <a:r>
            <a:rPr lang="en-US" sz="2200" b="1" kern="1200" err="1"/>
            <a:t>narušení</a:t>
          </a:r>
          <a:endParaRPr lang="cs-CZ" sz="2200" b="1" kern="1200"/>
        </a:p>
      </dsp:txBody>
      <dsp:txXfrm>
        <a:off x="610901" y="2645384"/>
        <a:ext cx="1783956" cy="1783956"/>
      </dsp:txXfrm>
    </dsp:sp>
    <dsp:sp modelId="{F692D989-6E23-46AE-A271-F67F8FD9D2C9}">
      <dsp:nvSpPr>
        <dsp:cNvPr id="0" name=""/>
        <dsp:cNvSpPr/>
      </dsp:nvSpPr>
      <dsp:spPr>
        <a:xfrm>
          <a:off x="3106685" y="2548876"/>
          <a:ext cx="3927690" cy="1976972"/>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cs-CZ" sz="2100" kern="1200"/>
            <a:t>veden s cílem </a:t>
          </a:r>
          <a:r>
            <a:rPr lang="cs-CZ" sz="2100" b="1" kern="1200"/>
            <a:t>narušit útok nepřítele v době, kdy se připravuje a soustřeďuje k útoku</a:t>
          </a:r>
          <a:r>
            <a:rPr lang="cs-CZ" sz="2100" kern="1200"/>
            <a:t>.</a:t>
          </a:r>
        </a:p>
      </dsp:txBody>
      <dsp:txXfrm>
        <a:off x="3203193" y="2645384"/>
        <a:ext cx="3734674" cy="17839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A5F35-BFF4-4828-BFAD-510253C3D524}">
      <dsp:nvSpPr>
        <dsp:cNvPr id="0" name=""/>
        <dsp:cNvSpPr/>
      </dsp:nvSpPr>
      <dsp:spPr>
        <a:xfrm>
          <a:off x="0" y="0"/>
          <a:ext cx="8229600" cy="190476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cs-CZ" sz="2200" b="1" kern="1200">
              <a:solidFill>
                <a:schemeClr val="tx1"/>
              </a:solidFill>
            </a:rPr>
            <a:t>Útok po přesunu z hloubky. </a:t>
          </a:r>
          <a:r>
            <a:rPr lang="cs-CZ" sz="2200" kern="1200">
              <a:solidFill>
                <a:schemeClr val="tx1"/>
              </a:solidFill>
            </a:rPr>
            <a:t>Útok na bránícího se nepřítele po přesunu z hloubky se provádí obvykle z </a:t>
          </a:r>
          <a:r>
            <a:rPr lang="cs-CZ" sz="2200" b="1" kern="1200">
              <a:solidFill>
                <a:srgbClr val="FF0000"/>
              </a:solidFill>
            </a:rPr>
            <a:t>výchozího prostoru </a:t>
          </a:r>
          <a:r>
            <a:rPr lang="cs-CZ" sz="2200" kern="1200">
              <a:solidFill>
                <a:schemeClr val="tx1"/>
              </a:solidFill>
            </a:rPr>
            <a:t>(</a:t>
          </a:r>
          <a:r>
            <a:rPr lang="cs-CZ" sz="2200" kern="1200" err="1">
              <a:solidFill>
                <a:schemeClr val="tx1"/>
              </a:solidFill>
            </a:rPr>
            <a:t>Assembly</a:t>
          </a:r>
          <a:r>
            <a:rPr lang="cs-CZ" sz="2200" kern="1200">
              <a:solidFill>
                <a:schemeClr val="tx1"/>
              </a:solidFill>
            </a:rPr>
            <a:t> Area), ležícího (je-li to možno) </a:t>
          </a:r>
          <a:r>
            <a:rPr lang="cs-CZ" sz="2200" b="1" kern="1200">
              <a:solidFill>
                <a:srgbClr val="FF0000"/>
              </a:solidFill>
            </a:rPr>
            <a:t>mimo dostřel většiny hlavňového dělostřelectva nepřítele a mimo směr hlavního úsilí v nastávající operaci.</a:t>
          </a:r>
        </a:p>
      </dsp:txBody>
      <dsp:txXfrm>
        <a:off x="92983" y="92983"/>
        <a:ext cx="8043634" cy="17187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DE1DA-33A2-4532-8F17-30D40AC11A6A}">
      <dsp:nvSpPr>
        <dsp:cNvPr id="0" name=""/>
        <dsp:cNvSpPr/>
      </dsp:nvSpPr>
      <dsp:spPr>
        <a:xfrm rot="5400000">
          <a:off x="4645622" y="-1445340"/>
          <a:ext cx="1901011" cy="5266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cs-CZ" sz="2600" b="1" i="0" kern="1200" baseline="0"/>
            <a:t>výchozí čára </a:t>
          </a:r>
          <a:r>
            <a:rPr lang="cs-CZ" sz="2600" b="0" i="0" kern="1200" baseline="0"/>
            <a:t>(Line </a:t>
          </a:r>
          <a:r>
            <a:rPr lang="cs-CZ" sz="2600" b="0" i="0" kern="1200" baseline="0" err="1"/>
            <a:t>of</a:t>
          </a:r>
          <a:r>
            <a:rPr lang="cs-CZ" sz="2600" b="0" i="0" kern="1200" baseline="0"/>
            <a:t> </a:t>
          </a:r>
          <a:r>
            <a:rPr lang="en-US" sz="2600" b="0" i="0" kern="1200" baseline="0"/>
            <a:t>Departure)</a:t>
          </a:r>
          <a:r>
            <a:rPr lang="en-US" sz="2600" b="1" i="0" kern="1200" baseline="0"/>
            <a:t>, </a:t>
          </a:r>
          <a:endParaRPr lang="cs-CZ" sz="2600" b="1" i="0" kern="1200" baseline="0"/>
        </a:p>
        <a:p>
          <a:pPr marL="228600" lvl="1" indent="-228600" algn="l" defTabSz="1155700" rtl="0">
            <a:lnSpc>
              <a:spcPct val="90000"/>
            </a:lnSpc>
            <a:spcBef>
              <a:spcPct val="0"/>
            </a:spcBef>
            <a:spcAft>
              <a:spcPct val="15000"/>
            </a:spcAft>
            <a:buChar char="••"/>
          </a:pPr>
          <a:r>
            <a:rPr lang="en-US" sz="2600" b="1" i="0" kern="1200" baseline="0" err="1"/>
            <a:t>čáry</a:t>
          </a:r>
          <a:r>
            <a:rPr lang="en-US" sz="2600" b="1" i="0" kern="1200" baseline="0"/>
            <a:t> </a:t>
          </a:r>
          <a:r>
            <a:rPr lang="en-US" sz="2600" b="1" i="0" kern="1200" baseline="0" err="1"/>
            <a:t>rozvinování</a:t>
          </a:r>
          <a:r>
            <a:rPr lang="en-US" sz="2600" b="1" i="0" kern="1200" baseline="0"/>
            <a:t> </a:t>
          </a:r>
          <a:r>
            <a:rPr lang="en-US" sz="2600" b="0" i="0" kern="1200" baseline="0"/>
            <a:t>(Line of Deployment)</a:t>
          </a:r>
          <a:r>
            <a:rPr lang="cs-CZ" sz="2600" b="0" i="0" kern="1200" baseline="0"/>
            <a:t> </a:t>
          </a:r>
          <a:r>
            <a:rPr lang="en-US" sz="2600" b="0" i="0" kern="1200" baseline="0"/>
            <a:t>a </a:t>
          </a:r>
          <a:endParaRPr lang="cs-CZ" sz="2600" b="0" i="0" kern="1200" baseline="0"/>
        </a:p>
        <a:p>
          <a:pPr marL="228600" lvl="1" indent="-228600" algn="l" defTabSz="1155700" rtl="0">
            <a:lnSpc>
              <a:spcPct val="90000"/>
            </a:lnSpc>
            <a:spcBef>
              <a:spcPct val="0"/>
            </a:spcBef>
            <a:spcAft>
              <a:spcPct val="15000"/>
            </a:spcAft>
            <a:buChar char="••"/>
          </a:pPr>
          <a:r>
            <a:rPr lang="en-US" sz="2600" b="1" i="0" kern="1200" baseline="0" err="1"/>
            <a:t>čára</a:t>
          </a:r>
          <a:r>
            <a:rPr lang="en-US" sz="2600" b="1" i="0" kern="1200" baseline="0"/>
            <a:t> </a:t>
          </a:r>
          <a:r>
            <a:rPr lang="en-US" sz="2600" b="1" i="0" kern="1200" baseline="0" err="1"/>
            <a:t>zteče</a:t>
          </a:r>
          <a:r>
            <a:rPr lang="en-US" sz="2600" b="1" i="0" kern="1200" baseline="0"/>
            <a:t> </a:t>
          </a:r>
          <a:r>
            <a:rPr lang="en-US" sz="2600" b="0" i="0" kern="1200" baseline="0"/>
            <a:t>(Line</a:t>
          </a:r>
          <a:r>
            <a:rPr lang="cs-CZ" sz="2600" b="0" i="0" kern="1200" baseline="0"/>
            <a:t> </a:t>
          </a:r>
          <a:r>
            <a:rPr lang="cs-CZ" sz="2600" b="0" i="0" kern="1200" baseline="0" err="1"/>
            <a:t>of</a:t>
          </a:r>
          <a:r>
            <a:rPr lang="cs-CZ" sz="2600" b="0" i="0" kern="1200" baseline="0"/>
            <a:t> </a:t>
          </a:r>
          <a:r>
            <a:rPr lang="cs-CZ" sz="2600" b="0" i="0" kern="1200" baseline="0" err="1"/>
            <a:t>Attack</a:t>
          </a:r>
          <a:r>
            <a:rPr lang="cs-CZ" sz="2600" b="0" i="0" kern="1200" baseline="0"/>
            <a:t>). </a:t>
          </a:r>
          <a:endParaRPr lang="cs-CZ" sz="2600" kern="1200"/>
        </a:p>
      </dsp:txBody>
      <dsp:txXfrm rot="-5400000">
        <a:off x="2962656" y="330426"/>
        <a:ext cx="5174144" cy="1715411"/>
      </dsp:txXfrm>
    </dsp:sp>
    <dsp:sp modelId="{DA9CFF45-15CF-464E-82E0-7CA082FA7510}">
      <dsp:nvSpPr>
        <dsp:cNvPr id="0" name=""/>
        <dsp:cNvSpPr/>
      </dsp:nvSpPr>
      <dsp:spPr>
        <a:xfrm>
          <a:off x="0" y="0"/>
          <a:ext cx="2962656" cy="2376264"/>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cs-CZ" sz="2100" b="1" i="0" kern="1200" baseline="0">
              <a:solidFill>
                <a:schemeClr val="tx1"/>
              </a:solidFill>
            </a:rPr>
            <a:t>K zajištění organizovaného přesunu, rozvinování do bojové sestavy a současné zteče útočících vojsk se určují </a:t>
          </a:r>
          <a:endParaRPr lang="cs-CZ" sz="2100" b="1" kern="1200">
            <a:solidFill>
              <a:schemeClr val="tx1"/>
            </a:solidFill>
          </a:endParaRPr>
        </a:p>
      </dsp:txBody>
      <dsp:txXfrm>
        <a:off x="116000" y="116000"/>
        <a:ext cx="2730656" cy="21442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B36EF-8F0C-4113-A2FD-09CF326BCE81}">
      <dsp:nvSpPr>
        <dsp:cNvPr id="0" name=""/>
        <dsp:cNvSpPr/>
      </dsp:nvSpPr>
      <dsp:spPr>
        <a:xfrm rot="10800000">
          <a:off x="781480" y="588"/>
          <a:ext cx="7150006" cy="1088865"/>
        </a:xfrm>
        <a:prstGeom prst="homePlat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160" tIns="53340" rIns="99568" bIns="53340" numCol="1" spcCol="1270" anchor="ctr" anchorCtr="0">
          <a:noAutofit/>
        </a:bodyPr>
        <a:lstStyle/>
        <a:p>
          <a:pPr lvl="0" algn="ctr" defTabSz="622300" rtl="0">
            <a:lnSpc>
              <a:spcPct val="90000"/>
            </a:lnSpc>
            <a:spcBef>
              <a:spcPct val="0"/>
            </a:spcBef>
            <a:spcAft>
              <a:spcPct val="35000"/>
            </a:spcAft>
          </a:pPr>
          <a:r>
            <a:rPr lang="cs-CZ" sz="1400" b="1" kern="1200">
              <a:solidFill>
                <a:schemeClr val="tx1"/>
              </a:solidFill>
            </a:rPr>
            <a:t>Čára rozvinování do rotních proudů</a:t>
          </a:r>
          <a:r>
            <a:rPr lang="cs-CZ" sz="1400" kern="1200">
              <a:solidFill>
                <a:schemeClr val="tx1"/>
              </a:solidFill>
            </a:rPr>
            <a:t> - mimo dosah </a:t>
          </a:r>
          <a:r>
            <a:rPr lang="cs-CZ" sz="1400" b="1" kern="1200">
              <a:solidFill>
                <a:schemeClr val="tx1"/>
              </a:solidFill>
            </a:rPr>
            <a:t>přímé palby děl, tanků a protitankových řízených střel nepřítele,</a:t>
          </a:r>
          <a:r>
            <a:rPr lang="cs-CZ" sz="1400" kern="1200">
              <a:solidFill>
                <a:schemeClr val="tx1"/>
              </a:solidFill>
            </a:rPr>
            <a:t> zpravidla ve vzdálenosti </a:t>
          </a:r>
          <a:r>
            <a:rPr lang="cs-CZ" sz="1400" b="1" kern="1200">
              <a:solidFill>
                <a:schemeClr val="tx1"/>
              </a:solidFill>
            </a:rPr>
            <a:t>4 – 6 km</a:t>
          </a:r>
          <a:r>
            <a:rPr lang="cs-CZ" sz="1400" kern="1200">
              <a:solidFill>
                <a:schemeClr val="tx1"/>
              </a:solidFill>
            </a:rPr>
            <a:t> od předního okraje obrany nepřítele. </a:t>
          </a:r>
        </a:p>
      </dsp:txBody>
      <dsp:txXfrm rot="10800000">
        <a:off x="1053696" y="588"/>
        <a:ext cx="6877790" cy="1088865"/>
      </dsp:txXfrm>
    </dsp:sp>
    <dsp:sp modelId="{3A02CC99-76E4-46D6-AA1E-B272E8F5833F}">
      <dsp:nvSpPr>
        <dsp:cNvPr id="0" name=""/>
        <dsp:cNvSpPr/>
      </dsp:nvSpPr>
      <dsp:spPr>
        <a:xfrm>
          <a:off x="0" y="2652934"/>
          <a:ext cx="1088865" cy="108886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AD7EDF-6A57-4960-8953-EA65275688B6}">
      <dsp:nvSpPr>
        <dsp:cNvPr id="0" name=""/>
        <dsp:cNvSpPr/>
      </dsp:nvSpPr>
      <dsp:spPr>
        <a:xfrm rot="10800000">
          <a:off x="1284201" y="1286470"/>
          <a:ext cx="6406388" cy="1088865"/>
        </a:xfrm>
        <a:prstGeom prst="homePlat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160" tIns="60960" rIns="113792" bIns="60960" numCol="1" spcCol="1270" anchor="ctr" anchorCtr="0">
          <a:noAutofit/>
        </a:bodyPr>
        <a:lstStyle/>
        <a:p>
          <a:pPr lvl="0" algn="ctr" defTabSz="711200" rtl="0">
            <a:lnSpc>
              <a:spcPct val="100000"/>
            </a:lnSpc>
            <a:spcBef>
              <a:spcPct val="0"/>
            </a:spcBef>
            <a:spcAft>
              <a:spcPts val="0"/>
            </a:spcAft>
          </a:pPr>
          <a:r>
            <a:rPr lang="cs-CZ" sz="1600" b="1" kern="1200">
              <a:solidFill>
                <a:schemeClr val="tx1"/>
              </a:solidFill>
            </a:rPr>
            <a:t>Čára rozvinování do četových proudů</a:t>
          </a:r>
          <a:r>
            <a:rPr lang="cs-CZ" sz="1600" kern="1200">
              <a:solidFill>
                <a:schemeClr val="tx1"/>
              </a:solidFill>
            </a:rPr>
            <a:t> se určuje podle možností za terénní vlnou, zpravidla ve vzdálenosti </a:t>
          </a:r>
        </a:p>
        <a:p>
          <a:pPr lvl="0" algn="ctr" defTabSz="711200" rtl="0">
            <a:lnSpc>
              <a:spcPct val="100000"/>
            </a:lnSpc>
            <a:spcBef>
              <a:spcPct val="0"/>
            </a:spcBef>
            <a:spcAft>
              <a:spcPts val="0"/>
            </a:spcAft>
          </a:pPr>
          <a:r>
            <a:rPr lang="cs-CZ" sz="1600" b="1" kern="1200">
              <a:solidFill>
                <a:schemeClr val="tx1"/>
              </a:solidFill>
            </a:rPr>
            <a:t>do 2 – 3 km</a:t>
          </a:r>
          <a:r>
            <a:rPr lang="cs-CZ" sz="1600" kern="1200">
              <a:solidFill>
                <a:schemeClr val="tx1"/>
              </a:solidFill>
            </a:rPr>
            <a:t> od předního okraje obrany nepřítele.</a:t>
          </a:r>
        </a:p>
      </dsp:txBody>
      <dsp:txXfrm rot="10800000">
        <a:off x="1556417" y="1286470"/>
        <a:ext cx="6134172" cy="1088865"/>
      </dsp:txXfrm>
    </dsp:sp>
    <dsp:sp modelId="{57D9DA29-BEBF-44F4-9BC7-D241A21CC08B}">
      <dsp:nvSpPr>
        <dsp:cNvPr id="0" name=""/>
        <dsp:cNvSpPr/>
      </dsp:nvSpPr>
      <dsp:spPr>
        <a:xfrm>
          <a:off x="0" y="278224"/>
          <a:ext cx="1088865" cy="108886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3EA49EA-9809-4E24-96D1-2B1FD3A0729B}">
      <dsp:nvSpPr>
        <dsp:cNvPr id="0" name=""/>
        <dsp:cNvSpPr/>
      </dsp:nvSpPr>
      <dsp:spPr>
        <a:xfrm rot="10800000">
          <a:off x="1317764" y="2828977"/>
          <a:ext cx="6285928" cy="1814812"/>
        </a:xfrm>
        <a:prstGeom prst="homePlat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160" tIns="60960" rIns="113792" bIns="60960" numCol="1" spcCol="1270" anchor="t" anchorCtr="0">
          <a:noAutofit/>
        </a:bodyPr>
        <a:lstStyle/>
        <a:p>
          <a:pPr lvl="0" algn="just" defTabSz="711200" rtl="0">
            <a:lnSpc>
              <a:spcPct val="90000"/>
            </a:lnSpc>
            <a:spcBef>
              <a:spcPct val="0"/>
            </a:spcBef>
            <a:spcAft>
              <a:spcPct val="35000"/>
            </a:spcAft>
          </a:pPr>
          <a:r>
            <a:rPr lang="cs-CZ" sz="1600" b="1" kern="1200">
              <a:solidFill>
                <a:schemeClr val="tx1"/>
              </a:solidFill>
            </a:rPr>
            <a:t>Čára zteče</a:t>
          </a:r>
          <a:r>
            <a:rPr lang="cs-CZ" sz="1600" kern="1200">
              <a:solidFill>
                <a:schemeClr val="tx1"/>
              </a:solidFill>
            </a:rPr>
            <a:t> je přesně vymezenou (definovanou) čáru, z níž útočící jednotky (útvary) </a:t>
          </a:r>
          <a:r>
            <a:rPr lang="cs-CZ" sz="1600" b="1" kern="1200">
              <a:solidFill>
                <a:schemeClr val="tx1"/>
              </a:solidFill>
            </a:rPr>
            <a:t>ve stanovený čas a v určené bojové (popř. i předbojové) sestavě zahajují boj o přední okraj obrany nepřítele</a:t>
          </a:r>
          <a:r>
            <a:rPr lang="cs-CZ" sz="1600" kern="1200">
              <a:solidFill>
                <a:schemeClr val="tx1"/>
              </a:solidFill>
            </a:rPr>
            <a:t>. Může se proto určovat zpravidla ve vzdálenosti </a:t>
          </a:r>
          <a:r>
            <a:rPr lang="cs-CZ" sz="1600" b="1" kern="1200">
              <a:solidFill>
                <a:schemeClr val="tx1"/>
              </a:solidFill>
            </a:rPr>
            <a:t>do 600 m</a:t>
          </a:r>
          <a:r>
            <a:rPr lang="cs-CZ" sz="1600" kern="1200">
              <a:solidFill>
                <a:schemeClr val="tx1"/>
              </a:solidFill>
            </a:rPr>
            <a:t>, případně i ve větší, od předního </a:t>
          </a:r>
          <a:r>
            <a:rPr lang="cs-CZ" sz="1400" kern="1200">
              <a:solidFill>
                <a:schemeClr val="tx1"/>
              </a:solidFill>
            </a:rPr>
            <a:t>okraje obrany nepřítele.</a:t>
          </a:r>
        </a:p>
      </dsp:txBody>
      <dsp:txXfrm rot="10800000">
        <a:off x="1771467" y="2828977"/>
        <a:ext cx="5832225" cy="1814812"/>
      </dsp:txXfrm>
    </dsp:sp>
    <dsp:sp modelId="{578A0520-8C50-4A18-A168-A000A95CBC61}">
      <dsp:nvSpPr>
        <dsp:cNvPr id="0" name=""/>
        <dsp:cNvSpPr/>
      </dsp:nvSpPr>
      <dsp:spPr>
        <a:xfrm>
          <a:off x="0" y="0"/>
          <a:ext cx="1088865" cy="108886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361C1-37B5-4BF7-B209-9304E1B43C91}">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rtl="0">
            <a:lnSpc>
              <a:spcPct val="90000"/>
            </a:lnSpc>
            <a:spcBef>
              <a:spcPct val="0"/>
            </a:spcBef>
            <a:spcAft>
              <a:spcPct val="15000"/>
            </a:spcAft>
            <a:buChar char="••"/>
          </a:pPr>
          <a:r>
            <a:rPr lang="cs-CZ" sz="1800" kern="1200"/>
            <a:t>prostor, který zaujímají jednotky před plněním určitého úkolu;</a:t>
          </a:r>
        </a:p>
        <a:p>
          <a:pPr marL="171450" lvl="1" indent="-171450" algn="just" defTabSz="800100" rtl="0">
            <a:lnSpc>
              <a:spcPct val="90000"/>
            </a:lnSpc>
            <a:spcBef>
              <a:spcPct val="0"/>
            </a:spcBef>
            <a:spcAft>
              <a:spcPct val="15000"/>
            </a:spcAft>
            <a:buChar char="••"/>
          </a:pPr>
          <a:r>
            <a:rPr lang="cs-CZ" sz="1800" b="1" kern="1200"/>
            <a:t>výchozí prostor pro útok (východiště k útoku)</a:t>
          </a:r>
          <a:r>
            <a:rPr lang="cs-CZ" sz="1800" kern="1200"/>
            <a:t> musí umožňovat skryté rozmístění vojsk, jejich co nejmenší zranitelnost údery nepřátelských zbraní a výhodné podmínky pro přechod do útoku; </a:t>
          </a:r>
        </a:p>
        <a:p>
          <a:pPr marL="171450" lvl="1" indent="-171450" algn="just" defTabSz="800100" rtl="0">
            <a:lnSpc>
              <a:spcPct val="90000"/>
            </a:lnSpc>
            <a:spcBef>
              <a:spcPct val="0"/>
            </a:spcBef>
            <a:spcAft>
              <a:spcPct val="15000"/>
            </a:spcAft>
            <a:buChar char="••"/>
          </a:pPr>
          <a:r>
            <a:rPr lang="cs-CZ" sz="1800" b="1" kern="1200"/>
            <a:t>buduje se a ženijně se upravuje se zřetelem k učleněné bojové sestavy</a:t>
          </a:r>
          <a:r>
            <a:rPr lang="cs-CZ" sz="1800" kern="1200"/>
            <a:t>;</a:t>
          </a:r>
        </a:p>
        <a:p>
          <a:pPr marL="171450" lvl="1" indent="-171450" algn="just" defTabSz="800100" rtl="0">
            <a:lnSpc>
              <a:spcPct val="90000"/>
            </a:lnSpc>
            <a:spcBef>
              <a:spcPct val="0"/>
            </a:spcBef>
            <a:spcAft>
              <a:spcPct val="15000"/>
            </a:spcAft>
            <a:buChar char="••"/>
          </a:pPr>
          <a:r>
            <a:rPr lang="cs-CZ" sz="1800" kern="1200"/>
            <a:t>v průběhu přípravy útoku a budování uvedených prostorů, prováděné převážně v noci, se </a:t>
          </a:r>
          <a:r>
            <a:rPr lang="cs-CZ" sz="1800" b="1" kern="1200"/>
            <a:t>zpravidla předstírá zesilování obrany a vybudované objekty se pečlivě maskují.</a:t>
          </a:r>
        </a:p>
      </dsp:txBody>
      <dsp:txXfrm rot="-5400000">
        <a:off x="2962656" y="629347"/>
        <a:ext cx="5090193" cy="3267268"/>
      </dsp:txXfrm>
    </dsp:sp>
    <dsp:sp modelId="{61F21D70-2BAC-4C61-8189-F83AEDB46128}">
      <dsp:nvSpPr>
        <dsp:cNvPr id="0" name=""/>
        <dsp:cNvSpPr/>
      </dsp:nvSpPr>
      <dsp:spPr>
        <a:xfrm>
          <a:off x="0" y="0"/>
          <a:ext cx="2962656" cy="4525963"/>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rtl="0">
            <a:lnSpc>
              <a:spcPct val="90000"/>
            </a:lnSpc>
            <a:spcBef>
              <a:spcPct val="0"/>
            </a:spcBef>
            <a:spcAft>
              <a:spcPct val="35000"/>
            </a:spcAft>
          </a:pPr>
          <a:r>
            <a:rPr lang="cs-CZ" sz="5500" b="1" kern="1200">
              <a:solidFill>
                <a:schemeClr val="tx1"/>
              </a:solidFill>
            </a:rPr>
            <a:t>Výchozí prostor</a:t>
          </a:r>
          <a:endParaRPr lang="cs-CZ" sz="5500" kern="1200">
            <a:solidFill>
              <a:schemeClr val="tx1"/>
            </a:solidFill>
          </a:endParaRPr>
        </a:p>
      </dsp:txBody>
      <dsp:txXfrm>
        <a:off x="144625" y="144625"/>
        <a:ext cx="2673406" cy="42367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71D33DE-A863-494A-A539-E9EE34D519A4}" type="datetimeFigureOut">
              <a:rPr lang="cs-CZ" smtClean="0"/>
              <a:t>30.11.2022</a:t>
            </a:fld>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EFDD81-6558-4B39-9D9C-94BAA5A93FAD}" type="slidenum">
              <a:rPr lang="cs-CZ" smtClean="0"/>
              <a:t>‹#›</a:t>
            </a:fld>
            <a:endParaRPr lang="cs-CZ"/>
          </a:p>
        </p:txBody>
      </p:sp>
    </p:spTree>
    <p:extLst>
      <p:ext uri="{BB962C8B-B14F-4D97-AF65-F5344CB8AC3E}">
        <p14:creationId xmlns:p14="http://schemas.microsoft.com/office/powerpoint/2010/main" val="245019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1</a:t>
            </a:fld>
            <a:endParaRPr lang="cs-CZ"/>
          </a:p>
        </p:txBody>
      </p:sp>
    </p:spTree>
    <p:extLst>
      <p:ext uri="{BB962C8B-B14F-4D97-AF65-F5344CB8AC3E}">
        <p14:creationId xmlns:p14="http://schemas.microsoft.com/office/powerpoint/2010/main" val="222036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952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172B7E3-FFC5-4818-9DD7-DEAC342AFB77}" type="slidenum">
              <a:rPr lang="cs-CZ" altLang="cs-CZ" smtClean="0">
                <a:cs typeface="Arial" pitchFamily="34" charset="0"/>
              </a:rPr>
              <a:pPr eaLnBrk="1" hangingPunct="1">
                <a:spcBef>
                  <a:spcPct val="0"/>
                </a:spcBef>
              </a:pPr>
              <a:t>14</a:t>
            </a:fld>
            <a:endParaRPr lang="cs-CZ" altLang="cs-CZ">
              <a:cs typeface="Arial" pitchFamily="34" charset="0"/>
            </a:endParaRPr>
          </a:p>
        </p:txBody>
      </p:sp>
    </p:spTree>
    <p:extLst>
      <p:ext uri="{BB962C8B-B14F-4D97-AF65-F5344CB8AC3E}">
        <p14:creationId xmlns:p14="http://schemas.microsoft.com/office/powerpoint/2010/main" val="59640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972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9A8A1D-0B1F-40D4-8669-527617CDCEC7}" type="slidenum">
              <a:rPr lang="cs-CZ" altLang="cs-CZ" smtClean="0">
                <a:cs typeface="Arial" pitchFamily="34" charset="0"/>
              </a:rPr>
              <a:pPr eaLnBrk="1" hangingPunct="1">
                <a:spcBef>
                  <a:spcPct val="0"/>
                </a:spcBef>
              </a:pPr>
              <a:t>15</a:t>
            </a:fld>
            <a:endParaRPr lang="cs-CZ" altLang="cs-CZ">
              <a:cs typeface="Arial" pitchFamily="34" charset="0"/>
            </a:endParaRPr>
          </a:p>
        </p:txBody>
      </p:sp>
    </p:spTree>
    <p:extLst>
      <p:ext uri="{BB962C8B-B14F-4D97-AF65-F5344CB8AC3E}">
        <p14:creationId xmlns:p14="http://schemas.microsoft.com/office/powerpoint/2010/main" val="2385618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054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F3894C-F0C7-430E-9D9C-11D0099E9BA6}" type="slidenum">
              <a:rPr lang="cs-CZ" altLang="cs-CZ" smtClean="0">
                <a:cs typeface="Arial" pitchFamily="34" charset="0"/>
              </a:rPr>
              <a:pPr eaLnBrk="1" hangingPunct="1">
                <a:spcBef>
                  <a:spcPct val="0"/>
                </a:spcBef>
              </a:pPr>
              <a:t>16</a:t>
            </a:fld>
            <a:endParaRPr lang="cs-CZ" altLang="cs-CZ">
              <a:cs typeface="Arial" pitchFamily="34" charset="0"/>
            </a:endParaRPr>
          </a:p>
        </p:txBody>
      </p:sp>
    </p:spTree>
    <p:extLst>
      <p:ext uri="{BB962C8B-B14F-4D97-AF65-F5344CB8AC3E}">
        <p14:creationId xmlns:p14="http://schemas.microsoft.com/office/powerpoint/2010/main" val="241943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075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56B201-45B5-4F3C-8305-E253182970E8}" type="slidenum">
              <a:rPr lang="cs-CZ" altLang="cs-CZ" smtClean="0">
                <a:cs typeface="Arial" pitchFamily="34" charset="0"/>
              </a:rPr>
              <a:pPr eaLnBrk="1" hangingPunct="1">
                <a:spcBef>
                  <a:spcPct val="0"/>
                </a:spcBef>
              </a:pPr>
              <a:t>26</a:t>
            </a:fld>
            <a:endParaRPr lang="cs-CZ" altLang="cs-CZ">
              <a:cs typeface="Arial" pitchFamily="34" charset="0"/>
            </a:endParaRPr>
          </a:p>
        </p:txBody>
      </p:sp>
    </p:spTree>
    <p:extLst>
      <p:ext uri="{BB962C8B-B14F-4D97-AF65-F5344CB8AC3E}">
        <p14:creationId xmlns:p14="http://schemas.microsoft.com/office/powerpoint/2010/main" val="2622036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085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DAA811-B7F7-4D3D-A22F-1B39AC355B84}" type="slidenum">
              <a:rPr lang="cs-CZ" altLang="cs-CZ" smtClean="0">
                <a:cs typeface="Arial" pitchFamily="34" charset="0"/>
              </a:rPr>
              <a:pPr eaLnBrk="1" hangingPunct="1">
                <a:spcBef>
                  <a:spcPct val="0"/>
                </a:spcBef>
              </a:pPr>
              <a:t>27</a:t>
            </a:fld>
            <a:endParaRPr lang="cs-CZ" altLang="cs-CZ">
              <a:cs typeface="Arial" pitchFamily="34" charset="0"/>
            </a:endParaRPr>
          </a:p>
        </p:txBody>
      </p:sp>
    </p:spTree>
    <p:extLst>
      <p:ext uri="{BB962C8B-B14F-4D97-AF65-F5344CB8AC3E}">
        <p14:creationId xmlns:p14="http://schemas.microsoft.com/office/powerpoint/2010/main" val="1498942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105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A36094-5224-41BE-9347-4C08FA788373}" type="slidenum">
              <a:rPr lang="cs-CZ" altLang="cs-CZ" smtClean="0">
                <a:cs typeface="Arial" pitchFamily="34" charset="0"/>
              </a:rPr>
              <a:pPr eaLnBrk="1" hangingPunct="1">
                <a:spcBef>
                  <a:spcPct val="0"/>
                </a:spcBef>
              </a:pPr>
              <a:t>28</a:t>
            </a:fld>
            <a:endParaRPr lang="cs-CZ" altLang="cs-CZ">
              <a:cs typeface="Arial" pitchFamily="34" charset="0"/>
            </a:endParaRPr>
          </a:p>
        </p:txBody>
      </p:sp>
    </p:spTree>
    <p:extLst>
      <p:ext uri="{BB962C8B-B14F-4D97-AF65-F5344CB8AC3E}">
        <p14:creationId xmlns:p14="http://schemas.microsoft.com/office/powerpoint/2010/main" val="67538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90000"/>
              </a:lnSpc>
            </a:pPr>
            <a:r>
              <a:rPr lang="cs-CZ" b="1"/>
              <a:t>Čelní úder</a:t>
            </a:r>
            <a:r>
              <a:rPr lang="cs-CZ"/>
              <a:t> představuje manévr, který je veden zpravidla proti spěšně zaujaté obraně nepřítele a na směrech, kde útočící vojska mohou rychle a efektivně využít výsledků účinné palebné podpory, nebo naopak vynuceně za situace a v terénu, které neumožňují využití či provedení jiného druhu manévru. </a:t>
            </a:r>
          </a:p>
          <a:p>
            <a:pPr algn="just" eaLnBrk="1" hangingPunct="1">
              <a:lnSpc>
                <a:spcPct val="90000"/>
              </a:lnSpc>
            </a:pPr>
            <a:endParaRPr lang="cs-CZ" b="1"/>
          </a:p>
          <a:p>
            <a:pPr algn="just" eaLnBrk="1" hangingPunct="1">
              <a:lnSpc>
                <a:spcPct val="90000"/>
              </a:lnSpc>
            </a:pPr>
            <a:r>
              <a:rPr lang="cs-CZ" b="1"/>
              <a:t>Obchvat</a:t>
            </a:r>
            <a:r>
              <a:rPr lang="cs-CZ"/>
              <a:t> představuje manévr, při kterém útočící vojska vyčleněnými silami zasazují souběžně s čelním úderem i úder do boku (týlu) nepřítele. Je uskutečňován v těsné taktické a zejména palebné součinnosti s vojsky, působícími (útočícími) čelně, a jeho cílem je urychlit zničení nepřítele v určeném prostoru a současně minimalizovat ztráty vojsk, útočících čelně. </a:t>
            </a:r>
          </a:p>
          <a:p>
            <a:pPr algn="just" eaLnBrk="1" hangingPunct="1">
              <a:lnSpc>
                <a:spcPct val="90000"/>
              </a:lnSpc>
            </a:pPr>
            <a:endParaRPr lang="cs-CZ" b="1"/>
          </a:p>
          <a:p>
            <a:pPr algn="just" eaLnBrk="1" hangingPunct="1">
              <a:lnSpc>
                <a:spcPct val="90000"/>
              </a:lnSpc>
            </a:pPr>
            <a:r>
              <a:rPr lang="cs-CZ" b="1"/>
              <a:t>Obejití</a:t>
            </a:r>
            <a:r>
              <a:rPr lang="cs-CZ"/>
              <a:t> představuje hlubší manévr, uskutečňovaný k zasazení úderu bránícímu se nepříteli do větší hloubky. Je prováděn v taktické součinnosti s vojsky útočícími čelně a jeho cílem je, podobně jako u obchvatu, urychlit zničení nepřítele v určeném prostoru a také minimalizovat ztráty vojsk, útočících čelně. </a:t>
            </a:r>
          </a:p>
          <a:p>
            <a:pPr algn="just" eaLnBrk="1" hangingPunct="1">
              <a:lnSpc>
                <a:spcPct val="90000"/>
              </a:lnSpc>
            </a:pPr>
            <a:endParaRPr lang="cs-CZ" b="1"/>
          </a:p>
          <a:p>
            <a:pPr algn="just" eaLnBrk="1" hangingPunct="1">
              <a:lnSpc>
                <a:spcPct val="90000"/>
              </a:lnSpc>
            </a:pPr>
            <a:r>
              <a:rPr lang="cs-CZ" b="1"/>
              <a:t>Průlom</a:t>
            </a:r>
            <a:r>
              <a:rPr lang="cs-CZ"/>
              <a:t> je druhem manévru (variantou čelního útoku), v jehož průběhu je soustředěno úsilí útočících vojsk a v jejich prospěch působících sil a prostředků palebné podpory s cílem rozvrátit a prolomit dobře vybudovanou a připravenou obranu nepřítele na relativně úzkém úseku fronty palebnými údery všech druhů zbraní a rozhodnou ztečí útočících svazků (útvarů), vytvořit trhlinu v obraně a následně ji rozšířit do stran a do hloubky sestavy nepřítele. </a:t>
            </a:r>
          </a:p>
          <a:p>
            <a:pPr eaLnBrk="1" hangingPunct="1"/>
            <a:endParaRPr lang="cs-CZ"/>
          </a:p>
        </p:txBody>
      </p:sp>
      <p:sp>
        <p:nvSpPr>
          <p:cNvPr id="4" name="Zástupný symbol pro číslo snímku 3"/>
          <p:cNvSpPr>
            <a:spLocks noGrp="1"/>
          </p:cNvSpPr>
          <p:nvPr>
            <p:ph type="sldNum" sz="quarter" idx="5"/>
          </p:nvPr>
        </p:nvSpPr>
        <p:spPr/>
        <p:txBody>
          <a:bodyPr/>
          <a:lstStyle/>
          <a:p>
            <a:pPr>
              <a:defRPr/>
            </a:pPr>
            <a:fld id="{604DE6EE-467E-4309-9694-D5C6084EDEFD}" type="slidenum">
              <a:rPr lang="cs-CZ" smtClean="0"/>
              <a:pPr>
                <a:defRPr/>
              </a:pPr>
              <a:t>29</a:t>
            </a:fld>
            <a:endParaRPr lang="cs-CZ"/>
          </a:p>
        </p:txBody>
      </p:sp>
    </p:spTree>
    <p:extLst>
      <p:ext uri="{BB962C8B-B14F-4D97-AF65-F5344CB8AC3E}">
        <p14:creationId xmlns:p14="http://schemas.microsoft.com/office/powerpoint/2010/main" val="1712797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880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14464BD-4E57-4AAA-9144-B21FA47C10FA}" type="slidenum">
              <a:rPr lang="cs-CZ" altLang="cs-CZ" smtClean="0">
                <a:cs typeface="Arial" pitchFamily="34" charset="0"/>
              </a:rPr>
              <a:pPr eaLnBrk="1" hangingPunct="1">
                <a:spcBef>
                  <a:spcPct val="0"/>
                </a:spcBef>
              </a:pPr>
              <a:t>30</a:t>
            </a:fld>
            <a:endParaRPr lang="cs-CZ" altLang="cs-CZ">
              <a:cs typeface="Arial" pitchFamily="34" charset="0"/>
            </a:endParaRPr>
          </a:p>
        </p:txBody>
      </p:sp>
    </p:spTree>
    <p:extLst>
      <p:ext uri="{BB962C8B-B14F-4D97-AF65-F5344CB8AC3E}">
        <p14:creationId xmlns:p14="http://schemas.microsoft.com/office/powerpoint/2010/main" val="2940365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890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C76F26-3FD8-4C73-965A-9BEBB0E76F3D}" type="slidenum">
              <a:rPr lang="cs-CZ" altLang="cs-CZ" smtClean="0">
                <a:cs typeface="Arial" pitchFamily="34" charset="0"/>
              </a:rPr>
              <a:pPr eaLnBrk="1" hangingPunct="1">
                <a:spcBef>
                  <a:spcPct val="0"/>
                </a:spcBef>
              </a:pPr>
              <a:t>32</a:t>
            </a:fld>
            <a:endParaRPr lang="cs-CZ" altLang="cs-CZ">
              <a:cs typeface="Arial" pitchFamily="34" charset="0"/>
            </a:endParaRPr>
          </a:p>
        </p:txBody>
      </p:sp>
    </p:spTree>
    <p:extLst>
      <p:ext uri="{BB962C8B-B14F-4D97-AF65-F5344CB8AC3E}">
        <p14:creationId xmlns:p14="http://schemas.microsoft.com/office/powerpoint/2010/main" val="3841013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911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3B9EFD6-D038-4EC9-BABD-C9199BA25167}" type="slidenum">
              <a:rPr lang="cs-CZ" altLang="cs-CZ" smtClean="0">
                <a:cs typeface="Arial" pitchFamily="34" charset="0"/>
              </a:rPr>
              <a:pPr eaLnBrk="1" hangingPunct="1">
                <a:spcBef>
                  <a:spcPct val="0"/>
                </a:spcBef>
              </a:pPr>
              <a:t>33</a:t>
            </a:fld>
            <a:endParaRPr lang="cs-CZ" altLang="cs-CZ">
              <a:cs typeface="Arial" pitchFamily="34" charset="0"/>
            </a:endParaRPr>
          </a:p>
        </p:txBody>
      </p:sp>
    </p:spTree>
    <p:extLst>
      <p:ext uri="{BB962C8B-B14F-4D97-AF65-F5344CB8AC3E}">
        <p14:creationId xmlns:p14="http://schemas.microsoft.com/office/powerpoint/2010/main" val="101274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2</a:t>
            </a:fld>
            <a:endParaRPr lang="cs-CZ"/>
          </a:p>
        </p:txBody>
      </p:sp>
    </p:spTree>
    <p:extLst>
      <p:ext uri="{BB962C8B-B14F-4D97-AF65-F5344CB8AC3E}">
        <p14:creationId xmlns:p14="http://schemas.microsoft.com/office/powerpoint/2010/main" val="171812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921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E157B3-1876-4B61-A5FD-CBCD74C4E134}" type="slidenum">
              <a:rPr lang="cs-CZ" altLang="cs-CZ" smtClean="0">
                <a:cs typeface="Arial" pitchFamily="34" charset="0"/>
              </a:rPr>
              <a:pPr eaLnBrk="1" hangingPunct="1">
                <a:spcBef>
                  <a:spcPct val="0"/>
                </a:spcBef>
              </a:pPr>
              <a:t>34</a:t>
            </a:fld>
            <a:endParaRPr lang="cs-CZ" altLang="cs-CZ">
              <a:cs typeface="Arial" pitchFamily="34" charset="0"/>
            </a:endParaRPr>
          </a:p>
        </p:txBody>
      </p:sp>
    </p:spTree>
    <p:extLst>
      <p:ext uri="{BB962C8B-B14F-4D97-AF65-F5344CB8AC3E}">
        <p14:creationId xmlns:p14="http://schemas.microsoft.com/office/powerpoint/2010/main" val="1720853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931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4F14C9-823C-4653-8EEE-6F445157E4C5}" type="slidenum">
              <a:rPr lang="cs-CZ" altLang="cs-CZ" smtClean="0">
                <a:cs typeface="Arial" pitchFamily="34" charset="0"/>
              </a:rPr>
              <a:pPr eaLnBrk="1" hangingPunct="1">
                <a:spcBef>
                  <a:spcPct val="0"/>
                </a:spcBef>
              </a:pPr>
              <a:t>35</a:t>
            </a:fld>
            <a:endParaRPr lang="cs-CZ" altLang="cs-CZ">
              <a:cs typeface="Arial" pitchFamily="34" charset="0"/>
            </a:endParaRPr>
          </a:p>
        </p:txBody>
      </p:sp>
    </p:spTree>
    <p:extLst>
      <p:ext uri="{BB962C8B-B14F-4D97-AF65-F5344CB8AC3E}">
        <p14:creationId xmlns:p14="http://schemas.microsoft.com/office/powerpoint/2010/main" val="304943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36</a:t>
            </a:fld>
            <a:endParaRPr lang="cs-CZ"/>
          </a:p>
        </p:txBody>
      </p:sp>
    </p:spTree>
    <p:extLst>
      <p:ext uri="{BB962C8B-B14F-4D97-AF65-F5344CB8AC3E}">
        <p14:creationId xmlns:p14="http://schemas.microsoft.com/office/powerpoint/2010/main" val="193340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3</a:t>
            </a:fld>
            <a:endParaRPr lang="cs-CZ"/>
          </a:p>
        </p:txBody>
      </p:sp>
    </p:spTree>
    <p:extLst>
      <p:ext uri="{BB962C8B-B14F-4D97-AF65-F5344CB8AC3E}">
        <p14:creationId xmlns:p14="http://schemas.microsoft.com/office/powerpoint/2010/main" val="130074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4</a:t>
            </a:fld>
            <a:endParaRPr lang="cs-CZ"/>
          </a:p>
        </p:txBody>
      </p:sp>
    </p:spTree>
    <p:extLst>
      <p:ext uri="{BB962C8B-B14F-4D97-AF65-F5344CB8AC3E}">
        <p14:creationId xmlns:p14="http://schemas.microsoft.com/office/powerpoint/2010/main" val="182869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C369076-47FB-49EA-89CA-43BA115C0614}" type="slidenum">
              <a:rPr lang="cs-CZ" smtClean="0"/>
              <a:pPr/>
              <a:t>5</a:t>
            </a:fld>
            <a:endParaRPr lang="cs-CZ"/>
          </a:p>
        </p:txBody>
      </p:sp>
    </p:spTree>
    <p:extLst>
      <p:ext uri="{BB962C8B-B14F-4D97-AF65-F5344CB8AC3E}">
        <p14:creationId xmlns:p14="http://schemas.microsoft.com/office/powerpoint/2010/main" val="225719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6</a:t>
            </a:fld>
            <a:endParaRPr lang="cs-CZ"/>
          </a:p>
        </p:txBody>
      </p:sp>
    </p:spTree>
    <p:extLst>
      <p:ext uri="{BB962C8B-B14F-4D97-AF65-F5344CB8AC3E}">
        <p14:creationId xmlns:p14="http://schemas.microsoft.com/office/powerpoint/2010/main" val="332332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7</a:t>
            </a:fld>
            <a:endParaRPr lang="cs-CZ"/>
          </a:p>
        </p:txBody>
      </p:sp>
    </p:spTree>
    <p:extLst>
      <p:ext uri="{BB962C8B-B14F-4D97-AF65-F5344CB8AC3E}">
        <p14:creationId xmlns:p14="http://schemas.microsoft.com/office/powerpoint/2010/main" val="327138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FEFDD81-6558-4B39-9D9C-94BAA5A93FAD}" type="slidenum">
              <a:rPr lang="cs-CZ" smtClean="0"/>
              <a:t>8</a:t>
            </a:fld>
            <a:endParaRPr lang="cs-CZ"/>
          </a:p>
        </p:txBody>
      </p:sp>
    </p:spTree>
    <p:extLst>
      <p:ext uri="{BB962C8B-B14F-4D97-AF65-F5344CB8AC3E}">
        <p14:creationId xmlns:p14="http://schemas.microsoft.com/office/powerpoint/2010/main" val="188247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860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8D3D64-D53D-4B64-804D-95BBFFA19EF0}" type="slidenum">
              <a:rPr lang="cs-CZ" altLang="cs-CZ" smtClean="0">
                <a:cs typeface="Arial" pitchFamily="34" charset="0"/>
              </a:rPr>
              <a:pPr eaLnBrk="1" hangingPunct="1">
                <a:spcBef>
                  <a:spcPct val="0"/>
                </a:spcBef>
              </a:pPr>
              <a:t>10</a:t>
            </a:fld>
            <a:endParaRPr lang="cs-CZ" altLang="cs-CZ">
              <a:cs typeface="Arial" pitchFamily="34" charset="0"/>
            </a:endParaRPr>
          </a:p>
        </p:txBody>
      </p:sp>
    </p:spTree>
    <p:extLst>
      <p:ext uri="{BB962C8B-B14F-4D97-AF65-F5344CB8AC3E}">
        <p14:creationId xmlns:p14="http://schemas.microsoft.com/office/powerpoint/2010/main" val="213057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cs-CZ"/>
              <a:t>Kliknutím lze upravit styl.</a:t>
            </a:r>
            <a:endParaRPr lang="en-US"/>
          </a:p>
        </p:txBody>
      </p:sp>
      <p:sp>
        <p:nvSpPr>
          <p:cNvPr id="3" name="Subtitle 2"/>
          <p:cNvSpPr>
            <a:spLocks noGrp="1"/>
          </p:cNvSpPr>
          <p:nvPr>
            <p:ph type="subTitle" idx="1"/>
          </p:nvPr>
        </p:nvSpPr>
        <p:spPr>
          <a:xfrm>
            <a:off x="1143000" y="3602037"/>
            <a:ext cx="6858000" cy="2556429"/>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graphicFrame>
        <p:nvGraphicFramePr>
          <p:cNvPr id="9" name="Tabulka 8"/>
          <p:cNvGraphicFramePr>
            <a:graphicFrameLocks noGrp="1"/>
          </p:cNvGraphicFramePr>
          <p:nvPr userDrawn="1">
            <p:extLst>
              <p:ext uri="{D42A27DB-BD31-4B8C-83A1-F6EECF244321}">
                <p14:modId xmlns:p14="http://schemas.microsoft.com/office/powerpoint/2010/main" val="131220026"/>
              </p:ext>
            </p:extLst>
          </p:nvPr>
        </p:nvGraphicFramePr>
        <p:xfrm>
          <a:off x="0" y="7239"/>
          <a:ext cx="9144000" cy="960807"/>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910290663"/>
                    </a:ext>
                  </a:extLst>
                </a:gridCol>
                <a:gridCol w="6510638">
                  <a:extLst>
                    <a:ext uri="{9D8B030D-6E8A-4147-A177-3AD203B41FA5}">
                      <a16:colId xmlns:a16="http://schemas.microsoft.com/office/drawing/2014/main" val="2345665926"/>
                    </a:ext>
                  </a:extLst>
                </a:gridCol>
                <a:gridCol w="1515762">
                  <a:extLst>
                    <a:ext uri="{9D8B030D-6E8A-4147-A177-3AD203B41FA5}">
                      <a16:colId xmlns:a16="http://schemas.microsoft.com/office/drawing/2014/main" val="2605011476"/>
                    </a:ext>
                  </a:extLst>
                </a:gridCol>
              </a:tblGrid>
              <a:tr h="960807">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206"/>
                    </a:solidFill>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spTree>
    <p:extLst>
      <p:ext uri="{BB962C8B-B14F-4D97-AF65-F5344CB8AC3E}">
        <p14:creationId xmlns:p14="http://schemas.microsoft.com/office/powerpoint/2010/main" val="1721857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615B6A58-7A36-4533-8DE5-521D633956D1}" type="datetimeFigureOut">
              <a:rPr lang="cs-CZ" smtClean="0"/>
              <a:t>30.11.2022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799006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615B6A58-7A36-4533-8DE5-521D633956D1}" type="datetimeFigureOut">
              <a:rPr lang="cs-CZ" smtClean="0"/>
              <a:t>30.11.2022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173366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45438"/>
            <a:ext cx="78867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endParaRPr lang="en-US"/>
          </a:p>
        </p:txBody>
      </p:sp>
      <p:sp>
        <p:nvSpPr>
          <p:cNvPr id="3" name="Content Placeholder 2"/>
          <p:cNvSpPr>
            <a:spLocks noGrp="1"/>
          </p:cNvSpPr>
          <p:nvPr>
            <p:ph idx="1"/>
          </p:nvPr>
        </p:nvSpPr>
        <p:spPr>
          <a:xfrm>
            <a:off x="628650" y="2531059"/>
            <a:ext cx="7886700" cy="364590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graphicFrame>
        <p:nvGraphicFramePr>
          <p:cNvPr id="24" name="Tabulka 23"/>
          <p:cNvGraphicFramePr>
            <a:graphicFrameLocks noGrp="1"/>
          </p:cNvGraphicFramePr>
          <p:nvPr userDrawn="1">
            <p:extLst>
              <p:ext uri="{D42A27DB-BD31-4B8C-83A1-F6EECF244321}">
                <p14:modId xmlns:p14="http://schemas.microsoft.com/office/powerpoint/2010/main" val="1919045555"/>
              </p:ext>
            </p:extLst>
          </p:nvPr>
        </p:nvGraphicFramePr>
        <p:xfrm>
          <a:off x="0" y="7239"/>
          <a:ext cx="9144000" cy="960807"/>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910290663"/>
                    </a:ext>
                  </a:extLst>
                </a:gridCol>
                <a:gridCol w="6510638">
                  <a:extLst>
                    <a:ext uri="{9D8B030D-6E8A-4147-A177-3AD203B41FA5}">
                      <a16:colId xmlns:a16="http://schemas.microsoft.com/office/drawing/2014/main" val="2345665926"/>
                    </a:ext>
                  </a:extLst>
                </a:gridCol>
                <a:gridCol w="1515762">
                  <a:extLst>
                    <a:ext uri="{9D8B030D-6E8A-4147-A177-3AD203B41FA5}">
                      <a16:colId xmlns:a16="http://schemas.microsoft.com/office/drawing/2014/main" val="2605011476"/>
                    </a:ext>
                  </a:extLst>
                </a:gridCol>
              </a:tblGrid>
              <a:tr h="960807">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206"/>
                    </a:solidFill>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spTree>
    <p:extLst>
      <p:ext uri="{BB962C8B-B14F-4D97-AF65-F5344CB8AC3E}">
        <p14:creationId xmlns:p14="http://schemas.microsoft.com/office/powerpoint/2010/main" val="1547038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615B6A58-7A36-4533-8DE5-521D633956D1}" type="datetimeFigureOut">
              <a:rPr lang="cs-CZ" smtClean="0"/>
              <a:t>30.11.2022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354723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p>
            <a:fld id="{615B6A58-7A36-4533-8DE5-521D633956D1}" type="datetimeFigureOut">
              <a:rPr lang="cs-CZ" smtClean="0"/>
              <a:t>30.11.2022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422746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615B6A58-7A36-4533-8DE5-521D633956D1}" type="datetimeFigureOut">
              <a:rPr lang="cs-CZ" smtClean="0"/>
              <a:t>30.11.2022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525194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615B6A58-7A36-4533-8DE5-521D633956D1}" type="datetimeFigureOut">
              <a:rPr lang="cs-CZ" smtClean="0"/>
              <a:t>30.11.2022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748242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B6A58-7A36-4533-8DE5-521D633956D1}" type="datetimeFigureOut">
              <a:rPr lang="cs-CZ" smtClean="0"/>
              <a:t>30.11.2022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1653454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15B6A58-7A36-4533-8DE5-521D633956D1}" type="datetimeFigureOut">
              <a:rPr lang="cs-CZ" smtClean="0"/>
              <a:t>30.11.2022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2859310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615B6A58-7A36-4533-8DE5-521D633956D1}" type="datetimeFigureOut">
              <a:rPr lang="cs-CZ" smtClean="0"/>
              <a:t>30.11.2022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D1C25C1-CB4C-4E40-A1BB-B6068D32E281}" type="slidenum">
              <a:rPr lang="cs-CZ" smtClean="0"/>
              <a:t>‹#›</a:t>
            </a:fld>
            <a:endParaRPr lang="cs-CZ"/>
          </a:p>
        </p:txBody>
      </p:sp>
    </p:spTree>
    <p:extLst>
      <p:ext uri="{BB962C8B-B14F-4D97-AF65-F5344CB8AC3E}">
        <p14:creationId xmlns:p14="http://schemas.microsoft.com/office/powerpoint/2010/main" val="3306783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B6A58-7A36-4533-8DE5-521D633956D1}" type="datetimeFigureOut">
              <a:rPr lang="cs-CZ" smtClean="0"/>
              <a:t>30.11.2022</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C25C1-CB4C-4E40-A1BB-B6068D32E281}" type="slidenum">
              <a:rPr lang="cs-CZ" smtClean="0"/>
              <a:t>‹#›</a:t>
            </a:fld>
            <a:endParaRPr lang="cs-CZ"/>
          </a:p>
        </p:txBody>
      </p:sp>
      <p:graphicFrame>
        <p:nvGraphicFramePr>
          <p:cNvPr id="7" name="Tabulka 6"/>
          <p:cNvGraphicFramePr>
            <a:graphicFrameLocks noGrp="1"/>
          </p:cNvGraphicFramePr>
          <p:nvPr userDrawn="1">
            <p:extLst>
              <p:ext uri="{D42A27DB-BD31-4B8C-83A1-F6EECF244321}">
                <p14:modId xmlns:p14="http://schemas.microsoft.com/office/powerpoint/2010/main" val="1448497703"/>
              </p:ext>
            </p:extLst>
          </p:nvPr>
        </p:nvGraphicFramePr>
        <p:xfrm>
          <a:off x="0" y="6306457"/>
          <a:ext cx="9152238" cy="552484"/>
        </p:xfrm>
        <a:graphic>
          <a:graphicData uri="http://schemas.openxmlformats.org/drawingml/2006/table">
            <a:tbl>
              <a:tblPr firstRow="1" bandRow="1">
                <a:tableStyleId>{5C22544A-7EE6-4342-B048-85BDC9FD1C3A}</a:tableStyleId>
              </a:tblPr>
              <a:tblGrid>
                <a:gridCol w="2278743">
                  <a:extLst>
                    <a:ext uri="{9D8B030D-6E8A-4147-A177-3AD203B41FA5}">
                      <a16:colId xmlns:a16="http://schemas.microsoft.com/office/drawing/2014/main" val="2910290663"/>
                    </a:ext>
                  </a:extLst>
                </a:gridCol>
                <a:gridCol w="5118835">
                  <a:extLst>
                    <a:ext uri="{9D8B030D-6E8A-4147-A177-3AD203B41FA5}">
                      <a16:colId xmlns:a16="http://schemas.microsoft.com/office/drawing/2014/main" val="2345665926"/>
                    </a:ext>
                  </a:extLst>
                </a:gridCol>
                <a:gridCol w="1754660">
                  <a:extLst>
                    <a:ext uri="{9D8B030D-6E8A-4147-A177-3AD203B41FA5}">
                      <a16:colId xmlns:a16="http://schemas.microsoft.com/office/drawing/2014/main" val="1178739229"/>
                    </a:ext>
                  </a:extLst>
                </a:gridCol>
              </a:tblGrid>
              <a:tr h="552484">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tc>
                  <a:txBody>
                    <a:bodyPr/>
                    <a:lstStyle/>
                    <a:p>
                      <a:pPr algn="ctr"/>
                      <a:r>
                        <a:rPr lang="cs-CZ" sz="1600">
                          <a:solidFill>
                            <a:schemeClr val="tx1"/>
                          </a:solidFill>
                        </a:rPr>
                        <a:t>fvl.unob.cz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pic>
        <p:nvPicPr>
          <p:cNvPr id="8" name="Obráze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62170" y="6364814"/>
            <a:ext cx="1060535" cy="433888"/>
          </a:xfrm>
          <a:prstGeom prst="rect">
            <a:avLst/>
          </a:prstGeom>
        </p:spPr>
      </p:pic>
      <p:graphicFrame>
        <p:nvGraphicFramePr>
          <p:cNvPr id="9" name="Tabulka 8"/>
          <p:cNvGraphicFramePr>
            <a:graphicFrameLocks noGrp="1"/>
          </p:cNvGraphicFramePr>
          <p:nvPr userDrawn="1">
            <p:extLst>
              <p:ext uri="{D42A27DB-BD31-4B8C-83A1-F6EECF244321}">
                <p14:modId xmlns:p14="http://schemas.microsoft.com/office/powerpoint/2010/main" val="356429231"/>
              </p:ext>
            </p:extLst>
          </p:nvPr>
        </p:nvGraphicFramePr>
        <p:xfrm>
          <a:off x="0" y="7239"/>
          <a:ext cx="9144000" cy="960807"/>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910290663"/>
                    </a:ext>
                  </a:extLst>
                </a:gridCol>
                <a:gridCol w="6510638">
                  <a:extLst>
                    <a:ext uri="{9D8B030D-6E8A-4147-A177-3AD203B41FA5}">
                      <a16:colId xmlns:a16="http://schemas.microsoft.com/office/drawing/2014/main" val="2345665926"/>
                    </a:ext>
                  </a:extLst>
                </a:gridCol>
                <a:gridCol w="1515762">
                  <a:extLst>
                    <a:ext uri="{9D8B030D-6E8A-4147-A177-3AD203B41FA5}">
                      <a16:colId xmlns:a16="http://schemas.microsoft.com/office/drawing/2014/main" val="2605011476"/>
                    </a:ext>
                  </a:extLst>
                </a:gridCol>
              </a:tblGrid>
              <a:tr h="960807">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206"/>
                    </a:solidFill>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206"/>
                    </a:solidFill>
                  </a:tcPr>
                </a:tc>
                <a:extLst>
                  <a:ext uri="{0D108BD9-81ED-4DB2-BD59-A6C34878D82A}">
                    <a16:rowId xmlns:a16="http://schemas.microsoft.com/office/drawing/2014/main" val="855137376"/>
                  </a:ext>
                </a:extLst>
              </a:tr>
            </a:tbl>
          </a:graphicData>
        </a:graphic>
      </p:graphicFrame>
      <p:pic>
        <p:nvPicPr>
          <p:cNvPr id="10" name="Obrázek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94292" y="127642"/>
            <a:ext cx="5176217" cy="720000"/>
          </a:xfrm>
          <a:prstGeom prst="rect">
            <a:avLst/>
          </a:prstGeom>
        </p:spPr>
      </p:pic>
    </p:spTree>
    <p:extLst>
      <p:ext uri="{BB962C8B-B14F-4D97-AF65-F5344CB8AC3E}">
        <p14:creationId xmlns:p14="http://schemas.microsoft.com/office/powerpoint/2010/main" val="4031964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11.png"/><Relationship Id="rId5" Type="http://schemas.openxmlformats.org/officeDocument/2006/relationships/diagramQuickStyle" Target="../diagrams/quickStyle8.xml"/><Relationship Id="rId10" Type="http://schemas.openxmlformats.org/officeDocument/2006/relationships/image" Target="../media/image10.png"/><Relationship Id="rId4" Type="http://schemas.openxmlformats.org/officeDocument/2006/relationships/diagramLayout" Target="../diagrams/layout8.xml"/><Relationship Id="rId9" Type="http://schemas.openxmlformats.org/officeDocument/2006/relationships/image" Target="../media/image9.jpeg"/><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notesSlide" Target="../notesSlides/notesSlide16.xml"/><Relationship Id="rId16" Type="http://schemas.openxmlformats.org/officeDocument/2006/relationships/diagramColors" Target="../diagrams/colors16.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cs-CZ" altLang="cs-CZ" b="1"/>
              <a:t>Taktika</a:t>
            </a:r>
            <a:endParaRPr lang="cs-CZ" altLang="cs-CZ"/>
          </a:p>
        </p:txBody>
      </p:sp>
      <p:sp>
        <p:nvSpPr>
          <p:cNvPr id="3075" name="Rectangle 3"/>
          <p:cNvSpPr>
            <a:spLocks noGrp="1" noChangeArrowheads="1"/>
          </p:cNvSpPr>
          <p:nvPr>
            <p:ph type="subTitle" idx="1"/>
          </p:nvPr>
        </p:nvSpPr>
        <p:spPr/>
        <p:txBody>
          <a:bodyPr/>
          <a:lstStyle/>
          <a:p>
            <a:pPr eaLnBrk="1" hangingPunct="1"/>
            <a:r>
              <a:rPr lang="cs-CZ" altLang="cs-CZ" dirty="0"/>
              <a:t>plk. </a:t>
            </a:r>
            <a:r>
              <a:rPr lang="cs-CZ" altLang="cs-CZ" dirty="0" err="1" smtClean="0"/>
              <a:t>gšt</a:t>
            </a:r>
            <a:r>
              <a:rPr lang="cs-CZ" altLang="cs-CZ" dirty="0" smtClean="0"/>
              <a:t>. Ing</a:t>
            </a:r>
            <a:r>
              <a:rPr lang="cs-CZ" altLang="cs-CZ" dirty="0"/>
              <a:t>. Jan Drozd, </a:t>
            </a:r>
            <a:r>
              <a:rPr lang="cs-CZ" altLang="cs-CZ" dirty="0" smtClean="0"/>
              <a:t>Ph.D.</a:t>
            </a:r>
            <a:endParaRPr lang="cs-CZ" altLang="cs-CZ" dirty="0"/>
          </a:p>
        </p:txBody>
      </p:sp>
      <p:sp>
        <p:nvSpPr>
          <p:cNvPr id="3076" name="Zástupný symbol pro datum 3"/>
          <p:cNvSpPr>
            <a:spLocks noGrp="1"/>
          </p:cNvSpPr>
          <p:nvPr>
            <p:ph type="dt" sz="quarter" idx="4294967295"/>
          </p:nvPr>
        </p:nvSpPr>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cs-CZ" altLang="cs-CZ" sz="1400"/>
          </a:p>
        </p:txBody>
      </p:sp>
    </p:spTree>
    <p:extLst>
      <p:ext uri="{BB962C8B-B14F-4D97-AF65-F5344CB8AC3E}">
        <p14:creationId xmlns:p14="http://schemas.microsoft.com/office/powerpoint/2010/main" val="1908754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188" y="1060450"/>
            <a:ext cx="8229600" cy="1143000"/>
          </a:xfrm>
          <a:solidFill>
            <a:srgbClr val="00B0F0">
              <a:alpha val="60000"/>
            </a:srgbClr>
          </a:solidFill>
          <a:scene3d>
            <a:camera prst="orthographicFront"/>
            <a:lightRig rig="threePt" dir="t"/>
          </a:scene3d>
          <a:sp3d>
            <a:bevelT w="165100" prst="coolSlant"/>
          </a:sp3d>
        </p:spPr>
        <p:txBody>
          <a:bodyPr rtlCol="0">
            <a:normAutofit/>
          </a:bodyPr>
          <a:lstStyle/>
          <a:p>
            <a:pPr eaLnBrk="1" fontAlgn="auto" hangingPunct="1">
              <a:spcAft>
                <a:spcPts val="0"/>
              </a:spcAft>
              <a:defRPr/>
            </a:pPr>
            <a:r>
              <a:rPr lang="cs-CZ"/>
              <a:t>Pásmo útoku</a:t>
            </a:r>
          </a:p>
        </p:txBody>
      </p:sp>
      <p:graphicFrame>
        <p:nvGraphicFramePr>
          <p:cNvPr id="5" name="Tabulka 4"/>
          <p:cNvGraphicFramePr>
            <a:graphicFrameLocks noGrp="1"/>
          </p:cNvGraphicFramePr>
          <p:nvPr>
            <p:extLst>
              <p:ext uri="{D42A27DB-BD31-4B8C-83A1-F6EECF244321}">
                <p14:modId xmlns:p14="http://schemas.microsoft.com/office/powerpoint/2010/main" val="1269082067"/>
              </p:ext>
            </p:extLst>
          </p:nvPr>
        </p:nvGraphicFramePr>
        <p:xfrm>
          <a:off x="250825" y="3789363"/>
          <a:ext cx="8640763" cy="1741487"/>
        </p:xfrm>
        <a:graphic>
          <a:graphicData uri="http://schemas.openxmlformats.org/drawingml/2006/table">
            <a:tbl>
              <a:tblPr firstRow="1" bandRow="1">
                <a:tableStyleId>{5C22544A-7EE6-4342-B048-85BDC9FD1C3A}</a:tableStyleId>
              </a:tblPr>
              <a:tblGrid>
                <a:gridCol w="2785038">
                  <a:extLst>
                    <a:ext uri="{9D8B030D-6E8A-4147-A177-3AD203B41FA5}">
                      <a16:colId xmlns:a16="http://schemas.microsoft.com/office/drawing/2014/main" val="20000"/>
                    </a:ext>
                  </a:extLst>
                </a:gridCol>
                <a:gridCol w="1679356">
                  <a:extLst>
                    <a:ext uri="{9D8B030D-6E8A-4147-A177-3AD203B41FA5}">
                      <a16:colId xmlns:a16="http://schemas.microsoft.com/office/drawing/2014/main" val="20001"/>
                    </a:ext>
                  </a:extLst>
                </a:gridCol>
                <a:gridCol w="4176369">
                  <a:extLst>
                    <a:ext uri="{9D8B030D-6E8A-4147-A177-3AD203B41FA5}">
                      <a16:colId xmlns:a16="http://schemas.microsoft.com/office/drawing/2014/main" val="20002"/>
                    </a:ext>
                  </a:extLst>
                </a:gridCol>
              </a:tblGrid>
              <a:tr h="579196">
                <a:tc>
                  <a:txBody>
                    <a:bodyPr/>
                    <a:lstStyle/>
                    <a:p>
                      <a:r>
                        <a:rPr lang="cs-CZ" sz="1800">
                          <a:solidFill>
                            <a:srgbClr val="FF0000"/>
                          </a:solidFill>
                        </a:rPr>
                        <a:t>ŠÍŘKA PÁSMA</a:t>
                      </a:r>
                    </a:p>
                  </a:txBody>
                  <a:tcPr marL="91438" marR="91438" marT="45726" marB="45726">
                    <a:solidFill>
                      <a:srgbClr val="92D050"/>
                    </a:solidFill>
                  </a:tcPr>
                </a:tc>
                <a:tc>
                  <a:txBody>
                    <a:bodyPr/>
                    <a:lstStyle/>
                    <a:p>
                      <a:pPr algn="ctr"/>
                      <a:r>
                        <a:rPr lang="cs-CZ" sz="1600" b="1" err="1"/>
                        <a:t>Vševojsk</a:t>
                      </a:r>
                      <a:r>
                        <a:rPr lang="cs-CZ" sz="1600" b="1"/>
                        <a:t> 1-2, 1-3, 1-4 1997</a:t>
                      </a:r>
                    </a:p>
                  </a:txBody>
                  <a:tcPr marL="91438" marR="91438" marT="45726" marB="45726" anchor="ctr">
                    <a:solidFill>
                      <a:srgbClr val="92D050"/>
                    </a:solidFill>
                  </a:tcPr>
                </a:tc>
                <a:tc>
                  <a:txBody>
                    <a:bodyPr/>
                    <a:lstStyle/>
                    <a:p>
                      <a:pPr algn="ctr"/>
                      <a:r>
                        <a:rPr lang="cs-CZ" sz="1600" b="1" kern="1200">
                          <a:solidFill>
                            <a:schemeClr val="dk1"/>
                          </a:solidFill>
                          <a:latin typeface="+mn-lt"/>
                          <a:ea typeface="+mn-ea"/>
                          <a:cs typeface="+mn-cs"/>
                        </a:rPr>
                        <a:t>Pozemní síly </a:t>
                      </a:r>
                    </a:p>
                    <a:p>
                      <a:pPr algn="ctr"/>
                      <a:r>
                        <a:rPr lang="cs-CZ" sz="1600" b="1" kern="1200">
                          <a:solidFill>
                            <a:schemeClr val="dk1"/>
                          </a:solidFill>
                          <a:latin typeface="+mn-lt"/>
                          <a:ea typeface="+mn-ea"/>
                          <a:cs typeface="+mn-cs"/>
                        </a:rPr>
                        <a:t>v operacích návrh 2007</a:t>
                      </a:r>
                    </a:p>
                  </a:txBody>
                  <a:tcPr marL="91438" marR="91438" marT="45726" marB="45726" anchor="ctr">
                    <a:solidFill>
                      <a:srgbClr val="92D050"/>
                    </a:solidFill>
                  </a:tcPr>
                </a:tc>
                <a:extLst>
                  <a:ext uri="{0D108BD9-81ED-4DB2-BD59-A6C34878D82A}">
                    <a16:rowId xmlns:a16="http://schemas.microsoft.com/office/drawing/2014/main" val="10000"/>
                  </a:ext>
                </a:extLst>
              </a:tr>
              <a:tr h="522127">
                <a:tc>
                  <a:txBody>
                    <a:bodyPr/>
                    <a:lstStyle/>
                    <a:p>
                      <a:pPr algn="l"/>
                      <a:r>
                        <a:rPr lang="cs-CZ" sz="1800" b="1"/>
                        <a:t>Mechanizovaná rota</a:t>
                      </a:r>
                    </a:p>
                  </a:txBody>
                  <a:tcPr marL="91438" marR="91438" marT="45726" marB="45726">
                    <a:solidFill>
                      <a:schemeClr val="accent2">
                        <a:lumMod val="20000"/>
                        <a:lumOff val="80000"/>
                      </a:schemeClr>
                    </a:solidFill>
                  </a:tcPr>
                </a:tc>
                <a:tc>
                  <a:txBody>
                    <a:bodyPr/>
                    <a:lstStyle/>
                    <a:p>
                      <a:pPr algn="ctr"/>
                      <a:r>
                        <a:rPr lang="cs-CZ" sz="1800" b="1" i="1">
                          <a:solidFill>
                            <a:srgbClr val="2232CC"/>
                          </a:solidFill>
                        </a:rPr>
                        <a:t>do 2 km</a:t>
                      </a:r>
                    </a:p>
                  </a:txBody>
                  <a:tcPr marL="91438" marR="91438" marT="45726" marB="45726">
                    <a:solidFill>
                      <a:schemeClr val="accent2">
                        <a:lumMod val="20000"/>
                        <a:lumOff val="80000"/>
                      </a:schemeClr>
                    </a:solidFill>
                  </a:tcPr>
                </a:tc>
                <a:tc>
                  <a:txBody>
                    <a:bodyPr/>
                    <a:lstStyle/>
                    <a:p>
                      <a:pPr algn="ctr"/>
                      <a:r>
                        <a:rPr lang="cs-CZ" sz="1800" b="1">
                          <a:solidFill>
                            <a:srgbClr val="FF0000"/>
                          </a:solidFill>
                        </a:rPr>
                        <a:t>neuvádí</a:t>
                      </a:r>
                    </a:p>
                  </a:txBody>
                  <a:tcPr marL="91438" marR="91438" marT="45726" marB="45726">
                    <a:solidFill>
                      <a:schemeClr val="accent2">
                        <a:lumMod val="20000"/>
                        <a:lumOff val="80000"/>
                      </a:schemeClr>
                    </a:solidFill>
                  </a:tcPr>
                </a:tc>
                <a:extLst>
                  <a:ext uri="{0D108BD9-81ED-4DB2-BD59-A6C34878D82A}">
                    <a16:rowId xmlns:a16="http://schemas.microsoft.com/office/drawing/2014/main" val="10001"/>
                  </a:ext>
                </a:extLst>
              </a:tr>
              <a:tr h="640164">
                <a:tc>
                  <a:txBody>
                    <a:bodyPr/>
                    <a:lstStyle/>
                    <a:p>
                      <a:pPr algn="l"/>
                      <a:r>
                        <a:rPr lang="cs-CZ" sz="1800" b="1"/>
                        <a:t>Mechanizovaný četa </a:t>
                      </a:r>
                    </a:p>
                  </a:txBody>
                  <a:tcPr marL="91438" marR="91438" marT="45726" marB="45726">
                    <a:solidFill>
                      <a:schemeClr val="accent6">
                        <a:lumMod val="20000"/>
                        <a:lumOff val="80000"/>
                      </a:schemeClr>
                    </a:solidFill>
                  </a:tcPr>
                </a:tc>
                <a:tc>
                  <a:txBody>
                    <a:bodyPr/>
                    <a:lstStyle/>
                    <a:p>
                      <a:pPr algn="ctr"/>
                      <a:r>
                        <a:rPr lang="cs-CZ" sz="1800" b="1" i="1">
                          <a:solidFill>
                            <a:srgbClr val="2232CC"/>
                          </a:solidFill>
                        </a:rPr>
                        <a:t>do 500</a:t>
                      </a:r>
                      <a:r>
                        <a:rPr lang="cs-CZ" sz="1800" b="1" i="1" baseline="0">
                          <a:solidFill>
                            <a:srgbClr val="2232CC"/>
                          </a:solidFill>
                        </a:rPr>
                        <a:t> m</a:t>
                      </a:r>
                      <a:endParaRPr lang="cs-CZ" sz="1800" b="1" i="1">
                        <a:solidFill>
                          <a:srgbClr val="2232CC"/>
                        </a:solidFill>
                      </a:endParaRPr>
                    </a:p>
                  </a:txBody>
                  <a:tcPr marL="91438" marR="91438" marT="45726" marB="45726">
                    <a:solidFill>
                      <a:schemeClr val="accent6">
                        <a:lumMod val="20000"/>
                        <a:lumOff val="80000"/>
                      </a:schemeClr>
                    </a:solidFill>
                  </a:tcPr>
                </a:tc>
                <a:tc>
                  <a:txBody>
                    <a:bodyPr/>
                    <a:lstStyle/>
                    <a:p>
                      <a:pPr algn="ctr"/>
                      <a:r>
                        <a:rPr lang="cs-CZ" sz="1800" b="1">
                          <a:solidFill>
                            <a:srgbClr val="FF0000"/>
                          </a:solidFill>
                        </a:rPr>
                        <a:t>neuvádí</a:t>
                      </a:r>
                    </a:p>
                  </a:txBody>
                  <a:tcPr marL="91438" marR="91438" marT="45726" marB="45726">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6" name="Obdélník 5"/>
          <p:cNvSpPr/>
          <p:nvPr/>
        </p:nvSpPr>
        <p:spPr>
          <a:xfrm>
            <a:off x="611188" y="2203450"/>
            <a:ext cx="7632700" cy="93662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nSpc>
                <a:spcPct val="90000"/>
              </a:lnSpc>
              <a:spcBef>
                <a:spcPct val="20000"/>
              </a:spcBef>
              <a:buClr>
                <a:schemeClr val="bg2"/>
              </a:buClr>
              <a:buSzPct val="75000"/>
              <a:defRPr/>
            </a:pPr>
            <a:r>
              <a:rPr lang="cs-CZ" sz="2000" b="1"/>
              <a:t>Pásmo útoku - </a:t>
            </a:r>
            <a:r>
              <a:rPr lang="cs-CZ" b="1" i="1"/>
              <a:t>Pás terénu vymezený </a:t>
            </a:r>
            <a:r>
              <a:rPr lang="cs-CZ" b="1" i="1">
                <a:solidFill>
                  <a:srgbClr val="FF0000"/>
                </a:solidFill>
              </a:rPr>
              <a:t>do šířky a do hloubky</a:t>
            </a:r>
            <a:r>
              <a:rPr lang="cs-CZ" b="1" i="1"/>
              <a:t>, v němž prapor plní za útoku stanovený úkol. </a:t>
            </a:r>
          </a:p>
        </p:txBody>
      </p:sp>
    </p:spTree>
    <p:extLst>
      <p:ext uri="{BB962C8B-B14F-4D97-AF65-F5344CB8AC3E}">
        <p14:creationId xmlns:p14="http://schemas.microsoft.com/office/powerpoint/2010/main" val="3029213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990600"/>
            <a:ext cx="7886700" cy="770801"/>
          </a:xfrm>
          <a:solidFill>
            <a:srgbClr val="00B0F0">
              <a:alpha val="60000"/>
            </a:srgbClr>
          </a:solidFill>
          <a:scene3d>
            <a:camera prst="orthographicFront"/>
            <a:lightRig rig="threePt" dir="t"/>
          </a:scene3d>
          <a:sp3d>
            <a:bevelT w="165100" prst="coolSlant"/>
          </a:sp3d>
        </p:spPr>
        <p:txBody>
          <a:bodyPr>
            <a:normAutofit/>
          </a:bodyPr>
          <a:lstStyle/>
          <a:p>
            <a:pPr algn="ctr" eaLnBrk="1" fontAlgn="auto" hangingPunct="1">
              <a:spcAft>
                <a:spcPts val="0"/>
              </a:spcAft>
              <a:defRPr/>
            </a:pPr>
            <a:r>
              <a:rPr lang="cs-CZ" sz="3200"/>
              <a:t>Formy útoku podle rozsahu přípravy</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463919353"/>
              </p:ext>
            </p:extLst>
          </p:nvPr>
        </p:nvGraphicFramePr>
        <p:xfrm>
          <a:off x="457200" y="1611488"/>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2174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45439"/>
            <a:ext cx="7886700" cy="554762"/>
          </a:xfrm>
          <a:solidFill>
            <a:srgbClr val="00B0F0">
              <a:alpha val="60000"/>
            </a:srgbClr>
          </a:solidFill>
          <a:scene3d>
            <a:camera prst="orthographicFront"/>
            <a:lightRig rig="threePt" dir="t"/>
          </a:scene3d>
          <a:sp3d>
            <a:bevelT w="165100" prst="coolSlant"/>
          </a:sp3d>
        </p:spPr>
        <p:txBody>
          <a:bodyPr vert="horz" lIns="91440" tIns="45720" rIns="91440" bIns="45720" rtlCol="0" anchor="ctr">
            <a:normAutofit/>
          </a:bodyPr>
          <a:lstStyle/>
          <a:p>
            <a:pPr algn="ctr"/>
            <a:r>
              <a:rPr lang="cs-CZ" sz="3200"/>
              <a:t>Formy útoku podle způsobu provedení</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3624449996"/>
              </p:ext>
            </p:extLst>
          </p:nvPr>
        </p:nvGraphicFramePr>
        <p:xfrm>
          <a:off x="457200" y="1498600"/>
          <a:ext cx="8229600"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932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2516" y="1045439"/>
            <a:ext cx="7886700" cy="636606"/>
          </a:xfrm>
          <a:solidFill>
            <a:srgbClr val="00B0F0">
              <a:alpha val="60000"/>
            </a:srgbClr>
          </a:solidFill>
          <a:scene3d>
            <a:camera prst="orthographicFront"/>
            <a:lightRig rig="threePt" dir="t"/>
          </a:scene3d>
          <a:sp3d>
            <a:bevelT w="165100" prst="coolSlant"/>
          </a:sp3d>
        </p:spPr>
        <p:txBody>
          <a:bodyPr>
            <a:normAutofit/>
          </a:bodyPr>
          <a:lstStyle/>
          <a:p>
            <a:pPr eaLnBrk="1" fontAlgn="auto" hangingPunct="1">
              <a:spcAft>
                <a:spcPts val="0"/>
              </a:spcAft>
              <a:defRPr/>
            </a:pPr>
            <a:r>
              <a:rPr lang="cs-CZ" sz="3200"/>
              <a:t>Formy útoku podle způsobu provedení</a:t>
            </a:r>
          </a:p>
        </p:txBody>
      </p:sp>
      <p:graphicFrame>
        <p:nvGraphicFramePr>
          <p:cNvPr id="5" name="Zástupný symbol pro obsah 4"/>
          <p:cNvGraphicFramePr>
            <a:graphicFrameLocks noGrp="1"/>
          </p:cNvGraphicFramePr>
          <p:nvPr>
            <p:ph idx="1"/>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974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Zástupný symbol pro obsah 5"/>
          <p:cNvGraphicFramePr>
            <a:graphicFrameLocks noGrp="1"/>
          </p:cNvGraphicFramePr>
          <p:nvPr>
            <p:ph idx="1"/>
          </p:nvPr>
        </p:nvGraphicFramePr>
        <p:xfrm>
          <a:off x="395536" y="1268760"/>
          <a:ext cx="8229600" cy="197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467544" y="3573016"/>
          <a:ext cx="8229600" cy="2376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5198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a:xfrm>
            <a:off x="399811" y="980625"/>
            <a:ext cx="8229600" cy="593468"/>
          </a:xfrm>
          <a:solidFill>
            <a:srgbClr val="92D050"/>
          </a:solidFill>
          <a:scene3d>
            <a:camera prst="orthographicFront"/>
            <a:lightRig rig="threePt" dir="t"/>
          </a:scene3d>
          <a:sp3d>
            <a:bevelT w="165100" prst="coolSlant"/>
          </a:sp3d>
        </p:spPr>
        <p:txBody>
          <a:bodyPr rtlCol="0">
            <a:normAutofit/>
          </a:bodyPr>
          <a:lstStyle/>
          <a:p>
            <a:pPr algn="ctr" eaLnBrk="1" fontAlgn="auto" hangingPunct="1">
              <a:spcAft>
                <a:spcPts val="0"/>
              </a:spcAft>
              <a:defRPr/>
            </a:pPr>
            <a:r>
              <a:rPr lang="cs-CZ" sz="2000" b="1">
                <a:ea typeface="Calibri"/>
                <a:cs typeface="Times New Roman"/>
              </a:rPr>
              <a:t>Zásady vedení útoku praporu po přesunu z hloubky</a:t>
            </a:r>
            <a:endParaRPr lang="cs-CZ" sz="200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058344061"/>
              </p:ext>
            </p:extLst>
          </p:nvPr>
        </p:nvGraphicFramePr>
        <p:xfrm>
          <a:off x="0" y="1704622"/>
          <a:ext cx="8712968" cy="464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Skupina 12"/>
          <p:cNvGrpSpPr>
            <a:grpSpLocks noChangeAspect="1"/>
          </p:cNvGrpSpPr>
          <p:nvPr/>
        </p:nvGrpSpPr>
        <p:grpSpPr bwMode="auto">
          <a:xfrm>
            <a:off x="819728" y="1903934"/>
            <a:ext cx="552450" cy="468312"/>
            <a:chOff x="3658046" y="2033800"/>
            <a:chExt cx="291375" cy="246986"/>
          </a:xfrm>
        </p:grpSpPr>
        <p:pic>
          <p:nvPicPr>
            <p:cNvPr id="51217" name="Picture 2" descr="D:\Učení\Materialy\!!situační značky\značky\mechanizovane kolov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8046" y="2093146"/>
              <a:ext cx="291375" cy="1876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5" name="Přímá spojnice 14"/>
            <p:cNvCxnSpPr/>
            <p:nvPr/>
          </p:nvCxnSpPr>
          <p:spPr>
            <a:xfrm>
              <a:off x="3803734" y="2033800"/>
              <a:ext cx="0" cy="594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Skupina 15"/>
          <p:cNvGrpSpPr>
            <a:grpSpLocks noChangeAspect="1"/>
          </p:cNvGrpSpPr>
          <p:nvPr/>
        </p:nvGrpSpPr>
        <p:grpSpPr bwMode="auto">
          <a:xfrm>
            <a:off x="827025" y="3096243"/>
            <a:ext cx="504825" cy="647700"/>
            <a:chOff x="463283" y="5209396"/>
            <a:chExt cx="288031" cy="369350"/>
          </a:xfrm>
        </p:grpSpPr>
        <p:pic>
          <p:nvPicPr>
            <p:cNvPr id="51215" name="Picture 2" descr="D:\Učení\Materialy\!!situační značky\značky\mechanizovane kolov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5" y="5373216"/>
              <a:ext cx="279508" cy="18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16" name="TextovéPole 17"/>
            <p:cNvSpPr txBox="1">
              <a:spLocks noChangeArrowheads="1"/>
            </p:cNvSpPr>
            <p:nvPr/>
          </p:nvSpPr>
          <p:spPr bwMode="auto">
            <a:xfrm rot="10800000" flipH="1">
              <a:off x="463283" y="5209396"/>
              <a:ext cx="288031" cy="36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cs-CZ" altLang="cs-CZ" sz="4000" b="1"/>
                <a:t>…</a:t>
              </a:r>
            </a:p>
          </p:txBody>
        </p:sp>
      </p:grpSp>
      <p:grpSp>
        <p:nvGrpSpPr>
          <p:cNvPr id="19" name="Skupina 18"/>
          <p:cNvGrpSpPr>
            <a:grpSpLocks/>
          </p:cNvGrpSpPr>
          <p:nvPr/>
        </p:nvGrpSpPr>
        <p:grpSpPr bwMode="auto">
          <a:xfrm>
            <a:off x="241300" y="5484813"/>
            <a:ext cx="1616075" cy="517525"/>
            <a:chOff x="240690" y="5485423"/>
            <a:chExt cx="1616467" cy="516601"/>
          </a:xfrm>
        </p:grpSpPr>
        <p:pic>
          <p:nvPicPr>
            <p:cNvPr id="5121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690" y="5498024"/>
              <a:ext cx="504000"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3157" y="5498024"/>
              <a:ext cx="504000"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4"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9258" y="5485423"/>
              <a:ext cx="498141"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09" name="obrázek 149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0082" y="2480293"/>
            <a:ext cx="51339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6"/>
          <p:cNvPicPr>
            <a:picLocks noChangeAspect="1" noChangeArrowheads="1"/>
          </p:cNvPicPr>
          <p:nvPr/>
        </p:nvPicPr>
        <p:blipFill>
          <a:blip r:embed="rId13">
            <a:extLst>
              <a:ext uri="{28A0092B-C50C-407E-A947-70E740481C1C}">
                <a14:useLocalDpi xmlns:a14="http://schemas.microsoft.com/office/drawing/2010/main" val="0"/>
              </a:ext>
            </a:extLst>
          </a:blip>
          <a:srcRect t="20152" b="16258"/>
          <a:stretch>
            <a:fillRect/>
          </a:stretch>
        </p:blipFill>
        <p:spPr bwMode="auto">
          <a:xfrm>
            <a:off x="1857375" y="3871913"/>
            <a:ext cx="5114925"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1" name="obrázek 1498"/>
          <p:cNvPicPr>
            <a:picLocks noChangeAspect="1" noChangeArrowheads="1"/>
          </p:cNvPicPr>
          <p:nvPr/>
        </p:nvPicPr>
        <p:blipFill>
          <a:blip r:embed="rId14">
            <a:extLst>
              <a:ext uri="{28A0092B-C50C-407E-A947-70E740481C1C}">
                <a14:useLocalDpi xmlns:a14="http://schemas.microsoft.com/office/drawing/2010/main" val="0"/>
              </a:ext>
            </a:extLst>
          </a:blip>
          <a:srcRect t="44250"/>
          <a:stretch>
            <a:fillRect/>
          </a:stretch>
        </p:blipFill>
        <p:spPr bwMode="auto">
          <a:xfrm>
            <a:off x="2016944" y="5504040"/>
            <a:ext cx="5130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806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398400007"/>
              </p:ext>
            </p:extLst>
          </p:nvPr>
        </p:nvGraphicFramePr>
        <p:xfrm>
          <a:off x="490122" y="134898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060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149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095022"/>
            <a:ext cx="7992888" cy="5358314"/>
          </a:xfrm>
          <a:prstGeom prst="rect">
            <a:avLst/>
          </a:prstGeom>
          <a:noFill/>
        </p:spPr>
      </p:pic>
    </p:spTree>
    <p:extLst>
      <p:ext uri="{BB962C8B-B14F-4D97-AF65-F5344CB8AC3E}">
        <p14:creationId xmlns:p14="http://schemas.microsoft.com/office/powerpoint/2010/main" val="340515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88522" y="1002975"/>
            <a:ext cx="8229600" cy="720080"/>
          </a:xfrm>
          <a:prstGeom prst="rect">
            <a:avLst/>
          </a:prstGeom>
          <a:solidFill>
            <a:srgbClr val="00B0F0">
              <a:alpha val="60000"/>
            </a:srgbClr>
          </a:solidFill>
          <a:scene3d>
            <a:camera prst="orthographicFront"/>
            <a:lightRig rig="threePt" dir="t"/>
          </a:scene3d>
          <a:sp3d>
            <a:bevelT w="165100" prst="coolSlant"/>
          </a:sp3d>
        </p:spPr>
        <p:txBody>
          <a:bodyPr vert="horz" lIns="91440" tIns="45720" rIns="91440" bIns="45720" rtlCol="0" anchor="ctr">
            <a:normAutofit/>
          </a:bodyPr>
          <a:lstStyle>
            <a:lvl1pPr marL="742950" indent="-742950" algn="ctr" fontAlgn="auto">
              <a:spcBef>
                <a:spcPct val="0"/>
              </a:spcBef>
              <a:spcAft>
                <a:spcPts val="0"/>
              </a:spcAft>
              <a:buNone/>
              <a:defRPr sz="2800" b="1">
                <a:latin typeface="+mj-lt"/>
                <a:ea typeface="Calibri"/>
                <a:cs typeface="Times New Roman"/>
              </a:defRPr>
            </a:lvl1pPr>
          </a:lstStyle>
          <a:p>
            <a:r>
              <a:rPr lang="cs-CZ"/>
              <a:t>Fáze útoku</a:t>
            </a:r>
          </a:p>
        </p:txBody>
      </p:sp>
      <p:sp>
        <p:nvSpPr>
          <p:cNvPr id="3" name="Ovál 2"/>
          <p:cNvSpPr/>
          <p:nvPr/>
        </p:nvSpPr>
        <p:spPr>
          <a:xfrm>
            <a:off x="3165004" y="1988840"/>
            <a:ext cx="2664296" cy="8640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b="1">
                <a:solidFill>
                  <a:schemeClr val="tx1"/>
                </a:solidFill>
              </a:rPr>
              <a:t>Činnost ve výchozím prostoru</a:t>
            </a:r>
          </a:p>
        </p:txBody>
      </p:sp>
      <p:sp>
        <p:nvSpPr>
          <p:cNvPr id="4" name="Ovál 3"/>
          <p:cNvSpPr/>
          <p:nvPr/>
        </p:nvSpPr>
        <p:spPr>
          <a:xfrm>
            <a:off x="5004048" y="2852936"/>
            <a:ext cx="2664296" cy="129614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b="1">
                <a:solidFill>
                  <a:schemeClr val="tx1"/>
                </a:solidFill>
              </a:rPr>
              <a:t>1. FÁZE</a:t>
            </a:r>
          </a:p>
          <a:p>
            <a:pPr algn="ctr"/>
            <a:r>
              <a:rPr lang="cs-CZ" b="1">
                <a:solidFill>
                  <a:schemeClr val="tx1"/>
                </a:solidFill>
              </a:rPr>
              <a:t>Zaujetí bojové sestavy na čáře přechodu ke zteči</a:t>
            </a:r>
          </a:p>
        </p:txBody>
      </p:sp>
      <p:sp>
        <p:nvSpPr>
          <p:cNvPr id="5" name="Ovál 4"/>
          <p:cNvSpPr/>
          <p:nvPr/>
        </p:nvSpPr>
        <p:spPr>
          <a:xfrm>
            <a:off x="1652836" y="2883097"/>
            <a:ext cx="2664296" cy="13681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b="1">
                <a:solidFill>
                  <a:schemeClr val="tx1"/>
                </a:solidFill>
              </a:rPr>
              <a:t>1. FÁZE</a:t>
            </a:r>
          </a:p>
          <a:p>
            <a:pPr algn="ctr"/>
            <a:r>
              <a:rPr lang="cs-CZ" b="1">
                <a:solidFill>
                  <a:schemeClr val="tx1"/>
                </a:solidFill>
              </a:rPr>
              <a:t>Přesun a zaujetí bojové sestavy na čáře přechodu ke zteči</a:t>
            </a:r>
          </a:p>
        </p:txBody>
      </p:sp>
      <p:sp>
        <p:nvSpPr>
          <p:cNvPr id="6" name="Ovál 5"/>
          <p:cNvSpPr/>
          <p:nvPr/>
        </p:nvSpPr>
        <p:spPr>
          <a:xfrm>
            <a:off x="3211352" y="4251249"/>
            <a:ext cx="2664296" cy="8640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b="1">
                <a:solidFill>
                  <a:schemeClr val="tx1"/>
                </a:solidFill>
              </a:rPr>
              <a:t>2. FÁZE</a:t>
            </a:r>
          </a:p>
          <a:p>
            <a:pPr algn="ctr"/>
            <a:r>
              <a:rPr lang="cs-CZ" b="1">
                <a:solidFill>
                  <a:schemeClr val="tx1"/>
                </a:solidFill>
              </a:rPr>
              <a:t>Zteč objektu</a:t>
            </a:r>
          </a:p>
        </p:txBody>
      </p:sp>
      <p:sp>
        <p:nvSpPr>
          <p:cNvPr id="7" name="Ovál 6"/>
          <p:cNvSpPr/>
          <p:nvPr/>
        </p:nvSpPr>
        <p:spPr>
          <a:xfrm>
            <a:off x="3201941" y="5314240"/>
            <a:ext cx="2664296" cy="8640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b="1">
                <a:solidFill>
                  <a:schemeClr val="tx1"/>
                </a:solidFill>
              </a:rPr>
              <a:t>3. FÁZE</a:t>
            </a:r>
          </a:p>
          <a:p>
            <a:pPr algn="ctr"/>
            <a:r>
              <a:rPr lang="cs-CZ" b="1">
                <a:solidFill>
                  <a:schemeClr val="tx1"/>
                </a:solidFill>
              </a:rPr>
              <a:t>Rozvíjení útoku</a:t>
            </a:r>
          </a:p>
        </p:txBody>
      </p:sp>
    </p:spTree>
    <p:extLst>
      <p:ext uri="{BB962C8B-B14F-4D97-AF65-F5344CB8AC3E}">
        <p14:creationId xmlns:p14="http://schemas.microsoft.com/office/powerpoint/2010/main" val="1933546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403648" y="1196752"/>
            <a:ext cx="6912768" cy="4817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adpis 1"/>
          <p:cNvSpPr txBox="1">
            <a:spLocks/>
          </p:cNvSpPr>
          <p:nvPr/>
        </p:nvSpPr>
        <p:spPr>
          <a:xfrm>
            <a:off x="512700" y="916143"/>
            <a:ext cx="8229600" cy="561218"/>
          </a:xfrm>
          <a:prstGeom prst="rect">
            <a:avLst/>
          </a:prstGeom>
          <a:solidFill>
            <a:srgbClr val="00B0F0">
              <a:alpha val="60000"/>
            </a:srgbClr>
          </a:solidFill>
          <a:scene3d>
            <a:camera prst="orthographicFront"/>
            <a:lightRig rig="threePt" dir="t"/>
          </a:scene3d>
          <a:sp3d>
            <a:bevelT w="165100" prst="coolSlant"/>
          </a:sp3d>
        </p:spPr>
        <p:txBody>
          <a:bodyPr vert="horz" lIns="91440" tIns="45720" rIns="91440" bIns="45720" rtlCol="0" anchor="ctr">
            <a:normAutofit/>
          </a:bodyPr>
          <a:lstStyle>
            <a:lvl1pPr marL="742950" indent="-742950" algn="ctr" fontAlgn="auto">
              <a:spcBef>
                <a:spcPct val="0"/>
              </a:spcBef>
              <a:spcAft>
                <a:spcPts val="0"/>
              </a:spcAft>
              <a:buNone/>
              <a:defRPr sz="2800" b="1">
                <a:latin typeface="+mj-lt"/>
                <a:ea typeface="Calibri"/>
                <a:cs typeface="Times New Roman"/>
              </a:defRPr>
            </a:lvl1pPr>
          </a:lstStyle>
          <a:p>
            <a:r>
              <a:rPr lang="cs-CZ"/>
              <a:t>Fáze útoku</a:t>
            </a:r>
          </a:p>
        </p:txBody>
      </p:sp>
    </p:spTree>
    <p:extLst>
      <p:ext uri="{BB962C8B-B14F-4D97-AF65-F5344CB8AC3E}">
        <p14:creationId xmlns:p14="http://schemas.microsoft.com/office/powerpoint/2010/main" val="126259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odnadpis 2"/>
          <p:cNvSpPr>
            <a:spLocks noGrp="1"/>
          </p:cNvSpPr>
          <p:nvPr>
            <p:ph type="subTitle" idx="1"/>
          </p:nvPr>
        </p:nvSpPr>
        <p:spPr>
          <a:xfrm>
            <a:off x="76268" y="2597821"/>
            <a:ext cx="8984512" cy="2317898"/>
          </a:xfrm>
        </p:spPr>
        <p:txBody>
          <a:bodyPr/>
          <a:lstStyle/>
          <a:p>
            <a:r>
              <a:rPr lang="cs-CZ" sz="4000" b="1"/>
              <a:t>Ofenzivní činnosti</a:t>
            </a:r>
          </a:p>
          <a:p>
            <a:r>
              <a:rPr lang="cs-CZ" sz="4000" b="1"/>
              <a:t>Útok</a:t>
            </a:r>
            <a:endParaRPr lang="cs-CZ" sz="3200" b="1"/>
          </a:p>
        </p:txBody>
      </p:sp>
    </p:spTree>
    <p:extLst>
      <p:ext uri="{BB962C8B-B14F-4D97-AF65-F5344CB8AC3E}">
        <p14:creationId xmlns:p14="http://schemas.microsoft.com/office/powerpoint/2010/main" val="2583393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518864" y="896245"/>
            <a:ext cx="8229600" cy="572507"/>
          </a:xfrm>
          <a:prstGeom prst="rect">
            <a:avLst/>
          </a:prstGeom>
          <a:solidFill>
            <a:srgbClr val="00B0F0">
              <a:alpha val="60000"/>
            </a:srgbClr>
          </a:solidFill>
          <a:scene3d>
            <a:camera prst="orthographicFront"/>
            <a:lightRig rig="threePt" dir="t"/>
          </a:scene3d>
          <a:sp3d>
            <a:bevelT w="165100" prst="coolSlant"/>
          </a:sp3d>
        </p:spPr>
        <p:txBody>
          <a:bodyPr vert="horz" lIns="91440" tIns="45720" rIns="91440" bIns="45720" rtlCol="0" anchor="ctr">
            <a:normAutofit/>
          </a:bodyPr>
          <a:lstStyle>
            <a:lvl1pPr marL="742950" indent="-742950" algn="ctr" fontAlgn="auto">
              <a:spcBef>
                <a:spcPct val="0"/>
              </a:spcBef>
              <a:spcAft>
                <a:spcPts val="0"/>
              </a:spcAft>
              <a:buNone/>
              <a:defRPr sz="2800" b="1">
                <a:latin typeface="+mj-lt"/>
                <a:ea typeface="Calibri"/>
                <a:cs typeface="Times New Roman"/>
              </a:defRPr>
            </a:lvl1pPr>
          </a:lstStyle>
          <a:p>
            <a:r>
              <a:rPr lang="cs-CZ"/>
              <a:t>Fáze útoku</a:t>
            </a:r>
          </a:p>
        </p:txBody>
      </p:sp>
      <p:grpSp>
        <p:nvGrpSpPr>
          <p:cNvPr id="3" name="Skupina 2"/>
          <p:cNvGrpSpPr/>
          <p:nvPr/>
        </p:nvGrpSpPr>
        <p:grpSpPr>
          <a:xfrm>
            <a:off x="1738028" y="1412908"/>
            <a:ext cx="5688632" cy="1143980"/>
            <a:chOff x="0" y="378268"/>
            <a:chExt cx="8229600" cy="1855912"/>
          </a:xfrm>
        </p:grpSpPr>
        <p:sp>
          <p:nvSpPr>
            <p:cNvPr id="4" name="Zaoblený obdélník 3"/>
            <p:cNvSpPr/>
            <p:nvPr/>
          </p:nvSpPr>
          <p:spPr>
            <a:xfrm>
              <a:off x="0" y="378268"/>
              <a:ext cx="8229600" cy="1855912"/>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Zaoblený obdélník 4"/>
            <p:cNvSpPr/>
            <p:nvPr/>
          </p:nvSpPr>
          <p:spPr>
            <a:xfrm>
              <a:off x="90598" y="468865"/>
              <a:ext cx="8048404" cy="1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cs-CZ" sz="2000" b="1" kern="1200">
                  <a:solidFill>
                    <a:schemeClr val="tx1"/>
                  </a:solidFill>
                </a:rPr>
                <a:t>FÁZE 1</a:t>
              </a:r>
            </a:p>
            <a:p>
              <a:pPr lvl="0" algn="ctr" defTabSz="889000" rtl="0">
                <a:lnSpc>
                  <a:spcPct val="90000"/>
                </a:lnSpc>
                <a:spcBef>
                  <a:spcPct val="0"/>
                </a:spcBef>
                <a:spcAft>
                  <a:spcPct val="35000"/>
                </a:spcAft>
              </a:pPr>
              <a:r>
                <a:rPr lang="cs-CZ" sz="2000" b="1">
                  <a:solidFill>
                    <a:schemeClr val="tx1"/>
                  </a:solidFill>
                </a:rPr>
                <a:t>Přesun a zaujetí bojové sestavy na čáře přechodu ke zteči</a:t>
              </a:r>
              <a:endParaRPr lang="cs-CZ" sz="2000" kern="1200">
                <a:solidFill>
                  <a:schemeClr val="tx1"/>
                </a:solidFill>
              </a:endParaRPr>
            </a:p>
          </p:txBody>
        </p:sp>
      </p:gr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23528" y="2816677"/>
            <a:ext cx="4608512" cy="321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nahoru 6"/>
          <p:cNvSpPr/>
          <p:nvPr/>
        </p:nvSpPr>
        <p:spPr>
          <a:xfrm>
            <a:off x="4355976" y="3933056"/>
            <a:ext cx="133672" cy="1728192"/>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8" name="TextovéPole 7"/>
          <p:cNvSpPr txBox="1"/>
          <p:nvPr/>
        </p:nvSpPr>
        <p:spPr>
          <a:xfrm>
            <a:off x="5004048" y="2940747"/>
            <a:ext cx="3744416" cy="3139321"/>
          </a:xfrm>
          <a:prstGeom prst="rect">
            <a:avLst/>
          </a:prstGeom>
          <a:noFill/>
        </p:spPr>
        <p:txBody>
          <a:bodyPr wrap="square" rtlCol="0">
            <a:spAutoFit/>
          </a:bodyPr>
          <a:lstStyle/>
          <a:p>
            <a:r>
              <a:rPr lang="cs-CZ"/>
              <a:t>Koordinační čáry</a:t>
            </a:r>
          </a:p>
          <a:p>
            <a:pPr marL="285750" indent="-285750">
              <a:buFont typeface="Arial" panose="020B0604020202020204" pitchFamily="34" charset="0"/>
              <a:buChar char="•"/>
            </a:pPr>
            <a:r>
              <a:rPr lang="cs-CZ"/>
              <a:t>Čára rozvinutí do četových proudů</a:t>
            </a:r>
          </a:p>
          <a:p>
            <a:pPr marL="742950" lvl="1" indent="-285750">
              <a:buFont typeface="Arial" panose="020B0604020202020204" pitchFamily="34" charset="0"/>
              <a:buChar char="•"/>
            </a:pPr>
            <a:r>
              <a:rPr lang="cs-CZ"/>
              <a:t>Za terénní vlnou mimo přímou palbu</a:t>
            </a:r>
          </a:p>
          <a:p>
            <a:pPr marL="285750" indent="-285750">
              <a:buFont typeface="Arial" panose="020B0604020202020204" pitchFamily="34" charset="0"/>
              <a:buChar char="•"/>
            </a:pPr>
            <a:r>
              <a:rPr lang="cs-CZ"/>
              <a:t>Čára přechodu ke zteči</a:t>
            </a:r>
          </a:p>
          <a:p>
            <a:pPr marL="742950" lvl="1" indent="-285750">
              <a:buFont typeface="Arial" panose="020B0604020202020204" pitchFamily="34" charset="0"/>
              <a:buChar char="•"/>
            </a:pPr>
            <a:r>
              <a:rPr lang="cs-CZ"/>
              <a:t>Zaujetí bojové sestavy</a:t>
            </a:r>
          </a:p>
          <a:p>
            <a:pPr marL="742950" lvl="1" indent="-285750">
              <a:buFont typeface="Arial" panose="020B0604020202020204" pitchFamily="34" charset="0"/>
              <a:buChar char="•"/>
            </a:pPr>
            <a:r>
              <a:rPr lang="cs-CZ"/>
              <a:t>Zahájení palby</a:t>
            </a:r>
          </a:p>
          <a:p>
            <a:pPr marL="285750" indent="-285750">
              <a:buFont typeface="Arial" panose="020B0604020202020204" pitchFamily="34" charset="0"/>
              <a:buChar char="•"/>
            </a:pPr>
            <a:r>
              <a:rPr lang="cs-CZ"/>
              <a:t>Čára sesednutí</a:t>
            </a:r>
          </a:p>
          <a:p>
            <a:pPr marL="742950" lvl="1" indent="-285750">
              <a:buFont typeface="Arial" panose="020B0604020202020204" pitchFamily="34" charset="0"/>
              <a:buChar char="•"/>
            </a:pPr>
            <a:r>
              <a:rPr lang="cs-CZ"/>
              <a:t>Co nejblíže přednímu okraji ENY</a:t>
            </a:r>
          </a:p>
          <a:p>
            <a:pPr lvl="1"/>
            <a:endParaRPr lang="cs-CZ"/>
          </a:p>
        </p:txBody>
      </p:sp>
    </p:spTree>
    <p:extLst>
      <p:ext uri="{BB962C8B-B14F-4D97-AF65-F5344CB8AC3E}">
        <p14:creationId xmlns:p14="http://schemas.microsoft.com/office/powerpoint/2010/main" val="2773019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518864" y="1025657"/>
            <a:ext cx="8229600" cy="591195"/>
          </a:xfrm>
          <a:prstGeom prst="rect">
            <a:avLst/>
          </a:prstGeom>
          <a:solidFill>
            <a:srgbClr val="00B0F0">
              <a:alpha val="60000"/>
            </a:srgbClr>
          </a:solidFill>
          <a:scene3d>
            <a:camera prst="orthographicFront"/>
            <a:lightRig rig="threePt" dir="t"/>
          </a:scene3d>
          <a:sp3d>
            <a:bevelT w="165100" prst="coolSlant"/>
          </a:sp3d>
        </p:spPr>
        <p:txBody>
          <a:bodyPr vert="horz" lIns="91440" tIns="45720" rIns="91440" bIns="45720" rtlCol="0" anchor="ctr">
            <a:normAutofit/>
          </a:bodyPr>
          <a:lstStyle>
            <a:lvl1pPr marL="742950" indent="-742950" algn="ctr" fontAlgn="auto">
              <a:spcBef>
                <a:spcPct val="0"/>
              </a:spcBef>
              <a:spcAft>
                <a:spcPts val="0"/>
              </a:spcAft>
              <a:buNone/>
              <a:defRPr sz="2800" b="1">
                <a:latin typeface="+mj-lt"/>
                <a:ea typeface="Calibri"/>
                <a:cs typeface="Times New Roman"/>
              </a:defRPr>
            </a:lvl1pPr>
          </a:lstStyle>
          <a:p>
            <a:r>
              <a:rPr lang="cs-CZ"/>
              <a:t>Fáze útoku</a:t>
            </a:r>
          </a:p>
        </p:txBody>
      </p:sp>
      <p:grpSp>
        <p:nvGrpSpPr>
          <p:cNvPr id="3" name="Skupina 2"/>
          <p:cNvGrpSpPr/>
          <p:nvPr/>
        </p:nvGrpSpPr>
        <p:grpSpPr>
          <a:xfrm>
            <a:off x="1738028" y="1672697"/>
            <a:ext cx="5688632" cy="1143980"/>
            <a:chOff x="0" y="378268"/>
            <a:chExt cx="8229600" cy="1855912"/>
          </a:xfrm>
        </p:grpSpPr>
        <p:sp>
          <p:nvSpPr>
            <p:cNvPr id="4" name="Zaoblený obdélník 3"/>
            <p:cNvSpPr/>
            <p:nvPr/>
          </p:nvSpPr>
          <p:spPr>
            <a:xfrm>
              <a:off x="0" y="378268"/>
              <a:ext cx="8229600" cy="1855912"/>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Zaoblený obdélník 4"/>
            <p:cNvSpPr/>
            <p:nvPr/>
          </p:nvSpPr>
          <p:spPr>
            <a:xfrm>
              <a:off x="90598" y="468865"/>
              <a:ext cx="8048404" cy="1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cs-CZ" sz="2000" b="1" kern="1200">
                  <a:solidFill>
                    <a:schemeClr val="tx1"/>
                  </a:solidFill>
                </a:rPr>
                <a:t>FÁZE 2</a:t>
              </a:r>
            </a:p>
            <a:p>
              <a:pPr lvl="0" algn="ctr" defTabSz="889000" rtl="0">
                <a:lnSpc>
                  <a:spcPct val="90000"/>
                </a:lnSpc>
                <a:spcBef>
                  <a:spcPct val="0"/>
                </a:spcBef>
                <a:spcAft>
                  <a:spcPct val="35000"/>
                </a:spcAft>
              </a:pPr>
              <a:r>
                <a:rPr lang="cs-CZ" sz="2000" b="1">
                  <a:solidFill>
                    <a:schemeClr val="tx1"/>
                  </a:solidFill>
                </a:rPr>
                <a:t>Zteč = provedení útoku</a:t>
              </a:r>
              <a:endParaRPr lang="cs-CZ" sz="2000" kern="1200">
                <a:solidFill>
                  <a:schemeClr val="tx1"/>
                </a:solidFill>
              </a:endParaRPr>
            </a:p>
          </p:txBody>
        </p:sp>
      </p:gr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23528" y="2816677"/>
            <a:ext cx="4608512" cy="321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nahoru 6"/>
          <p:cNvSpPr/>
          <p:nvPr/>
        </p:nvSpPr>
        <p:spPr>
          <a:xfrm>
            <a:off x="4205001" y="3284984"/>
            <a:ext cx="133672" cy="57735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8" name="TextovéPole 7"/>
          <p:cNvSpPr txBox="1"/>
          <p:nvPr/>
        </p:nvSpPr>
        <p:spPr>
          <a:xfrm>
            <a:off x="5004048" y="2940747"/>
            <a:ext cx="3744416" cy="2585323"/>
          </a:xfrm>
          <a:prstGeom prst="rect">
            <a:avLst/>
          </a:prstGeom>
          <a:noFill/>
        </p:spPr>
        <p:txBody>
          <a:bodyPr wrap="square" rtlCol="0">
            <a:spAutoFit/>
          </a:bodyPr>
          <a:lstStyle/>
          <a:p>
            <a:pPr marL="742950" lvl="1" indent="-285750">
              <a:buFont typeface="Arial" panose="020B0604020202020204" pitchFamily="34" charset="0"/>
              <a:buChar char="•"/>
            </a:pPr>
            <a:r>
              <a:rPr lang="cs-CZ"/>
              <a:t>Zahájení zpravidla na vozidlech</a:t>
            </a:r>
          </a:p>
          <a:p>
            <a:pPr marL="742950" lvl="1" indent="-285750">
              <a:buFont typeface="Arial" panose="020B0604020202020204" pitchFamily="34" charset="0"/>
              <a:buChar char="•"/>
            </a:pPr>
            <a:r>
              <a:rPr lang="cs-CZ"/>
              <a:t>Od čáry sesednutí po přední okraj (přískoky, dril)</a:t>
            </a:r>
          </a:p>
          <a:p>
            <a:pPr marL="742950" lvl="1" indent="-285750">
              <a:buFont typeface="Arial" panose="020B0604020202020204" pitchFamily="34" charset="0"/>
              <a:buChar char="•"/>
            </a:pPr>
            <a:r>
              <a:rPr lang="cs-CZ"/>
              <a:t>Přímá i nepřímá palba</a:t>
            </a:r>
          </a:p>
          <a:p>
            <a:pPr marL="742950" lvl="1" indent="-285750">
              <a:buFont typeface="Arial" panose="020B0604020202020204" pitchFamily="34" charset="0"/>
              <a:buChar char="•"/>
            </a:pPr>
            <a:r>
              <a:rPr lang="cs-CZ"/>
              <a:t>Údery letectva</a:t>
            </a:r>
          </a:p>
          <a:p>
            <a:pPr marL="742950" lvl="1" indent="-285750">
              <a:buFont typeface="Arial" panose="020B0604020202020204" pitchFamily="34" charset="0"/>
              <a:buChar char="•"/>
            </a:pPr>
            <a:r>
              <a:rPr lang="cs-CZ"/>
              <a:t>V době palebné přípravy se zřizují průchody zátarasy</a:t>
            </a:r>
          </a:p>
          <a:p>
            <a:pPr lvl="1"/>
            <a:endParaRPr lang="cs-CZ"/>
          </a:p>
        </p:txBody>
      </p:sp>
    </p:spTree>
    <p:extLst>
      <p:ext uri="{BB962C8B-B14F-4D97-AF65-F5344CB8AC3E}">
        <p14:creationId xmlns:p14="http://schemas.microsoft.com/office/powerpoint/2010/main" val="3125650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518864" y="981339"/>
            <a:ext cx="8229600" cy="470907"/>
          </a:xfrm>
          <a:prstGeom prst="rect">
            <a:avLst/>
          </a:prstGeom>
          <a:solidFill>
            <a:srgbClr val="00B0F0">
              <a:alpha val="60000"/>
            </a:srgbClr>
          </a:solidFill>
          <a:scene3d>
            <a:camera prst="orthographicFront"/>
            <a:lightRig rig="threePt" dir="t"/>
          </a:scene3d>
          <a:sp3d>
            <a:bevelT w="165100" prst="coolSlant"/>
          </a:sp3d>
        </p:spPr>
        <p:txBody>
          <a:bodyPr vert="horz" lIns="91440" tIns="45720" rIns="91440" bIns="45720" rtlCol="0" anchor="ctr">
            <a:normAutofit fontScale="92500" lnSpcReduction="10000"/>
          </a:bodyPr>
          <a:lstStyle>
            <a:lvl1pPr marL="742950" indent="-742950" algn="ctr" fontAlgn="auto">
              <a:spcBef>
                <a:spcPct val="0"/>
              </a:spcBef>
              <a:spcAft>
                <a:spcPts val="0"/>
              </a:spcAft>
              <a:buNone/>
              <a:defRPr sz="2800" b="1">
                <a:latin typeface="+mj-lt"/>
                <a:ea typeface="Calibri"/>
                <a:cs typeface="Times New Roman"/>
              </a:defRPr>
            </a:lvl1pPr>
          </a:lstStyle>
          <a:p>
            <a:r>
              <a:rPr lang="cs-CZ"/>
              <a:t>Fáze útoku</a:t>
            </a:r>
          </a:p>
        </p:txBody>
      </p:sp>
      <p:grpSp>
        <p:nvGrpSpPr>
          <p:cNvPr id="3" name="Skupina 2"/>
          <p:cNvGrpSpPr/>
          <p:nvPr/>
        </p:nvGrpSpPr>
        <p:grpSpPr>
          <a:xfrm>
            <a:off x="1738028" y="1508091"/>
            <a:ext cx="5688632" cy="1143980"/>
            <a:chOff x="0" y="378268"/>
            <a:chExt cx="8229600" cy="1855912"/>
          </a:xfrm>
        </p:grpSpPr>
        <p:sp>
          <p:nvSpPr>
            <p:cNvPr id="4" name="Zaoblený obdélník 3"/>
            <p:cNvSpPr/>
            <p:nvPr/>
          </p:nvSpPr>
          <p:spPr>
            <a:xfrm>
              <a:off x="0" y="378268"/>
              <a:ext cx="8229600" cy="1855912"/>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Zaoblený obdélník 4"/>
            <p:cNvSpPr/>
            <p:nvPr/>
          </p:nvSpPr>
          <p:spPr>
            <a:xfrm>
              <a:off x="90598" y="468865"/>
              <a:ext cx="8048404" cy="1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cs-CZ" sz="2000" b="1" kern="1200">
                  <a:solidFill>
                    <a:schemeClr val="tx1"/>
                  </a:solidFill>
                </a:rPr>
                <a:t>FÁZE 3</a:t>
              </a:r>
            </a:p>
            <a:p>
              <a:pPr lvl="0" algn="ctr" defTabSz="889000" rtl="0">
                <a:lnSpc>
                  <a:spcPct val="90000"/>
                </a:lnSpc>
                <a:spcBef>
                  <a:spcPct val="0"/>
                </a:spcBef>
                <a:spcAft>
                  <a:spcPct val="35000"/>
                </a:spcAft>
              </a:pPr>
              <a:r>
                <a:rPr lang="cs-CZ" sz="2000" b="1">
                  <a:solidFill>
                    <a:schemeClr val="tx1"/>
                  </a:solidFill>
                </a:rPr>
                <a:t>Rozvíjení útoku</a:t>
              </a:r>
              <a:endParaRPr lang="cs-CZ" sz="2000" kern="1200">
                <a:solidFill>
                  <a:schemeClr val="tx1"/>
                </a:solidFill>
              </a:endParaRPr>
            </a:p>
          </p:txBody>
        </p:sp>
      </p:gr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23528" y="2816677"/>
            <a:ext cx="4608512" cy="321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nahoru 6"/>
          <p:cNvSpPr/>
          <p:nvPr/>
        </p:nvSpPr>
        <p:spPr>
          <a:xfrm>
            <a:off x="3491880" y="2652071"/>
            <a:ext cx="133672" cy="57735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8" name="TextovéPole 7"/>
          <p:cNvSpPr txBox="1"/>
          <p:nvPr/>
        </p:nvSpPr>
        <p:spPr>
          <a:xfrm>
            <a:off x="5004048" y="2940747"/>
            <a:ext cx="3744416" cy="1754326"/>
          </a:xfrm>
          <a:prstGeom prst="rect">
            <a:avLst/>
          </a:prstGeom>
          <a:noFill/>
        </p:spPr>
        <p:txBody>
          <a:bodyPr wrap="square" rtlCol="0">
            <a:spAutoFit/>
          </a:bodyPr>
          <a:lstStyle/>
          <a:p>
            <a:pPr marL="742950" lvl="1" indent="-285750">
              <a:buFont typeface="Arial" panose="020B0604020202020204" pitchFamily="34" charset="0"/>
              <a:buChar char="•"/>
            </a:pPr>
            <a:r>
              <a:rPr lang="cs-CZ"/>
              <a:t>Cíl – zničení ENY ve směru útoku</a:t>
            </a:r>
          </a:p>
          <a:p>
            <a:pPr marL="742950" lvl="1" indent="-285750">
              <a:buFont typeface="Arial" panose="020B0604020202020204" pitchFamily="34" charset="0"/>
              <a:buChar char="•"/>
            </a:pPr>
            <a:r>
              <a:rPr lang="cs-CZ"/>
              <a:t>Postupné ničení ENY v hloubce</a:t>
            </a:r>
          </a:p>
          <a:p>
            <a:pPr marL="742950" lvl="1" indent="-285750">
              <a:buFont typeface="Arial" panose="020B0604020202020204" pitchFamily="34" charset="0"/>
              <a:buChar char="•"/>
            </a:pPr>
            <a:r>
              <a:rPr lang="cs-CZ"/>
              <a:t>Součástí může být </a:t>
            </a:r>
            <a:r>
              <a:rPr lang="cs-CZ" b="1"/>
              <a:t>pronásledování</a:t>
            </a:r>
          </a:p>
        </p:txBody>
      </p:sp>
    </p:spTree>
    <p:extLst>
      <p:ext uri="{BB962C8B-B14F-4D97-AF65-F5344CB8AC3E}">
        <p14:creationId xmlns:p14="http://schemas.microsoft.com/office/powerpoint/2010/main" val="1804024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467544" y="1047186"/>
            <a:ext cx="8229600" cy="527351"/>
          </a:xfrm>
          <a:prstGeom prst="rect">
            <a:avLst/>
          </a:prstGeom>
          <a:solidFill>
            <a:srgbClr val="00B0F0">
              <a:alpha val="60000"/>
            </a:srgbClr>
          </a:solidFill>
          <a:scene3d>
            <a:camera prst="orthographicFront"/>
            <a:lightRig rig="threePt" dir="t"/>
          </a:scene3d>
          <a:sp3d>
            <a:bevelT w="165100" prst="coolSlant"/>
          </a:sp3d>
        </p:spPr>
        <p:txBody>
          <a:bodyPr vert="horz" lIns="91440" tIns="45720" rIns="91440" bIns="45720" rtlCol="0" anchor="ctr">
            <a:normAutofit/>
          </a:bodyPr>
          <a:lstStyle>
            <a:lvl1pPr marL="742950" indent="-742950" algn="ctr" fontAlgn="auto">
              <a:spcBef>
                <a:spcPct val="0"/>
              </a:spcBef>
              <a:spcAft>
                <a:spcPts val="0"/>
              </a:spcAft>
              <a:buNone/>
              <a:defRPr sz="2800" b="1">
                <a:latin typeface="+mj-lt"/>
                <a:ea typeface="Calibri"/>
                <a:cs typeface="Times New Roman"/>
              </a:defRPr>
            </a:lvl1pPr>
          </a:lstStyle>
          <a:p>
            <a:r>
              <a:rPr lang="cs-CZ"/>
              <a:t>Místo a úkoly čety za útoku</a:t>
            </a:r>
          </a:p>
        </p:txBody>
      </p:sp>
      <p:grpSp>
        <p:nvGrpSpPr>
          <p:cNvPr id="3" name="Skupina 2"/>
          <p:cNvGrpSpPr/>
          <p:nvPr/>
        </p:nvGrpSpPr>
        <p:grpSpPr>
          <a:xfrm>
            <a:off x="755576" y="1630382"/>
            <a:ext cx="3456384" cy="1143980"/>
            <a:chOff x="0" y="378268"/>
            <a:chExt cx="8229600" cy="1855912"/>
          </a:xfrm>
        </p:grpSpPr>
        <p:sp>
          <p:nvSpPr>
            <p:cNvPr id="4" name="Zaoblený obdélník 3"/>
            <p:cNvSpPr/>
            <p:nvPr/>
          </p:nvSpPr>
          <p:spPr>
            <a:xfrm>
              <a:off x="0" y="378268"/>
              <a:ext cx="8229600" cy="1855912"/>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Zaoblený obdélník 4"/>
            <p:cNvSpPr/>
            <p:nvPr/>
          </p:nvSpPr>
          <p:spPr>
            <a:xfrm>
              <a:off x="90598" y="468865"/>
              <a:ext cx="8048404" cy="1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cs-CZ" sz="2000" b="1" kern="1200">
                  <a:solidFill>
                    <a:schemeClr val="tx1"/>
                  </a:solidFill>
                </a:rPr>
                <a:t>V sestavě roty</a:t>
              </a:r>
              <a:endParaRPr lang="cs-CZ" sz="2000" kern="1200">
                <a:solidFill>
                  <a:schemeClr val="tx1"/>
                </a:solidFill>
              </a:endParaRPr>
            </a:p>
          </p:txBody>
        </p:sp>
      </p:grpSp>
      <p:grpSp>
        <p:nvGrpSpPr>
          <p:cNvPr id="6" name="Skupina 5"/>
          <p:cNvGrpSpPr/>
          <p:nvPr/>
        </p:nvGrpSpPr>
        <p:grpSpPr>
          <a:xfrm>
            <a:off x="5076056" y="1630382"/>
            <a:ext cx="3456384" cy="1143980"/>
            <a:chOff x="0" y="378268"/>
            <a:chExt cx="8229600" cy="1855912"/>
          </a:xfrm>
        </p:grpSpPr>
        <p:sp>
          <p:nvSpPr>
            <p:cNvPr id="7" name="Zaoblený obdélník 6"/>
            <p:cNvSpPr/>
            <p:nvPr/>
          </p:nvSpPr>
          <p:spPr>
            <a:xfrm>
              <a:off x="0" y="378268"/>
              <a:ext cx="8229600" cy="1855912"/>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Zaoblený obdélník 4"/>
            <p:cNvSpPr/>
            <p:nvPr/>
          </p:nvSpPr>
          <p:spPr>
            <a:xfrm>
              <a:off x="90598" y="468865"/>
              <a:ext cx="8048404" cy="1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cs-CZ" sz="2000" b="1" kern="1200">
                  <a:solidFill>
                    <a:schemeClr val="tx1"/>
                  </a:solidFill>
                </a:rPr>
                <a:t>Samostatně</a:t>
              </a:r>
              <a:endParaRPr lang="cs-CZ" sz="2000" kern="1200">
                <a:solidFill>
                  <a:schemeClr val="tx1"/>
                </a:solidFill>
              </a:endParaRPr>
            </a:p>
          </p:txBody>
        </p:sp>
      </p:gr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30560" y="2924944"/>
            <a:ext cx="435178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ovéPole 9"/>
          <p:cNvSpPr txBox="1"/>
          <p:nvPr/>
        </p:nvSpPr>
        <p:spPr>
          <a:xfrm>
            <a:off x="899592" y="5805264"/>
            <a:ext cx="1097223" cy="369332"/>
          </a:xfrm>
          <a:prstGeom prst="rect">
            <a:avLst/>
          </a:prstGeom>
          <a:noFill/>
        </p:spPr>
        <p:txBody>
          <a:bodyPr wrap="none" rtlCol="0">
            <a:spAutoFit/>
          </a:bodyPr>
          <a:lstStyle/>
          <a:p>
            <a:pPr marL="285750" indent="-285750">
              <a:buFont typeface="Arial" panose="020B0604020202020204" pitchFamily="34" charset="0"/>
              <a:buChar char="•"/>
            </a:pPr>
            <a:r>
              <a:rPr lang="cs-CZ"/>
              <a:t>Záloha</a:t>
            </a:r>
          </a:p>
        </p:txBody>
      </p:sp>
      <p:sp>
        <p:nvSpPr>
          <p:cNvPr id="11" name="TextovéPole 10"/>
          <p:cNvSpPr txBox="1"/>
          <p:nvPr/>
        </p:nvSpPr>
        <p:spPr>
          <a:xfrm>
            <a:off x="5359236" y="3429000"/>
            <a:ext cx="3135154" cy="1477328"/>
          </a:xfrm>
          <a:prstGeom prst="rect">
            <a:avLst/>
          </a:prstGeom>
          <a:noFill/>
        </p:spPr>
        <p:txBody>
          <a:bodyPr wrap="none" rtlCol="0">
            <a:spAutoFit/>
          </a:bodyPr>
          <a:lstStyle/>
          <a:p>
            <a:pPr marL="285750" indent="-285750">
              <a:buFont typeface="Arial" panose="020B0604020202020204" pitchFamily="34" charset="0"/>
              <a:buChar char="•"/>
            </a:pPr>
            <a:r>
              <a:rPr lang="cs-CZ"/>
              <a:t>Záloha roty (záloha praporu)</a:t>
            </a:r>
          </a:p>
          <a:p>
            <a:pPr marL="285750" indent="-285750">
              <a:buFont typeface="Arial" panose="020B0604020202020204" pitchFamily="34" charset="0"/>
              <a:buChar char="•"/>
            </a:pPr>
            <a:r>
              <a:rPr lang="cs-CZ"/>
              <a:t>Přepadová skupina</a:t>
            </a:r>
          </a:p>
          <a:p>
            <a:pPr marL="285750" indent="-285750">
              <a:buFont typeface="Arial" panose="020B0604020202020204" pitchFamily="34" charset="0"/>
              <a:buChar char="•"/>
            </a:pPr>
            <a:r>
              <a:rPr lang="cs-CZ"/>
              <a:t>Úderná skupina</a:t>
            </a:r>
          </a:p>
          <a:p>
            <a:pPr marL="285750" indent="-285750">
              <a:buFont typeface="Arial" panose="020B0604020202020204" pitchFamily="34" charset="0"/>
              <a:buChar char="•"/>
            </a:pPr>
            <a:r>
              <a:rPr lang="cs-CZ"/>
              <a:t>Vrtulníkový výsadek</a:t>
            </a:r>
          </a:p>
          <a:p>
            <a:pPr marL="285750" indent="-285750">
              <a:buFont typeface="Arial" panose="020B0604020202020204" pitchFamily="34" charset="0"/>
              <a:buChar char="•"/>
            </a:pPr>
            <a:r>
              <a:rPr lang="cs-CZ"/>
              <a:t>Jiné úkoly</a:t>
            </a:r>
          </a:p>
        </p:txBody>
      </p:sp>
    </p:spTree>
    <p:extLst>
      <p:ext uri="{BB962C8B-B14F-4D97-AF65-F5344CB8AC3E}">
        <p14:creationId xmlns:p14="http://schemas.microsoft.com/office/powerpoint/2010/main" val="15723125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501411" y="1143405"/>
            <a:ext cx="8229600" cy="538640"/>
          </a:xfrm>
          <a:prstGeom prst="rect">
            <a:avLst/>
          </a:prstGeom>
          <a:solidFill>
            <a:srgbClr val="00B0F0">
              <a:alpha val="60000"/>
            </a:srgbClr>
          </a:solidFill>
          <a:scene3d>
            <a:camera prst="orthographicFront"/>
            <a:lightRig rig="threePt" dir="t"/>
          </a:scene3d>
          <a:sp3d>
            <a:bevelT w="165100" prst="coolSlant"/>
          </a:sp3d>
        </p:spPr>
        <p:txBody>
          <a:bodyPr vert="horz" lIns="91440" tIns="45720" rIns="91440" bIns="45720" rtlCol="0" anchor="ctr">
            <a:normAutofit/>
          </a:bodyPr>
          <a:lstStyle>
            <a:lvl1pPr marL="742950" indent="-742950" algn="ctr" fontAlgn="auto">
              <a:spcBef>
                <a:spcPct val="0"/>
              </a:spcBef>
              <a:spcAft>
                <a:spcPts val="0"/>
              </a:spcAft>
              <a:buNone/>
              <a:defRPr sz="2800" b="1">
                <a:latin typeface="+mj-lt"/>
                <a:ea typeface="Calibri"/>
                <a:cs typeface="Times New Roman"/>
              </a:defRPr>
            </a:lvl1pPr>
          </a:lstStyle>
          <a:p>
            <a:r>
              <a:rPr lang="cs-CZ"/>
              <a:t>Místo a úkoly čety za útoku</a:t>
            </a:r>
          </a:p>
        </p:txBody>
      </p:sp>
      <p:grpSp>
        <p:nvGrpSpPr>
          <p:cNvPr id="3" name="Skupina 2"/>
          <p:cNvGrpSpPr/>
          <p:nvPr/>
        </p:nvGrpSpPr>
        <p:grpSpPr>
          <a:xfrm>
            <a:off x="2854152" y="1996988"/>
            <a:ext cx="3456384" cy="1143980"/>
            <a:chOff x="4996679" y="142060"/>
            <a:chExt cx="8229600" cy="1855912"/>
          </a:xfrm>
        </p:grpSpPr>
        <p:sp>
          <p:nvSpPr>
            <p:cNvPr id="4" name="Zaoblený obdélník 3"/>
            <p:cNvSpPr/>
            <p:nvPr/>
          </p:nvSpPr>
          <p:spPr>
            <a:xfrm>
              <a:off x="4996679" y="142060"/>
              <a:ext cx="8229600" cy="1855912"/>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Zaoblený obdélník 4"/>
            <p:cNvSpPr/>
            <p:nvPr/>
          </p:nvSpPr>
          <p:spPr>
            <a:xfrm>
              <a:off x="5177876" y="232657"/>
              <a:ext cx="8048403" cy="1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cs-CZ" sz="2000" b="1" kern="1200">
                  <a:solidFill>
                    <a:schemeClr val="tx1"/>
                  </a:solidFill>
                </a:rPr>
                <a:t>BOJOVÝ ÚKOL ČETY ZA ÚTOKU</a:t>
              </a:r>
              <a:endParaRPr lang="cs-CZ" sz="2000" kern="1200">
                <a:solidFill>
                  <a:schemeClr val="tx1"/>
                </a:solidFill>
              </a:endParaRPr>
            </a:p>
          </p:txBody>
        </p:sp>
      </p:grpSp>
      <p:sp>
        <p:nvSpPr>
          <p:cNvPr id="6" name="TextovéPole 5"/>
          <p:cNvSpPr txBox="1"/>
          <p:nvPr/>
        </p:nvSpPr>
        <p:spPr>
          <a:xfrm>
            <a:off x="2037897" y="3140968"/>
            <a:ext cx="5088894" cy="1938992"/>
          </a:xfrm>
          <a:prstGeom prst="rect">
            <a:avLst/>
          </a:prstGeom>
          <a:noFill/>
        </p:spPr>
        <p:txBody>
          <a:bodyPr wrap="none" rtlCol="0">
            <a:spAutoFit/>
          </a:bodyPr>
          <a:lstStyle/>
          <a:p>
            <a:pPr marL="342900" indent="-342900">
              <a:buFont typeface="+mj-lt"/>
              <a:buAutoNum type="arabicPeriod"/>
            </a:pPr>
            <a:r>
              <a:rPr lang="cs-CZ" sz="4000"/>
              <a:t>Směr útoku</a:t>
            </a:r>
          </a:p>
          <a:p>
            <a:pPr marL="342900" indent="-342900">
              <a:buFont typeface="+mj-lt"/>
              <a:buAutoNum type="arabicPeriod"/>
            </a:pPr>
            <a:r>
              <a:rPr lang="cs-CZ" sz="4000"/>
              <a:t>Objekt zteče</a:t>
            </a:r>
          </a:p>
          <a:p>
            <a:pPr marL="342900" indent="-342900">
              <a:buFont typeface="+mj-lt"/>
              <a:buAutoNum type="arabicPeriod"/>
            </a:pPr>
            <a:r>
              <a:rPr lang="cs-CZ" sz="4000"/>
              <a:t>Směr dalšího postupu</a:t>
            </a:r>
          </a:p>
        </p:txBody>
      </p:sp>
    </p:spTree>
    <p:extLst>
      <p:ext uri="{BB962C8B-B14F-4D97-AF65-F5344CB8AC3E}">
        <p14:creationId xmlns:p14="http://schemas.microsoft.com/office/powerpoint/2010/main" val="42068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456255" y="889699"/>
            <a:ext cx="8229600" cy="595084"/>
          </a:xfrm>
          <a:prstGeom prst="rect">
            <a:avLst/>
          </a:prstGeom>
          <a:solidFill>
            <a:srgbClr val="00B0F0">
              <a:alpha val="60000"/>
            </a:srgbClr>
          </a:solidFill>
          <a:scene3d>
            <a:camera prst="orthographicFront"/>
            <a:lightRig rig="threePt" dir="t"/>
          </a:scene3d>
          <a:sp3d>
            <a:bevelT w="165100" prst="coolSlant"/>
          </a:sp3d>
        </p:spPr>
        <p:txBody>
          <a:bodyPr vert="horz" lIns="91440" tIns="45720" rIns="91440" bIns="45720" rtlCol="0" anchor="ctr">
            <a:normAutofit/>
          </a:bodyPr>
          <a:lstStyle>
            <a:lvl1pPr marL="742950" indent="-742950" algn="ctr" fontAlgn="auto">
              <a:spcBef>
                <a:spcPct val="0"/>
              </a:spcBef>
              <a:spcAft>
                <a:spcPts val="0"/>
              </a:spcAft>
              <a:buNone/>
              <a:defRPr sz="2800" b="1">
                <a:latin typeface="+mj-lt"/>
                <a:ea typeface="Calibri"/>
                <a:cs typeface="Times New Roman"/>
              </a:defRPr>
            </a:lvl1pPr>
          </a:lstStyle>
          <a:p>
            <a:r>
              <a:rPr lang="cs-CZ"/>
              <a:t>Místo a úkoly čety za útoku</a:t>
            </a:r>
          </a:p>
        </p:txBody>
      </p:sp>
      <p:grpSp>
        <p:nvGrpSpPr>
          <p:cNvPr id="3" name="Skupina 2"/>
          <p:cNvGrpSpPr/>
          <p:nvPr/>
        </p:nvGrpSpPr>
        <p:grpSpPr>
          <a:xfrm>
            <a:off x="2854152" y="1484784"/>
            <a:ext cx="3456384" cy="1143980"/>
            <a:chOff x="4996679" y="142060"/>
            <a:chExt cx="8229600" cy="1855912"/>
          </a:xfrm>
        </p:grpSpPr>
        <p:sp>
          <p:nvSpPr>
            <p:cNvPr id="4" name="Zaoblený obdélník 3"/>
            <p:cNvSpPr/>
            <p:nvPr/>
          </p:nvSpPr>
          <p:spPr>
            <a:xfrm>
              <a:off x="4996679" y="142060"/>
              <a:ext cx="8229600" cy="1855912"/>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Zaoblený obdélník 4"/>
            <p:cNvSpPr/>
            <p:nvPr/>
          </p:nvSpPr>
          <p:spPr>
            <a:xfrm>
              <a:off x="5177876" y="232657"/>
              <a:ext cx="8048403" cy="1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cs-CZ" sz="2000" b="1" kern="1200">
                  <a:solidFill>
                    <a:schemeClr val="tx1"/>
                  </a:solidFill>
                </a:rPr>
                <a:t>BOJOVÝ ÚKOL ČETY ZA ÚTOKU</a:t>
              </a:r>
              <a:endParaRPr lang="cs-CZ" sz="2000" kern="1200">
                <a:solidFill>
                  <a:schemeClr val="tx1"/>
                </a:solidFill>
              </a:endParaRPr>
            </a:p>
          </p:txBody>
        </p:sp>
      </p:grpSp>
      <p:sp>
        <p:nvSpPr>
          <p:cNvPr id="6" name="TextovéPole 5"/>
          <p:cNvSpPr txBox="1"/>
          <p:nvPr/>
        </p:nvSpPr>
        <p:spPr>
          <a:xfrm>
            <a:off x="3805935" y="2663244"/>
            <a:ext cx="135601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cs-CZ"/>
              <a:t>Objekt zteče</a:t>
            </a:r>
          </a:p>
        </p:txBody>
      </p:sp>
      <p:sp>
        <p:nvSpPr>
          <p:cNvPr id="7" name="TextovéPole 6"/>
          <p:cNvSpPr txBox="1"/>
          <p:nvPr/>
        </p:nvSpPr>
        <p:spPr>
          <a:xfrm>
            <a:off x="1596059" y="3212976"/>
            <a:ext cx="6048672" cy="923330"/>
          </a:xfrm>
          <a:prstGeom prst="rect">
            <a:avLst/>
          </a:prstGeom>
          <a:noFill/>
        </p:spPr>
        <p:txBody>
          <a:bodyPr wrap="square" rtlCol="0">
            <a:spAutoFit/>
          </a:bodyPr>
          <a:lstStyle/>
          <a:p>
            <a:r>
              <a:rPr lang="cs-CZ"/>
              <a:t>Prostor, terén, případně objekt, který má četa ovládnout. Může to být i palebné prostředky nepřítele, místa velení umístěné ve směru útoku čety.</a:t>
            </a:r>
          </a:p>
        </p:txBody>
      </p:sp>
      <p:sp>
        <p:nvSpPr>
          <p:cNvPr id="8" name="TextovéPole 7"/>
          <p:cNvSpPr txBox="1"/>
          <p:nvPr/>
        </p:nvSpPr>
        <p:spPr>
          <a:xfrm>
            <a:off x="3373380" y="4110814"/>
            <a:ext cx="222112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cs-CZ"/>
              <a:t>Směr dalšího postupu</a:t>
            </a:r>
          </a:p>
        </p:txBody>
      </p:sp>
      <p:sp>
        <p:nvSpPr>
          <p:cNvPr id="9" name="TextovéPole 8"/>
          <p:cNvSpPr txBox="1"/>
          <p:nvPr/>
        </p:nvSpPr>
        <p:spPr>
          <a:xfrm>
            <a:off x="1731945" y="4725144"/>
            <a:ext cx="6048672" cy="923330"/>
          </a:xfrm>
          <a:prstGeom prst="rect">
            <a:avLst/>
          </a:prstGeom>
          <a:noFill/>
        </p:spPr>
        <p:txBody>
          <a:bodyPr wrap="square" rtlCol="0">
            <a:spAutoFit/>
          </a:bodyPr>
          <a:lstStyle/>
          <a:p>
            <a:r>
              <a:rPr lang="cs-CZ"/>
              <a:t>Ve stanoveném směru četa ničí prostředky ENY, obsazuje terén, nebo objekty a proniká do hloubky sestavy ENY. Působí jen ve stanoveném pásmu</a:t>
            </a:r>
          </a:p>
        </p:txBody>
      </p:sp>
    </p:spTree>
    <p:extLst>
      <p:ext uri="{BB962C8B-B14F-4D97-AF65-F5344CB8AC3E}">
        <p14:creationId xmlns:p14="http://schemas.microsoft.com/office/powerpoint/2010/main" val="38869655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2239" y="1076519"/>
            <a:ext cx="8229600" cy="707126"/>
          </a:xfrm>
          <a:solidFill>
            <a:srgbClr val="00B0F0">
              <a:alpha val="60000"/>
            </a:srgbClr>
          </a:solidFill>
          <a:scene3d>
            <a:camera prst="orthographicFront"/>
            <a:lightRig rig="threePt" dir="t"/>
          </a:scene3d>
          <a:sp3d>
            <a:bevelT w="165100" prst="coolSlant"/>
          </a:sp3d>
        </p:spPr>
        <p:txBody>
          <a:bodyPr rtlCol="0">
            <a:normAutofit/>
          </a:bodyPr>
          <a:lstStyle/>
          <a:p>
            <a:pPr marL="742950" indent="-742950" eaLnBrk="1" fontAlgn="auto" hangingPunct="1">
              <a:spcAft>
                <a:spcPts val="0"/>
              </a:spcAft>
              <a:defRPr/>
            </a:pPr>
            <a:r>
              <a:rPr lang="cs-CZ" sz="2800" b="1">
                <a:ea typeface="Calibri"/>
                <a:cs typeface="Times New Roman"/>
              </a:rPr>
              <a:t>Druhy manévru</a:t>
            </a:r>
            <a:endParaRPr lang="cs-CZ" sz="2800" b="1"/>
          </a:p>
        </p:txBody>
      </p:sp>
      <p:graphicFrame>
        <p:nvGraphicFramePr>
          <p:cNvPr id="4" name="Zástupný symbol pro obsah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1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graphicEl>
                                              <a:dgm id="{D9E07996-228A-487B-9544-D2ABC5B6819C}"/>
                                            </p:graphicEl>
                                          </p:spTgt>
                                        </p:tgtEl>
                                        <p:attrNameLst>
                                          <p:attrName>style.visibility</p:attrName>
                                        </p:attrNameLst>
                                      </p:cBhvr>
                                      <p:to>
                                        <p:strVal val="visible"/>
                                      </p:to>
                                    </p:set>
                                    <p:anim calcmode="lin" valueType="num">
                                      <p:cBhvr additive="base">
                                        <p:cTn id="7" dur="500" fill="hold"/>
                                        <p:tgtEl>
                                          <p:spTgt spid="4">
                                            <p:graphicEl>
                                              <a:dgm id="{D9E07996-228A-487B-9544-D2ABC5B6819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9E07996-228A-487B-9544-D2ABC5B6819C}"/>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4">
                                            <p:graphicEl>
                                              <a:dgm id="{99436442-7151-44E9-B11C-479AA94EB945}"/>
                                            </p:graphicEl>
                                          </p:spTgt>
                                        </p:tgtEl>
                                        <p:attrNameLst>
                                          <p:attrName>style.visibility</p:attrName>
                                        </p:attrNameLst>
                                      </p:cBhvr>
                                      <p:to>
                                        <p:strVal val="visible"/>
                                      </p:to>
                                    </p:set>
                                    <p:anim calcmode="lin" valueType="num">
                                      <p:cBhvr additive="base">
                                        <p:cTn id="12" dur="500" fill="hold"/>
                                        <p:tgtEl>
                                          <p:spTgt spid="4">
                                            <p:graphicEl>
                                              <a:dgm id="{99436442-7151-44E9-B11C-479AA94EB945}"/>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99436442-7151-44E9-B11C-479AA94EB94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Zástupný symbol pro obsah 5"/>
          <p:cNvGraphicFramePr>
            <a:graphicFrameLocks noGrp="1"/>
          </p:cNvGraphicFramePr>
          <p:nvPr>
            <p:ph idx="1"/>
            <p:extLst>
              <p:ext uri="{D42A27DB-BD31-4B8C-83A1-F6EECF244321}">
                <p14:modId xmlns:p14="http://schemas.microsoft.com/office/powerpoint/2010/main" val="1558459257"/>
              </p:ext>
            </p:extLst>
          </p:nvPr>
        </p:nvGraphicFramePr>
        <p:xfrm>
          <a:off x="293936" y="1135702"/>
          <a:ext cx="8229600"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830249258"/>
              </p:ext>
            </p:extLst>
          </p:nvPr>
        </p:nvGraphicFramePr>
        <p:xfrm>
          <a:off x="577693" y="4448070"/>
          <a:ext cx="8064896"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68354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865127911"/>
              </p:ext>
            </p:extLst>
          </p:nvPr>
        </p:nvGraphicFramePr>
        <p:xfrm>
          <a:off x="395536" y="1004711"/>
          <a:ext cx="8229600" cy="378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Skupina 2"/>
          <p:cNvGrpSpPr>
            <a:grpSpLocks/>
          </p:cNvGrpSpPr>
          <p:nvPr/>
        </p:nvGrpSpPr>
        <p:grpSpPr bwMode="auto">
          <a:xfrm>
            <a:off x="549275" y="4797425"/>
            <a:ext cx="8229600" cy="1501775"/>
            <a:chOff x="0" y="41492"/>
            <a:chExt cx="8229600" cy="1889830"/>
          </a:xfrm>
        </p:grpSpPr>
        <p:sp>
          <p:nvSpPr>
            <p:cNvPr id="5" name="Zaoblený obdélník 4"/>
            <p:cNvSpPr/>
            <p:nvPr/>
          </p:nvSpPr>
          <p:spPr>
            <a:xfrm>
              <a:off x="0" y="41492"/>
              <a:ext cx="8229600" cy="1889830"/>
            </a:xfrm>
            <a:prstGeom prst="roundRect">
              <a:avLst/>
            </a:prstGeom>
            <a:solidFill>
              <a:schemeClr val="accent6">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Zaoblený obdélník 4"/>
            <p:cNvSpPr/>
            <p:nvPr/>
          </p:nvSpPr>
          <p:spPr>
            <a:xfrm>
              <a:off x="92075" y="133601"/>
              <a:ext cx="8045450" cy="1705611"/>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algn="just" defTabSz="1155700">
                <a:lnSpc>
                  <a:spcPct val="90000"/>
                </a:lnSpc>
                <a:spcAft>
                  <a:spcPct val="35000"/>
                </a:spcAft>
                <a:defRPr/>
              </a:pPr>
              <a:r>
                <a:rPr lang="cs-CZ" sz="2600" b="1">
                  <a:solidFill>
                    <a:schemeClr val="tx1"/>
                  </a:solidFill>
                </a:rPr>
                <a:t>Způsob a pořadí provedení vystřídání</a:t>
              </a:r>
              <a:r>
                <a:rPr lang="cs-CZ" sz="2600">
                  <a:solidFill>
                    <a:schemeClr val="tx1"/>
                  </a:solidFill>
                </a:rPr>
                <a:t> (střídání) vojsk </a:t>
              </a:r>
              <a:r>
                <a:rPr lang="cs-CZ" sz="2600" b="1">
                  <a:solidFill>
                    <a:schemeClr val="tx1"/>
                  </a:solidFill>
                </a:rPr>
                <a:t>stanovuje nadřízený velitel</a:t>
              </a:r>
              <a:r>
                <a:rPr lang="cs-CZ" sz="2600">
                  <a:solidFill>
                    <a:schemeClr val="tx1"/>
                  </a:solidFill>
                </a:rPr>
                <a:t> v závislosti na charakteru operace, aktuální situaci střídaných a střídajících vojsk a jejich předpokládaných operačních úkolech. </a:t>
              </a:r>
            </a:p>
          </p:txBody>
        </p:sp>
      </p:grpSp>
    </p:spTree>
    <p:extLst>
      <p:ext uri="{BB962C8B-B14F-4D97-AF65-F5344CB8AC3E}">
        <p14:creationId xmlns:p14="http://schemas.microsoft.com/office/powerpoint/2010/main" val="723938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977101"/>
            <a:ext cx="8229600" cy="583318"/>
          </a:xfrm>
          <a:solidFill>
            <a:srgbClr val="92D050"/>
          </a:solidFill>
          <a:ln>
            <a:solidFill>
              <a:schemeClr val="bg1"/>
            </a:solidFill>
            <a:miter lim="800000"/>
            <a:headEnd/>
            <a:tailEnd/>
          </a:ln>
          <a:scene3d>
            <a:camera prst="orthographicFront"/>
            <a:lightRig rig="threePt" dir="t"/>
          </a:scene3d>
          <a:sp3d>
            <a:bevelT w="165100" prst="coolSlant"/>
          </a:sp3d>
        </p:spPr>
        <p:txBody>
          <a:bodyPr>
            <a:normAutofit/>
          </a:bodyPr>
          <a:lstStyle/>
          <a:p>
            <a:pPr marL="838200" indent="-838200" eaLnBrk="1" hangingPunct="1"/>
            <a:r>
              <a:rPr lang="cs-CZ" sz="3200"/>
              <a:t>Všeobecná ustanovení</a:t>
            </a:r>
          </a:p>
        </p:txBody>
      </p:sp>
      <p:graphicFrame>
        <p:nvGraphicFramePr>
          <p:cNvPr id="2" name="Diagram 1"/>
          <p:cNvGraphicFramePr/>
          <p:nvPr>
            <p:extLst>
              <p:ext uri="{D42A27DB-BD31-4B8C-83A1-F6EECF244321}">
                <p14:modId xmlns:p14="http://schemas.microsoft.com/office/powerpoint/2010/main" val="1419072525"/>
              </p:ext>
            </p:extLst>
          </p:nvPr>
        </p:nvGraphicFramePr>
        <p:xfrm>
          <a:off x="446856" y="3898216"/>
          <a:ext cx="8229600"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467544" y="2420888"/>
          <a:ext cx="8208912" cy="1477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3479546587"/>
              </p:ext>
            </p:extLst>
          </p:nvPr>
        </p:nvGraphicFramePr>
        <p:xfrm>
          <a:off x="467544" y="1268760"/>
          <a:ext cx="8229600" cy="10367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613510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0CE4E08F-0966-40C2-9A00-12EDB3F795FC}"/>
                                            </p:graphicEl>
                                          </p:spTgt>
                                        </p:tgtEl>
                                        <p:attrNameLst>
                                          <p:attrName>style.visibility</p:attrName>
                                        </p:attrNameLst>
                                      </p:cBhvr>
                                      <p:to>
                                        <p:strVal val="visible"/>
                                      </p:to>
                                    </p:set>
                                    <p:anim calcmode="lin" valueType="num">
                                      <p:cBhvr additive="base">
                                        <p:cTn id="19" dur="500" fill="hold"/>
                                        <p:tgtEl>
                                          <p:spTgt spid="2">
                                            <p:graphicEl>
                                              <a:dgm id="{0CE4E08F-0966-40C2-9A00-12EDB3F795F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0CE4E08F-0966-40C2-9A00-12EDB3F795FC}"/>
                                            </p:graphic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2000"/>
                                  </p:stCondLst>
                                  <p:childTnLst>
                                    <p:set>
                                      <p:cBhvr>
                                        <p:cTn id="23" dur="1" fill="hold">
                                          <p:stCondLst>
                                            <p:cond delay="0"/>
                                          </p:stCondLst>
                                        </p:cTn>
                                        <p:tgtEl>
                                          <p:spTgt spid="2">
                                            <p:graphicEl>
                                              <a:dgm id="{6E12F4D0-3DBF-4563-A06A-C3E25AC5334A}"/>
                                            </p:graphicEl>
                                          </p:spTgt>
                                        </p:tgtEl>
                                        <p:attrNameLst>
                                          <p:attrName>style.visibility</p:attrName>
                                        </p:attrNameLst>
                                      </p:cBhvr>
                                      <p:to>
                                        <p:strVal val="visible"/>
                                      </p:to>
                                    </p:set>
                                    <p:anim calcmode="lin" valueType="num">
                                      <p:cBhvr additive="base">
                                        <p:cTn id="24" dur="500" fill="hold"/>
                                        <p:tgtEl>
                                          <p:spTgt spid="2">
                                            <p:graphicEl>
                                              <a:dgm id="{6E12F4D0-3DBF-4563-A06A-C3E25AC5334A}"/>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graphicEl>
                                              <a:dgm id="{6E12F4D0-3DBF-4563-A06A-C3E25AC5334A}"/>
                                            </p:graphic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1000"/>
                                  </p:stCondLst>
                                  <p:childTnLst>
                                    <p:set>
                                      <p:cBhvr>
                                        <p:cTn id="28" dur="1" fill="hold">
                                          <p:stCondLst>
                                            <p:cond delay="0"/>
                                          </p:stCondLst>
                                        </p:cTn>
                                        <p:tgtEl>
                                          <p:spTgt spid="2">
                                            <p:graphicEl>
                                              <a:dgm id="{D184ECC1-AED5-4929-8189-A70C1BCBDECF}"/>
                                            </p:graphicEl>
                                          </p:spTgt>
                                        </p:tgtEl>
                                        <p:attrNameLst>
                                          <p:attrName>style.visibility</p:attrName>
                                        </p:attrNameLst>
                                      </p:cBhvr>
                                      <p:to>
                                        <p:strVal val="visible"/>
                                      </p:to>
                                    </p:set>
                                    <p:anim calcmode="lin" valueType="num">
                                      <p:cBhvr additive="base">
                                        <p:cTn id="29" dur="500" fill="hold"/>
                                        <p:tgtEl>
                                          <p:spTgt spid="2">
                                            <p:graphicEl>
                                              <a:dgm id="{D184ECC1-AED5-4929-8189-A70C1BCBDECF}"/>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graphicEl>
                                              <a:dgm id="{D184ECC1-AED5-4929-8189-A70C1BCBDEC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5" grpId="0">
        <p:bldAsOne/>
      </p:bldGraphic>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66750" y="1423841"/>
            <a:ext cx="7772400" cy="1215579"/>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fontAlgn="auto">
              <a:spcAft>
                <a:spcPts val="0"/>
              </a:spcAft>
              <a:defRPr/>
            </a:pPr>
            <a:r>
              <a:rPr lang="cs-CZ" sz="2000" b="1" u="sng">
                <a:solidFill>
                  <a:schemeClr val="tx1"/>
                </a:solidFill>
                <a:latin typeface="Arial" pitchFamily="34" charset="0"/>
                <a:cs typeface="Arial" pitchFamily="34" charset="0"/>
              </a:rPr>
              <a:t>Cíl:</a:t>
            </a:r>
          </a:p>
          <a:p>
            <a:pPr algn="just" fontAlgn="auto">
              <a:spcAft>
                <a:spcPts val="0"/>
              </a:spcAft>
              <a:defRPr/>
            </a:pPr>
            <a:r>
              <a:rPr lang="cs-CZ" sz="2000">
                <a:solidFill>
                  <a:schemeClr val="tx1"/>
                </a:solidFill>
                <a:latin typeface="Arial" pitchFamily="34" charset="0"/>
                <a:cs typeface="Arial" pitchFamily="34" charset="0"/>
              </a:rPr>
              <a:t>Seznámit studenty s obsahem, charakteristikou a zásadami vedení útoku.  </a:t>
            </a:r>
            <a:endParaRPr lang="cs-CZ" sz="1400">
              <a:solidFill>
                <a:schemeClr val="tx1"/>
              </a:solidFill>
              <a:latin typeface="Arial" pitchFamily="34" charset="0"/>
              <a:cs typeface="Arial" pitchFamily="34" charset="0"/>
            </a:endParaRPr>
          </a:p>
        </p:txBody>
      </p:sp>
      <p:sp>
        <p:nvSpPr>
          <p:cNvPr id="5" name="Rectangle 2"/>
          <p:cNvSpPr txBox="1">
            <a:spLocks noChangeArrowheads="1"/>
          </p:cNvSpPr>
          <p:nvPr/>
        </p:nvSpPr>
        <p:spPr>
          <a:xfrm>
            <a:off x="666750" y="2639420"/>
            <a:ext cx="7772400" cy="3553100"/>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fontAlgn="auto">
              <a:spcAft>
                <a:spcPts val="0"/>
              </a:spcAft>
              <a:defRPr/>
            </a:pPr>
            <a:r>
              <a:rPr lang="cs-CZ" sz="2400" b="1" u="sng">
                <a:solidFill>
                  <a:srgbClr val="FF0000"/>
                </a:solidFill>
                <a:latin typeface="Arial" pitchFamily="34" charset="0"/>
                <a:cs typeface="Arial" pitchFamily="34" charset="0"/>
              </a:rPr>
              <a:t>Průběh přednášky:</a:t>
            </a:r>
          </a:p>
          <a:p>
            <a:pPr algn="l" fontAlgn="auto">
              <a:spcAft>
                <a:spcPts val="0"/>
              </a:spcAft>
              <a:defRPr/>
            </a:pPr>
            <a:r>
              <a:rPr lang="cs-CZ" sz="2400">
                <a:solidFill>
                  <a:schemeClr val="tx1"/>
                </a:solidFill>
                <a:latin typeface="Arial" pitchFamily="34" charset="0"/>
                <a:cs typeface="Arial" pitchFamily="34" charset="0"/>
              </a:rPr>
              <a:t>Úvod</a:t>
            </a:r>
          </a:p>
          <a:p>
            <a:pPr marL="342900" indent="-342900" algn="l" fontAlgn="auto">
              <a:spcAft>
                <a:spcPts val="0"/>
              </a:spcAft>
              <a:buFontTx/>
              <a:buAutoNum type="arabicPeriod"/>
              <a:defRPr/>
            </a:pPr>
            <a:r>
              <a:rPr lang="cs-CZ" sz="2400">
                <a:solidFill>
                  <a:schemeClr val="tx1"/>
                </a:solidFill>
                <a:latin typeface="Arial" pitchFamily="34" charset="0"/>
                <a:cs typeface="Arial" pitchFamily="34" charset="0"/>
              </a:rPr>
              <a:t>Formy útoku</a:t>
            </a:r>
          </a:p>
          <a:p>
            <a:pPr marL="342900" indent="-342900" algn="l" fontAlgn="auto">
              <a:spcAft>
                <a:spcPts val="0"/>
              </a:spcAft>
              <a:buFontTx/>
              <a:buAutoNum type="arabicPeriod"/>
              <a:defRPr/>
            </a:pPr>
            <a:r>
              <a:rPr lang="cs-CZ" sz="2400">
                <a:solidFill>
                  <a:schemeClr val="tx1"/>
                </a:solidFill>
                <a:latin typeface="Arial" pitchFamily="34" charset="0"/>
                <a:cs typeface="Arial" pitchFamily="34" charset="0"/>
              </a:rPr>
              <a:t>Fáze útoku</a:t>
            </a:r>
          </a:p>
          <a:p>
            <a:pPr algn="l" fontAlgn="auto">
              <a:spcAft>
                <a:spcPts val="0"/>
              </a:spcAft>
              <a:defRPr/>
            </a:pPr>
            <a:r>
              <a:rPr lang="cs-CZ" sz="2400">
                <a:solidFill>
                  <a:schemeClr val="tx1"/>
                </a:solidFill>
                <a:latin typeface="Arial" pitchFamily="34" charset="0"/>
                <a:cs typeface="Arial" pitchFamily="34" charset="0"/>
              </a:rPr>
              <a:t>3. Druhy manévru</a:t>
            </a:r>
          </a:p>
          <a:p>
            <a:pPr algn="l" fontAlgn="auto">
              <a:spcAft>
                <a:spcPts val="0"/>
              </a:spcAft>
              <a:defRPr/>
            </a:pPr>
            <a:r>
              <a:rPr lang="cs-CZ" sz="2400">
                <a:solidFill>
                  <a:schemeClr val="tx1"/>
                </a:solidFill>
                <a:latin typeface="Arial" pitchFamily="34" charset="0"/>
                <a:cs typeface="Arial" pitchFamily="34" charset="0"/>
              </a:rPr>
              <a:t>Závěr- vydání úkolů do samostudia</a:t>
            </a:r>
          </a:p>
        </p:txBody>
      </p:sp>
      <p:sp>
        <p:nvSpPr>
          <p:cNvPr id="6" name="Rectangle 2"/>
          <p:cNvSpPr txBox="1">
            <a:spLocks noChangeArrowheads="1"/>
          </p:cNvSpPr>
          <p:nvPr/>
        </p:nvSpPr>
        <p:spPr>
          <a:xfrm>
            <a:off x="666750" y="1022479"/>
            <a:ext cx="7772400" cy="401362"/>
          </a:xfrm>
          <a:prstGeom prst="rect">
            <a:avLst/>
          </a:prstGeom>
          <a:solidFill>
            <a:srgbClr val="92D050"/>
          </a:solidFill>
          <a:scene3d>
            <a:camera prst="orthographicFront"/>
            <a:lightRig rig="threePt" dir="t"/>
          </a:scene3d>
          <a:sp3d>
            <a:bevelT w="254000"/>
          </a:sp3d>
        </p:spPr>
        <p:style>
          <a:lnRef idx="1">
            <a:schemeClr val="accent1"/>
          </a:lnRef>
          <a:fillRef idx="2">
            <a:schemeClr val="accent1"/>
          </a:fillRef>
          <a:effectRef idx="1">
            <a:schemeClr val="accent1"/>
          </a:effectRef>
          <a:fontRef idx="minor">
            <a:schemeClr val="dk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cs-CZ" sz="2000" b="1"/>
              <a:t>TAKTICKÉ ČINNOSTI A RÁMCE PRO JEJICH VEDENÍ</a:t>
            </a:r>
            <a:endParaRPr lang="cs-CZ" sz="2000" i="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97801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966771"/>
            <a:ext cx="8229600" cy="512073"/>
          </a:xfrm>
          <a:solidFill>
            <a:srgbClr val="92D050"/>
          </a:solidFill>
          <a:ln>
            <a:solidFill>
              <a:schemeClr val="bg1"/>
            </a:solidFill>
            <a:miter lim="800000"/>
            <a:headEnd/>
            <a:tailEnd/>
          </a:ln>
          <a:scene3d>
            <a:camera prst="orthographicFront"/>
            <a:lightRig rig="threePt" dir="t"/>
          </a:scene3d>
          <a:sp3d>
            <a:bevelT w="165100" prst="coolSlant"/>
          </a:sp3d>
        </p:spPr>
        <p:txBody>
          <a:bodyPr rtlCol="0">
            <a:normAutofit fontScale="90000"/>
          </a:bodyPr>
          <a:lstStyle/>
          <a:p>
            <a:pPr marL="838200" indent="-838200" eaLnBrk="1" fontAlgn="auto" hangingPunct="1">
              <a:spcAft>
                <a:spcPts val="0"/>
              </a:spcAft>
              <a:defRPr/>
            </a:pPr>
            <a:r>
              <a:rPr lang="cs-CZ" sz="3200"/>
              <a:t>Manévr</a:t>
            </a:r>
          </a:p>
        </p:txBody>
      </p:sp>
      <p:graphicFrame>
        <p:nvGraphicFramePr>
          <p:cNvPr id="5" name="Diagram 4"/>
          <p:cNvGraphicFramePr/>
          <p:nvPr>
            <p:extLst>
              <p:ext uri="{D42A27DB-BD31-4B8C-83A1-F6EECF244321}">
                <p14:modId xmlns:p14="http://schemas.microsoft.com/office/powerpoint/2010/main" val="3379003116"/>
              </p:ext>
            </p:extLst>
          </p:nvPr>
        </p:nvGraphicFramePr>
        <p:xfrm>
          <a:off x="225860" y="1557867"/>
          <a:ext cx="8712968" cy="4763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6270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45439"/>
            <a:ext cx="7886700" cy="570434"/>
          </a:xfrm>
          <a:solidFill>
            <a:schemeClr val="accent6">
              <a:lumMod val="60000"/>
              <a:lumOff val="40000"/>
            </a:schemeClr>
          </a:solidFill>
          <a:scene3d>
            <a:camera prst="orthographicFront"/>
            <a:lightRig rig="threePt" dir="t"/>
          </a:scene3d>
          <a:sp3d>
            <a:bevelT w="165100" prst="coolSlant"/>
          </a:sp3d>
        </p:spPr>
        <p:txBody>
          <a:bodyPr>
            <a:normAutofit fontScale="90000"/>
          </a:bodyPr>
          <a:lstStyle/>
          <a:p>
            <a:r>
              <a:rPr lang="cs-CZ"/>
              <a:t>Druhy manévru</a:t>
            </a:r>
          </a:p>
        </p:txBody>
      </p:sp>
      <p:sp>
        <p:nvSpPr>
          <p:cNvPr id="43" name="TextovéPole 42"/>
          <p:cNvSpPr txBox="1"/>
          <p:nvPr/>
        </p:nvSpPr>
        <p:spPr>
          <a:xfrm>
            <a:off x="5941823" y="4088207"/>
            <a:ext cx="811441" cy="369332"/>
          </a:xfrm>
          <a:prstGeom prst="rect">
            <a:avLst/>
          </a:prstGeom>
          <a:noFill/>
          <a:ln w="25400">
            <a:solidFill>
              <a:schemeClr val="tx1"/>
            </a:solidFill>
          </a:ln>
        </p:spPr>
        <p:txBody>
          <a:bodyPr wrap="none" rtlCol="0">
            <a:spAutoFit/>
          </a:bodyPr>
          <a:lstStyle/>
          <a:p>
            <a:r>
              <a:rPr lang="cs-CZ"/>
              <a:t>Obejití</a:t>
            </a:r>
          </a:p>
        </p:txBody>
      </p:sp>
      <p:sp>
        <p:nvSpPr>
          <p:cNvPr id="44" name="TextovéPole 43"/>
          <p:cNvSpPr txBox="1"/>
          <p:nvPr/>
        </p:nvSpPr>
        <p:spPr>
          <a:xfrm>
            <a:off x="1751688" y="3933056"/>
            <a:ext cx="960776" cy="369332"/>
          </a:xfrm>
          <a:prstGeom prst="rect">
            <a:avLst/>
          </a:prstGeom>
          <a:noFill/>
          <a:ln w="25400">
            <a:solidFill>
              <a:schemeClr val="tx1"/>
            </a:solidFill>
          </a:ln>
        </p:spPr>
        <p:txBody>
          <a:bodyPr wrap="none" rtlCol="0">
            <a:spAutoFit/>
          </a:bodyPr>
          <a:lstStyle/>
          <a:p>
            <a:r>
              <a:rPr lang="cs-CZ"/>
              <a:t>Obchvat</a:t>
            </a:r>
          </a:p>
        </p:txBody>
      </p:sp>
      <p:sp>
        <p:nvSpPr>
          <p:cNvPr id="77" name="TextovéPole 76"/>
          <p:cNvSpPr txBox="1"/>
          <p:nvPr/>
        </p:nvSpPr>
        <p:spPr>
          <a:xfrm>
            <a:off x="971600" y="1844824"/>
            <a:ext cx="1126590" cy="369332"/>
          </a:xfrm>
          <a:prstGeom prst="rect">
            <a:avLst/>
          </a:prstGeom>
          <a:noFill/>
          <a:ln w="25400">
            <a:solidFill>
              <a:schemeClr val="tx1"/>
            </a:solidFill>
          </a:ln>
        </p:spPr>
        <p:txBody>
          <a:bodyPr wrap="none" rtlCol="0">
            <a:spAutoFit/>
          </a:bodyPr>
          <a:lstStyle/>
          <a:p>
            <a:r>
              <a:rPr lang="cs-CZ"/>
              <a:t>Čelní útok</a:t>
            </a:r>
          </a:p>
        </p:txBody>
      </p:sp>
      <p:grpSp>
        <p:nvGrpSpPr>
          <p:cNvPr id="3" name="Skupina 2"/>
          <p:cNvGrpSpPr/>
          <p:nvPr/>
        </p:nvGrpSpPr>
        <p:grpSpPr>
          <a:xfrm>
            <a:off x="4788024" y="4725144"/>
            <a:ext cx="5533565" cy="1872128"/>
            <a:chOff x="1691680" y="1844824"/>
            <a:chExt cx="5533565" cy="1872128"/>
          </a:xfrm>
        </p:grpSpPr>
        <p:pic>
          <p:nvPicPr>
            <p:cNvPr id="15"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351874"/>
              <a:ext cx="39600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Skupina 44"/>
            <p:cNvGrpSpPr/>
            <p:nvPr/>
          </p:nvGrpSpPr>
          <p:grpSpPr>
            <a:xfrm>
              <a:off x="1835696" y="2492896"/>
              <a:ext cx="989787" cy="990626"/>
              <a:chOff x="1979712" y="2492896"/>
              <a:chExt cx="989787" cy="990626"/>
            </a:xfrm>
          </p:grpSpPr>
          <p:sp>
            <p:nvSpPr>
              <p:cNvPr id="16" name="Kruhová šipka 15"/>
              <p:cNvSpPr/>
              <p:nvPr/>
            </p:nvSpPr>
            <p:spPr>
              <a:xfrm rot="11317489">
                <a:off x="1979712" y="2492896"/>
                <a:ext cx="978408" cy="978408"/>
              </a:xfrm>
              <a:prstGeom prst="circularArrow">
                <a:avLst>
                  <a:gd name="adj1" fmla="val 12500"/>
                  <a:gd name="adj2" fmla="val 1142319"/>
                  <a:gd name="adj3" fmla="val 20457681"/>
                  <a:gd name="adj4" fmla="val 14312749"/>
                  <a:gd name="adj5" fmla="val 1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17" name="Picture 2" descr="D:\Učení\Materialy\!!situační značky\značky\mechanizovane kolove.jpg"/>
              <p:cNvPicPr>
                <a:picLocks noChangeAspect="1" noChangeArrowheads="1"/>
              </p:cNvPicPr>
              <p:nvPr/>
            </p:nvPicPr>
            <p:blipFill>
              <a:blip r:embed="rId3" cstate="print"/>
              <a:srcRect/>
              <a:stretch>
                <a:fillRect/>
              </a:stretch>
            </p:blipFill>
            <p:spPr bwMode="auto">
              <a:xfrm>
                <a:off x="2502329" y="3182673"/>
                <a:ext cx="467170" cy="300849"/>
              </a:xfrm>
              <a:prstGeom prst="rect">
                <a:avLst/>
              </a:prstGeom>
              <a:noFill/>
              <a:ln w="9525">
                <a:solidFill>
                  <a:schemeClr val="tx1"/>
                </a:solidFill>
              </a:ln>
            </p:spPr>
          </p:pic>
        </p:grpSp>
        <p:grpSp>
          <p:nvGrpSpPr>
            <p:cNvPr id="64" name="Skupina 63"/>
            <p:cNvGrpSpPr>
              <a:grpSpLocks noChangeAspect="1"/>
            </p:cNvGrpSpPr>
            <p:nvPr/>
          </p:nvGrpSpPr>
          <p:grpSpPr>
            <a:xfrm>
              <a:off x="3275856" y="2996952"/>
              <a:ext cx="1028574" cy="720000"/>
              <a:chOff x="5148064" y="2996952"/>
              <a:chExt cx="1075874" cy="684005"/>
            </a:xfrm>
          </p:grpSpPr>
          <p:sp>
            <p:nvSpPr>
              <p:cNvPr id="65" name="Šipka doleva 64"/>
              <p:cNvSpPr/>
              <p:nvPr/>
            </p:nvSpPr>
            <p:spPr>
              <a:xfrm>
                <a:off x="5148064" y="2996952"/>
                <a:ext cx="1075874" cy="684005"/>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7" name="Picture 2" descr="D:\Učení\Materialy\!!situační značky\značky\mechanizovane kolove.jpg"/>
              <p:cNvPicPr>
                <a:picLocks noChangeAspect="1" noChangeArrowheads="1"/>
              </p:cNvPicPr>
              <p:nvPr/>
            </p:nvPicPr>
            <p:blipFill>
              <a:blip r:embed="rId3" cstate="print"/>
              <a:srcRect/>
              <a:stretch>
                <a:fillRect/>
              </a:stretch>
            </p:blipFill>
            <p:spPr bwMode="auto">
              <a:xfrm>
                <a:off x="5580112" y="3272322"/>
                <a:ext cx="291375" cy="187640"/>
              </a:xfrm>
              <a:prstGeom prst="rect">
                <a:avLst/>
              </a:prstGeom>
              <a:noFill/>
              <a:ln w="9525">
                <a:solidFill>
                  <a:schemeClr val="tx1"/>
                </a:solidFill>
              </a:ln>
            </p:spPr>
          </p:pic>
        </p:grpSp>
        <p:pic>
          <p:nvPicPr>
            <p:cNvPr id="72"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34888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844824"/>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Skupina 87"/>
            <p:cNvGrpSpPr/>
            <p:nvPr/>
          </p:nvGrpSpPr>
          <p:grpSpPr>
            <a:xfrm rot="1506514">
              <a:off x="3544784" y="2231073"/>
              <a:ext cx="267923" cy="648404"/>
              <a:chOff x="1249481" y="2814442"/>
              <a:chExt cx="400280" cy="886268"/>
            </a:xfrm>
          </p:grpSpPr>
          <p:sp>
            <p:nvSpPr>
              <p:cNvPr id="89" name="Line 6"/>
              <p:cNvSpPr>
                <a:spLocks noChangeShapeType="1"/>
              </p:cNvSpPr>
              <p:nvPr/>
            </p:nvSpPr>
            <p:spPr bwMode="auto">
              <a:xfrm flipH="1" flipV="1">
                <a:off x="1402931" y="2814442"/>
                <a:ext cx="246830" cy="847106"/>
              </a:xfrm>
              <a:prstGeom prst="line">
                <a:avLst/>
              </a:prstGeom>
              <a:noFill/>
              <a:ln w="25400">
                <a:solidFill>
                  <a:schemeClr val="tx1"/>
                </a:solidFill>
                <a:round/>
                <a:headEnd/>
                <a:tailEnd/>
              </a:ln>
            </p:spPr>
            <p:txBody>
              <a:bodyPr/>
              <a:lstStyle/>
              <a:p>
                <a:endParaRPr lang="cs-CZ"/>
              </a:p>
            </p:txBody>
          </p:sp>
          <p:sp>
            <p:nvSpPr>
              <p:cNvPr id="90" name="Line 6"/>
              <p:cNvSpPr>
                <a:spLocks noChangeShapeType="1"/>
              </p:cNvSpPr>
              <p:nvPr/>
            </p:nvSpPr>
            <p:spPr bwMode="auto">
              <a:xfrm flipV="1">
                <a:off x="1249481" y="2822135"/>
                <a:ext cx="153450" cy="49319"/>
              </a:xfrm>
              <a:prstGeom prst="line">
                <a:avLst/>
              </a:prstGeom>
              <a:noFill/>
              <a:ln w="25400">
                <a:solidFill>
                  <a:schemeClr val="tx1"/>
                </a:solidFill>
                <a:round/>
                <a:headEnd/>
                <a:tailEnd/>
              </a:ln>
            </p:spPr>
            <p:txBody>
              <a:bodyPr/>
              <a:lstStyle/>
              <a:p>
                <a:endParaRPr lang="cs-CZ"/>
              </a:p>
            </p:txBody>
          </p:sp>
          <p:sp>
            <p:nvSpPr>
              <p:cNvPr id="91" name="Line 6"/>
              <p:cNvSpPr>
                <a:spLocks noChangeShapeType="1"/>
              </p:cNvSpPr>
              <p:nvPr/>
            </p:nvSpPr>
            <p:spPr bwMode="auto">
              <a:xfrm flipV="1">
                <a:off x="1496311" y="3651391"/>
                <a:ext cx="153450" cy="49319"/>
              </a:xfrm>
              <a:prstGeom prst="line">
                <a:avLst/>
              </a:prstGeom>
              <a:noFill/>
              <a:ln w="25400">
                <a:solidFill>
                  <a:schemeClr val="tx1"/>
                </a:solidFill>
                <a:round/>
                <a:headEnd/>
                <a:tailEnd/>
              </a:ln>
            </p:spPr>
            <p:txBody>
              <a:bodyPr/>
              <a:lstStyle/>
              <a:p>
                <a:endParaRPr lang="cs-CZ"/>
              </a:p>
            </p:txBody>
          </p:sp>
        </p:grpSp>
        <p:grpSp>
          <p:nvGrpSpPr>
            <p:cNvPr id="92" name="Skupina 91"/>
            <p:cNvGrpSpPr/>
            <p:nvPr/>
          </p:nvGrpSpPr>
          <p:grpSpPr>
            <a:xfrm rot="5956495">
              <a:off x="1971281" y="2425164"/>
              <a:ext cx="267923" cy="648404"/>
              <a:chOff x="1249481" y="2814442"/>
              <a:chExt cx="400280" cy="886268"/>
            </a:xfrm>
          </p:grpSpPr>
          <p:sp>
            <p:nvSpPr>
              <p:cNvPr id="93" name="Line 6"/>
              <p:cNvSpPr>
                <a:spLocks noChangeShapeType="1"/>
              </p:cNvSpPr>
              <p:nvPr/>
            </p:nvSpPr>
            <p:spPr bwMode="auto">
              <a:xfrm flipH="1" flipV="1">
                <a:off x="1402931" y="2814442"/>
                <a:ext cx="246830" cy="847106"/>
              </a:xfrm>
              <a:prstGeom prst="line">
                <a:avLst/>
              </a:prstGeom>
              <a:noFill/>
              <a:ln w="25400">
                <a:solidFill>
                  <a:schemeClr val="tx1"/>
                </a:solidFill>
                <a:round/>
                <a:headEnd/>
                <a:tailEnd/>
              </a:ln>
            </p:spPr>
            <p:txBody>
              <a:bodyPr/>
              <a:lstStyle/>
              <a:p>
                <a:endParaRPr lang="cs-CZ"/>
              </a:p>
            </p:txBody>
          </p:sp>
          <p:sp>
            <p:nvSpPr>
              <p:cNvPr id="94" name="Line 6"/>
              <p:cNvSpPr>
                <a:spLocks noChangeShapeType="1"/>
              </p:cNvSpPr>
              <p:nvPr/>
            </p:nvSpPr>
            <p:spPr bwMode="auto">
              <a:xfrm flipV="1">
                <a:off x="1249481" y="2822135"/>
                <a:ext cx="153450" cy="49319"/>
              </a:xfrm>
              <a:prstGeom prst="line">
                <a:avLst/>
              </a:prstGeom>
              <a:noFill/>
              <a:ln w="25400">
                <a:solidFill>
                  <a:schemeClr val="tx1"/>
                </a:solidFill>
                <a:round/>
                <a:headEnd/>
                <a:tailEnd/>
              </a:ln>
            </p:spPr>
            <p:txBody>
              <a:bodyPr/>
              <a:lstStyle/>
              <a:p>
                <a:endParaRPr lang="cs-CZ"/>
              </a:p>
            </p:txBody>
          </p:sp>
          <p:sp>
            <p:nvSpPr>
              <p:cNvPr id="95" name="Line 6"/>
              <p:cNvSpPr>
                <a:spLocks noChangeShapeType="1"/>
              </p:cNvSpPr>
              <p:nvPr/>
            </p:nvSpPr>
            <p:spPr bwMode="auto">
              <a:xfrm flipV="1">
                <a:off x="1496311" y="3651391"/>
                <a:ext cx="153450" cy="49319"/>
              </a:xfrm>
              <a:prstGeom prst="line">
                <a:avLst/>
              </a:prstGeom>
              <a:noFill/>
              <a:ln w="25400">
                <a:solidFill>
                  <a:schemeClr val="tx1"/>
                </a:solidFill>
                <a:round/>
                <a:headEnd/>
                <a:tailEnd/>
              </a:ln>
            </p:spPr>
            <p:txBody>
              <a:bodyPr/>
              <a:lstStyle/>
              <a:p>
                <a:endParaRPr lang="cs-CZ"/>
              </a:p>
            </p:txBody>
          </p:sp>
        </p:grpSp>
        <p:sp>
          <p:nvSpPr>
            <p:cNvPr id="113" name="Elipsa 112"/>
            <p:cNvSpPr/>
            <p:nvPr/>
          </p:nvSpPr>
          <p:spPr>
            <a:xfrm>
              <a:off x="2699792" y="2276872"/>
              <a:ext cx="144016" cy="43204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Elipsa 113"/>
            <p:cNvSpPr/>
            <p:nvPr/>
          </p:nvSpPr>
          <p:spPr>
            <a:xfrm>
              <a:off x="2627784" y="2060848"/>
              <a:ext cx="351656" cy="728464"/>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5" name="Elipsa 114"/>
            <p:cNvSpPr/>
            <p:nvPr/>
          </p:nvSpPr>
          <p:spPr>
            <a:xfrm>
              <a:off x="2555776" y="1916832"/>
              <a:ext cx="504056" cy="94448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9" name="Skupina 128"/>
            <p:cNvGrpSpPr/>
            <p:nvPr/>
          </p:nvGrpSpPr>
          <p:grpSpPr>
            <a:xfrm>
              <a:off x="3995936" y="2276872"/>
              <a:ext cx="3229309" cy="396000"/>
              <a:chOff x="3995936" y="2276872"/>
              <a:chExt cx="3229309" cy="396000"/>
            </a:xfrm>
          </p:grpSpPr>
          <p:grpSp>
            <p:nvGrpSpPr>
              <p:cNvPr id="22" name="Skupina 66"/>
              <p:cNvGrpSpPr>
                <a:grpSpLocks noChangeAspect="1"/>
              </p:cNvGrpSpPr>
              <p:nvPr/>
            </p:nvGrpSpPr>
            <p:grpSpPr>
              <a:xfrm>
                <a:off x="4572000" y="2276872"/>
                <a:ext cx="2653245" cy="396000"/>
                <a:chOff x="1335934" y="1407826"/>
                <a:chExt cx="3489474" cy="520811"/>
              </a:xfrm>
            </p:grpSpPr>
            <p:pic>
              <p:nvPicPr>
                <p:cNvPr id="23" name="Picture 2" descr="D:\Učení\Materialy\!!situační značky\značky\mechanizovane kolove.jpg"/>
                <p:cNvPicPr>
                  <a:picLocks noChangeAspect="1" noChangeArrowheads="1"/>
                </p:cNvPicPr>
                <p:nvPr/>
              </p:nvPicPr>
              <p:blipFill>
                <a:blip r:embed="rId3" cstate="print"/>
                <a:srcRect/>
                <a:stretch>
                  <a:fillRect/>
                </a:stretch>
              </p:blipFill>
              <p:spPr bwMode="auto">
                <a:xfrm>
                  <a:off x="1335934" y="1532967"/>
                  <a:ext cx="614409" cy="395670"/>
                </a:xfrm>
                <a:prstGeom prst="rect">
                  <a:avLst/>
                </a:prstGeom>
                <a:noFill/>
                <a:ln w="9525">
                  <a:solidFill>
                    <a:schemeClr val="tx1"/>
                  </a:solidFill>
                </a:ln>
              </p:spPr>
            </p:pic>
            <p:cxnSp>
              <p:nvCxnSpPr>
                <p:cNvPr id="25" name="Přímá spojnice 69"/>
                <p:cNvCxnSpPr/>
                <p:nvPr/>
              </p:nvCxnSpPr>
              <p:spPr>
                <a:xfrm>
                  <a:off x="4825408" y="1407826"/>
                  <a:ext cx="0" cy="1249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9" name="Přímá spojovací šipka 118"/>
              <p:cNvCxnSpPr/>
              <p:nvPr/>
            </p:nvCxnSpPr>
            <p:spPr>
              <a:xfrm flipH="1">
                <a:off x="3995936" y="2564904"/>
                <a:ext cx="504056"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4" name="Skupina 3"/>
          <p:cNvGrpSpPr/>
          <p:nvPr/>
        </p:nvGrpSpPr>
        <p:grpSpPr>
          <a:xfrm>
            <a:off x="899592" y="2636912"/>
            <a:ext cx="2123354" cy="648404"/>
            <a:chOff x="6300192" y="3671234"/>
            <a:chExt cx="2123354" cy="648404"/>
          </a:xfrm>
        </p:grpSpPr>
        <p:pic>
          <p:nvPicPr>
            <p:cNvPr id="80"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792034"/>
              <a:ext cx="39600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 descr="D:\Učení\Materialy\!!situační značky\značky\mechanizovane kolove.jpg"/>
            <p:cNvPicPr>
              <a:picLocks noChangeAspect="1" noChangeArrowheads="1"/>
            </p:cNvPicPr>
            <p:nvPr/>
          </p:nvPicPr>
          <p:blipFill>
            <a:blip r:embed="rId3" cstate="print"/>
            <a:srcRect/>
            <a:stretch>
              <a:fillRect/>
            </a:stretch>
          </p:blipFill>
          <p:spPr bwMode="auto">
            <a:xfrm>
              <a:off x="7956376" y="3839312"/>
              <a:ext cx="467170" cy="300849"/>
            </a:xfrm>
            <a:prstGeom prst="rect">
              <a:avLst/>
            </a:prstGeom>
            <a:noFill/>
            <a:ln w="9525">
              <a:solidFill>
                <a:schemeClr val="tx1"/>
              </a:solidFill>
            </a:ln>
          </p:spPr>
        </p:pic>
        <p:grpSp>
          <p:nvGrpSpPr>
            <p:cNvPr id="120" name="Group 56"/>
            <p:cNvGrpSpPr>
              <a:grpSpLocks/>
            </p:cNvGrpSpPr>
            <p:nvPr/>
          </p:nvGrpSpPr>
          <p:grpSpPr bwMode="auto">
            <a:xfrm rot="10951536">
              <a:off x="7027204" y="3807799"/>
              <a:ext cx="858783" cy="333553"/>
              <a:chOff x="947" y="3841"/>
              <a:chExt cx="466" cy="129"/>
            </a:xfrm>
            <a:effectLst/>
          </p:grpSpPr>
          <p:sp>
            <p:nvSpPr>
              <p:cNvPr id="121" name="Line 57"/>
              <p:cNvSpPr>
                <a:spLocks noChangeAspect="1" noChangeShapeType="1"/>
              </p:cNvSpPr>
              <p:nvPr/>
            </p:nvSpPr>
            <p:spPr bwMode="auto">
              <a:xfrm>
                <a:off x="947" y="3906"/>
                <a:ext cx="428" cy="0"/>
              </a:xfrm>
              <a:prstGeom prst="line">
                <a:avLst/>
              </a:prstGeom>
              <a:noFill/>
              <a:ln w="254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cs-CZ"/>
              </a:p>
            </p:txBody>
          </p:sp>
          <p:sp>
            <p:nvSpPr>
              <p:cNvPr id="122" name="Freeform 58"/>
              <p:cNvSpPr>
                <a:spLocks noChangeAspect="1"/>
              </p:cNvSpPr>
              <p:nvPr/>
            </p:nvSpPr>
            <p:spPr bwMode="auto">
              <a:xfrm>
                <a:off x="1298" y="3841"/>
                <a:ext cx="115" cy="64"/>
              </a:xfrm>
              <a:custGeom>
                <a:avLst/>
                <a:gdLst>
                  <a:gd name="T0" fmla="*/ 0 w 1511"/>
                  <a:gd name="T1" fmla="*/ 0 h 1373"/>
                  <a:gd name="T2" fmla="*/ 0 w 1511"/>
                  <a:gd name="T3" fmla="*/ 0 h 1373"/>
                  <a:gd name="T4" fmla="*/ 0 w 1511"/>
                  <a:gd name="T5" fmla="*/ 0 h 1373"/>
                  <a:gd name="T6" fmla="*/ 0 60000 65536"/>
                  <a:gd name="T7" fmla="*/ 0 60000 65536"/>
                  <a:gd name="T8" fmla="*/ 0 60000 65536"/>
                  <a:gd name="T9" fmla="*/ 0 w 1511"/>
                  <a:gd name="T10" fmla="*/ 0 h 1373"/>
                  <a:gd name="T11" fmla="*/ 1511 w 1511"/>
                  <a:gd name="T12" fmla="*/ 1373 h 1373"/>
                </a:gdLst>
                <a:ahLst/>
                <a:cxnLst>
                  <a:cxn ang="T6">
                    <a:pos x="T0" y="T1"/>
                  </a:cxn>
                  <a:cxn ang="T7">
                    <a:pos x="T2" y="T3"/>
                  </a:cxn>
                  <a:cxn ang="T8">
                    <a:pos x="T4" y="T5"/>
                  </a:cxn>
                </a:cxnLst>
                <a:rect l="T9" t="T10" r="T11" b="T12"/>
                <a:pathLst>
                  <a:path w="1511" h="1373">
                    <a:moveTo>
                      <a:pt x="0" y="445"/>
                    </a:moveTo>
                    <a:lnTo>
                      <a:pt x="0" y="0"/>
                    </a:lnTo>
                    <a:lnTo>
                      <a:pt x="1511" y="1373"/>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 name="Freeform 59"/>
              <p:cNvSpPr>
                <a:spLocks noChangeAspect="1"/>
              </p:cNvSpPr>
              <p:nvPr/>
            </p:nvSpPr>
            <p:spPr bwMode="auto">
              <a:xfrm>
                <a:off x="1298" y="3905"/>
                <a:ext cx="115" cy="65"/>
              </a:xfrm>
              <a:custGeom>
                <a:avLst/>
                <a:gdLst>
                  <a:gd name="T0" fmla="*/ 0 w 1511"/>
                  <a:gd name="T1" fmla="*/ 0 h 1391"/>
                  <a:gd name="T2" fmla="*/ 0 w 1511"/>
                  <a:gd name="T3" fmla="*/ 0 h 1391"/>
                  <a:gd name="T4" fmla="*/ 0 w 1511"/>
                  <a:gd name="T5" fmla="*/ 0 h 1391"/>
                  <a:gd name="T6" fmla="*/ 0 60000 65536"/>
                  <a:gd name="T7" fmla="*/ 0 60000 65536"/>
                  <a:gd name="T8" fmla="*/ 0 60000 65536"/>
                  <a:gd name="T9" fmla="*/ 0 w 1511"/>
                  <a:gd name="T10" fmla="*/ 0 h 1391"/>
                  <a:gd name="T11" fmla="*/ 1511 w 1511"/>
                  <a:gd name="T12" fmla="*/ 1391 h 1391"/>
                </a:gdLst>
                <a:ahLst/>
                <a:cxnLst>
                  <a:cxn ang="T6">
                    <a:pos x="T0" y="T1"/>
                  </a:cxn>
                  <a:cxn ang="T7">
                    <a:pos x="T2" y="T3"/>
                  </a:cxn>
                  <a:cxn ang="T8">
                    <a:pos x="T4" y="T5"/>
                  </a:cxn>
                </a:cxnLst>
                <a:rect l="T9" t="T10" r="T11" b="T12"/>
                <a:pathLst>
                  <a:path w="1511" h="1391">
                    <a:moveTo>
                      <a:pt x="0" y="948"/>
                    </a:moveTo>
                    <a:lnTo>
                      <a:pt x="0" y="1391"/>
                    </a:lnTo>
                    <a:lnTo>
                      <a:pt x="1511" y="0"/>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 name="Freeform 60"/>
              <p:cNvSpPr>
                <a:spLocks noChangeAspect="1"/>
              </p:cNvSpPr>
              <p:nvPr/>
            </p:nvSpPr>
            <p:spPr bwMode="auto">
              <a:xfrm>
                <a:off x="1298" y="3861"/>
                <a:ext cx="81" cy="88"/>
              </a:xfrm>
              <a:custGeom>
                <a:avLst/>
                <a:gdLst>
                  <a:gd name="T0" fmla="*/ 0 w 1056"/>
                  <a:gd name="T1" fmla="*/ 0 h 1901"/>
                  <a:gd name="T2" fmla="*/ 0 w 1056"/>
                  <a:gd name="T3" fmla="*/ 0 h 1901"/>
                  <a:gd name="T4" fmla="*/ 0 w 1056"/>
                  <a:gd name="T5" fmla="*/ 0 h 1901"/>
                  <a:gd name="T6" fmla="*/ 0 60000 65536"/>
                  <a:gd name="T7" fmla="*/ 0 60000 65536"/>
                  <a:gd name="T8" fmla="*/ 0 60000 65536"/>
                  <a:gd name="T9" fmla="*/ 0 w 1056"/>
                  <a:gd name="T10" fmla="*/ 0 h 1901"/>
                  <a:gd name="T11" fmla="*/ 1056 w 1056"/>
                  <a:gd name="T12" fmla="*/ 1901 h 1901"/>
                </a:gdLst>
                <a:ahLst/>
                <a:cxnLst>
                  <a:cxn ang="T6">
                    <a:pos x="T0" y="T1"/>
                  </a:cxn>
                  <a:cxn ang="T7">
                    <a:pos x="T2" y="T3"/>
                  </a:cxn>
                  <a:cxn ang="T8">
                    <a:pos x="T4" y="T5"/>
                  </a:cxn>
                </a:cxnLst>
                <a:rect l="T9" t="T10" r="T11" b="T12"/>
                <a:pathLst>
                  <a:path w="1056" h="1901">
                    <a:moveTo>
                      <a:pt x="0" y="0"/>
                    </a:moveTo>
                    <a:lnTo>
                      <a:pt x="1056" y="944"/>
                    </a:lnTo>
                    <a:lnTo>
                      <a:pt x="0" y="1901"/>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grpSp>
          <p:nvGrpSpPr>
            <p:cNvPr id="125" name="Skupina 124"/>
            <p:cNvGrpSpPr/>
            <p:nvPr/>
          </p:nvGrpSpPr>
          <p:grpSpPr>
            <a:xfrm rot="1506514">
              <a:off x="6641127" y="3671234"/>
              <a:ext cx="267923" cy="648404"/>
              <a:chOff x="1249481" y="2814442"/>
              <a:chExt cx="400280" cy="886268"/>
            </a:xfrm>
          </p:grpSpPr>
          <p:sp>
            <p:nvSpPr>
              <p:cNvPr id="126" name="Line 6"/>
              <p:cNvSpPr>
                <a:spLocks noChangeShapeType="1"/>
              </p:cNvSpPr>
              <p:nvPr/>
            </p:nvSpPr>
            <p:spPr bwMode="auto">
              <a:xfrm flipH="1" flipV="1">
                <a:off x="1402931" y="2814442"/>
                <a:ext cx="246830" cy="847106"/>
              </a:xfrm>
              <a:prstGeom prst="line">
                <a:avLst/>
              </a:prstGeom>
              <a:noFill/>
              <a:ln w="25400">
                <a:solidFill>
                  <a:schemeClr val="tx1"/>
                </a:solidFill>
                <a:round/>
                <a:headEnd/>
                <a:tailEnd/>
              </a:ln>
            </p:spPr>
            <p:txBody>
              <a:bodyPr/>
              <a:lstStyle/>
              <a:p>
                <a:endParaRPr lang="cs-CZ"/>
              </a:p>
            </p:txBody>
          </p:sp>
          <p:sp>
            <p:nvSpPr>
              <p:cNvPr id="127" name="Line 6"/>
              <p:cNvSpPr>
                <a:spLocks noChangeShapeType="1"/>
              </p:cNvSpPr>
              <p:nvPr/>
            </p:nvSpPr>
            <p:spPr bwMode="auto">
              <a:xfrm flipV="1">
                <a:off x="1249481" y="2822135"/>
                <a:ext cx="153450" cy="49319"/>
              </a:xfrm>
              <a:prstGeom prst="line">
                <a:avLst/>
              </a:prstGeom>
              <a:noFill/>
              <a:ln w="25400">
                <a:solidFill>
                  <a:schemeClr val="tx1"/>
                </a:solidFill>
                <a:round/>
                <a:headEnd/>
                <a:tailEnd/>
              </a:ln>
            </p:spPr>
            <p:txBody>
              <a:bodyPr/>
              <a:lstStyle/>
              <a:p>
                <a:endParaRPr lang="cs-CZ"/>
              </a:p>
            </p:txBody>
          </p:sp>
          <p:sp>
            <p:nvSpPr>
              <p:cNvPr id="128" name="Line 6"/>
              <p:cNvSpPr>
                <a:spLocks noChangeShapeType="1"/>
              </p:cNvSpPr>
              <p:nvPr/>
            </p:nvSpPr>
            <p:spPr bwMode="auto">
              <a:xfrm flipV="1">
                <a:off x="1496311" y="3651391"/>
                <a:ext cx="153450" cy="49319"/>
              </a:xfrm>
              <a:prstGeom prst="line">
                <a:avLst/>
              </a:prstGeom>
              <a:noFill/>
              <a:ln w="25400">
                <a:solidFill>
                  <a:schemeClr val="tx1"/>
                </a:solidFill>
                <a:round/>
                <a:headEnd/>
                <a:tailEnd/>
              </a:ln>
            </p:spPr>
            <p:txBody>
              <a:bodyPr/>
              <a:lstStyle/>
              <a:p>
                <a:endParaRPr lang="cs-CZ"/>
              </a:p>
            </p:txBody>
          </p:sp>
        </p:grpSp>
      </p:grpSp>
      <p:grpSp>
        <p:nvGrpSpPr>
          <p:cNvPr id="5" name="Skupina 4"/>
          <p:cNvGrpSpPr/>
          <p:nvPr/>
        </p:nvGrpSpPr>
        <p:grpSpPr>
          <a:xfrm>
            <a:off x="1319640" y="4797152"/>
            <a:ext cx="1835322" cy="1396465"/>
            <a:chOff x="2051720" y="4751353"/>
            <a:chExt cx="1835322" cy="1396465"/>
          </a:xfrm>
        </p:grpSpPr>
        <p:grpSp>
          <p:nvGrpSpPr>
            <p:cNvPr id="47" name="Skupina 46"/>
            <p:cNvGrpSpPr/>
            <p:nvPr/>
          </p:nvGrpSpPr>
          <p:grpSpPr>
            <a:xfrm>
              <a:off x="2123728" y="5157192"/>
              <a:ext cx="989787" cy="990626"/>
              <a:chOff x="1979712" y="2492896"/>
              <a:chExt cx="989787" cy="990626"/>
            </a:xfrm>
          </p:grpSpPr>
          <p:sp>
            <p:nvSpPr>
              <p:cNvPr id="48" name="Kruhová šipka 47"/>
              <p:cNvSpPr/>
              <p:nvPr/>
            </p:nvSpPr>
            <p:spPr>
              <a:xfrm rot="11317489">
                <a:off x="1979712" y="2492896"/>
                <a:ext cx="978408" cy="978408"/>
              </a:xfrm>
              <a:prstGeom prst="circularArrow">
                <a:avLst>
                  <a:gd name="adj1" fmla="val 12500"/>
                  <a:gd name="adj2" fmla="val 1142319"/>
                  <a:gd name="adj3" fmla="val 20457681"/>
                  <a:gd name="adj4" fmla="val 14312749"/>
                  <a:gd name="adj5" fmla="val 1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50" name="Picture 2" descr="D:\Učení\Materialy\!!situační značky\značky\mechanizovane kolove.jpg"/>
              <p:cNvPicPr>
                <a:picLocks noChangeAspect="1" noChangeArrowheads="1"/>
              </p:cNvPicPr>
              <p:nvPr/>
            </p:nvPicPr>
            <p:blipFill>
              <a:blip r:embed="rId3" cstate="print"/>
              <a:srcRect/>
              <a:stretch>
                <a:fillRect/>
              </a:stretch>
            </p:blipFill>
            <p:spPr bwMode="auto">
              <a:xfrm>
                <a:off x="2502329" y="3182673"/>
                <a:ext cx="467170" cy="300849"/>
              </a:xfrm>
              <a:prstGeom prst="rect">
                <a:avLst/>
              </a:prstGeom>
              <a:noFill/>
              <a:ln w="9525">
                <a:solidFill>
                  <a:schemeClr val="tx1"/>
                </a:solidFill>
              </a:ln>
            </p:spPr>
          </p:pic>
        </p:grpSp>
        <p:pic>
          <p:nvPicPr>
            <p:cNvPr id="63"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4872154"/>
              <a:ext cx="39600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6" name="Skupina 95"/>
            <p:cNvGrpSpPr/>
            <p:nvPr/>
          </p:nvGrpSpPr>
          <p:grpSpPr>
            <a:xfrm rot="1506514">
              <a:off x="2464664" y="4751353"/>
              <a:ext cx="267923" cy="648404"/>
              <a:chOff x="1249481" y="2814442"/>
              <a:chExt cx="400280" cy="886268"/>
            </a:xfrm>
          </p:grpSpPr>
          <p:sp>
            <p:nvSpPr>
              <p:cNvPr id="97" name="Line 6"/>
              <p:cNvSpPr>
                <a:spLocks noChangeShapeType="1"/>
              </p:cNvSpPr>
              <p:nvPr/>
            </p:nvSpPr>
            <p:spPr bwMode="auto">
              <a:xfrm flipH="1" flipV="1">
                <a:off x="1402931" y="2814442"/>
                <a:ext cx="246830" cy="847106"/>
              </a:xfrm>
              <a:prstGeom prst="line">
                <a:avLst/>
              </a:prstGeom>
              <a:noFill/>
              <a:ln w="25400">
                <a:solidFill>
                  <a:schemeClr val="tx1"/>
                </a:solidFill>
                <a:round/>
                <a:headEnd/>
                <a:tailEnd/>
              </a:ln>
            </p:spPr>
            <p:txBody>
              <a:bodyPr/>
              <a:lstStyle/>
              <a:p>
                <a:endParaRPr lang="cs-CZ"/>
              </a:p>
            </p:txBody>
          </p:sp>
          <p:sp>
            <p:nvSpPr>
              <p:cNvPr id="98" name="Line 6"/>
              <p:cNvSpPr>
                <a:spLocks noChangeShapeType="1"/>
              </p:cNvSpPr>
              <p:nvPr/>
            </p:nvSpPr>
            <p:spPr bwMode="auto">
              <a:xfrm flipV="1">
                <a:off x="1249481" y="2822135"/>
                <a:ext cx="153450" cy="49319"/>
              </a:xfrm>
              <a:prstGeom prst="line">
                <a:avLst/>
              </a:prstGeom>
              <a:noFill/>
              <a:ln w="25400">
                <a:solidFill>
                  <a:schemeClr val="tx1"/>
                </a:solidFill>
                <a:round/>
                <a:headEnd/>
                <a:tailEnd/>
              </a:ln>
            </p:spPr>
            <p:txBody>
              <a:bodyPr/>
              <a:lstStyle/>
              <a:p>
                <a:endParaRPr lang="cs-CZ"/>
              </a:p>
            </p:txBody>
          </p:sp>
          <p:sp>
            <p:nvSpPr>
              <p:cNvPr id="99" name="Line 6"/>
              <p:cNvSpPr>
                <a:spLocks noChangeShapeType="1"/>
              </p:cNvSpPr>
              <p:nvPr/>
            </p:nvSpPr>
            <p:spPr bwMode="auto">
              <a:xfrm flipV="1">
                <a:off x="1496311" y="3651391"/>
                <a:ext cx="153450" cy="49319"/>
              </a:xfrm>
              <a:prstGeom prst="line">
                <a:avLst/>
              </a:prstGeom>
              <a:noFill/>
              <a:ln w="25400">
                <a:solidFill>
                  <a:schemeClr val="tx1"/>
                </a:solidFill>
                <a:round/>
                <a:headEnd/>
                <a:tailEnd/>
              </a:ln>
            </p:spPr>
            <p:txBody>
              <a:bodyPr/>
              <a:lstStyle/>
              <a:p>
                <a:endParaRPr lang="cs-CZ"/>
              </a:p>
            </p:txBody>
          </p:sp>
        </p:grpSp>
        <p:grpSp>
          <p:nvGrpSpPr>
            <p:cNvPr id="130" name="Skupina 129"/>
            <p:cNvGrpSpPr/>
            <p:nvPr/>
          </p:nvGrpSpPr>
          <p:grpSpPr>
            <a:xfrm>
              <a:off x="2843808" y="4892304"/>
              <a:ext cx="1043234" cy="300849"/>
              <a:chOff x="3995936" y="2372024"/>
              <a:chExt cx="1043234" cy="300849"/>
            </a:xfrm>
          </p:grpSpPr>
          <p:pic>
            <p:nvPicPr>
              <p:cNvPr id="133" name="Picture 2" descr="D:\Učení\Materialy\!!situační značky\značky\mechanizovane kolove.jpg"/>
              <p:cNvPicPr>
                <a:picLocks noChangeAspect="1" noChangeArrowheads="1"/>
              </p:cNvPicPr>
              <p:nvPr/>
            </p:nvPicPr>
            <p:blipFill>
              <a:blip r:embed="rId3" cstate="print"/>
              <a:srcRect/>
              <a:stretch>
                <a:fillRect/>
              </a:stretch>
            </p:blipFill>
            <p:spPr bwMode="auto">
              <a:xfrm>
                <a:off x="4572000" y="2372024"/>
                <a:ext cx="467170" cy="300849"/>
              </a:xfrm>
              <a:prstGeom prst="rect">
                <a:avLst/>
              </a:prstGeom>
              <a:noFill/>
              <a:ln w="9525">
                <a:solidFill>
                  <a:schemeClr val="tx1"/>
                </a:solidFill>
              </a:ln>
            </p:spPr>
          </p:pic>
          <p:cxnSp>
            <p:nvCxnSpPr>
              <p:cNvPr id="132" name="Přímá spojovací šipka 131"/>
              <p:cNvCxnSpPr/>
              <p:nvPr/>
            </p:nvCxnSpPr>
            <p:spPr>
              <a:xfrm flipH="1">
                <a:off x="3995936" y="2564904"/>
                <a:ext cx="504056"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sp>
        <p:nvSpPr>
          <p:cNvPr id="100" name="TextovéPole 99"/>
          <p:cNvSpPr txBox="1"/>
          <p:nvPr/>
        </p:nvSpPr>
        <p:spPr>
          <a:xfrm>
            <a:off x="2555776" y="1844824"/>
            <a:ext cx="864339" cy="369332"/>
          </a:xfrm>
          <a:prstGeom prst="rect">
            <a:avLst/>
          </a:prstGeom>
          <a:noFill/>
          <a:ln w="25400">
            <a:solidFill>
              <a:schemeClr val="tx1"/>
            </a:solidFill>
          </a:ln>
        </p:spPr>
        <p:txBody>
          <a:bodyPr wrap="none" rtlCol="0">
            <a:spAutoFit/>
          </a:bodyPr>
          <a:lstStyle/>
          <a:p>
            <a:r>
              <a:rPr lang="cs-CZ"/>
              <a:t>Průlom</a:t>
            </a:r>
          </a:p>
        </p:txBody>
      </p:sp>
      <p:sp>
        <p:nvSpPr>
          <p:cNvPr id="101" name="TextovéPole 100"/>
          <p:cNvSpPr txBox="1"/>
          <p:nvPr/>
        </p:nvSpPr>
        <p:spPr>
          <a:xfrm>
            <a:off x="6012160" y="1844824"/>
            <a:ext cx="1305294" cy="369332"/>
          </a:xfrm>
          <a:prstGeom prst="rect">
            <a:avLst/>
          </a:prstGeom>
          <a:noFill/>
          <a:ln w="25400">
            <a:solidFill>
              <a:schemeClr val="tx1"/>
            </a:solidFill>
          </a:ln>
        </p:spPr>
        <p:txBody>
          <a:bodyPr wrap="none" rtlCol="0">
            <a:spAutoFit/>
          </a:bodyPr>
          <a:lstStyle/>
          <a:p>
            <a:r>
              <a:rPr lang="cs-CZ"/>
              <a:t>Prosakování</a:t>
            </a:r>
          </a:p>
        </p:txBody>
      </p:sp>
      <p:grpSp>
        <p:nvGrpSpPr>
          <p:cNvPr id="173" name="Skupina 172"/>
          <p:cNvGrpSpPr/>
          <p:nvPr/>
        </p:nvGrpSpPr>
        <p:grpSpPr>
          <a:xfrm>
            <a:off x="4788024" y="2348880"/>
            <a:ext cx="4152584" cy="1512000"/>
            <a:chOff x="4788024" y="2348880"/>
            <a:chExt cx="4152584" cy="1512000"/>
          </a:xfrm>
        </p:grpSpPr>
        <p:grpSp>
          <p:nvGrpSpPr>
            <p:cNvPr id="169" name="Skupina 168"/>
            <p:cNvGrpSpPr/>
            <p:nvPr/>
          </p:nvGrpSpPr>
          <p:grpSpPr>
            <a:xfrm>
              <a:off x="4788024" y="2348880"/>
              <a:ext cx="4152584" cy="1512000"/>
              <a:chOff x="4788024" y="2348880"/>
              <a:chExt cx="4152584" cy="1512000"/>
            </a:xfrm>
          </p:grpSpPr>
          <p:grpSp>
            <p:nvGrpSpPr>
              <p:cNvPr id="167" name="Skupina 166"/>
              <p:cNvGrpSpPr/>
              <p:nvPr/>
            </p:nvGrpSpPr>
            <p:grpSpPr>
              <a:xfrm>
                <a:off x="4788024" y="2348880"/>
                <a:ext cx="4152584" cy="1512000"/>
                <a:chOff x="4788024" y="2348880"/>
                <a:chExt cx="4152584" cy="1512000"/>
              </a:xfrm>
            </p:grpSpPr>
            <p:grpSp>
              <p:nvGrpSpPr>
                <p:cNvPr id="111" name="Skupina 110"/>
                <p:cNvGrpSpPr>
                  <a:grpSpLocks noChangeAspect="1"/>
                </p:cNvGrpSpPr>
                <p:nvPr/>
              </p:nvGrpSpPr>
              <p:grpSpPr>
                <a:xfrm>
                  <a:off x="6444207" y="2348880"/>
                  <a:ext cx="564330" cy="1512000"/>
                  <a:chOff x="7164288" y="2104685"/>
                  <a:chExt cx="488461" cy="1308720"/>
                </a:xfrm>
              </p:grpSpPr>
              <p:grpSp>
                <p:nvGrpSpPr>
                  <p:cNvPr id="110" name="Skupina 109"/>
                  <p:cNvGrpSpPr/>
                  <p:nvPr/>
                </p:nvGrpSpPr>
                <p:grpSpPr>
                  <a:xfrm>
                    <a:off x="7164288" y="2316007"/>
                    <a:ext cx="296725" cy="1097398"/>
                    <a:chOff x="7164288" y="2316007"/>
                    <a:chExt cx="296725" cy="1097398"/>
                  </a:xfrm>
                </p:grpSpPr>
                <p:sp>
                  <p:nvSpPr>
                    <p:cNvPr id="104" name="Volný tvar 2"/>
                    <p:cNvSpPr/>
                    <p:nvPr/>
                  </p:nvSpPr>
                  <p:spPr>
                    <a:xfrm>
                      <a:off x="7164288" y="2316007"/>
                      <a:ext cx="296725" cy="896969"/>
                    </a:xfrm>
                    <a:custGeom>
                      <a:avLst/>
                      <a:gdLst>
                        <a:gd name="connsiteX0" fmla="*/ 296725 w 296725"/>
                        <a:gd name="connsiteY0" fmla="*/ 0 h 1419225"/>
                        <a:gd name="connsiteX1" fmla="*/ 10975 w 296725"/>
                        <a:gd name="connsiteY1" fmla="*/ 533400 h 1419225"/>
                        <a:gd name="connsiteX2" fmla="*/ 68125 w 296725"/>
                        <a:gd name="connsiteY2" fmla="*/ 942975 h 1419225"/>
                        <a:gd name="connsiteX3" fmla="*/ 153850 w 296725"/>
                        <a:gd name="connsiteY3" fmla="*/ 1419225 h 1419225"/>
                      </a:gdLst>
                      <a:ahLst/>
                      <a:cxnLst>
                        <a:cxn ang="0">
                          <a:pos x="connsiteX0" y="connsiteY0"/>
                        </a:cxn>
                        <a:cxn ang="0">
                          <a:pos x="connsiteX1" y="connsiteY1"/>
                        </a:cxn>
                        <a:cxn ang="0">
                          <a:pos x="connsiteX2" y="connsiteY2"/>
                        </a:cxn>
                        <a:cxn ang="0">
                          <a:pos x="connsiteX3" y="connsiteY3"/>
                        </a:cxn>
                      </a:cxnLst>
                      <a:rect l="l" t="t" r="r" b="b"/>
                      <a:pathLst>
                        <a:path w="296725" h="1419225">
                          <a:moveTo>
                            <a:pt x="296725" y="0"/>
                          </a:moveTo>
                          <a:cubicBezTo>
                            <a:pt x="172900" y="188119"/>
                            <a:pt x="49075" y="376238"/>
                            <a:pt x="10975" y="533400"/>
                          </a:cubicBezTo>
                          <a:cubicBezTo>
                            <a:pt x="-27125" y="690562"/>
                            <a:pt x="44312" y="795338"/>
                            <a:pt x="68125" y="942975"/>
                          </a:cubicBezTo>
                          <a:cubicBezTo>
                            <a:pt x="91937" y="1090613"/>
                            <a:pt x="122893" y="1254919"/>
                            <a:pt x="153850" y="1419225"/>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5" name="AutoShape 42"/>
                    <p:cNvSpPr>
                      <a:spLocks noChangeArrowheads="1"/>
                    </p:cNvSpPr>
                    <p:nvPr/>
                  </p:nvSpPr>
                  <p:spPr bwMode="auto">
                    <a:xfrm rot="19617509">
                      <a:off x="7208123" y="3184805"/>
                      <a:ext cx="228600" cy="228600"/>
                    </a:xfrm>
                    <a:prstGeom prst="flowChartSummingJunction">
                      <a:avLst/>
                    </a:prstGeom>
                    <a:noFill/>
                    <a:ln w="28575">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109" name="AutoShape 42"/>
                  <p:cNvSpPr>
                    <a:spLocks noChangeArrowheads="1"/>
                  </p:cNvSpPr>
                  <p:nvPr/>
                </p:nvSpPr>
                <p:spPr bwMode="auto">
                  <a:xfrm rot="19617509">
                    <a:off x="7424149" y="2104685"/>
                    <a:ext cx="228600" cy="228600"/>
                  </a:xfrm>
                  <a:prstGeom prst="flowChartSummingJunction">
                    <a:avLst/>
                  </a:prstGeom>
                  <a:noFill/>
                  <a:ln w="28575">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137" name="Volný tvar 136"/>
                <p:cNvSpPr/>
                <p:nvPr/>
              </p:nvSpPr>
              <p:spPr>
                <a:xfrm>
                  <a:off x="7668344" y="2420888"/>
                  <a:ext cx="1272264" cy="846464"/>
                </a:xfrm>
                <a:custGeom>
                  <a:avLst/>
                  <a:gdLst>
                    <a:gd name="connsiteX0" fmla="*/ 429725 w 1023200"/>
                    <a:gd name="connsiteY0" fmla="*/ 0 h 646750"/>
                    <a:gd name="connsiteX1" fmla="*/ 20292 w 1023200"/>
                    <a:gd name="connsiteY1" fmla="*/ 272956 h 646750"/>
                    <a:gd name="connsiteX2" fmla="*/ 156770 w 1023200"/>
                    <a:gd name="connsiteY2" fmla="*/ 614150 h 646750"/>
                    <a:gd name="connsiteX3" fmla="*/ 961988 w 1023200"/>
                    <a:gd name="connsiteY3" fmla="*/ 600502 h 646750"/>
                    <a:gd name="connsiteX4" fmla="*/ 948340 w 1023200"/>
                    <a:gd name="connsiteY4" fmla="*/ 327547 h 646750"/>
                    <a:gd name="connsiteX5" fmla="*/ 798215 w 1023200"/>
                    <a:gd name="connsiteY5" fmla="*/ 136478 h 646750"/>
                    <a:gd name="connsiteX6" fmla="*/ 607146 w 1023200"/>
                    <a:gd name="connsiteY6" fmla="*/ 27296 h 646750"/>
                    <a:gd name="connsiteX7" fmla="*/ 607146 w 1023200"/>
                    <a:gd name="connsiteY7" fmla="*/ 27296 h 64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3200" h="646750">
                      <a:moveTo>
                        <a:pt x="429725" y="0"/>
                      </a:moveTo>
                      <a:cubicBezTo>
                        <a:pt x="247755" y="85299"/>
                        <a:pt x="65785" y="170598"/>
                        <a:pt x="20292" y="272956"/>
                      </a:cubicBezTo>
                      <a:cubicBezTo>
                        <a:pt x="-25201" y="375314"/>
                        <a:pt x="-179" y="559559"/>
                        <a:pt x="156770" y="614150"/>
                      </a:cubicBezTo>
                      <a:cubicBezTo>
                        <a:pt x="313719" y="668741"/>
                        <a:pt x="830060" y="648269"/>
                        <a:pt x="961988" y="600502"/>
                      </a:cubicBezTo>
                      <a:cubicBezTo>
                        <a:pt x="1093916" y="552735"/>
                        <a:pt x="975635" y="404884"/>
                        <a:pt x="948340" y="327547"/>
                      </a:cubicBezTo>
                      <a:cubicBezTo>
                        <a:pt x="921045" y="250210"/>
                        <a:pt x="855081" y="186520"/>
                        <a:pt x="798215" y="136478"/>
                      </a:cubicBezTo>
                      <a:cubicBezTo>
                        <a:pt x="741349" y="86436"/>
                        <a:pt x="607146" y="27296"/>
                        <a:pt x="607146" y="27296"/>
                      </a:cubicBezTo>
                      <a:lnTo>
                        <a:pt x="607146" y="2729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59" name="Skupina 158"/>
                <p:cNvGrpSpPr/>
                <p:nvPr/>
              </p:nvGrpSpPr>
              <p:grpSpPr>
                <a:xfrm rot="21327784">
                  <a:off x="5817411" y="2553493"/>
                  <a:ext cx="1555877" cy="599538"/>
                  <a:chOff x="5827724" y="2571476"/>
                  <a:chExt cx="1555877" cy="599538"/>
                </a:xfrm>
              </p:grpSpPr>
              <p:sp>
                <p:nvSpPr>
                  <p:cNvPr id="112" name="TextovéPole 111"/>
                  <p:cNvSpPr txBox="1"/>
                  <p:nvPr/>
                </p:nvSpPr>
                <p:spPr>
                  <a:xfrm rot="409973">
                    <a:off x="5881136" y="2756005"/>
                    <a:ext cx="1445029" cy="276999"/>
                  </a:xfrm>
                  <a:prstGeom prst="rect">
                    <a:avLst/>
                  </a:prstGeom>
                  <a:solidFill>
                    <a:schemeClr val="bg1"/>
                  </a:solidFill>
                  <a:ln w="25400">
                    <a:solidFill>
                      <a:schemeClr val="tx1"/>
                    </a:solidFill>
                  </a:ln>
                </p:spPr>
                <p:txBody>
                  <a:bodyPr wrap="square" rtlCol="0">
                    <a:spAutoFit/>
                  </a:bodyPr>
                  <a:lstStyle/>
                  <a:p>
                    <a:pPr algn="ctr"/>
                    <a:r>
                      <a:rPr lang="cs-CZ" sz="1200"/>
                      <a:t>INFILTRATION</a:t>
                    </a:r>
                  </a:p>
                </p:txBody>
              </p:sp>
              <p:sp>
                <p:nvSpPr>
                  <p:cNvPr id="141" name="Obdélník 140"/>
                  <p:cNvSpPr/>
                  <p:nvPr/>
                </p:nvSpPr>
                <p:spPr>
                  <a:xfrm rot="5886174">
                    <a:off x="5661984" y="2737216"/>
                    <a:ext cx="457115" cy="125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2" name="Obdélník 141"/>
                  <p:cNvSpPr/>
                  <p:nvPr/>
                </p:nvSpPr>
                <p:spPr>
                  <a:xfrm rot="5730824">
                    <a:off x="7092226" y="2879639"/>
                    <a:ext cx="457115" cy="125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143" name="Přímá spojovací šipka 142"/>
                <p:cNvCxnSpPr>
                  <a:endCxn id="141" idx="0"/>
                </p:cNvCxnSpPr>
                <p:nvPr/>
              </p:nvCxnSpPr>
              <p:spPr>
                <a:xfrm flipV="1">
                  <a:off x="5364088" y="2842748"/>
                  <a:ext cx="575444" cy="226212"/>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5" name="Přímá spojovací šipka 144"/>
                <p:cNvCxnSpPr/>
                <p:nvPr/>
              </p:nvCxnSpPr>
              <p:spPr>
                <a:xfrm flipV="1">
                  <a:off x="7308304" y="2852936"/>
                  <a:ext cx="360040" cy="72008"/>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6" name="Přímá spojnice 189"/>
                <p:cNvCxnSpPr/>
                <p:nvPr/>
              </p:nvCxnSpPr>
              <p:spPr>
                <a:xfrm>
                  <a:off x="8316416" y="2348880"/>
                  <a:ext cx="0" cy="124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Skupina 146"/>
                <p:cNvGrpSpPr>
                  <a:grpSpLocks noChangeAspect="1"/>
                </p:cNvGrpSpPr>
                <p:nvPr/>
              </p:nvGrpSpPr>
              <p:grpSpPr>
                <a:xfrm>
                  <a:off x="4788024" y="2614673"/>
                  <a:ext cx="322976" cy="382239"/>
                  <a:chOff x="1043608" y="5763124"/>
                  <a:chExt cx="612000" cy="724292"/>
                </a:xfrm>
              </p:grpSpPr>
              <p:pic>
                <p:nvPicPr>
                  <p:cNvPr id="148" name="Picture 2" descr="D:\Učení\Materialy\!!situační značky\značky\mechanizovane kolove.jpg"/>
                  <p:cNvPicPr>
                    <a:picLocks noChangeAspect="1" noChangeArrowheads="1"/>
                  </p:cNvPicPr>
                  <p:nvPr/>
                </p:nvPicPr>
                <p:blipFill>
                  <a:blip r:embed="rId3" cstate="print"/>
                  <a:srcRect/>
                  <a:stretch>
                    <a:fillRect/>
                  </a:stretch>
                </p:blipFill>
                <p:spPr bwMode="auto">
                  <a:xfrm>
                    <a:off x="1043608" y="6093296"/>
                    <a:ext cx="612000" cy="394120"/>
                  </a:xfrm>
                  <a:prstGeom prst="rect">
                    <a:avLst/>
                  </a:prstGeom>
                  <a:noFill/>
                  <a:ln w="9525">
                    <a:solidFill>
                      <a:schemeClr val="tx1"/>
                    </a:solidFill>
                  </a:ln>
                </p:spPr>
              </p:pic>
              <p:sp>
                <p:nvSpPr>
                  <p:cNvPr id="149" name="TextovéPole 148"/>
                  <p:cNvSpPr txBox="1"/>
                  <p:nvPr/>
                </p:nvSpPr>
                <p:spPr>
                  <a:xfrm rot="10800000">
                    <a:off x="1115615" y="5763124"/>
                    <a:ext cx="452101" cy="699835"/>
                  </a:xfrm>
                  <a:prstGeom prst="rect">
                    <a:avLst/>
                  </a:prstGeom>
                  <a:noFill/>
                </p:spPr>
                <p:txBody>
                  <a:bodyPr wrap="square" lIns="0" tIns="0" rIns="0" bIns="0" rtlCol="0">
                    <a:spAutoFit/>
                  </a:bodyPr>
                  <a:lstStyle/>
                  <a:p>
                    <a:r>
                      <a:rPr lang="cs-CZ" sz="2400" b="1"/>
                      <a:t>…</a:t>
                    </a:r>
                  </a:p>
                </p:txBody>
              </p:sp>
            </p:grpSp>
            <p:grpSp>
              <p:nvGrpSpPr>
                <p:cNvPr id="151" name="Skupina 150"/>
                <p:cNvGrpSpPr>
                  <a:grpSpLocks noChangeAspect="1"/>
                </p:cNvGrpSpPr>
                <p:nvPr/>
              </p:nvGrpSpPr>
              <p:grpSpPr>
                <a:xfrm>
                  <a:off x="5076056" y="3140968"/>
                  <a:ext cx="322976" cy="382239"/>
                  <a:chOff x="1043608" y="5763124"/>
                  <a:chExt cx="612000" cy="724292"/>
                </a:xfrm>
              </p:grpSpPr>
              <p:sp>
                <p:nvSpPr>
                  <p:cNvPr id="153" name="TextovéPole 152"/>
                  <p:cNvSpPr txBox="1"/>
                  <p:nvPr/>
                </p:nvSpPr>
                <p:spPr>
                  <a:xfrm rot="10800000">
                    <a:off x="1115615" y="5763124"/>
                    <a:ext cx="452101" cy="699835"/>
                  </a:xfrm>
                  <a:prstGeom prst="rect">
                    <a:avLst/>
                  </a:prstGeom>
                  <a:noFill/>
                </p:spPr>
                <p:txBody>
                  <a:bodyPr wrap="square" lIns="0" tIns="0" rIns="0" bIns="0" rtlCol="0">
                    <a:spAutoFit/>
                  </a:bodyPr>
                  <a:lstStyle/>
                  <a:p>
                    <a:r>
                      <a:rPr lang="cs-CZ" sz="2400" b="1"/>
                      <a:t>…</a:t>
                    </a:r>
                  </a:p>
                </p:txBody>
              </p:sp>
              <p:pic>
                <p:nvPicPr>
                  <p:cNvPr id="152" name="Picture 2" descr="D:\Učení\Materialy\!!situační značky\značky\mechanizovane kolove.jpg"/>
                  <p:cNvPicPr>
                    <a:picLocks noChangeAspect="1" noChangeArrowheads="1"/>
                  </p:cNvPicPr>
                  <p:nvPr/>
                </p:nvPicPr>
                <p:blipFill>
                  <a:blip r:embed="rId3" cstate="print"/>
                  <a:srcRect/>
                  <a:stretch>
                    <a:fillRect/>
                  </a:stretch>
                </p:blipFill>
                <p:spPr bwMode="auto">
                  <a:xfrm>
                    <a:off x="1043608" y="6093296"/>
                    <a:ext cx="612000" cy="394120"/>
                  </a:xfrm>
                  <a:prstGeom prst="rect">
                    <a:avLst/>
                  </a:prstGeom>
                  <a:noFill/>
                  <a:ln w="9525">
                    <a:solidFill>
                      <a:schemeClr val="tx1"/>
                    </a:solidFill>
                  </a:ln>
                </p:spPr>
              </p:pic>
            </p:grpSp>
            <p:cxnSp>
              <p:nvCxnSpPr>
                <p:cNvPr id="154" name="Přímá spojovací šipka 153"/>
                <p:cNvCxnSpPr>
                  <a:endCxn id="162" idx="2"/>
                </p:cNvCxnSpPr>
                <p:nvPr/>
              </p:nvCxnSpPr>
              <p:spPr>
                <a:xfrm flipV="1">
                  <a:off x="5652120" y="3434850"/>
                  <a:ext cx="268685" cy="138166"/>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60" name="Skupina 159"/>
                <p:cNvGrpSpPr/>
                <p:nvPr/>
              </p:nvGrpSpPr>
              <p:grpSpPr>
                <a:xfrm rot="20777726">
                  <a:off x="5917017" y="3028709"/>
                  <a:ext cx="1555877" cy="599538"/>
                  <a:chOff x="5827724" y="2571476"/>
                  <a:chExt cx="1555877" cy="599538"/>
                </a:xfrm>
              </p:grpSpPr>
              <p:sp>
                <p:nvSpPr>
                  <p:cNvPr id="161" name="TextovéPole 160"/>
                  <p:cNvSpPr txBox="1"/>
                  <p:nvPr/>
                </p:nvSpPr>
                <p:spPr>
                  <a:xfrm rot="409973">
                    <a:off x="5881136" y="2756005"/>
                    <a:ext cx="1445029" cy="276999"/>
                  </a:xfrm>
                  <a:prstGeom prst="rect">
                    <a:avLst/>
                  </a:prstGeom>
                  <a:solidFill>
                    <a:schemeClr val="bg1"/>
                  </a:solidFill>
                  <a:ln w="25400">
                    <a:solidFill>
                      <a:schemeClr val="tx1"/>
                    </a:solidFill>
                  </a:ln>
                </p:spPr>
                <p:txBody>
                  <a:bodyPr wrap="square" rtlCol="0">
                    <a:spAutoFit/>
                  </a:bodyPr>
                  <a:lstStyle/>
                  <a:p>
                    <a:pPr algn="ctr"/>
                    <a:r>
                      <a:rPr lang="cs-CZ" sz="1200"/>
                      <a:t>INFILTRATION</a:t>
                    </a:r>
                  </a:p>
                </p:txBody>
              </p:sp>
              <p:sp>
                <p:nvSpPr>
                  <p:cNvPr id="162" name="Obdélník 161"/>
                  <p:cNvSpPr/>
                  <p:nvPr/>
                </p:nvSpPr>
                <p:spPr>
                  <a:xfrm rot="5886174">
                    <a:off x="5661984" y="2737216"/>
                    <a:ext cx="457115" cy="125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3" name="Obdélník 162"/>
                  <p:cNvSpPr/>
                  <p:nvPr/>
                </p:nvSpPr>
                <p:spPr>
                  <a:xfrm rot="5730824">
                    <a:off x="7092226" y="2879639"/>
                    <a:ext cx="457115" cy="125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165" name="Přímá spojovací šipka 164"/>
                <p:cNvCxnSpPr/>
                <p:nvPr/>
              </p:nvCxnSpPr>
              <p:spPr>
                <a:xfrm flipV="1">
                  <a:off x="7380312" y="3212976"/>
                  <a:ext cx="360040" cy="72008"/>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55" name="Skupina 154"/>
              <p:cNvGrpSpPr/>
              <p:nvPr/>
            </p:nvGrpSpPr>
            <p:grpSpPr>
              <a:xfrm flipH="1">
                <a:off x="4932040" y="2996952"/>
                <a:ext cx="363074" cy="144016"/>
                <a:chOff x="7134376" y="3819062"/>
                <a:chExt cx="429014" cy="193000"/>
              </a:xfrm>
            </p:grpSpPr>
            <p:cxnSp>
              <p:nvCxnSpPr>
                <p:cNvPr id="144" name="Přímá spojnice 232"/>
                <p:cNvCxnSpPr/>
                <p:nvPr/>
              </p:nvCxnSpPr>
              <p:spPr>
                <a:xfrm>
                  <a:off x="7563390" y="3819062"/>
                  <a:ext cx="0" cy="19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Přímá spojnice se šipkou 233"/>
                <p:cNvCxnSpPr/>
                <p:nvPr/>
              </p:nvCxnSpPr>
              <p:spPr>
                <a:xfrm flipH="1" flipV="1">
                  <a:off x="7134376" y="3915562"/>
                  <a:ext cx="429014" cy="96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7" name="Skupina 156"/>
              <p:cNvGrpSpPr/>
              <p:nvPr/>
            </p:nvGrpSpPr>
            <p:grpSpPr>
              <a:xfrm flipH="1">
                <a:off x="5220072" y="3501008"/>
                <a:ext cx="363074" cy="144016"/>
                <a:chOff x="7134376" y="3819062"/>
                <a:chExt cx="429014" cy="193000"/>
              </a:xfrm>
            </p:grpSpPr>
            <p:cxnSp>
              <p:nvCxnSpPr>
                <p:cNvPr id="158" name="Přímá spojnice 232"/>
                <p:cNvCxnSpPr/>
                <p:nvPr/>
              </p:nvCxnSpPr>
              <p:spPr>
                <a:xfrm>
                  <a:off x="7563390" y="3819062"/>
                  <a:ext cx="0" cy="19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Přímá spojnice se šipkou 233"/>
                <p:cNvCxnSpPr/>
                <p:nvPr/>
              </p:nvCxnSpPr>
              <p:spPr>
                <a:xfrm flipH="1" flipV="1">
                  <a:off x="7134376" y="3915562"/>
                  <a:ext cx="429014" cy="96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70" name="Skupina 169"/>
            <p:cNvGrpSpPr/>
            <p:nvPr/>
          </p:nvGrpSpPr>
          <p:grpSpPr>
            <a:xfrm>
              <a:off x="8100391" y="2699999"/>
              <a:ext cx="391316" cy="320267"/>
              <a:chOff x="3658045" y="2024879"/>
              <a:chExt cx="391316" cy="320267"/>
            </a:xfrm>
          </p:grpSpPr>
          <p:pic>
            <p:nvPicPr>
              <p:cNvPr id="171" name="Picture 2" descr="D:\Učení\Materialy\!!situační značky\značky\mechanizovane kolove.jpg"/>
              <p:cNvPicPr>
                <a:picLocks noChangeAspect="1" noChangeArrowheads="1"/>
              </p:cNvPicPr>
              <p:nvPr/>
            </p:nvPicPr>
            <p:blipFill>
              <a:blip r:embed="rId3" cstate="print"/>
              <a:srcRect/>
              <a:stretch>
                <a:fillRect/>
              </a:stretch>
            </p:blipFill>
            <p:spPr bwMode="auto">
              <a:xfrm>
                <a:off x="3658045" y="2093146"/>
                <a:ext cx="391316" cy="252000"/>
              </a:xfrm>
              <a:prstGeom prst="rect">
                <a:avLst/>
              </a:prstGeom>
              <a:noFill/>
              <a:ln w="9525">
                <a:solidFill>
                  <a:schemeClr val="tx1"/>
                </a:solidFill>
              </a:ln>
            </p:spPr>
          </p:pic>
          <p:cxnSp>
            <p:nvCxnSpPr>
              <p:cNvPr id="172" name="Přímá spojnice 173"/>
              <p:cNvCxnSpPr/>
              <p:nvPr/>
            </p:nvCxnSpPr>
            <p:spPr>
              <a:xfrm>
                <a:off x="3837654" y="2024879"/>
                <a:ext cx="0" cy="7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TextovéPole 5"/>
          <p:cNvSpPr txBox="1"/>
          <p:nvPr/>
        </p:nvSpPr>
        <p:spPr>
          <a:xfrm>
            <a:off x="2617679" y="2524934"/>
            <a:ext cx="343364" cy="369332"/>
          </a:xfrm>
          <a:prstGeom prst="rect">
            <a:avLst/>
          </a:prstGeom>
          <a:noFill/>
        </p:spPr>
        <p:txBody>
          <a:bodyPr wrap="none" rtlCol="0">
            <a:spAutoFit/>
          </a:bodyPr>
          <a:lstStyle/>
          <a:p>
            <a:r>
              <a:rPr lang="cs-CZ"/>
              <a:t>…</a:t>
            </a:r>
          </a:p>
        </p:txBody>
      </p:sp>
      <p:sp>
        <p:nvSpPr>
          <p:cNvPr id="138" name="TextovéPole 137"/>
          <p:cNvSpPr txBox="1"/>
          <p:nvPr/>
        </p:nvSpPr>
        <p:spPr>
          <a:xfrm>
            <a:off x="2758079" y="4643844"/>
            <a:ext cx="650036" cy="369332"/>
          </a:xfrm>
          <a:prstGeom prst="rect">
            <a:avLst/>
          </a:prstGeom>
          <a:noFill/>
        </p:spPr>
        <p:txBody>
          <a:bodyPr wrap="square" rtlCol="0">
            <a:spAutoFit/>
          </a:bodyPr>
          <a:lstStyle/>
          <a:p>
            <a:r>
              <a:rPr lang="cs-CZ"/>
              <a:t>…</a:t>
            </a:r>
          </a:p>
        </p:txBody>
      </p:sp>
      <p:sp>
        <p:nvSpPr>
          <p:cNvPr id="139" name="TextovéPole 138"/>
          <p:cNvSpPr txBox="1"/>
          <p:nvPr/>
        </p:nvSpPr>
        <p:spPr>
          <a:xfrm>
            <a:off x="1966674" y="5581701"/>
            <a:ext cx="343364" cy="369332"/>
          </a:xfrm>
          <a:prstGeom prst="rect">
            <a:avLst/>
          </a:prstGeom>
          <a:noFill/>
        </p:spPr>
        <p:txBody>
          <a:bodyPr wrap="none" rtlCol="0">
            <a:spAutoFit/>
          </a:bodyPr>
          <a:lstStyle/>
          <a:p>
            <a:r>
              <a:rPr lang="cs-CZ"/>
              <a:t>…</a:t>
            </a:r>
          </a:p>
        </p:txBody>
      </p:sp>
      <p:sp>
        <p:nvSpPr>
          <p:cNvPr id="140" name="TextovéPole 139"/>
          <p:cNvSpPr txBox="1"/>
          <p:nvPr/>
        </p:nvSpPr>
        <p:spPr>
          <a:xfrm>
            <a:off x="7731918" y="4973780"/>
            <a:ext cx="343364" cy="369332"/>
          </a:xfrm>
          <a:prstGeom prst="rect">
            <a:avLst/>
          </a:prstGeom>
          <a:noFill/>
        </p:spPr>
        <p:txBody>
          <a:bodyPr wrap="none" rtlCol="0">
            <a:spAutoFit/>
          </a:bodyPr>
          <a:lstStyle/>
          <a:p>
            <a:r>
              <a:rPr lang="cs-CZ"/>
              <a:t>…</a:t>
            </a:r>
          </a:p>
        </p:txBody>
      </p:sp>
      <p:sp>
        <p:nvSpPr>
          <p:cNvPr id="156" name="TextovéPole 155"/>
          <p:cNvSpPr txBox="1"/>
          <p:nvPr/>
        </p:nvSpPr>
        <p:spPr>
          <a:xfrm>
            <a:off x="6750587" y="5873555"/>
            <a:ext cx="449162" cy="369332"/>
          </a:xfrm>
          <a:prstGeom prst="rect">
            <a:avLst/>
          </a:prstGeom>
          <a:noFill/>
        </p:spPr>
        <p:txBody>
          <a:bodyPr wrap="none" rtlCol="0">
            <a:spAutoFit/>
          </a:bodyPr>
          <a:lstStyle/>
          <a:p>
            <a:r>
              <a:rPr lang="cs-CZ"/>
              <a:t>…  </a:t>
            </a:r>
          </a:p>
        </p:txBody>
      </p:sp>
      <p:sp>
        <p:nvSpPr>
          <p:cNvPr id="166" name="TextovéPole 165"/>
          <p:cNvSpPr txBox="1"/>
          <p:nvPr/>
        </p:nvSpPr>
        <p:spPr>
          <a:xfrm>
            <a:off x="5513175" y="5779419"/>
            <a:ext cx="343364" cy="369332"/>
          </a:xfrm>
          <a:prstGeom prst="rect">
            <a:avLst/>
          </a:prstGeom>
          <a:noFill/>
        </p:spPr>
        <p:txBody>
          <a:bodyPr wrap="none" rtlCol="0">
            <a:spAutoFit/>
          </a:bodyPr>
          <a:lstStyle/>
          <a:p>
            <a:r>
              <a:rPr lang="cs-CZ"/>
              <a:t>…</a:t>
            </a:r>
          </a:p>
        </p:txBody>
      </p:sp>
    </p:spTree>
    <p:extLst>
      <p:ext uri="{BB962C8B-B14F-4D97-AF65-F5344CB8AC3E}">
        <p14:creationId xmlns:p14="http://schemas.microsoft.com/office/powerpoint/2010/main" val="11063961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ox(in)">
                                      <p:cBhvr>
                                        <p:cTn id="1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949638"/>
            <a:ext cx="8229600" cy="596194"/>
          </a:xfrm>
          <a:solidFill>
            <a:schemeClr val="accent6">
              <a:lumMod val="60000"/>
              <a:lumOff val="40000"/>
            </a:schemeClr>
          </a:solidFill>
          <a:scene3d>
            <a:camera prst="orthographicFront"/>
            <a:lightRig rig="threePt" dir="t"/>
          </a:scene3d>
          <a:sp3d>
            <a:bevelT w="165100" prst="coolSlant"/>
          </a:sp3d>
        </p:spPr>
        <p:txBody>
          <a:bodyPr rtlCol="0">
            <a:normAutofit fontScale="90000"/>
          </a:bodyPr>
          <a:lstStyle/>
          <a:p>
            <a:pPr eaLnBrk="1" fontAlgn="auto" hangingPunct="1">
              <a:spcAft>
                <a:spcPts val="0"/>
              </a:spcAft>
              <a:defRPr/>
            </a:pPr>
            <a:r>
              <a:rPr lang="cs-CZ"/>
              <a:t>Druhy manévru</a:t>
            </a:r>
          </a:p>
        </p:txBody>
      </p:sp>
      <p:sp>
        <p:nvSpPr>
          <p:cNvPr id="3" name="Obdélník 2"/>
          <p:cNvSpPr/>
          <p:nvPr/>
        </p:nvSpPr>
        <p:spPr>
          <a:xfrm>
            <a:off x="468313" y="5215426"/>
            <a:ext cx="8064500" cy="12001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cs-CZ" altLang="cs-CZ" b="1">
                <a:latin typeface="Arial" charset="0"/>
              </a:rPr>
              <a:t>Útočný manévr, při němž je hlavní činnost namířena proti přednímu okraji sil nepřítele. Čelního útoku lze užít k překonání a zničení nepřítele v jeho postavení nebo k jeho poutání. Často předchází průlomu nebo obchvatu.</a:t>
            </a:r>
          </a:p>
        </p:txBody>
      </p:sp>
      <p:grpSp>
        <p:nvGrpSpPr>
          <p:cNvPr id="32774" name="Skupina 4"/>
          <p:cNvGrpSpPr>
            <a:grpSpLocks/>
          </p:cNvGrpSpPr>
          <p:nvPr/>
        </p:nvGrpSpPr>
        <p:grpSpPr bwMode="auto">
          <a:xfrm>
            <a:off x="833438" y="1545832"/>
            <a:ext cx="7008812" cy="3673475"/>
            <a:chOff x="731897" y="1772817"/>
            <a:chExt cx="7008456" cy="3384376"/>
          </a:xfrm>
        </p:grpSpPr>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b="11974"/>
            <a:stretch>
              <a:fillRect/>
            </a:stretch>
          </p:blipFill>
          <p:spPr bwMode="auto">
            <a:xfrm>
              <a:off x="731897" y="1772817"/>
              <a:ext cx="7008456" cy="338437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6" name="TextovéPole 3"/>
            <p:cNvSpPr txBox="1">
              <a:spLocks noChangeArrowheads="1"/>
            </p:cNvSpPr>
            <p:nvPr/>
          </p:nvSpPr>
          <p:spPr bwMode="auto">
            <a:xfrm>
              <a:off x="899592" y="2017890"/>
              <a:ext cx="13659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cs-CZ" altLang="cs-CZ"/>
                <a:t>ČELNÍ ÚTOK:</a:t>
              </a:r>
            </a:p>
          </p:txBody>
        </p:sp>
      </p:grpSp>
    </p:spTree>
    <p:extLst>
      <p:ext uri="{BB962C8B-B14F-4D97-AF65-F5344CB8AC3E}">
        <p14:creationId xmlns:p14="http://schemas.microsoft.com/office/powerpoint/2010/main" val="3015743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0688" y="919163"/>
            <a:ext cx="8229600" cy="324083"/>
          </a:xfrm>
          <a:solidFill>
            <a:schemeClr val="accent6">
              <a:lumMod val="60000"/>
              <a:lumOff val="40000"/>
            </a:schemeClr>
          </a:solidFill>
          <a:scene3d>
            <a:camera prst="orthographicFront"/>
            <a:lightRig rig="threePt" dir="t"/>
          </a:scene3d>
          <a:sp3d>
            <a:bevelT w="165100" prst="coolSlant"/>
          </a:sp3d>
        </p:spPr>
        <p:txBody>
          <a:bodyPr rtlCol="0">
            <a:noAutofit/>
          </a:bodyPr>
          <a:lstStyle/>
          <a:p>
            <a:pPr eaLnBrk="1" fontAlgn="auto" hangingPunct="1">
              <a:spcAft>
                <a:spcPts val="0"/>
              </a:spcAft>
              <a:defRPr/>
            </a:pPr>
            <a:r>
              <a:rPr lang="cs-CZ" sz="2800"/>
              <a:t>Druhy manévru</a:t>
            </a:r>
          </a:p>
        </p:txBody>
      </p:sp>
      <p:pic>
        <p:nvPicPr>
          <p:cNvPr id="348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268413"/>
            <a:ext cx="6985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4" name="TextovéPole 2"/>
          <p:cNvSpPr txBox="1">
            <a:spLocks noChangeArrowheads="1"/>
          </p:cNvSpPr>
          <p:nvPr/>
        </p:nvSpPr>
        <p:spPr bwMode="auto">
          <a:xfrm>
            <a:off x="2080658" y="1268413"/>
            <a:ext cx="1470032" cy="37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cs-CZ" altLang="cs-CZ" sz="1800"/>
              <a:t>OBCHVAT:</a:t>
            </a:r>
          </a:p>
        </p:txBody>
      </p:sp>
      <p:sp>
        <p:nvSpPr>
          <p:cNvPr id="3" name="Obdélník 2"/>
          <p:cNvSpPr/>
          <p:nvPr/>
        </p:nvSpPr>
        <p:spPr>
          <a:xfrm>
            <a:off x="854075" y="5732463"/>
            <a:ext cx="7648575" cy="6461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cs-CZ" altLang="cs-CZ" b="1">
                <a:latin typeface="Arial" charset="0"/>
              </a:rPr>
              <a:t>Hlavní uskupení útočících sil obchází nebo překonává nejdůležitější obranná postavení nepřítele s cílem obsadit prostor v jeho týlu</a:t>
            </a:r>
            <a:endParaRPr lang="cs-CZ" b="1">
              <a:latin typeface="Arial" charset="0"/>
            </a:endParaRPr>
          </a:p>
        </p:txBody>
      </p:sp>
    </p:spTree>
    <p:extLst>
      <p:ext uri="{BB962C8B-B14F-4D97-AF65-F5344CB8AC3E}">
        <p14:creationId xmlns:p14="http://schemas.microsoft.com/office/powerpoint/2010/main" val="2806543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6974" y="952009"/>
            <a:ext cx="8229600" cy="605857"/>
          </a:xfrm>
          <a:solidFill>
            <a:schemeClr val="accent6">
              <a:lumMod val="60000"/>
              <a:lumOff val="40000"/>
            </a:schemeClr>
          </a:solidFill>
          <a:scene3d>
            <a:camera prst="orthographicFront"/>
            <a:lightRig rig="threePt" dir="t"/>
          </a:scene3d>
          <a:sp3d>
            <a:bevelT w="165100" prst="coolSlant"/>
          </a:sp3d>
        </p:spPr>
        <p:txBody>
          <a:bodyPr rtlCol="0">
            <a:normAutofit fontScale="90000"/>
          </a:bodyPr>
          <a:lstStyle/>
          <a:p>
            <a:pPr eaLnBrk="1" fontAlgn="auto" hangingPunct="1">
              <a:spcAft>
                <a:spcPts val="0"/>
              </a:spcAft>
              <a:defRPr/>
            </a:pPr>
            <a:r>
              <a:rPr lang="cs-CZ"/>
              <a:t>Druhy manévru</a:t>
            </a:r>
          </a:p>
        </p:txBody>
      </p:sp>
      <p:grpSp>
        <p:nvGrpSpPr>
          <p:cNvPr id="35845" name="Skupina 5"/>
          <p:cNvGrpSpPr>
            <a:grpSpLocks/>
          </p:cNvGrpSpPr>
          <p:nvPr/>
        </p:nvGrpSpPr>
        <p:grpSpPr bwMode="auto">
          <a:xfrm>
            <a:off x="606425" y="1873956"/>
            <a:ext cx="7543800" cy="3571169"/>
            <a:chOff x="1115629" y="2420888"/>
            <a:chExt cx="7543786" cy="4765138"/>
          </a:xfrm>
        </p:grpSpPr>
        <p:pic>
          <p:nvPicPr>
            <p:cNvPr id="358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420888"/>
              <a:ext cx="6031631" cy="47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8" name="TextovéPole 4"/>
            <p:cNvSpPr txBox="1">
              <a:spLocks noChangeArrowheads="1"/>
            </p:cNvSpPr>
            <p:nvPr/>
          </p:nvSpPr>
          <p:spPr bwMode="auto">
            <a:xfrm>
              <a:off x="1115629" y="2780897"/>
              <a:ext cx="136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cs-CZ" altLang="cs-CZ" sz="1800"/>
                <a:t>OBEJITÍ:</a:t>
              </a:r>
            </a:p>
          </p:txBody>
        </p:sp>
      </p:grpSp>
      <p:sp>
        <p:nvSpPr>
          <p:cNvPr id="3" name="Obdélník 2"/>
          <p:cNvSpPr/>
          <p:nvPr/>
        </p:nvSpPr>
        <p:spPr>
          <a:xfrm>
            <a:off x="261938" y="5589588"/>
            <a:ext cx="8137525" cy="12001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cs-CZ" altLang="cs-CZ" b="1">
                <a:latin typeface="Arial" charset="0"/>
              </a:rPr>
              <a:t>Varianta obchvatu, při které útočící jednotky obcházejí nebo překonávají hlavní obranná postavení nepřítele s cílem obsadit důležité prostory hluboko v jeho týlu a tím ho donutit opustit svoje postavení nebo změnit směr hlavního úsilí a reagovat na vzniklé ohrožen</a:t>
            </a:r>
            <a:endParaRPr lang="cs-CZ" b="1">
              <a:latin typeface="Arial" charset="0"/>
            </a:endParaRPr>
          </a:p>
        </p:txBody>
      </p:sp>
    </p:spTree>
    <p:extLst>
      <p:ext uri="{BB962C8B-B14F-4D97-AF65-F5344CB8AC3E}">
        <p14:creationId xmlns:p14="http://schemas.microsoft.com/office/powerpoint/2010/main" val="2328429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9846" y="1016000"/>
            <a:ext cx="8229600" cy="472722"/>
          </a:xfrm>
          <a:solidFill>
            <a:schemeClr val="accent6">
              <a:lumMod val="60000"/>
              <a:lumOff val="40000"/>
            </a:schemeClr>
          </a:solidFill>
          <a:scene3d>
            <a:camera prst="orthographicFront"/>
            <a:lightRig rig="threePt" dir="t"/>
          </a:scene3d>
          <a:sp3d>
            <a:bevelT w="165100" prst="coolSlant"/>
          </a:sp3d>
        </p:spPr>
        <p:txBody>
          <a:bodyPr rtlCol="0">
            <a:normAutofit fontScale="90000"/>
          </a:bodyPr>
          <a:lstStyle/>
          <a:p>
            <a:pPr eaLnBrk="1" fontAlgn="auto" hangingPunct="1">
              <a:spcAft>
                <a:spcPts val="0"/>
              </a:spcAft>
              <a:defRPr/>
            </a:pPr>
            <a:r>
              <a:rPr lang="cs-CZ"/>
              <a:t>Druhy manévru</a:t>
            </a:r>
          </a:p>
        </p:txBody>
      </p:sp>
      <p:grpSp>
        <p:nvGrpSpPr>
          <p:cNvPr id="36869" name="Skupina 3"/>
          <p:cNvGrpSpPr>
            <a:grpSpLocks/>
          </p:cNvGrpSpPr>
          <p:nvPr/>
        </p:nvGrpSpPr>
        <p:grpSpPr bwMode="auto">
          <a:xfrm>
            <a:off x="863600" y="1806222"/>
            <a:ext cx="7416800" cy="3567466"/>
            <a:chOff x="899592" y="1700808"/>
            <a:chExt cx="6800279" cy="4505325"/>
          </a:xfrm>
        </p:grpSpPr>
        <p:pic>
          <p:nvPicPr>
            <p:cNvPr id="368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6800279"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2" name="TextovéPole 2"/>
            <p:cNvSpPr txBox="1">
              <a:spLocks noChangeArrowheads="1"/>
            </p:cNvSpPr>
            <p:nvPr/>
          </p:nvSpPr>
          <p:spPr bwMode="auto">
            <a:xfrm>
              <a:off x="1232620" y="1700808"/>
              <a:ext cx="1597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cs-CZ" altLang="cs-CZ" sz="1800"/>
                <a:t>PROSAKOVÁNÍ:</a:t>
              </a:r>
            </a:p>
          </p:txBody>
        </p:sp>
      </p:grpSp>
      <p:sp>
        <p:nvSpPr>
          <p:cNvPr id="3" name="Obdélník 2"/>
          <p:cNvSpPr/>
          <p:nvPr/>
        </p:nvSpPr>
        <p:spPr>
          <a:xfrm>
            <a:off x="282575" y="5229225"/>
            <a:ext cx="8027988" cy="1477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cs-CZ" altLang="cs-CZ" b="1">
                <a:latin typeface="Arial" charset="0"/>
              </a:rPr>
              <a:t>Manévr, při němž síly jako jednotlivci nebo malé skupiny nepozorovaně pronikají přes nebo kolem postavení nepřítele, aniž by došlo k jejich prozrazení. </a:t>
            </a:r>
            <a:r>
              <a:rPr lang="cs-CZ" altLang="cs-CZ">
                <a:solidFill>
                  <a:srgbClr val="FF0000"/>
                </a:solidFill>
                <a:latin typeface="Arial" charset="0"/>
              </a:rPr>
              <a:t>Následuje útok na slabě bráněná postavení nepřítele nebo silnější postavení z boku nebo z týlu, k zabezpečení klíčových prostorů pro hlavní úsilí</a:t>
            </a:r>
            <a:endParaRPr lang="cs-CZ">
              <a:solidFill>
                <a:srgbClr val="FF0000"/>
              </a:solidFill>
              <a:latin typeface="Arial" charset="0"/>
            </a:endParaRPr>
          </a:p>
        </p:txBody>
      </p:sp>
    </p:spTree>
    <p:extLst>
      <p:ext uri="{BB962C8B-B14F-4D97-AF65-F5344CB8AC3E}">
        <p14:creationId xmlns:p14="http://schemas.microsoft.com/office/powerpoint/2010/main" val="3639406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p:cNvSpPr>
          <p:nvPr>
            <p:ph idx="1"/>
          </p:nvPr>
        </p:nvSpPr>
        <p:spPr>
          <a:xfrm>
            <a:off x="733480" y="1243028"/>
            <a:ext cx="7513537" cy="507395"/>
          </a:xfrm>
          <a:solidFill>
            <a:schemeClr val="accent6">
              <a:lumMod val="40000"/>
              <a:lumOff val="60000"/>
            </a:schemeClr>
          </a:solidFill>
        </p:spPr>
        <p:txBody>
          <a:bodyPr/>
          <a:lstStyle/>
          <a:p>
            <a:pPr marL="0" indent="0" eaLnBrk="1" hangingPunct="1">
              <a:buNone/>
              <a:defRPr/>
            </a:pPr>
            <a:r>
              <a:rPr lang="cs-CZ" b="1"/>
              <a:t>Závěr</a:t>
            </a:r>
            <a:endParaRPr lang="cs-CZ" sz="2000" b="1"/>
          </a:p>
        </p:txBody>
      </p:sp>
      <p:sp>
        <p:nvSpPr>
          <p:cNvPr id="5" name="Obdélník 4"/>
          <p:cNvSpPr>
            <a:spLocks noChangeArrowheads="1"/>
          </p:cNvSpPr>
          <p:nvPr/>
        </p:nvSpPr>
        <p:spPr bwMode="auto">
          <a:xfrm>
            <a:off x="195267" y="2988119"/>
            <a:ext cx="8589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cs-CZ" altLang="cs-CZ" b="1" i="1" dirty="0">
                <a:solidFill>
                  <a:srgbClr val="FF0000"/>
                </a:solidFill>
              </a:rPr>
              <a:t>Řídit „</a:t>
            </a:r>
            <a:r>
              <a:rPr lang="cs-CZ" altLang="cs-CZ" b="1" i="1" dirty="0" err="1">
                <a:solidFill>
                  <a:srgbClr val="FF0000"/>
                </a:solidFill>
              </a:rPr>
              <a:t>befko</a:t>
            </a:r>
            <a:r>
              <a:rPr lang="cs-CZ" altLang="cs-CZ" b="1" i="1" dirty="0">
                <a:solidFill>
                  <a:srgbClr val="FF0000"/>
                </a:solidFill>
              </a:rPr>
              <a:t>“ není obtížné, je to jen únavné. Nesnadné je však rozeznat, kdy, kde a kam řídit „</a:t>
            </a:r>
            <a:r>
              <a:rPr lang="cs-CZ" altLang="cs-CZ" b="1" i="1" dirty="0" err="1">
                <a:solidFill>
                  <a:srgbClr val="FF0000"/>
                </a:solidFill>
              </a:rPr>
              <a:t>befko</a:t>
            </a:r>
            <a:r>
              <a:rPr lang="cs-CZ" altLang="cs-CZ" b="1" i="1" dirty="0">
                <a:solidFill>
                  <a:srgbClr val="FF0000"/>
                </a:solidFill>
              </a:rPr>
              <a:t>“  a do jakého směru namířit zbraně a vést z nich palbu... Ještě mnohem obtížnější je, naučit se kombinovat účinek množství různých zbraní s jejich pohybem. </a:t>
            </a:r>
          </a:p>
          <a:p>
            <a:pPr algn="r" eaLnBrk="1" hangingPunct="1"/>
            <a:endParaRPr lang="cs-CZ" altLang="cs-CZ" b="1" i="1" dirty="0">
              <a:solidFill>
                <a:srgbClr val="FF0000"/>
              </a:solidFill>
            </a:endParaRPr>
          </a:p>
        </p:txBody>
      </p:sp>
    </p:spTree>
    <p:extLst>
      <p:ext uri="{BB962C8B-B14F-4D97-AF65-F5344CB8AC3E}">
        <p14:creationId xmlns:p14="http://schemas.microsoft.com/office/powerpoint/2010/main" val="7923491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plus(in)">
                                      <p:cBhvr>
                                        <p:cTn id="7" dur="2000"/>
                                        <p:tgtEl>
                                          <p:spTgt spid="4">
                                            <p:bg/>
                                          </p:spTgt>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plus(in)">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1825" y="1608138"/>
            <a:ext cx="7886700" cy="873125"/>
          </a:xfrm>
          <a:solidFill>
            <a:schemeClr val="accent4">
              <a:lumMod val="60000"/>
              <a:lumOff val="40000"/>
            </a:schemeClr>
          </a:solidFill>
          <a:ln>
            <a:solidFill>
              <a:schemeClr val="tx1"/>
            </a:solidFill>
          </a:ln>
        </p:spPr>
        <p:txBody>
          <a:bodyPr rtlCol="0">
            <a:normAutofit fontScale="90000"/>
          </a:bodyPr>
          <a:lstStyle/>
          <a:p>
            <a:pPr algn="ctr" eaLnBrk="1" fontAlgn="auto" hangingPunct="1">
              <a:spcAft>
                <a:spcPts val="0"/>
              </a:spcAft>
              <a:defRPr/>
            </a:pPr>
            <a:r>
              <a:rPr lang="cs-CZ"/>
              <a:t>Literatura:</a:t>
            </a:r>
          </a:p>
        </p:txBody>
      </p:sp>
      <p:sp>
        <p:nvSpPr>
          <p:cNvPr id="16386" name="Zástupný symbol pro obsah 2"/>
          <p:cNvSpPr>
            <a:spLocks noGrp="1"/>
          </p:cNvSpPr>
          <p:nvPr>
            <p:ph type="body" idx="1"/>
          </p:nvPr>
        </p:nvSpPr>
        <p:spPr>
          <a:xfrm>
            <a:off x="571500" y="2935288"/>
            <a:ext cx="8128000" cy="2820987"/>
          </a:xfrm>
        </p:spPr>
        <p:txBody>
          <a:bodyPr>
            <a:normAutofit/>
          </a:bodyPr>
          <a:lstStyle/>
          <a:p>
            <a:pPr algn="just">
              <a:lnSpc>
                <a:spcPct val="120000"/>
              </a:lnSpc>
            </a:pPr>
            <a:r>
              <a:rPr lang="cs-CZ" altLang="cs-CZ" sz="2000" b="1"/>
              <a:t>Taktika pozemních sil Pub-31-10-02</a:t>
            </a:r>
          </a:p>
          <a:p>
            <a:pPr algn="just">
              <a:lnSpc>
                <a:spcPct val="120000"/>
              </a:lnSpc>
            </a:pPr>
            <a:r>
              <a:rPr lang="en-US" altLang="cs-CZ" sz="2000" b="1"/>
              <a:t>Allied Land Tactics</a:t>
            </a:r>
            <a:r>
              <a:rPr lang="cs-CZ" altLang="cs-CZ" sz="2000" b="1"/>
              <a:t> </a:t>
            </a:r>
            <a:r>
              <a:rPr lang="en-US" altLang="cs-CZ" sz="2000" b="1"/>
              <a:t>ATP 3.2.1</a:t>
            </a:r>
            <a:endParaRPr lang="cs-CZ" altLang="cs-CZ" sz="2000" b="1"/>
          </a:p>
          <a:p>
            <a:pPr algn="just" eaLnBrk="1" hangingPunct="1">
              <a:lnSpc>
                <a:spcPct val="120000"/>
              </a:lnSpc>
            </a:pPr>
            <a:r>
              <a:rPr lang="cs-CZ" altLang="cs-CZ" sz="2000" b="1">
                <a:solidFill>
                  <a:srgbClr val="FF0000"/>
                </a:solidFill>
              </a:rPr>
              <a:t>Úvod do studia předmětu taktika S-3343</a:t>
            </a:r>
          </a:p>
          <a:p>
            <a:pPr algn="just" eaLnBrk="1" hangingPunct="1">
              <a:lnSpc>
                <a:spcPct val="120000"/>
              </a:lnSpc>
              <a:spcBef>
                <a:spcPts val="600"/>
              </a:spcBef>
            </a:pPr>
            <a:endParaRPr lang="cs-CZ" altLang="cs-CZ" sz="2000" b="1"/>
          </a:p>
          <a:p>
            <a:pPr algn="just" eaLnBrk="1" hangingPunct="1">
              <a:lnSpc>
                <a:spcPct val="80000"/>
              </a:lnSpc>
              <a:spcBef>
                <a:spcPts val="600"/>
              </a:spcBef>
            </a:pPr>
            <a:endParaRPr lang="cs-CZ" altLang="cs-CZ" sz="2000" b="1"/>
          </a:p>
          <a:p>
            <a:pPr algn="just" eaLnBrk="1" hangingPunct="1">
              <a:lnSpc>
                <a:spcPct val="80000"/>
              </a:lnSpc>
              <a:spcBef>
                <a:spcPts val="600"/>
              </a:spcBef>
            </a:pPr>
            <a:endParaRPr lang="cs-CZ" altLang="cs-CZ" sz="2000" b="1"/>
          </a:p>
          <a:p>
            <a:pPr algn="just" eaLnBrk="1" hangingPunct="1">
              <a:lnSpc>
                <a:spcPct val="80000"/>
              </a:lnSpc>
              <a:spcBef>
                <a:spcPts val="600"/>
              </a:spcBef>
            </a:pPr>
            <a:endParaRPr lang="cs-CZ" sz="2000" b="1"/>
          </a:p>
        </p:txBody>
      </p:sp>
    </p:spTree>
    <p:extLst>
      <p:ext uri="{BB962C8B-B14F-4D97-AF65-F5344CB8AC3E}">
        <p14:creationId xmlns:p14="http://schemas.microsoft.com/office/powerpoint/2010/main" val="2646852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02"/>
          <p:cNvPicPr>
            <a:picLocks noChangeAspect="1" noChangeArrowheads="1"/>
          </p:cNvPicPr>
          <p:nvPr/>
        </p:nvPicPr>
        <p:blipFill rotWithShape="1">
          <a:blip r:embed="rId3">
            <a:lum bright="24000" contrast="-18000"/>
            <a:extLst>
              <a:ext uri="{28A0092B-C50C-407E-A947-70E740481C1C}">
                <a14:useLocalDpi xmlns:a14="http://schemas.microsoft.com/office/drawing/2010/main" val="0"/>
              </a:ext>
            </a:extLst>
          </a:blip>
          <a:srcRect r="25803"/>
          <a:stretch/>
        </p:blipFill>
        <p:spPr bwMode="auto">
          <a:xfrm>
            <a:off x="0" y="0"/>
            <a:ext cx="9144000" cy="6858000"/>
          </a:xfrm>
          <a:prstGeom prst="rect">
            <a:avLst/>
          </a:prstGeom>
          <a:solidFill>
            <a:srgbClr val="FFFFCC">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1691680" y="692696"/>
          <a:ext cx="7056784" cy="5904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Nadpis 1"/>
          <p:cNvSpPr>
            <a:spLocks noGrp="1"/>
          </p:cNvSpPr>
          <p:nvPr>
            <p:ph type="title"/>
          </p:nvPr>
        </p:nvSpPr>
        <p:spPr>
          <a:xfrm>
            <a:off x="251520" y="260648"/>
            <a:ext cx="4762872" cy="562074"/>
          </a:xfrm>
          <a:solidFill>
            <a:srgbClr val="FFFF00"/>
          </a:solidFill>
        </p:spPr>
        <p:style>
          <a:lnRef idx="0">
            <a:schemeClr val="accent3"/>
          </a:lnRef>
          <a:fillRef idx="3">
            <a:schemeClr val="accent3"/>
          </a:fillRef>
          <a:effectRef idx="3">
            <a:schemeClr val="accent3"/>
          </a:effectRef>
          <a:fontRef idx="minor">
            <a:schemeClr val="lt1"/>
          </a:fontRef>
        </p:style>
        <p:txBody>
          <a:bodyPr>
            <a:normAutofit fontScale="90000"/>
          </a:bodyPr>
          <a:lstStyle/>
          <a:p>
            <a:r>
              <a:rPr lang="cs-CZ" sz="2800" b="1" dirty="0">
                <a:solidFill>
                  <a:schemeClr val="tx1"/>
                </a:solidFill>
              </a:rPr>
              <a:t>OFENZIVNÍ ČINNOSTI- druhy:</a:t>
            </a:r>
          </a:p>
        </p:txBody>
      </p:sp>
      <p:pic>
        <p:nvPicPr>
          <p:cNvPr id="7" name="Obrázek 6" descr="11_195.jpg"/>
          <p:cNvPicPr>
            <a:picLocks noChangeAspect="1"/>
          </p:cNvPicPr>
          <p:nvPr/>
        </p:nvPicPr>
        <p:blipFill>
          <a:blip r:embed="rId9" cstate="print"/>
          <a:stretch>
            <a:fillRect/>
          </a:stretch>
        </p:blipFill>
        <p:spPr>
          <a:xfrm>
            <a:off x="251520" y="1052736"/>
            <a:ext cx="3409578" cy="2273052"/>
          </a:xfrm>
          <a:prstGeom prst="rect">
            <a:avLst/>
          </a:prstGeom>
        </p:spPr>
      </p:pic>
      <p:pic>
        <p:nvPicPr>
          <p:cNvPr id="8" name="obrázek 1490"/>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14431" y="804456"/>
            <a:ext cx="4176464" cy="5688633"/>
          </a:xfrm>
          <a:prstGeom prst="rect">
            <a:avLst/>
          </a:prstGeom>
          <a:noFill/>
        </p:spPr>
      </p:pic>
    </p:spTree>
    <p:extLst>
      <p:ext uri="{BB962C8B-B14F-4D97-AF65-F5344CB8AC3E}">
        <p14:creationId xmlns:p14="http://schemas.microsoft.com/office/powerpoint/2010/main" val="2749582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924675A9-209D-4627-98D7-B5E2748E7DA3}"/>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E8607712-2BFD-41A5-B2A5-FB8D796F890F}"/>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40950D7E-F5FD-408C-B59A-A61554A46340}"/>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36E2D11F-1D76-4538-A19A-459D76B20EB4}"/>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945B0CBE-C360-41A7-B50B-2A0750D3F3E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A5FD10CB-BEA7-4C72-8016-E7EF1FBDB68C}"/>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392357FA-EBAF-4F6A-9074-7EDF72CFB5D1}"/>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0C1CAFA7-D952-45BE-8CFA-C3F3268E12BD}"/>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4">
                                            <p:graphicEl>
                                              <a:dgm id="{8A504475-0E2C-4CCD-855F-5C34CBCF181B}"/>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4">
                                            <p:graphicEl>
                                              <a:dgm id="{085226B5-8161-482B-AE26-21528BC8D388}"/>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4">
                                            <p:graphicEl>
                                              <a:dgm id="{6BEE18FF-D3CF-4205-890A-58D755607197}"/>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4">
                                            <p:graphicEl>
                                              <a:dgm id="{2E2256ED-E57F-40A2-BE83-D28ECC0DE835}"/>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4">
                                            <p:graphicEl>
                                              <a:dgm id="{70AC2287-64A4-4DD3-B12F-EFF8DDCA65E7}"/>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4">
                                            <p:graphicEl>
                                              <a:dgm id="{B7EA66A3-5DC5-4F7E-8D4D-D04B3A06474A}"/>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4">
                                            <p:graphicEl>
                                              <a:dgm id="{DF48B036-C51F-42FD-9A3B-246C574041BA}"/>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4">
                                            <p:graphicEl>
                                              <a:dgm id="{2250FE9C-9B6B-4B56-855E-FA0743AA3DFA}"/>
                                            </p:graphic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4">
                                            <p:graphicEl>
                                              <a:dgm id="{56E07A7E-FEFF-4E1A-94F5-135E2BC57FA8}"/>
                                            </p:graphicEl>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4">
                                            <p:graphicEl>
                                              <a:dgm id="{F7C179C0-E02A-4578-B9F7-36879BF69A4A}"/>
                                            </p:graphicEl>
                                          </p:spTgt>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4">
                                            <p:graphicEl>
                                              <a:dgm id="{CAD3EC3D-C874-49F4-9452-18A47F1E853C}"/>
                                            </p:graphicEl>
                                          </p:spTgt>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500"/>
                                  </p:stCondLst>
                                  <p:childTnLst>
                                    <p:set>
                                      <p:cBhvr>
                                        <p:cTn id="63" dur="1" fill="hold">
                                          <p:stCondLst>
                                            <p:cond delay="0"/>
                                          </p:stCondLst>
                                        </p:cTn>
                                        <p:tgtEl>
                                          <p:spTgt spid="4">
                                            <p:graphicEl>
                                              <a:dgm id="{766E4FA2-8ED2-4BC7-85C6-1A36F3A7F211}"/>
                                            </p:graphicEl>
                                          </p:spTgt>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grpId="0" nodeType="afterEffect">
                                  <p:stCondLst>
                                    <p:cond delay="500"/>
                                  </p:stCondLst>
                                  <p:childTnLst>
                                    <p:set>
                                      <p:cBhvr>
                                        <p:cTn id="66" dur="1" fill="hold">
                                          <p:stCondLst>
                                            <p:cond delay="0"/>
                                          </p:stCondLst>
                                        </p:cTn>
                                        <p:tgtEl>
                                          <p:spTgt spid="4">
                                            <p:graphicEl>
                                              <a:dgm id="{97B86B92-A2DE-4F60-B672-4DBEC94285B9}"/>
                                            </p:graphicEl>
                                          </p:spTgt>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grpId="0" nodeType="afterEffect">
                                  <p:stCondLst>
                                    <p:cond delay="500"/>
                                  </p:stCondLst>
                                  <p:childTnLst>
                                    <p:set>
                                      <p:cBhvr>
                                        <p:cTn id="69" dur="1" fill="hold">
                                          <p:stCondLst>
                                            <p:cond delay="0"/>
                                          </p:stCondLst>
                                        </p:cTn>
                                        <p:tgtEl>
                                          <p:spTgt spid="4">
                                            <p:graphicEl>
                                              <a:dgm id="{8813008C-BA7B-4269-9094-0E23553B62C8}"/>
                                            </p:graphicEl>
                                          </p:spTgt>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grpId="0" nodeType="afterEffect">
                                  <p:stCondLst>
                                    <p:cond delay="500"/>
                                  </p:stCondLst>
                                  <p:childTnLst>
                                    <p:set>
                                      <p:cBhvr>
                                        <p:cTn id="72" dur="1" fill="hold">
                                          <p:stCondLst>
                                            <p:cond delay="0"/>
                                          </p:stCondLst>
                                        </p:cTn>
                                        <p:tgtEl>
                                          <p:spTgt spid="4">
                                            <p:graphicEl>
                                              <a:dgm id="{B21AC417-6BDF-4C84-8F15-FD15E3C4BFBD}"/>
                                            </p:graphicEl>
                                          </p:spTgt>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grpId="0" nodeType="afterEffect">
                                  <p:stCondLst>
                                    <p:cond delay="500"/>
                                  </p:stCondLst>
                                  <p:childTnLst>
                                    <p:set>
                                      <p:cBhvr>
                                        <p:cTn id="75" dur="1" fill="hold">
                                          <p:stCondLst>
                                            <p:cond delay="0"/>
                                          </p:stCondLst>
                                        </p:cTn>
                                        <p:tgtEl>
                                          <p:spTgt spid="4">
                                            <p:graphicEl>
                                              <a:dgm id="{E48F3873-FA66-4F69-A34C-4D9A2BF28543}"/>
                                            </p:graphicEl>
                                          </p:spTgt>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grpId="0" nodeType="afterEffect">
                                  <p:stCondLst>
                                    <p:cond delay="500"/>
                                  </p:stCondLst>
                                  <p:childTnLst>
                                    <p:set>
                                      <p:cBhvr>
                                        <p:cTn id="78" dur="1" fill="hold">
                                          <p:stCondLst>
                                            <p:cond delay="0"/>
                                          </p:stCondLst>
                                        </p:cTn>
                                        <p:tgtEl>
                                          <p:spTgt spid="4">
                                            <p:graphicEl>
                                              <a:dgm id="{4547DE7C-E67C-435C-8DF2-2F9AEF3CCC81}"/>
                                            </p:graphicEl>
                                          </p:spTgt>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500"/>
                                  </p:stCondLst>
                                  <p:childTnLst>
                                    <p:set>
                                      <p:cBhvr>
                                        <p:cTn id="81" dur="1" fill="hold">
                                          <p:stCondLst>
                                            <p:cond delay="0"/>
                                          </p:stCondLst>
                                        </p:cTn>
                                        <p:tgtEl>
                                          <p:spTgt spid="4">
                                            <p:graphicEl>
                                              <a:dgm id="{4CE6777C-95EA-4BD6-963E-E94AC5D3F41B}"/>
                                            </p:graphicEl>
                                          </p:spTgt>
                                        </p:tgtEl>
                                        <p:attrNameLst>
                                          <p:attrName>style.visibility</p:attrName>
                                        </p:attrNameLst>
                                      </p:cBhvr>
                                      <p:to>
                                        <p:strVal val="visible"/>
                                      </p:to>
                                    </p:set>
                                  </p:childTnLst>
                                </p:cTn>
                              </p:par>
                            </p:childTnLst>
                          </p:cTn>
                        </p:par>
                        <p:par>
                          <p:cTn id="82" fill="hold">
                            <p:stCondLst>
                              <p:cond delay="13000"/>
                            </p:stCondLst>
                            <p:childTnLst>
                              <p:par>
                                <p:cTn id="83" presetID="42" presetClass="entr" presetSubtype="0" fill="hold" grpId="0" nodeType="afterEffect">
                                  <p:stCondLst>
                                    <p:cond delay="500"/>
                                  </p:stCondLst>
                                  <p:childTnLst>
                                    <p:set>
                                      <p:cBhvr>
                                        <p:cTn id="84" dur="1" fill="hold">
                                          <p:stCondLst>
                                            <p:cond delay="0"/>
                                          </p:stCondLst>
                                        </p:cTn>
                                        <p:tgtEl>
                                          <p:spTgt spid="4">
                                            <p:graphicEl>
                                              <a:dgm id="{C3AEAA6F-89AA-4917-80FC-58D56F152C3B}"/>
                                            </p:graphicEl>
                                          </p:spTgt>
                                        </p:tgtEl>
                                        <p:attrNameLst>
                                          <p:attrName>style.visibility</p:attrName>
                                        </p:attrNameLst>
                                      </p:cBhvr>
                                      <p:to>
                                        <p:strVal val="visible"/>
                                      </p:to>
                                    </p:set>
                                    <p:animEffect transition="in" filter="fade">
                                      <p:cBhvr>
                                        <p:cTn id="85" dur="1000"/>
                                        <p:tgtEl>
                                          <p:spTgt spid="4">
                                            <p:graphicEl>
                                              <a:dgm id="{C3AEAA6F-89AA-4917-80FC-58D56F152C3B}"/>
                                            </p:graphicEl>
                                          </p:spTgt>
                                        </p:tgtEl>
                                      </p:cBhvr>
                                    </p:animEffect>
                                    <p:anim calcmode="lin" valueType="num">
                                      <p:cBhvr>
                                        <p:cTn id="86" dur="1000" fill="hold"/>
                                        <p:tgtEl>
                                          <p:spTgt spid="4">
                                            <p:graphicEl>
                                              <a:dgm id="{C3AEAA6F-89AA-4917-80FC-58D56F152C3B}"/>
                                            </p:graphicEl>
                                          </p:spTgt>
                                        </p:tgtEl>
                                        <p:attrNameLst>
                                          <p:attrName>ppt_x</p:attrName>
                                        </p:attrNameLst>
                                      </p:cBhvr>
                                      <p:tavLst>
                                        <p:tav tm="0">
                                          <p:val>
                                            <p:strVal val="#ppt_x"/>
                                          </p:val>
                                        </p:tav>
                                        <p:tav tm="100000">
                                          <p:val>
                                            <p:strVal val="#ppt_x"/>
                                          </p:val>
                                        </p:tav>
                                      </p:tavLst>
                                    </p:anim>
                                    <p:anim calcmode="lin" valueType="num">
                                      <p:cBhvr>
                                        <p:cTn id="87" dur="1000" fill="hold"/>
                                        <p:tgtEl>
                                          <p:spTgt spid="4">
                                            <p:graphicEl>
                                              <a:dgm id="{C3AEAA6F-89AA-4917-80FC-58D56F152C3B}"/>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fade">
                                      <p:cBhvr>
                                        <p:cTn id="92" dur="1000"/>
                                        <p:tgtEl>
                                          <p:spTgt spid="8"/>
                                        </p:tgtEl>
                                      </p:cBhvr>
                                    </p:animEffect>
                                    <p:anim calcmode="lin" valueType="num">
                                      <p:cBhvr>
                                        <p:cTn id="93" dur="1000" fill="hold"/>
                                        <p:tgtEl>
                                          <p:spTgt spid="8"/>
                                        </p:tgtEl>
                                        <p:attrNameLst>
                                          <p:attrName>ppt_x</p:attrName>
                                        </p:attrNameLst>
                                      </p:cBhvr>
                                      <p:tavLst>
                                        <p:tav tm="0">
                                          <p:val>
                                            <p:strVal val="#ppt_x"/>
                                          </p:val>
                                        </p:tav>
                                        <p:tav tm="100000">
                                          <p:val>
                                            <p:strVal val="#ppt_x"/>
                                          </p:val>
                                        </p:tav>
                                      </p:tavLst>
                                    </p:anim>
                                    <p:anim calcmode="lin" valueType="num">
                                      <p:cBhvr>
                                        <p:cTn id="9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2541875" y="1166339"/>
            <a:ext cx="3493166" cy="562074"/>
          </a:xfrm>
          <a:solidFill>
            <a:srgbClr val="FFFF00"/>
          </a:solidFill>
        </p:spPr>
        <p:style>
          <a:lnRef idx="0">
            <a:schemeClr val="accent3"/>
          </a:lnRef>
          <a:fillRef idx="3">
            <a:schemeClr val="accent3"/>
          </a:fillRef>
          <a:effectRef idx="3">
            <a:schemeClr val="accent3"/>
          </a:effectRef>
          <a:fontRef idx="minor">
            <a:schemeClr val="lt1"/>
          </a:fontRef>
        </p:style>
        <p:txBody>
          <a:bodyPr>
            <a:normAutofit/>
          </a:bodyPr>
          <a:lstStyle/>
          <a:p>
            <a:r>
              <a:rPr lang="cs-CZ" sz="2800" b="1" dirty="0">
                <a:solidFill>
                  <a:schemeClr val="tx1"/>
                </a:solidFill>
              </a:rPr>
              <a:t>OFENZIVNÍ </a:t>
            </a:r>
            <a:r>
              <a:rPr lang="cs-CZ" sz="2800" b="1" dirty="0" smtClean="0">
                <a:solidFill>
                  <a:schemeClr val="tx1"/>
                </a:solidFill>
              </a:rPr>
              <a:t>ČINNOSTI</a:t>
            </a:r>
            <a:endParaRPr lang="cs-CZ" sz="2800" b="1" dirty="0">
              <a:solidFill>
                <a:schemeClr val="tx1"/>
              </a:solidFill>
            </a:endParaRPr>
          </a:p>
        </p:txBody>
      </p:sp>
      <p:sp>
        <p:nvSpPr>
          <p:cNvPr id="5" name="Obdélník 4"/>
          <p:cNvSpPr/>
          <p:nvPr/>
        </p:nvSpPr>
        <p:spPr>
          <a:xfrm>
            <a:off x="1036321" y="1921976"/>
            <a:ext cx="7088777" cy="2308324"/>
          </a:xfrm>
          <a:prstGeom prst="rect">
            <a:avLst/>
          </a:prstGeom>
        </p:spPr>
        <p:txBody>
          <a:bodyPr wrap="square">
            <a:spAutoFit/>
          </a:bodyPr>
          <a:lstStyle/>
          <a:p>
            <a:pPr algn="just"/>
            <a:r>
              <a:rPr lang="cs-CZ" dirty="0"/>
              <a:t>Ofenzivní (útočné) taktické činnosti představují taktické činnosti vedené proti sobě stojícími stranami konfliktu, snažícími se dosáhnout svých cílů aktivní, zpravidla útočnou činností. Jsou charakteristické tím, že síly při vedení ofenzivních činností vyhledávají kontakt s protivníkem za účelem na něj zaútočit a tím jej ničit, snižovat jeho bojový potenciál, neutralizovat jeho bojové schopnosti, či jej ovlivňovat tak, aby nebyl schopen vést aktivní bojovou činnost. Mohou se také zaměřit na získání a ovládnutí klíčového terénu jako podmínka pro další rozvíjení úspěchu operace.</a:t>
            </a:r>
          </a:p>
        </p:txBody>
      </p:sp>
      <p:sp>
        <p:nvSpPr>
          <p:cNvPr id="7" name="Obdélník 6"/>
          <p:cNvSpPr/>
          <p:nvPr/>
        </p:nvSpPr>
        <p:spPr>
          <a:xfrm>
            <a:off x="1140822" y="4318002"/>
            <a:ext cx="698427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cs-CZ" dirty="0"/>
              <a:t>Ofenzivní činnosti jsou charakteristické soustředěným a koordinovaným využitím palebných prostředků spojených s manévrem bojových jednotek.</a:t>
            </a:r>
          </a:p>
        </p:txBody>
      </p:sp>
    </p:spTree>
    <p:extLst>
      <p:ext uri="{BB962C8B-B14F-4D97-AF65-F5344CB8AC3E}">
        <p14:creationId xmlns:p14="http://schemas.microsoft.com/office/powerpoint/2010/main" val="2650802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2541875" y="1166339"/>
            <a:ext cx="3493166" cy="562074"/>
          </a:xfrm>
          <a:solidFill>
            <a:srgbClr val="FFFF00"/>
          </a:solidFill>
        </p:spPr>
        <p:style>
          <a:lnRef idx="0">
            <a:schemeClr val="accent3"/>
          </a:lnRef>
          <a:fillRef idx="3">
            <a:schemeClr val="accent3"/>
          </a:fillRef>
          <a:effectRef idx="3">
            <a:schemeClr val="accent3"/>
          </a:effectRef>
          <a:fontRef idx="minor">
            <a:schemeClr val="lt1"/>
          </a:fontRef>
        </p:style>
        <p:txBody>
          <a:bodyPr>
            <a:normAutofit/>
          </a:bodyPr>
          <a:lstStyle/>
          <a:p>
            <a:r>
              <a:rPr lang="cs-CZ" sz="2800" b="1" dirty="0">
                <a:solidFill>
                  <a:schemeClr val="tx1"/>
                </a:solidFill>
              </a:rPr>
              <a:t>OFENZIVNÍ </a:t>
            </a:r>
            <a:r>
              <a:rPr lang="cs-CZ" sz="2800" b="1" dirty="0" smtClean="0">
                <a:solidFill>
                  <a:schemeClr val="tx1"/>
                </a:solidFill>
              </a:rPr>
              <a:t>ČINNOSTI</a:t>
            </a:r>
            <a:endParaRPr lang="cs-CZ" sz="2800" b="1" dirty="0">
              <a:solidFill>
                <a:schemeClr val="tx1"/>
              </a:solidFill>
            </a:endParaRPr>
          </a:p>
        </p:txBody>
      </p:sp>
      <p:sp>
        <p:nvSpPr>
          <p:cNvPr id="2" name="Obdélník 1"/>
          <p:cNvSpPr/>
          <p:nvPr/>
        </p:nvSpPr>
        <p:spPr>
          <a:xfrm>
            <a:off x="696686" y="2153999"/>
            <a:ext cx="7637417" cy="2862322"/>
          </a:xfrm>
          <a:prstGeom prst="rect">
            <a:avLst/>
          </a:prstGeom>
        </p:spPr>
        <p:txBody>
          <a:bodyPr wrap="square">
            <a:spAutoFit/>
          </a:bodyPr>
          <a:lstStyle/>
          <a:p>
            <a:pPr algn="just">
              <a:lnSpc>
                <a:spcPct val="150000"/>
              </a:lnSpc>
              <a:spcAft>
                <a:spcPts val="0"/>
              </a:spcAft>
            </a:pPr>
            <a:r>
              <a:rPr lang="cs-CZ" sz="1600" b="1" dirty="0">
                <a:latin typeface="Times New Roman" panose="02020603050405020304" pitchFamily="18" charset="0"/>
                <a:ea typeface="Calibri" panose="020F0502020204030204" pitchFamily="34" charset="0"/>
                <a:cs typeface="Times New Roman" panose="02020603050405020304" pitchFamily="18" charset="0"/>
              </a:rPr>
              <a:t>Hlavní charakteristiky ofenzivních taktických činností jsou:</a:t>
            </a:r>
            <a:endParaRPr lang="cs-CZ"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cs-CZ" sz="1600" dirty="0">
                <a:latin typeface="Times New Roman" panose="02020603050405020304" pitchFamily="18" charset="0"/>
                <a:ea typeface="Calibri" panose="020F0502020204030204" pitchFamily="34" charset="0"/>
                <a:cs typeface="Times New Roman" panose="02020603050405020304" pitchFamily="18" charset="0"/>
              </a:rPr>
              <a:t>překvapení a způsobení šoku,</a:t>
            </a:r>
            <a:endParaRPr lang="cs-CZ"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cs-CZ" sz="1600" dirty="0">
                <a:latin typeface="Times New Roman" panose="02020603050405020304" pitchFamily="18" charset="0"/>
                <a:ea typeface="Calibri" panose="020F0502020204030204" pitchFamily="34" charset="0"/>
                <a:cs typeface="Times New Roman" panose="02020603050405020304" pitchFamily="18" charset="0"/>
              </a:rPr>
              <a:t>získání a udržení iniciativy,</a:t>
            </a:r>
            <a:endParaRPr lang="cs-CZ"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cs-CZ" sz="1600" dirty="0">
                <a:latin typeface="Times New Roman" panose="02020603050405020304" pitchFamily="18" charset="0"/>
                <a:ea typeface="Calibri" panose="020F0502020204030204" pitchFamily="34" charset="0"/>
                <a:cs typeface="Times New Roman" panose="02020603050405020304" pitchFamily="18" charset="0"/>
              </a:rPr>
              <a:t>aktivita, která umožní v průběhu boje využít každou příležitost k získání výhody,</a:t>
            </a:r>
            <a:endParaRPr lang="cs-CZ"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cs-CZ" sz="1600" dirty="0">
                <a:latin typeface="Times New Roman" panose="02020603050405020304" pitchFamily="18" charset="0"/>
                <a:ea typeface="Calibri" panose="020F0502020204030204" pitchFamily="34" charset="0"/>
                <a:cs typeface="Times New Roman" panose="02020603050405020304" pitchFamily="18" charset="0"/>
              </a:rPr>
              <a:t>vysoké tempo (rychlost), kterým se zvyšuje intenzita a postupnost provádění jednotlivých činností, čímž se protivník vyvede z rovnováhy,</a:t>
            </a:r>
            <a:endParaRPr lang="cs-CZ" sz="1600" dirty="0">
              <a:latin typeface="Calibri" panose="020F0502020204030204" pitchFamily="34" charset="0"/>
              <a:ea typeface="Calibri" panose="020F0502020204030204" pitchFamily="34" charset="0"/>
              <a:cs typeface="Times New Roman" panose="02020603050405020304" pitchFamily="18" charset="0"/>
            </a:endParaRPr>
          </a:p>
          <a:p>
            <a:r>
              <a:rPr lang="cs-CZ" sz="1600" dirty="0">
                <a:latin typeface="Times New Roman" panose="02020603050405020304" pitchFamily="18" charset="0"/>
                <a:ea typeface="Calibri" panose="020F0502020204030204" pitchFamily="34" charset="0"/>
              </a:rPr>
              <a:t>souběžné provádění jednotlivých činností v rámci celého prostoru operace. </a:t>
            </a:r>
            <a:endParaRPr lang="cs-CZ" sz="1600" dirty="0"/>
          </a:p>
        </p:txBody>
      </p:sp>
    </p:spTree>
    <p:extLst>
      <p:ext uri="{BB962C8B-B14F-4D97-AF65-F5344CB8AC3E}">
        <p14:creationId xmlns:p14="http://schemas.microsoft.com/office/powerpoint/2010/main" val="79502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2541875" y="1166339"/>
            <a:ext cx="3493166" cy="562074"/>
          </a:xfrm>
          <a:solidFill>
            <a:srgbClr val="FFFF00"/>
          </a:solidFill>
        </p:spPr>
        <p:style>
          <a:lnRef idx="0">
            <a:schemeClr val="accent3"/>
          </a:lnRef>
          <a:fillRef idx="3">
            <a:schemeClr val="accent3"/>
          </a:fillRef>
          <a:effectRef idx="3">
            <a:schemeClr val="accent3"/>
          </a:effectRef>
          <a:fontRef idx="minor">
            <a:schemeClr val="lt1"/>
          </a:fontRef>
        </p:style>
        <p:txBody>
          <a:bodyPr>
            <a:normAutofit/>
          </a:bodyPr>
          <a:lstStyle/>
          <a:p>
            <a:r>
              <a:rPr lang="cs-CZ" sz="2800" b="1" dirty="0">
                <a:solidFill>
                  <a:schemeClr val="tx1"/>
                </a:solidFill>
              </a:rPr>
              <a:t>OFENZIVNÍ </a:t>
            </a:r>
            <a:r>
              <a:rPr lang="cs-CZ" sz="2800" b="1" dirty="0" smtClean="0">
                <a:solidFill>
                  <a:schemeClr val="tx1"/>
                </a:solidFill>
              </a:rPr>
              <a:t>ČINNOSTI</a:t>
            </a:r>
            <a:endParaRPr lang="cs-CZ" sz="2800" b="1" dirty="0">
              <a:solidFill>
                <a:schemeClr val="tx1"/>
              </a:solidFill>
            </a:endParaRPr>
          </a:p>
        </p:txBody>
      </p:sp>
      <p:sp>
        <p:nvSpPr>
          <p:cNvPr id="3" name="Obdélník 2"/>
          <p:cNvSpPr/>
          <p:nvPr/>
        </p:nvSpPr>
        <p:spPr>
          <a:xfrm>
            <a:off x="330925" y="1957644"/>
            <a:ext cx="8543109" cy="3431709"/>
          </a:xfrm>
          <a:prstGeom prst="rect">
            <a:avLst/>
          </a:prstGeom>
        </p:spPr>
        <p:txBody>
          <a:bodyPr wrap="square">
            <a:spAutoFit/>
          </a:bodyPr>
          <a:lstStyle/>
          <a:p>
            <a:pPr>
              <a:lnSpc>
                <a:spcPct val="150000"/>
              </a:lnSpc>
              <a:spcBef>
                <a:spcPts val="600"/>
              </a:spcBef>
              <a:spcAft>
                <a:spcPts val="600"/>
              </a:spcAft>
            </a:pPr>
            <a:r>
              <a:rPr lang="cs-CZ" sz="1400" b="1" dirty="0">
                <a:latin typeface="Times New Roman" panose="02020603050405020304" pitchFamily="18" charset="0"/>
                <a:ea typeface="Calibri" panose="020F0502020204030204" pitchFamily="34" charset="0"/>
                <a:cs typeface="Times New Roman" panose="02020603050405020304" pitchFamily="18" charset="0"/>
              </a:rPr>
              <a:t>Cílem ofenzivních činností je </a:t>
            </a:r>
            <a:r>
              <a:rPr lang="cs-CZ" sz="1400" dirty="0">
                <a:latin typeface="Times New Roman" panose="02020603050405020304" pitchFamily="18" charset="0"/>
                <a:ea typeface="Calibri" panose="020F0502020204030204" pitchFamily="34" charset="0"/>
                <a:cs typeface="Times New Roman" panose="02020603050405020304" pitchFamily="18" charset="0"/>
              </a:rPr>
              <a:t>porazit protivníka za použití cíleného násilí (fyzického ničení především palbou) a narušením jeho soudržnosti (překonání a zničení jeho obrany, zničení míst velení, zničení spojovacích prostředků a systémů) v celém prostoru vedení bojové činnosti (operace</a:t>
            </a:r>
            <a:r>
              <a:rPr lang="cs-CZ" sz="1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cs-CZ" sz="1400" dirty="0">
                <a:latin typeface="Times New Roman" panose="02020603050405020304" pitchFamily="18" charset="0"/>
                <a:ea typeface="Calibri" panose="020F0502020204030204" pitchFamily="34" charset="0"/>
                <a:cs typeface="Times New Roman" panose="02020603050405020304" pitchFamily="18" charset="0"/>
              </a:rPr>
              <a:t>Dalšími cíli ofenzivních činností mohou být:</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cs-CZ" sz="1400" dirty="0">
                <a:latin typeface="Times New Roman" panose="02020603050405020304" pitchFamily="18" charset="0"/>
                <a:ea typeface="Calibri" panose="020F0502020204030204" pitchFamily="34" charset="0"/>
                <a:cs typeface="Times New Roman" panose="02020603050405020304" pitchFamily="18" charset="0"/>
              </a:rPr>
              <a:t>ovládnutí území,</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Font typeface="Symbol" panose="05050102010706020507" pitchFamily="18" charset="2"/>
              <a:buChar char=""/>
            </a:pPr>
            <a:r>
              <a:rPr lang="cs-CZ" sz="1400" dirty="0">
                <a:latin typeface="Times New Roman" panose="02020603050405020304" pitchFamily="18" charset="0"/>
                <a:ea typeface="Calibri" panose="020F0502020204030204" pitchFamily="34" charset="0"/>
                <a:cs typeface="Times New Roman" panose="02020603050405020304" pitchFamily="18" charset="0"/>
              </a:rPr>
              <a:t>získání informací v rámci přepadu, průzkumu bojem nebo při léčce,</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Font typeface="Symbol" panose="05050102010706020507" pitchFamily="18" charset="2"/>
              <a:buChar char=""/>
            </a:pPr>
            <a:r>
              <a:rPr lang="cs-CZ" sz="1400" dirty="0">
                <a:latin typeface="Times New Roman" panose="02020603050405020304" pitchFamily="18" charset="0"/>
                <a:ea typeface="Calibri" panose="020F0502020204030204" pitchFamily="34" charset="0"/>
                <a:cs typeface="Times New Roman" panose="02020603050405020304" pitchFamily="18" charset="0"/>
              </a:rPr>
              <a:t>odříznutí protivníka od zdrojů,</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Font typeface="Symbol" panose="05050102010706020507" pitchFamily="18" charset="2"/>
              <a:buChar char=""/>
            </a:pPr>
            <a:r>
              <a:rPr lang="cs-CZ" sz="1400" dirty="0">
                <a:latin typeface="Times New Roman" panose="02020603050405020304" pitchFamily="18" charset="0"/>
                <a:ea typeface="Calibri" panose="020F0502020204030204" pitchFamily="34" charset="0"/>
                <a:cs typeface="Times New Roman" panose="02020603050405020304" pitchFamily="18" charset="0"/>
              </a:rPr>
              <a:t>oklamání nebo odvedení od hlavního úsilí,</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r>
              <a:rPr lang="cs-CZ" sz="1400" dirty="0">
                <a:latin typeface="Times New Roman" panose="02020603050405020304" pitchFamily="18" charset="0"/>
                <a:ea typeface="Calibri" panose="020F0502020204030204" pitchFamily="34" charset="0"/>
              </a:rPr>
              <a:t>poutání protivníka, bránění mu v přeskupení sil a jejich použití na jiném směru. </a:t>
            </a:r>
            <a:endParaRPr lang="cs-CZ" sz="1400" dirty="0"/>
          </a:p>
        </p:txBody>
      </p:sp>
    </p:spTree>
    <p:extLst>
      <p:ext uri="{BB962C8B-B14F-4D97-AF65-F5344CB8AC3E}">
        <p14:creationId xmlns:p14="http://schemas.microsoft.com/office/powerpoint/2010/main" val="1778989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673" y="1011571"/>
            <a:ext cx="1471083" cy="1325563"/>
          </a:xfrm>
          <a:solidFill>
            <a:srgbClr val="92D050"/>
          </a:solidFill>
          <a:scene3d>
            <a:camera prst="orthographicFront"/>
            <a:lightRig rig="threePt" dir="t"/>
          </a:scene3d>
          <a:sp3d>
            <a:bevelT w="165100" prst="coolSlant"/>
          </a:sp3d>
        </p:spPr>
        <p:txBody>
          <a:bodyPr/>
          <a:lstStyle/>
          <a:p>
            <a:r>
              <a:rPr lang="cs-CZ" b="1"/>
              <a:t>Útok</a:t>
            </a:r>
          </a:p>
        </p:txBody>
      </p:sp>
      <p:graphicFrame>
        <p:nvGraphicFramePr>
          <p:cNvPr id="5" name="Diagram 4"/>
          <p:cNvGraphicFramePr/>
          <p:nvPr>
            <p:extLst>
              <p:ext uri="{D42A27DB-BD31-4B8C-83A1-F6EECF244321}">
                <p14:modId xmlns:p14="http://schemas.microsoft.com/office/powerpoint/2010/main" val="3866074733"/>
              </p:ext>
            </p:extLst>
          </p:nvPr>
        </p:nvGraphicFramePr>
        <p:xfrm>
          <a:off x="467544" y="1484784"/>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930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VL-D-Návrh na cenu rektora" id="{4A92299F-3366-4FAD-9F7B-98AAE9E2E87E}" vid="{EA644710-27A8-4EC7-8A41-F98F04418933}"/>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54634245A0EEC48AB9B22FE3EA48DAF" ma:contentTypeVersion="2" ma:contentTypeDescription="Vytvoří nový dokument" ma:contentTypeScope="" ma:versionID="e7597949873537dc089731ed0b8cbebc">
  <xsd:schema xmlns:xsd="http://www.w3.org/2001/XMLSchema" xmlns:xs="http://www.w3.org/2001/XMLSchema" xmlns:p="http://schemas.microsoft.com/office/2006/metadata/properties" xmlns:ns2="997c36f9-3f86-43e2-9197-b5c9c69e7443" targetNamespace="http://schemas.microsoft.com/office/2006/metadata/properties" ma:root="true" ma:fieldsID="cb032aa37a4aa7816eeec21e7e868030" ns2:_="">
    <xsd:import namespace="997c36f9-3f86-43e2-9197-b5c9c69e744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c36f9-3f86-43e2-9197-b5c9c69e74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E5FF3E-CCD6-40C0-88A0-6C695A2601D9}">
  <ds:schemaRefs>
    <ds:schemaRef ds:uri="997c36f9-3f86-43e2-9197-b5c9c69e74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FF9F38-DDCB-47FD-A057-71355CFF72F0}">
  <ds:schemaRefs>
    <ds:schemaRef ds:uri="http://schemas.microsoft.com/office/infopath/2007/PartnerControl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997c36f9-3f86-43e2-9197-b5c9c69e7443"/>
  </ds:schemaRefs>
</ds:datastoreItem>
</file>

<file path=customXml/itemProps3.xml><?xml version="1.0" encoding="utf-8"?>
<ds:datastoreItem xmlns:ds="http://schemas.openxmlformats.org/officeDocument/2006/customXml" ds:itemID="{BAEB4198-44BF-4443-B4DF-BE5A4766D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FVL-D-Návrh na cenu rektora</Template>
  <TotalTime>24</TotalTime>
  <Words>2261</Words>
  <Application>Microsoft Office PowerPoint</Application>
  <PresentationFormat>Předvádění na obrazovce (4:3)</PresentationFormat>
  <Paragraphs>249</Paragraphs>
  <Slides>36</Slides>
  <Notes>22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36</vt:i4>
      </vt:variant>
    </vt:vector>
  </HeadingPairs>
  <TitlesOfParts>
    <vt:vector size="42" baseType="lpstr">
      <vt:lpstr>Arial</vt:lpstr>
      <vt:lpstr>Calibri</vt:lpstr>
      <vt:lpstr>Calibri Light</vt:lpstr>
      <vt:lpstr>Symbol</vt:lpstr>
      <vt:lpstr>Times New Roman</vt:lpstr>
      <vt:lpstr>Motiv Office</vt:lpstr>
      <vt:lpstr>Taktika</vt:lpstr>
      <vt:lpstr>Prezentace aplikace PowerPoint</vt:lpstr>
      <vt:lpstr>Prezentace aplikace PowerPoint</vt:lpstr>
      <vt:lpstr>Literatura:</vt:lpstr>
      <vt:lpstr>OFENZIVNÍ ČINNOSTI- druhy:</vt:lpstr>
      <vt:lpstr>OFENZIVNÍ ČINNOSTI</vt:lpstr>
      <vt:lpstr>OFENZIVNÍ ČINNOSTI</vt:lpstr>
      <vt:lpstr>OFENZIVNÍ ČINNOSTI</vt:lpstr>
      <vt:lpstr>Útok</vt:lpstr>
      <vt:lpstr>Pásmo útoku</vt:lpstr>
      <vt:lpstr>Formy útoku podle rozsahu přípravy</vt:lpstr>
      <vt:lpstr>Formy útoku podle způsobu provedení</vt:lpstr>
      <vt:lpstr>Formy útoku podle způsobu provedení</vt:lpstr>
      <vt:lpstr>Prezentace aplikace PowerPoint</vt:lpstr>
      <vt:lpstr>Zásady vedení útoku praporu po přesunu z hloubky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Druhy manévru</vt:lpstr>
      <vt:lpstr>Prezentace aplikace PowerPoint</vt:lpstr>
      <vt:lpstr>Prezentace aplikace PowerPoint</vt:lpstr>
      <vt:lpstr>Všeobecná ustanovení</vt:lpstr>
      <vt:lpstr>Manévr</vt:lpstr>
      <vt:lpstr>Druhy manévru</vt:lpstr>
      <vt:lpstr>Druhy manévru</vt:lpstr>
      <vt:lpstr>Druhy manévru</vt:lpstr>
      <vt:lpstr>Druhy manévru</vt:lpstr>
      <vt:lpstr>Druhy manévru</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Nemovitá infrastruktura FVL ZÁMĚR</dc:title>
  <dc:creator>Šilinger Karel</dc:creator>
  <cp:lastModifiedBy>Jan Drozd</cp:lastModifiedBy>
  <cp:revision>5</cp:revision>
  <cp:lastPrinted>2020-10-22T05:16:21Z</cp:lastPrinted>
  <dcterms:created xsi:type="dcterms:W3CDTF">2019-03-06T15:23:23Z</dcterms:created>
  <dcterms:modified xsi:type="dcterms:W3CDTF">2022-11-30T06:10:02Z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0x010100054634245A0EEC48AB9B22FE3EA48DAF</vt:lpwstr>
  </property>
  <property fmtid="{D5CDD505-2E9C-101B-9397-08002B2CF9AE}" pid="3" name="_dlc_DocIdItemGuid">
    <vt:lpwstr>c7fd67e7-8eba-4834-afba-669e72e4eba6</vt:lpwstr>
  </property>
</Properties>
</file>