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4"/>
  </p:notesMasterIdLst>
  <p:sldIdLst>
    <p:sldId id="256" r:id="rId2"/>
    <p:sldId id="271" r:id="rId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E38C916-CB6E-4644-8013-6EAB53058775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40B3383-4FA3-4499-B813-FA11991982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1F957-84B4-4846-B250-FE86E39B0473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4D307-AA7E-4548-9120-43B4288A34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EF61C-9A17-4DE1-BFA8-D8B384876D45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E8F1E-5149-4A58-9446-F9FCC8D048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7840-8A0C-4760-8474-3076BDEEFD2F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34D31-0B78-4C4E-A91E-4EDC9E6578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2DC3E-2F92-4309-A76B-A5DD1C92F31A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3C0FA-C2F7-4552-84C6-3B173E8EB9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3A7FA-8B2C-4365-8F7B-CF3ECB35F9AE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790B1-5180-45B3-B815-A5A165AC00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017F8-C41B-4441-817C-FA580C1EE766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686E4-FDE2-4442-920F-C7B0F23749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F41A-A857-4251-AC59-4B6C940AF5B0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E98AE-5FFE-45CD-A66E-CB15A3B994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97361-FF23-4092-BC10-996D78BC5821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FD62B-FC64-490E-A5B4-2F3FDC13E9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D4BA3-7423-4285-91F8-B8D342BD8394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78DA4-1057-4A95-A523-08AF211EA4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30612-D721-4EFE-B925-2719E71A730A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8CE8C-D399-4B35-AA48-0109A428C5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A2811-9846-4ECC-AAFC-744996E1251D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2264A-5FB1-4606-9585-F2684E0220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558F217-6558-4AFA-8D63-20AD263865EB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0B16F64-B943-432B-A482-367468AE4B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1" r:id="rId2"/>
    <p:sldLayoutId id="2147483913" r:id="rId3"/>
    <p:sldLayoutId id="2147483910" r:id="rId4"/>
    <p:sldLayoutId id="2147483914" r:id="rId5"/>
    <p:sldLayoutId id="2147483909" r:id="rId6"/>
    <p:sldLayoutId id="2147483908" r:id="rId7"/>
    <p:sldLayoutId id="2147483915" r:id="rId8"/>
    <p:sldLayoutId id="2147483907" r:id="rId9"/>
    <p:sldLayoutId id="2147483906" r:id="rId10"/>
    <p:sldLayoutId id="214748390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13" y="2205038"/>
            <a:ext cx="7772400" cy="15843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Psychologie   komunikace   pro management   bezpečnostních   služeb</a:t>
            </a:r>
            <a:r>
              <a:rPr lang="cs-C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Téma 2.   Principy a psychologické aspekty </a:t>
            </a:r>
            <a:r>
              <a:rPr lang="cs-CZ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vytváření  a  komunikování  znalostí</a:t>
            </a:r>
            <a:r>
              <a:rPr 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Vratislav   Pokorný</a:t>
            </a:r>
            <a:endParaRPr lang="cs-CZ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13" y="4868863"/>
            <a:ext cx="7772400" cy="1152525"/>
          </a:xfrm>
        </p:spPr>
        <p:txBody>
          <a:bodyPr rtlCol="0">
            <a:noAutofit/>
          </a:bodyPr>
          <a:lstStyle/>
          <a:p>
            <a:pPr algn="ctr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Operační program Vzdělávání pro konkurenceschopnost</a:t>
            </a:r>
          </a:p>
          <a:p>
            <a:pPr algn="ctr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600" dirty="0" smtClean="0"/>
              <a:t>Projekt: </a:t>
            </a:r>
            <a:r>
              <a:rPr lang="cs-CZ" sz="1600" b="1" i="1" dirty="0" smtClean="0"/>
              <a:t>Vzdělávání pro bezpečnostní systém státu</a:t>
            </a:r>
          </a:p>
          <a:p>
            <a:pPr algn="ctr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100" dirty="0"/>
              <a:t>(</a:t>
            </a:r>
            <a:r>
              <a:rPr lang="cs-CZ" sz="1100" dirty="0" err="1" smtClean="0"/>
              <a:t>reg</a:t>
            </a:r>
            <a:r>
              <a:rPr lang="cs-CZ" sz="1100" dirty="0"/>
              <a:t>. č.: </a:t>
            </a:r>
            <a:r>
              <a:rPr lang="cs-CZ" sz="1100" dirty="0" smtClean="0"/>
              <a:t>CZ.1.01/2.2.00/15.0070)</a:t>
            </a:r>
            <a:endParaRPr lang="cs-CZ" sz="1100" dirty="0"/>
          </a:p>
          <a:p>
            <a:pPr algn="ctr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1100" dirty="0"/>
          </a:p>
        </p:txBody>
      </p:sp>
      <p:pic>
        <p:nvPicPr>
          <p:cNvPr id="14339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5938838"/>
            <a:ext cx="4875212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b="1" smtClean="0">
                <a:solidFill>
                  <a:schemeClr val="tx1"/>
                </a:solidFill>
                <a:latin typeface="Times New Roman" pitchFamily="18" charset="0"/>
              </a:rPr>
              <a:t>Obsahové zaměření tématu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rabicPeriod"/>
            </a:pPr>
            <a:r>
              <a:rPr lang="cs-CZ" smtClean="0"/>
              <a:t>Koncept užitečné změny 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cs-CZ" smtClean="0"/>
              <a:t>Vnímání – myšlení – poznávání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cs-CZ" smtClean="0"/>
              <a:t>Informace – znalost – myšlení – rozhodování a jednání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cs-CZ" smtClean="0"/>
              <a:t>Znalosti a aspekty jejich vytváření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cs-CZ" smtClean="0"/>
              <a:t>Interpretace znalostí, jazyk a sdílení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cs-CZ" smtClean="0"/>
              <a:t>Diskuse nebo dialog.</a:t>
            </a:r>
          </a:p>
          <a:p>
            <a:pPr marL="457200" indent="-457200">
              <a:buFont typeface="Arial" charset="0"/>
              <a:buAutoNum type="arabicPeriod"/>
            </a:pPr>
            <a:endParaRPr lang="cs-CZ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řehlednost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55</TotalTime>
  <Words>60</Words>
  <Application>Microsoft Office PowerPoint</Application>
  <PresentationFormat>Předvádění na obrazovce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5</vt:i4>
      </vt:variant>
      <vt:variant>
        <vt:lpstr>Nadpisy snímků</vt:lpstr>
      </vt:variant>
      <vt:variant>
        <vt:i4>2</vt:i4>
      </vt:variant>
    </vt:vector>
  </HeadingPairs>
  <TitlesOfParts>
    <vt:vector size="10" baseType="lpstr">
      <vt:lpstr>Arial</vt:lpstr>
      <vt:lpstr>Calibri</vt:lpstr>
      <vt:lpstr>Times New Roman</vt:lpstr>
      <vt:lpstr>Přehlednost</vt:lpstr>
      <vt:lpstr>Přehlednost</vt:lpstr>
      <vt:lpstr>Přehlednost</vt:lpstr>
      <vt:lpstr>Přehlednost</vt:lpstr>
      <vt:lpstr>Přehlednost</vt:lpstr>
      <vt:lpstr>PSYCHOLOGIE   KOMUNIKACE   PRO MANAGEMENT   BEZPEČNOSTNÍCH   SLUŽEB TÉMA 2.   PRINCIPY A PSYCHOLOGICKÉ ASPEKTY VYTVÁŘENÍ  A  KOMUNIKOVÁNÍ  ZNALOSTÍ  VRATISLAV   POKORNÝ</vt:lpstr>
      <vt:lpstr>Obsahové zaměření tématu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kognitivní management</dc:title>
  <dc:subject>psychologie komunikace</dc:subject>
  <dc:creator>pokorný</dc:creator>
  <cp:lastModifiedBy>pokornyv</cp:lastModifiedBy>
  <cp:revision>15</cp:revision>
  <dcterms:created xsi:type="dcterms:W3CDTF">2011-12-13T10:02:35Z</dcterms:created>
  <dcterms:modified xsi:type="dcterms:W3CDTF">2012-02-01T10:42:45Z</dcterms:modified>
</cp:coreProperties>
</file>