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2" r:id="rId4"/>
    <p:sldId id="261" r:id="rId5"/>
    <p:sldId id="260" r:id="rId6"/>
    <p:sldId id="259" r:id="rId7"/>
    <p:sldId id="266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624" autoAdjust="0"/>
  </p:normalViewPr>
  <p:slideViewPr>
    <p:cSldViewPr>
      <p:cViewPr>
        <p:scale>
          <a:sx n="70" d="100"/>
          <a:sy n="70" d="100"/>
        </p:scale>
        <p:origin x="-12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A57A4-F625-43DA-B055-29FBEC8EA7C6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58BD8-FD1B-40A7-AEF5-AD98EFE5E40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1BC35-1328-4A28-913F-2D33F16CF73C}" type="datetimeFigureOut">
              <a:rPr lang="cs-CZ" smtClean="0"/>
              <a:pPr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EA73-A9CC-4920-A441-40A6C5FCC47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z77_001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cs-C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cs-C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415008"/>
          </a:xfrm>
        </p:spPr>
        <p:txBody>
          <a:bodyPr>
            <a:normAutofit/>
          </a:bodyPr>
          <a:lstStyle/>
          <a:p>
            <a:pPr algn="r"/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Worked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algn="r"/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sgt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Bednárik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Martin</a:t>
            </a:r>
          </a:p>
          <a:p>
            <a:pPr algn="r"/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sgt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Havlík Tomáš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BRNO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znak_u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68152" cy="1565165"/>
          </a:xfrm>
          <a:prstGeom prst="rect">
            <a:avLst/>
          </a:prstGeom>
        </p:spPr>
      </p:pic>
      <p:pic>
        <p:nvPicPr>
          <p:cNvPr id="7" name="Obrázek 6" descr="znak_k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60648"/>
            <a:ext cx="1183514" cy="1512168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0" y="404664"/>
            <a:ext cx="9144000" cy="105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dirty="0" smtClean="0"/>
              <a:t>UNIVERSITY OF DEFENCE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Department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fire</a:t>
            </a:r>
            <a:r>
              <a:rPr lang="cs-CZ" sz="3200" dirty="0" smtClean="0"/>
              <a:t> support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vz77_001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Task</a:t>
            </a:r>
            <a:r>
              <a:rPr lang="cs-CZ" b="1" dirty="0" smtClean="0"/>
              <a:t> </a:t>
            </a:r>
            <a:r>
              <a:rPr lang="cs-CZ" b="1" dirty="0" err="1" smtClean="0"/>
              <a:t>force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4437112"/>
            <a:ext cx="4104456" cy="1612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dirty="0" smtClean="0"/>
              <a:t>131. </a:t>
            </a:r>
            <a:r>
              <a:rPr lang="cs-CZ" sz="2600" dirty="0"/>
              <a:t>a</a:t>
            </a:r>
            <a:r>
              <a:rPr lang="cs-CZ" sz="2600" dirty="0" smtClean="0"/>
              <a:t>rtillery battalion</a:t>
            </a:r>
            <a:endParaRPr lang="cs-CZ" sz="2600" dirty="0"/>
          </a:p>
          <a:p>
            <a:pPr>
              <a:buNone/>
            </a:pPr>
            <a:r>
              <a:rPr lang="cs-CZ" sz="2600" dirty="0" smtClean="0"/>
              <a:t>132. </a:t>
            </a:r>
            <a:r>
              <a:rPr lang="cs-CZ" sz="2600" dirty="0"/>
              <a:t>a</a:t>
            </a:r>
            <a:r>
              <a:rPr lang="cs-CZ" sz="2600" dirty="0" smtClean="0"/>
              <a:t>rtillery battalion</a:t>
            </a:r>
            <a:endParaRPr lang="cs-CZ" sz="26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8219256" cy="1612776"/>
          </a:xfrm>
        </p:spPr>
        <p:txBody>
          <a:bodyPr/>
          <a:lstStyle/>
          <a:p>
            <a:r>
              <a:rPr lang="en-US" dirty="0" smtClean="0"/>
              <a:t>A temporary group</a:t>
            </a:r>
            <a:r>
              <a:rPr lang="cs-CZ" dirty="0" smtClean="0"/>
              <a:t>s</a:t>
            </a:r>
            <a:r>
              <a:rPr lang="en-US" dirty="0" smtClean="0"/>
              <a:t> of units under the command of  specified</a:t>
            </a:r>
            <a:r>
              <a:rPr lang="cs-CZ" dirty="0" smtClean="0"/>
              <a:t> c</a:t>
            </a:r>
            <a:r>
              <a:rPr lang="en-US" dirty="0" err="1" smtClean="0"/>
              <a:t>ommander</a:t>
            </a:r>
            <a:r>
              <a:rPr lang="en-US" dirty="0" smtClean="0"/>
              <a:t> created for the purpose of fulfill</a:t>
            </a:r>
            <a:r>
              <a:rPr lang="cs-CZ" dirty="0" smtClean="0"/>
              <a:t>ment</a:t>
            </a:r>
            <a:r>
              <a:rPr lang="en-US" dirty="0" smtClean="0"/>
              <a:t> combat tasks</a:t>
            </a:r>
            <a:r>
              <a:rPr lang="cs-CZ" dirty="0" smtClean="0"/>
              <a:t> </a:t>
            </a:r>
            <a:r>
              <a:rPr lang="en-US" dirty="0" smtClean="0"/>
              <a:t>or perform the operation.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>
          <a:xfrm>
            <a:off x="4499992" y="4437112"/>
            <a:ext cx="4644008" cy="1612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err="1" smtClean="0"/>
              <a:t>brigade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rapid </a:t>
            </a:r>
            <a:r>
              <a:rPr lang="cs-CZ" dirty="0" err="1" smtClean="0"/>
              <a:t>deployment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7. </a:t>
            </a:r>
            <a:r>
              <a:rPr lang="cs-CZ" dirty="0" err="1"/>
              <a:t>m</a:t>
            </a:r>
            <a:r>
              <a:rPr lang="cs-CZ" dirty="0" err="1" smtClean="0"/>
              <a:t>echanised</a:t>
            </a:r>
            <a:r>
              <a:rPr lang="cs-CZ" dirty="0" smtClean="0"/>
              <a:t> </a:t>
            </a:r>
            <a:r>
              <a:rPr lang="cs-CZ" dirty="0" err="1" smtClean="0"/>
              <a:t>brigade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3635896" y="4509120"/>
            <a:ext cx="792088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635896" y="5085184"/>
            <a:ext cx="792088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1"/>
          </p:nvPr>
        </p:nvSpPr>
        <p:spPr>
          <a:xfrm>
            <a:off x="755576" y="3789040"/>
            <a:ext cx="6480720" cy="576064"/>
          </a:xfrm>
        </p:spPr>
        <p:txBody>
          <a:bodyPr/>
          <a:lstStyle/>
          <a:p>
            <a:pPr>
              <a:buNone/>
            </a:pPr>
            <a:r>
              <a:rPr lang="cs-CZ" dirty="0"/>
              <a:t>support </a:t>
            </a:r>
            <a:r>
              <a:rPr lang="cs-CZ" dirty="0" err="1" smtClean="0"/>
              <a:t>units</a:t>
            </a:r>
            <a:r>
              <a:rPr lang="cs-CZ" dirty="0" smtClean="0"/>
              <a:t> are </a:t>
            </a:r>
            <a:r>
              <a:rPr lang="cs-CZ" dirty="0" err="1" smtClean="0">
                <a:solidFill>
                  <a:schemeClr val="accent1"/>
                </a:solidFill>
              </a:rPr>
              <a:t>allocated</a:t>
            </a:r>
            <a:r>
              <a:rPr lang="cs-CZ" dirty="0" smtClean="0"/>
              <a:t> to </a:t>
            </a:r>
            <a:r>
              <a:rPr lang="cs-CZ" dirty="0" err="1" smtClean="0"/>
              <a:t>combat</a:t>
            </a:r>
            <a:r>
              <a:rPr lang="cs-CZ" dirty="0" smtClean="0"/>
              <a:t> </a:t>
            </a:r>
            <a:r>
              <a:rPr lang="cs-CZ" dirty="0" err="1" smtClean="0"/>
              <a:t>units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Obrázek 238" descr="vz77_001 –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395536" y="332656"/>
            <a:ext cx="16561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4. </a:t>
            </a:r>
            <a:r>
              <a:rPr lang="cs-CZ" b="1" dirty="0" err="1" smtClean="0"/>
              <a:t>bord</a:t>
            </a:r>
            <a:endParaRPr lang="cs-CZ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2699792" y="332656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7. </a:t>
            </a:r>
            <a:r>
              <a:rPr lang="cs-CZ" b="1" dirty="0" err="1" smtClean="0"/>
              <a:t>mb</a:t>
            </a:r>
            <a:endParaRPr lang="cs-CZ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4932040" y="332656"/>
            <a:ext cx="1656184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13. ar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395536" y="1916832"/>
            <a:ext cx="144016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41. </a:t>
            </a:r>
            <a:r>
              <a:rPr lang="cs-CZ" b="1" dirty="0" err="1" smtClean="0"/>
              <a:t>mba</a:t>
            </a:r>
            <a:endParaRPr lang="cs-CZ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395536" y="3140968"/>
            <a:ext cx="144016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42. </a:t>
            </a:r>
            <a:r>
              <a:rPr lang="cs-CZ" b="1" dirty="0" err="1" smtClean="0"/>
              <a:t>mba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395536" y="4365104"/>
            <a:ext cx="144016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43. </a:t>
            </a:r>
            <a:r>
              <a:rPr lang="cs-CZ" b="1" dirty="0" err="1" smtClean="0"/>
              <a:t>pba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395536" y="5517232"/>
            <a:ext cx="144016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44. </a:t>
            </a:r>
            <a:r>
              <a:rPr lang="cs-CZ" b="1" dirty="0" err="1" smtClean="0"/>
              <a:t>lmoba</a:t>
            </a:r>
            <a:endParaRPr lang="cs-CZ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2771800" y="5517232"/>
            <a:ext cx="144016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74. </a:t>
            </a:r>
            <a:r>
              <a:rPr lang="cs-CZ" b="1" dirty="0" err="1" smtClean="0"/>
              <a:t>lmoba</a:t>
            </a:r>
            <a:endParaRPr lang="cs-CZ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2771800" y="4365104"/>
            <a:ext cx="144016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73. </a:t>
            </a:r>
            <a:r>
              <a:rPr lang="cs-CZ" b="1" dirty="0" err="1" smtClean="0"/>
              <a:t>tba</a:t>
            </a:r>
            <a:endParaRPr lang="cs-CZ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2771800" y="3140968"/>
            <a:ext cx="144016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72. </a:t>
            </a:r>
            <a:r>
              <a:rPr lang="cs-CZ" b="1" dirty="0" err="1" smtClean="0"/>
              <a:t>mba</a:t>
            </a:r>
            <a:endParaRPr lang="cs-CZ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2771800" y="1916832"/>
            <a:ext cx="144016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71. </a:t>
            </a:r>
            <a:r>
              <a:rPr lang="cs-CZ" b="1" dirty="0" err="1" smtClean="0"/>
              <a:t>mba</a:t>
            </a:r>
            <a:endParaRPr lang="cs-CZ" b="1" dirty="0"/>
          </a:p>
        </p:txBody>
      </p:sp>
      <p:cxnSp>
        <p:nvCxnSpPr>
          <p:cNvPr id="30" name="Přímá spojovací čára 29"/>
          <p:cNvCxnSpPr>
            <a:stCxn id="21" idx="1"/>
          </p:cNvCxnSpPr>
          <p:nvPr/>
        </p:nvCxnSpPr>
        <p:spPr>
          <a:xfrm flipH="1">
            <a:off x="5148064" y="1196752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stCxn id="22" idx="1"/>
          </p:cNvCxnSpPr>
          <p:nvPr/>
        </p:nvCxnSpPr>
        <p:spPr>
          <a:xfrm flipH="1">
            <a:off x="5148064" y="1628800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>
            <a:stCxn id="24" idx="1"/>
          </p:cNvCxnSpPr>
          <p:nvPr/>
        </p:nvCxnSpPr>
        <p:spPr>
          <a:xfrm flipH="1">
            <a:off x="5148064" y="2708920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>
            <a:stCxn id="23" idx="1"/>
          </p:cNvCxnSpPr>
          <p:nvPr/>
        </p:nvCxnSpPr>
        <p:spPr>
          <a:xfrm flipH="1">
            <a:off x="5148064" y="3140968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flipV="1">
            <a:off x="5148064" y="908720"/>
            <a:ext cx="0" cy="2520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>
            <a:stCxn id="25" idx="1"/>
          </p:cNvCxnSpPr>
          <p:nvPr/>
        </p:nvCxnSpPr>
        <p:spPr>
          <a:xfrm flipH="1">
            <a:off x="5292080" y="4365104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stCxn id="26" idx="1"/>
          </p:cNvCxnSpPr>
          <p:nvPr/>
        </p:nvCxnSpPr>
        <p:spPr>
          <a:xfrm flipH="1">
            <a:off x="5292080" y="4869160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 flipV="1">
            <a:off x="5292080" y="4077072"/>
            <a:ext cx="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5364088" y="1052736"/>
            <a:ext cx="1728192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Command</a:t>
            </a:r>
            <a:r>
              <a:rPr lang="cs-CZ" sz="1600" dirty="0" smtClean="0"/>
              <a:t> </a:t>
            </a:r>
            <a:r>
              <a:rPr lang="cs-CZ" sz="1600" dirty="0" err="1" smtClean="0"/>
              <a:t>battery</a:t>
            </a:r>
            <a:endParaRPr lang="cs-CZ" sz="1600" dirty="0"/>
          </a:p>
        </p:txBody>
      </p:sp>
      <p:sp>
        <p:nvSpPr>
          <p:cNvPr id="22" name="Zaoblený obdélník 21"/>
          <p:cNvSpPr/>
          <p:nvPr/>
        </p:nvSpPr>
        <p:spPr>
          <a:xfrm>
            <a:off x="5364088" y="1484784"/>
            <a:ext cx="1368152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Battery</a:t>
            </a:r>
            <a:r>
              <a:rPr lang="cs-CZ" sz="1600" dirty="0" smtClean="0"/>
              <a:t> STAR</a:t>
            </a:r>
            <a:endParaRPr lang="cs-CZ" sz="1600" dirty="0"/>
          </a:p>
        </p:txBody>
      </p:sp>
      <p:sp>
        <p:nvSpPr>
          <p:cNvPr id="23" name="Zaoblený obdélník 22"/>
          <p:cNvSpPr/>
          <p:nvPr/>
        </p:nvSpPr>
        <p:spPr>
          <a:xfrm>
            <a:off x="5364088" y="2996952"/>
            <a:ext cx="1656184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Dressing center</a:t>
            </a:r>
            <a:endParaRPr lang="cs-CZ" sz="16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5364088" y="2564904"/>
            <a:ext cx="1656184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Logistic</a:t>
            </a:r>
            <a:r>
              <a:rPr lang="cs-CZ" sz="1600" dirty="0" smtClean="0"/>
              <a:t> </a:t>
            </a:r>
            <a:r>
              <a:rPr lang="cs-CZ" sz="1600" dirty="0" err="1" smtClean="0"/>
              <a:t>company</a:t>
            </a:r>
            <a:endParaRPr lang="cs-CZ" sz="16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5436096" y="4221088"/>
            <a:ext cx="2088232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Battery</a:t>
            </a:r>
            <a:r>
              <a:rPr lang="cs-CZ" sz="1600" dirty="0" smtClean="0"/>
              <a:t> </a:t>
            </a:r>
            <a:r>
              <a:rPr lang="cs-CZ" sz="1600" dirty="0" err="1" smtClean="0"/>
              <a:t>fire</a:t>
            </a:r>
            <a:r>
              <a:rPr lang="cs-CZ" sz="1600" dirty="0" smtClean="0"/>
              <a:t> </a:t>
            </a:r>
            <a:r>
              <a:rPr lang="cs-CZ" sz="1600" dirty="0" err="1" smtClean="0"/>
              <a:t>control</a:t>
            </a:r>
            <a:endParaRPr lang="cs-CZ" sz="16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5436096" y="4653136"/>
            <a:ext cx="115212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Firing</a:t>
            </a:r>
            <a:r>
              <a:rPr lang="cs-CZ" sz="1600" dirty="0" smtClean="0"/>
              <a:t> </a:t>
            </a:r>
            <a:r>
              <a:rPr lang="cs-CZ" sz="1600" dirty="0" err="1" smtClean="0"/>
              <a:t>battery</a:t>
            </a:r>
            <a:endParaRPr lang="cs-CZ" sz="1600" dirty="0"/>
          </a:p>
        </p:txBody>
      </p:sp>
      <p:sp>
        <p:nvSpPr>
          <p:cNvPr id="27" name="Zaoblený obdélník 26"/>
          <p:cNvSpPr/>
          <p:nvPr/>
        </p:nvSpPr>
        <p:spPr>
          <a:xfrm>
            <a:off x="6588224" y="4653136"/>
            <a:ext cx="115212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Firing</a:t>
            </a:r>
            <a:r>
              <a:rPr lang="cs-CZ" sz="1600" dirty="0" smtClean="0"/>
              <a:t> </a:t>
            </a:r>
            <a:r>
              <a:rPr lang="cs-CZ" sz="1600" dirty="0" err="1" smtClean="0"/>
              <a:t>battery</a:t>
            </a:r>
            <a:endParaRPr lang="cs-CZ" sz="1600" dirty="0"/>
          </a:p>
        </p:txBody>
      </p:sp>
      <p:sp>
        <p:nvSpPr>
          <p:cNvPr id="28" name="Zaoblený obdélník 27"/>
          <p:cNvSpPr/>
          <p:nvPr/>
        </p:nvSpPr>
        <p:spPr>
          <a:xfrm>
            <a:off x="7740352" y="4653136"/>
            <a:ext cx="1152128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Firing</a:t>
            </a:r>
            <a:r>
              <a:rPr lang="cs-CZ" sz="1600" dirty="0" smtClean="0"/>
              <a:t> </a:t>
            </a:r>
            <a:r>
              <a:rPr lang="cs-CZ" sz="1600" dirty="0" err="1" smtClean="0"/>
              <a:t>battery</a:t>
            </a:r>
            <a:endParaRPr lang="cs-CZ" sz="1600" dirty="0"/>
          </a:p>
        </p:txBody>
      </p:sp>
      <p:cxnSp>
        <p:nvCxnSpPr>
          <p:cNvPr id="53" name="Přímá spojovací čára 52"/>
          <p:cNvCxnSpPr>
            <a:stCxn id="20" idx="1"/>
            <a:endCxn id="9" idx="3"/>
          </p:cNvCxnSpPr>
          <p:nvPr/>
        </p:nvCxnSpPr>
        <p:spPr>
          <a:xfrm flipH="1">
            <a:off x="6588224" y="620688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6876256" y="476672"/>
            <a:ext cx="1872208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Command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staff</a:t>
            </a:r>
            <a:endParaRPr lang="cs-CZ" sz="1600" dirty="0"/>
          </a:p>
        </p:txBody>
      </p:sp>
      <p:pic>
        <p:nvPicPr>
          <p:cNvPr id="54" name="Picture 32" descr="SNĚŽ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276872"/>
            <a:ext cx="600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2" descr="SNĚŽ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5773" y="2276872"/>
            <a:ext cx="600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3" descr="SNĚŽ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5311" y="2276872"/>
            <a:ext cx="600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75"/>
          <p:cNvGrpSpPr>
            <a:grpSpLocks/>
          </p:cNvGrpSpPr>
          <p:nvPr/>
        </p:nvGrpSpPr>
        <p:grpSpPr bwMode="auto">
          <a:xfrm>
            <a:off x="6821636" y="1816497"/>
            <a:ext cx="2065337" cy="406400"/>
            <a:chOff x="947" y="3119"/>
            <a:chExt cx="2713" cy="673"/>
          </a:xfrm>
        </p:grpSpPr>
        <p:graphicFrame>
          <p:nvGraphicFramePr>
            <p:cNvPr id="58" name="Object 11"/>
            <p:cNvGraphicFramePr>
              <a:graphicFrameLocks noChangeAspect="1"/>
            </p:cNvGraphicFramePr>
            <p:nvPr/>
          </p:nvGraphicFramePr>
          <p:xfrm>
            <a:off x="947" y="3119"/>
            <a:ext cx="1080" cy="673"/>
          </p:xfrm>
          <a:graphic>
            <a:graphicData uri="http://schemas.openxmlformats.org/presentationml/2006/ole">
              <p:oleObj spid="_x0000_s1026" r:id="rId5" imgW="1714500" imgH="1068705" progId="">
                <p:embed/>
              </p:oleObj>
            </a:graphicData>
          </a:graphic>
        </p:graphicFrame>
        <p:graphicFrame>
          <p:nvGraphicFramePr>
            <p:cNvPr id="59" name="Object 3"/>
            <p:cNvGraphicFramePr>
              <a:graphicFrameLocks noChangeAspect="1"/>
            </p:cNvGraphicFramePr>
            <p:nvPr/>
          </p:nvGraphicFramePr>
          <p:xfrm>
            <a:off x="2580" y="3119"/>
            <a:ext cx="1080" cy="673"/>
          </p:xfrm>
          <a:graphic>
            <a:graphicData uri="http://schemas.openxmlformats.org/presentationml/2006/ole">
              <p:oleObj spid="_x0000_s1027" r:id="rId6" imgW="1714500" imgH="1068705" progId="">
                <p:embed/>
              </p:oleObj>
            </a:graphicData>
          </a:graphic>
        </p:graphicFrame>
        <p:graphicFrame>
          <p:nvGraphicFramePr>
            <p:cNvPr id="60" name="Object 4"/>
            <p:cNvGraphicFramePr>
              <a:graphicFrameLocks noChangeAspect="1"/>
            </p:cNvGraphicFramePr>
            <p:nvPr/>
          </p:nvGraphicFramePr>
          <p:xfrm>
            <a:off x="1764" y="3119"/>
            <a:ext cx="1080" cy="673"/>
          </p:xfrm>
          <a:graphic>
            <a:graphicData uri="http://schemas.openxmlformats.org/presentationml/2006/ole">
              <p:oleObj spid="_x0000_s1028" r:id="rId7" imgW="1714500" imgH="1068705" progId="">
                <p:embed/>
              </p:oleObj>
            </a:graphicData>
          </a:graphic>
        </p:graphicFrame>
      </p:grpSp>
      <p:pic>
        <p:nvPicPr>
          <p:cNvPr id="61" name="Picture 79" descr="MK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1811" y="1464072"/>
            <a:ext cx="5508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80" descr="SNĚŽ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291160"/>
            <a:ext cx="6000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81" descr="SNĚŽ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5773" y="2291160"/>
            <a:ext cx="6000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82" descr="SNĚŽ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7061" y="2281635"/>
            <a:ext cx="6000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85"/>
          <p:cNvGrpSpPr>
            <a:grpSpLocks/>
          </p:cNvGrpSpPr>
          <p:nvPr/>
        </p:nvGrpSpPr>
        <p:grpSpPr bwMode="auto">
          <a:xfrm>
            <a:off x="5580112" y="1772816"/>
            <a:ext cx="1030287" cy="741363"/>
            <a:chOff x="3805" y="1260"/>
            <a:chExt cx="725" cy="498"/>
          </a:xfrm>
        </p:grpSpPr>
        <p:grpSp>
          <p:nvGrpSpPr>
            <p:cNvPr id="68" name="Group 86"/>
            <p:cNvGrpSpPr>
              <a:grpSpLocks/>
            </p:cNvGrpSpPr>
            <p:nvPr/>
          </p:nvGrpSpPr>
          <p:grpSpPr bwMode="auto">
            <a:xfrm>
              <a:off x="3805" y="1260"/>
              <a:ext cx="544" cy="498"/>
              <a:chOff x="3714" y="2122"/>
              <a:chExt cx="544" cy="498"/>
            </a:xfrm>
          </p:grpSpPr>
          <p:grpSp>
            <p:nvGrpSpPr>
              <p:cNvPr id="70" name="Group 348"/>
              <p:cNvGrpSpPr>
                <a:grpSpLocks noChangeAspect="1"/>
              </p:cNvGrpSpPr>
              <p:nvPr/>
            </p:nvGrpSpPr>
            <p:grpSpPr bwMode="auto">
              <a:xfrm flipH="1">
                <a:off x="3714" y="2122"/>
                <a:ext cx="544" cy="489"/>
                <a:chOff x="1338" y="1342"/>
                <a:chExt cx="2767" cy="2451"/>
              </a:xfrm>
            </p:grpSpPr>
            <p:sp>
              <p:nvSpPr>
                <p:cNvPr id="72" name="AutoShape 349"/>
                <p:cNvSpPr>
                  <a:spLocks noChangeAspect="1" noChangeArrowheads="1"/>
                </p:cNvSpPr>
                <p:nvPr/>
              </p:nvSpPr>
              <p:spPr bwMode="auto">
                <a:xfrm rot="5719733">
                  <a:off x="2487" y="1761"/>
                  <a:ext cx="243" cy="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000 w 21600"/>
                    <a:gd name="T13" fmla="*/ 3927 h 21600"/>
                    <a:gd name="T14" fmla="*/ 17600 w 21600"/>
                    <a:gd name="T15" fmla="*/ 17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461" y="21600"/>
                      </a:lnTo>
                      <a:lnTo>
                        <a:pt x="17139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" name="Freeform 350"/>
                <p:cNvSpPr>
                  <a:spLocks noChangeAspect="1"/>
                </p:cNvSpPr>
                <p:nvPr/>
              </p:nvSpPr>
              <p:spPr bwMode="auto">
                <a:xfrm>
                  <a:off x="3194" y="2849"/>
                  <a:ext cx="163" cy="109"/>
                </a:xfrm>
                <a:custGeom>
                  <a:avLst/>
                  <a:gdLst>
                    <a:gd name="T0" fmla="*/ 4412 w 115"/>
                    <a:gd name="T1" fmla="*/ 0 h 77"/>
                    <a:gd name="T2" fmla="*/ 43130 w 115"/>
                    <a:gd name="T3" fmla="*/ 22089 h 77"/>
                    <a:gd name="T4" fmla="*/ 38909 w 115"/>
                    <a:gd name="T5" fmla="*/ 28290 h 77"/>
                    <a:gd name="T6" fmla="*/ 0 w 115"/>
                    <a:gd name="T7" fmla="*/ 6138 h 77"/>
                    <a:gd name="T8" fmla="*/ 4412 w 115"/>
                    <a:gd name="T9" fmla="*/ 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7"/>
                    <a:gd name="T17" fmla="*/ 115 w 11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7">
                      <a:moveTo>
                        <a:pt x="11" y="0"/>
                      </a:moveTo>
                      <a:lnTo>
                        <a:pt x="115" y="60"/>
                      </a:lnTo>
                      <a:lnTo>
                        <a:pt x="104" y="77"/>
                      </a:lnTo>
                      <a:lnTo>
                        <a:pt x="0" y="1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" name="Freeform 351"/>
                <p:cNvSpPr>
                  <a:spLocks noChangeAspect="1"/>
                </p:cNvSpPr>
                <p:nvPr/>
              </p:nvSpPr>
              <p:spPr bwMode="auto">
                <a:xfrm>
                  <a:off x="3194" y="2849"/>
                  <a:ext cx="163" cy="109"/>
                </a:xfrm>
                <a:custGeom>
                  <a:avLst/>
                  <a:gdLst>
                    <a:gd name="T0" fmla="*/ 4412 w 115"/>
                    <a:gd name="T1" fmla="*/ 0 h 77"/>
                    <a:gd name="T2" fmla="*/ 43130 w 115"/>
                    <a:gd name="T3" fmla="*/ 22089 h 77"/>
                    <a:gd name="T4" fmla="*/ 38909 w 115"/>
                    <a:gd name="T5" fmla="*/ 28290 h 77"/>
                    <a:gd name="T6" fmla="*/ 0 w 115"/>
                    <a:gd name="T7" fmla="*/ 6138 h 77"/>
                    <a:gd name="T8" fmla="*/ 4412 w 115"/>
                    <a:gd name="T9" fmla="*/ 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7"/>
                    <a:gd name="T17" fmla="*/ 115 w 11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7">
                      <a:moveTo>
                        <a:pt x="11" y="0"/>
                      </a:moveTo>
                      <a:lnTo>
                        <a:pt x="115" y="60"/>
                      </a:lnTo>
                      <a:lnTo>
                        <a:pt x="104" y="77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" name="Freeform 352"/>
                <p:cNvSpPr>
                  <a:spLocks noChangeAspect="1"/>
                </p:cNvSpPr>
                <p:nvPr/>
              </p:nvSpPr>
              <p:spPr bwMode="auto">
                <a:xfrm>
                  <a:off x="1431" y="2958"/>
                  <a:ext cx="1886" cy="562"/>
                </a:xfrm>
                <a:custGeom>
                  <a:avLst/>
                  <a:gdLst>
                    <a:gd name="T0" fmla="*/ 533688 w 1325"/>
                    <a:gd name="T1" fmla="*/ 0 h 394"/>
                    <a:gd name="T2" fmla="*/ 509045 w 1325"/>
                    <a:gd name="T3" fmla="*/ 13832 h 394"/>
                    <a:gd name="T4" fmla="*/ 466937 w 1325"/>
                    <a:gd name="T5" fmla="*/ 41211 h 394"/>
                    <a:gd name="T6" fmla="*/ 462762 w 1325"/>
                    <a:gd name="T7" fmla="*/ 73502 h 394"/>
                    <a:gd name="T8" fmla="*/ 278895 w 1325"/>
                    <a:gd name="T9" fmla="*/ 71027 h 394"/>
                    <a:gd name="T10" fmla="*/ 278895 w 1325"/>
                    <a:gd name="T11" fmla="*/ 130742 h 394"/>
                    <a:gd name="T12" fmla="*/ 278895 w 1325"/>
                    <a:gd name="T13" fmla="*/ 71027 h 394"/>
                    <a:gd name="T14" fmla="*/ 0 w 1325"/>
                    <a:gd name="T15" fmla="*/ 73502 h 394"/>
                    <a:gd name="T16" fmla="*/ 17915 w 1325"/>
                    <a:gd name="T17" fmla="*/ 119600 h 394"/>
                    <a:gd name="T18" fmla="*/ 37441 w 1325"/>
                    <a:gd name="T19" fmla="*/ 163051 h 394"/>
                    <a:gd name="T20" fmla="*/ 258931 w 1325"/>
                    <a:gd name="T21" fmla="*/ 158376 h 394"/>
                    <a:gd name="T22" fmla="*/ 276950 w 1325"/>
                    <a:gd name="T23" fmla="*/ 165167 h 394"/>
                    <a:gd name="T24" fmla="*/ 535551 w 1325"/>
                    <a:gd name="T25" fmla="*/ 165167 h 394"/>
                    <a:gd name="T26" fmla="*/ 533688 w 1325"/>
                    <a:gd name="T27" fmla="*/ 0 h 3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25"/>
                    <a:gd name="T43" fmla="*/ 0 h 394"/>
                    <a:gd name="T44" fmla="*/ 1325 w 1325"/>
                    <a:gd name="T45" fmla="*/ 394 h 39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25" h="394">
                      <a:moveTo>
                        <a:pt x="1320" y="0"/>
                      </a:moveTo>
                      <a:lnTo>
                        <a:pt x="1260" y="33"/>
                      </a:lnTo>
                      <a:lnTo>
                        <a:pt x="1156" y="98"/>
                      </a:lnTo>
                      <a:lnTo>
                        <a:pt x="1145" y="175"/>
                      </a:lnTo>
                      <a:lnTo>
                        <a:pt x="690" y="170"/>
                      </a:lnTo>
                      <a:lnTo>
                        <a:pt x="690" y="312"/>
                      </a:lnTo>
                      <a:lnTo>
                        <a:pt x="690" y="170"/>
                      </a:lnTo>
                      <a:lnTo>
                        <a:pt x="0" y="175"/>
                      </a:lnTo>
                      <a:lnTo>
                        <a:pt x="44" y="285"/>
                      </a:lnTo>
                      <a:lnTo>
                        <a:pt x="93" y="389"/>
                      </a:lnTo>
                      <a:lnTo>
                        <a:pt x="641" y="378"/>
                      </a:lnTo>
                      <a:lnTo>
                        <a:pt x="685" y="394"/>
                      </a:lnTo>
                      <a:lnTo>
                        <a:pt x="1325" y="394"/>
                      </a:lnTo>
                      <a:lnTo>
                        <a:pt x="1320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" name="Freeform 353"/>
                <p:cNvSpPr>
                  <a:spLocks noChangeAspect="1"/>
                </p:cNvSpPr>
                <p:nvPr/>
              </p:nvSpPr>
              <p:spPr bwMode="auto">
                <a:xfrm>
                  <a:off x="1431" y="2958"/>
                  <a:ext cx="1886" cy="562"/>
                </a:xfrm>
                <a:custGeom>
                  <a:avLst/>
                  <a:gdLst>
                    <a:gd name="T0" fmla="*/ 533688 w 1325"/>
                    <a:gd name="T1" fmla="*/ 0 h 394"/>
                    <a:gd name="T2" fmla="*/ 509045 w 1325"/>
                    <a:gd name="T3" fmla="*/ 13832 h 394"/>
                    <a:gd name="T4" fmla="*/ 466937 w 1325"/>
                    <a:gd name="T5" fmla="*/ 41211 h 394"/>
                    <a:gd name="T6" fmla="*/ 462762 w 1325"/>
                    <a:gd name="T7" fmla="*/ 73502 h 394"/>
                    <a:gd name="T8" fmla="*/ 278895 w 1325"/>
                    <a:gd name="T9" fmla="*/ 71027 h 394"/>
                    <a:gd name="T10" fmla="*/ 278895 w 1325"/>
                    <a:gd name="T11" fmla="*/ 130742 h 394"/>
                    <a:gd name="T12" fmla="*/ 278895 w 1325"/>
                    <a:gd name="T13" fmla="*/ 71027 h 394"/>
                    <a:gd name="T14" fmla="*/ 0 w 1325"/>
                    <a:gd name="T15" fmla="*/ 73502 h 394"/>
                    <a:gd name="T16" fmla="*/ 17915 w 1325"/>
                    <a:gd name="T17" fmla="*/ 119600 h 394"/>
                    <a:gd name="T18" fmla="*/ 37441 w 1325"/>
                    <a:gd name="T19" fmla="*/ 163051 h 394"/>
                    <a:gd name="T20" fmla="*/ 258931 w 1325"/>
                    <a:gd name="T21" fmla="*/ 158376 h 394"/>
                    <a:gd name="T22" fmla="*/ 276950 w 1325"/>
                    <a:gd name="T23" fmla="*/ 165167 h 394"/>
                    <a:gd name="T24" fmla="*/ 535551 w 1325"/>
                    <a:gd name="T25" fmla="*/ 165167 h 394"/>
                    <a:gd name="T26" fmla="*/ 533688 w 1325"/>
                    <a:gd name="T27" fmla="*/ 0 h 3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25"/>
                    <a:gd name="T43" fmla="*/ 0 h 394"/>
                    <a:gd name="T44" fmla="*/ 1325 w 1325"/>
                    <a:gd name="T45" fmla="*/ 394 h 39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25" h="394">
                      <a:moveTo>
                        <a:pt x="1320" y="0"/>
                      </a:moveTo>
                      <a:lnTo>
                        <a:pt x="1260" y="33"/>
                      </a:lnTo>
                      <a:lnTo>
                        <a:pt x="1156" y="98"/>
                      </a:lnTo>
                      <a:lnTo>
                        <a:pt x="1145" y="175"/>
                      </a:lnTo>
                      <a:lnTo>
                        <a:pt x="690" y="170"/>
                      </a:lnTo>
                      <a:lnTo>
                        <a:pt x="690" y="312"/>
                      </a:lnTo>
                      <a:lnTo>
                        <a:pt x="690" y="170"/>
                      </a:lnTo>
                      <a:lnTo>
                        <a:pt x="0" y="175"/>
                      </a:lnTo>
                      <a:lnTo>
                        <a:pt x="44" y="285"/>
                      </a:lnTo>
                      <a:lnTo>
                        <a:pt x="93" y="389"/>
                      </a:lnTo>
                      <a:lnTo>
                        <a:pt x="641" y="378"/>
                      </a:lnTo>
                      <a:lnTo>
                        <a:pt x="685" y="394"/>
                      </a:lnTo>
                      <a:lnTo>
                        <a:pt x="1325" y="394"/>
                      </a:lnTo>
                      <a:lnTo>
                        <a:pt x="13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" name="Freeform 354"/>
                <p:cNvSpPr>
                  <a:spLocks noChangeAspect="1"/>
                </p:cNvSpPr>
                <p:nvPr/>
              </p:nvSpPr>
              <p:spPr bwMode="auto">
                <a:xfrm>
                  <a:off x="3092" y="2669"/>
                  <a:ext cx="133" cy="453"/>
                </a:xfrm>
                <a:custGeom>
                  <a:avLst/>
                  <a:gdLst>
                    <a:gd name="T0" fmla="*/ 33349 w 93"/>
                    <a:gd name="T1" fmla="*/ 0 h 318"/>
                    <a:gd name="T2" fmla="*/ 33349 w 93"/>
                    <a:gd name="T3" fmla="*/ 0 h 318"/>
                    <a:gd name="T4" fmla="*/ 35786 w 93"/>
                    <a:gd name="T5" fmla="*/ 0 h 318"/>
                    <a:gd name="T6" fmla="*/ 35786 w 93"/>
                    <a:gd name="T7" fmla="*/ 0 h 318"/>
                    <a:gd name="T8" fmla="*/ 35786 w 93"/>
                    <a:gd name="T9" fmla="*/ 0 h 318"/>
                    <a:gd name="T10" fmla="*/ 37926 w 93"/>
                    <a:gd name="T11" fmla="*/ 0 h 318"/>
                    <a:gd name="T12" fmla="*/ 37926 w 93"/>
                    <a:gd name="T13" fmla="*/ 1952 h 318"/>
                    <a:gd name="T14" fmla="*/ 37926 w 93"/>
                    <a:gd name="T15" fmla="*/ 1952 h 318"/>
                    <a:gd name="T16" fmla="*/ 37926 w 93"/>
                    <a:gd name="T17" fmla="*/ 1952 h 318"/>
                    <a:gd name="T18" fmla="*/ 40679 w 93"/>
                    <a:gd name="T19" fmla="*/ 1952 h 318"/>
                    <a:gd name="T20" fmla="*/ 40679 w 93"/>
                    <a:gd name="T21" fmla="*/ 4645 h 318"/>
                    <a:gd name="T22" fmla="*/ 40679 w 93"/>
                    <a:gd name="T23" fmla="*/ 4645 h 318"/>
                    <a:gd name="T24" fmla="*/ 40679 w 93"/>
                    <a:gd name="T25" fmla="*/ 6617 h 318"/>
                    <a:gd name="T26" fmla="*/ 40679 w 93"/>
                    <a:gd name="T27" fmla="*/ 6617 h 318"/>
                    <a:gd name="T28" fmla="*/ 40679 w 93"/>
                    <a:gd name="T29" fmla="*/ 123235 h 318"/>
                    <a:gd name="T30" fmla="*/ 40679 w 93"/>
                    <a:gd name="T31" fmla="*/ 123235 h 318"/>
                    <a:gd name="T32" fmla="*/ 40679 w 93"/>
                    <a:gd name="T33" fmla="*/ 125789 h 318"/>
                    <a:gd name="T34" fmla="*/ 40679 w 93"/>
                    <a:gd name="T35" fmla="*/ 125789 h 318"/>
                    <a:gd name="T36" fmla="*/ 40679 w 93"/>
                    <a:gd name="T37" fmla="*/ 125789 h 318"/>
                    <a:gd name="T38" fmla="*/ 37926 w 93"/>
                    <a:gd name="T39" fmla="*/ 127500 h 318"/>
                    <a:gd name="T40" fmla="*/ 37926 w 93"/>
                    <a:gd name="T41" fmla="*/ 127500 h 318"/>
                    <a:gd name="T42" fmla="*/ 37926 w 93"/>
                    <a:gd name="T43" fmla="*/ 127500 h 318"/>
                    <a:gd name="T44" fmla="*/ 37926 w 93"/>
                    <a:gd name="T45" fmla="*/ 127500 h 318"/>
                    <a:gd name="T46" fmla="*/ 35786 w 93"/>
                    <a:gd name="T47" fmla="*/ 130252 h 318"/>
                    <a:gd name="T48" fmla="*/ 35786 w 93"/>
                    <a:gd name="T49" fmla="*/ 130252 h 318"/>
                    <a:gd name="T50" fmla="*/ 35786 w 93"/>
                    <a:gd name="T51" fmla="*/ 130252 h 318"/>
                    <a:gd name="T52" fmla="*/ 35786 w 93"/>
                    <a:gd name="T53" fmla="*/ 130252 h 318"/>
                    <a:gd name="T54" fmla="*/ 33349 w 93"/>
                    <a:gd name="T55" fmla="*/ 130252 h 318"/>
                    <a:gd name="T56" fmla="*/ 6999 w 93"/>
                    <a:gd name="T57" fmla="*/ 130252 h 318"/>
                    <a:gd name="T58" fmla="*/ 6999 w 93"/>
                    <a:gd name="T59" fmla="*/ 130252 h 318"/>
                    <a:gd name="T60" fmla="*/ 6999 w 93"/>
                    <a:gd name="T61" fmla="*/ 130252 h 318"/>
                    <a:gd name="T62" fmla="*/ 4894 w 93"/>
                    <a:gd name="T63" fmla="*/ 130252 h 318"/>
                    <a:gd name="T64" fmla="*/ 4894 w 93"/>
                    <a:gd name="T65" fmla="*/ 130252 h 318"/>
                    <a:gd name="T66" fmla="*/ 4894 w 93"/>
                    <a:gd name="T67" fmla="*/ 127500 h 318"/>
                    <a:gd name="T68" fmla="*/ 2102 w 93"/>
                    <a:gd name="T69" fmla="*/ 127500 h 318"/>
                    <a:gd name="T70" fmla="*/ 2102 w 93"/>
                    <a:gd name="T71" fmla="*/ 127500 h 318"/>
                    <a:gd name="T72" fmla="*/ 2102 w 93"/>
                    <a:gd name="T73" fmla="*/ 127500 h 318"/>
                    <a:gd name="T74" fmla="*/ 2102 w 93"/>
                    <a:gd name="T75" fmla="*/ 125789 h 318"/>
                    <a:gd name="T76" fmla="*/ 2102 w 93"/>
                    <a:gd name="T77" fmla="*/ 125789 h 318"/>
                    <a:gd name="T78" fmla="*/ 0 w 93"/>
                    <a:gd name="T79" fmla="*/ 125789 h 318"/>
                    <a:gd name="T80" fmla="*/ 0 w 93"/>
                    <a:gd name="T81" fmla="*/ 123235 h 318"/>
                    <a:gd name="T82" fmla="*/ 0 w 93"/>
                    <a:gd name="T83" fmla="*/ 123235 h 318"/>
                    <a:gd name="T84" fmla="*/ 0 w 93"/>
                    <a:gd name="T85" fmla="*/ 6617 h 318"/>
                    <a:gd name="T86" fmla="*/ 0 w 93"/>
                    <a:gd name="T87" fmla="*/ 6617 h 318"/>
                    <a:gd name="T88" fmla="*/ 0 w 93"/>
                    <a:gd name="T89" fmla="*/ 4645 h 318"/>
                    <a:gd name="T90" fmla="*/ 2102 w 93"/>
                    <a:gd name="T91" fmla="*/ 4645 h 318"/>
                    <a:gd name="T92" fmla="*/ 2102 w 93"/>
                    <a:gd name="T93" fmla="*/ 1952 h 318"/>
                    <a:gd name="T94" fmla="*/ 2102 w 93"/>
                    <a:gd name="T95" fmla="*/ 1952 h 318"/>
                    <a:gd name="T96" fmla="*/ 2102 w 93"/>
                    <a:gd name="T97" fmla="*/ 1952 h 318"/>
                    <a:gd name="T98" fmla="*/ 2102 w 93"/>
                    <a:gd name="T99" fmla="*/ 1952 h 318"/>
                    <a:gd name="T100" fmla="*/ 4894 w 93"/>
                    <a:gd name="T101" fmla="*/ 0 h 318"/>
                    <a:gd name="T102" fmla="*/ 4894 w 93"/>
                    <a:gd name="T103" fmla="*/ 0 h 318"/>
                    <a:gd name="T104" fmla="*/ 4894 w 93"/>
                    <a:gd name="T105" fmla="*/ 0 h 318"/>
                    <a:gd name="T106" fmla="*/ 6999 w 93"/>
                    <a:gd name="T107" fmla="*/ 0 h 318"/>
                    <a:gd name="T108" fmla="*/ 6999 w 93"/>
                    <a:gd name="T109" fmla="*/ 0 h 318"/>
                    <a:gd name="T110" fmla="*/ 6999 w 93"/>
                    <a:gd name="T111" fmla="*/ 0 h 31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3"/>
                    <a:gd name="T169" fmla="*/ 0 h 318"/>
                    <a:gd name="T170" fmla="*/ 93 w 93"/>
                    <a:gd name="T171" fmla="*/ 318 h 31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3" h="318">
                      <a:moveTo>
                        <a:pt x="16" y="0"/>
                      </a:move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87" y="5"/>
                      </a:lnTo>
                      <a:lnTo>
                        <a:pt x="93" y="5"/>
                      </a:lnTo>
                      <a:lnTo>
                        <a:pt x="93" y="11"/>
                      </a:lnTo>
                      <a:lnTo>
                        <a:pt x="93" y="16"/>
                      </a:lnTo>
                      <a:lnTo>
                        <a:pt x="93" y="301"/>
                      </a:lnTo>
                      <a:lnTo>
                        <a:pt x="93" y="307"/>
                      </a:lnTo>
                      <a:lnTo>
                        <a:pt x="87" y="312"/>
                      </a:lnTo>
                      <a:lnTo>
                        <a:pt x="82" y="318"/>
                      </a:lnTo>
                      <a:lnTo>
                        <a:pt x="76" y="318"/>
                      </a:lnTo>
                      <a:lnTo>
                        <a:pt x="16" y="318"/>
                      </a:lnTo>
                      <a:lnTo>
                        <a:pt x="11" y="318"/>
                      </a:lnTo>
                      <a:lnTo>
                        <a:pt x="11" y="312"/>
                      </a:lnTo>
                      <a:lnTo>
                        <a:pt x="5" y="312"/>
                      </a:lnTo>
                      <a:lnTo>
                        <a:pt x="5" y="307"/>
                      </a:lnTo>
                      <a:lnTo>
                        <a:pt x="0" y="307"/>
                      </a:lnTo>
                      <a:lnTo>
                        <a:pt x="0" y="301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5" y="5"/>
                      </a:lnTo>
                      <a:lnTo>
                        <a:pt x="11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" name="Freeform 355"/>
                <p:cNvSpPr>
                  <a:spLocks noChangeAspect="1"/>
                </p:cNvSpPr>
                <p:nvPr/>
              </p:nvSpPr>
              <p:spPr bwMode="auto">
                <a:xfrm>
                  <a:off x="3092" y="2669"/>
                  <a:ext cx="133" cy="453"/>
                </a:xfrm>
                <a:custGeom>
                  <a:avLst/>
                  <a:gdLst>
                    <a:gd name="T0" fmla="*/ 6999 w 93"/>
                    <a:gd name="T1" fmla="*/ 0 h 318"/>
                    <a:gd name="T2" fmla="*/ 33349 w 93"/>
                    <a:gd name="T3" fmla="*/ 0 h 318"/>
                    <a:gd name="T4" fmla="*/ 35786 w 93"/>
                    <a:gd name="T5" fmla="*/ 0 h 318"/>
                    <a:gd name="T6" fmla="*/ 37926 w 93"/>
                    <a:gd name="T7" fmla="*/ 1952 h 318"/>
                    <a:gd name="T8" fmla="*/ 40679 w 93"/>
                    <a:gd name="T9" fmla="*/ 4645 h 318"/>
                    <a:gd name="T10" fmla="*/ 40679 w 93"/>
                    <a:gd name="T11" fmla="*/ 6617 h 318"/>
                    <a:gd name="T12" fmla="*/ 40679 w 93"/>
                    <a:gd name="T13" fmla="*/ 123235 h 318"/>
                    <a:gd name="T14" fmla="*/ 40679 w 93"/>
                    <a:gd name="T15" fmla="*/ 125789 h 318"/>
                    <a:gd name="T16" fmla="*/ 37926 w 93"/>
                    <a:gd name="T17" fmla="*/ 127500 h 318"/>
                    <a:gd name="T18" fmla="*/ 35786 w 93"/>
                    <a:gd name="T19" fmla="*/ 130252 h 318"/>
                    <a:gd name="T20" fmla="*/ 33349 w 93"/>
                    <a:gd name="T21" fmla="*/ 130252 h 318"/>
                    <a:gd name="T22" fmla="*/ 6999 w 93"/>
                    <a:gd name="T23" fmla="*/ 130252 h 318"/>
                    <a:gd name="T24" fmla="*/ 4894 w 93"/>
                    <a:gd name="T25" fmla="*/ 130252 h 318"/>
                    <a:gd name="T26" fmla="*/ 2102 w 93"/>
                    <a:gd name="T27" fmla="*/ 127500 h 318"/>
                    <a:gd name="T28" fmla="*/ 2102 w 93"/>
                    <a:gd name="T29" fmla="*/ 125789 h 318"/>
                    <a:gd name="T30" fmla="*/ 0 w 93"/>
                    <a:gd name="T31" fmla="*/ 123235 h 318"/>
                    <a:gd name="T32" fmla="*/ 0 w 93"/>
                    <a:gd name="T33" fmla="*/ 6617 h 318"/>
                    <a:gd name="T34" fmla="*/ 2102 w 93"/>
                    <a:gd name="T35" fmla="*/ 4645 h 318"/>
                    <a:gd name="T36" fmla="*/ 2102 w 93"/>
                    <a:gd name="T37" fmla="*/ 1952 h 318"/>
                    <a:gd name="T38" fmla="*/ 4894 w 93"/>
                    <a:gd name="T39" fmla="*/ 0 h 318"/>
                    <a:gd name="T40" fmla="*/ 6999 w 93"/>
                    <a:gd name="T41" fmla="*/ 0 h 3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3"/>
                    <a:gd name="T64" fmla="*/ 0 h 318"/>
                    <a:gd name="T65" fmla="*/ 93 w 93"/>
                    <a:gd name="T66" fmla="*/ 318 h 3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3" h="318">
                      <a:moveTo>
                        <a:pt x="16" y="0"/>
                      </a:move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5"/>
                      </a:lnTo>
                      <a:lnTo>
                        <a:pt x="93" y="11"/>
                      </a:lnTo>
                      <a:lnTo>
                        <a:pt x="93" y="16"/>
                      </a:lnTo>
                      <a:lnTo>
                        <a:pt x="93" y="301"/>
                      </a:lnTo>
                      <a:lnTo>
                        <a:pt x="93" y="307"/>
                      </a:lnTo>
                      <a:lnTo>
                        <a:pt x="87" y="312"/>
                      </a:lnTo>
                      <a:lnTo>
                        <a:pt x="82" y="318"/>
                      </a:lnTo>
                      <a:lnTo>
                        <a:pt x="76" y="318"/>
                      </a:lnTo>
                      <a:lnTo>
                        <a:pt x="16" y="318"/>
                      </a:lnTo>
                      <a:lnTo>
                        <a:pt x="11" y="318"/>
                      </a:lnTo>
                      <a:lnTo>
                        <a:pt x="5" y="312"/>
                      </a:lnTo>
                      <a:lnTo>
                        <a:pt x="5" y="307"/>
                      </a:lnTo>
                      <a:lnTo>
                        <a:pt x="0" y="301"/>
                      </a:lnTo>
                      <a:lnTo>
                        <a:pt x="0" y="16"/>
                      </a:lnTo>
                      <a:lnTo>
                        <a:pt x="5" y="11"/>
                      </a:lnTo>
                      <a:lnTo>
                        <a:pt x="5" y="5"/>
                      </a:lnTo>
                      <a:lnTo>
                        <a:pt x="11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" name="Freeform 356"/>
                <p:cNvSpPr>
                  <a:spLocks noChangeAspect="1"/>
                </p:cNvSpPr>
                <p:nvPr/>
              </p:nvSpPr>
              <p:spPr bwMode="auto">
                <a:xfrm>
                  <a:off x="4020" y="3161"/>
                  <a:ext cx="24" cy="39"/>
                </a:xfrm>
                <a:custGeom>
                  <a:avLst/>
                  <a:gdLst>
                    <a:gd name="T0" fmla="*/ 0 w 17"/>
                    <a:gd name="T1" fmla="*/ 4761 h 28"/>
                    <a:gd name="T2" fmla="*/ 0 w 17"/>
                    <a:gd name="T3" fmla="*/ 7715 h 28"/>
                    <a:gd name="T4" fmla="*/ 0 w 17"/>
                    <a:gd name="T5" fmla="*/ 7715 h 28"/>
                    <a:gd name="T6" fmla="*/ 0 w 17"/>
                    <a:gd name="T7" fmla="*/ 7715 h 28"/>
                    <a:gd name="T8" fmla="*/ 2003 w 17"/>
                    <a:gd name="T9" fmla="*/ 7715 h 28"/>
                    <a:gd name="T10" fmla="*/ 2003 w 17"/>
                    <a:gd name="T11" fmla="*/ 7715 h 28"/>
                    <a:gd name="T12" fmla="*/ 2003 w 17"/>
                    <a:gd name="T13" fmla="*/ 7715 h 28"/>
                    <a:gd name="T14" fmla="*/ 2003 w 17"/>
                    <a:gd name="T15" fmla="*/ 7715 h 28"/>
                    <a:gd name="T16" fmla="*/ 2003 w 17"/>
                    <a:gd name="T17" fmla="*/ 7715 h 28"/>
                    <a:gd name="T18" fmla="*/ 3992 w 17"/>
                    <a:gd name="T19" fmla="*/ 7715 h 28"/>
                    <a:gd name="T20" fmla="*/ 3992 w 17"/>
                    <a:gd name="T21" fmla="*/ 7715 h 28"/>
                    <a:gd name="T22" fmla="*/ 3992 w 17"/>
                    <a:gd name="T23" fmla="*/ 7715 h 28"/>
                    <a:gd name="T24" fmla="*/ 3992 w 17"/>
                    <a:gd name="T25" fmla="*/ 7715 h 28"/>
                    <a:gd name="T26" fmla="*/ 3992 w 17"/>
                    <a:gd name="T27" fmla="*/ 7715 h 28"/>
                    <a:gd name="T28" fmla="*/ 3992 w 17"/>
                    <a:gd name="T29" fmla="*/ 7715 h 28"/>
                    <a:gd name="T30" fmla="*/ 6049 w 17"/>
                    <a:gd name="T31" fmla="*/ 6239 h 28"/>
                    <a:gd name="T32" fmla="*/ 6049 w 17"/>
                    <a:gd name="T33" fmla="*/ 6239 h 28"/>
                    <a:gd name="T34" fmla="*/ 6049 w 17"/>
                    <a:gd name="T35" fmla="*/ 6239 h 28"/>
                    <a:gd name="T36" fmla="*/ 6049 w 17"/>
                    <a:gd name="T37" fmla="*/ 6239 h 28"/>
                    <a:gd name="T38" fmla="*/ 6049 w 17"/>
                    <a:gd name="T39" fmla="*/ 6239 h 28"/>
                    <a:gd name="T40" fmla="*/ 6049 w 17"/>
                    <a:gd name="T41" fmla="*/ 6239 h 28"/>
                    <a:gd name="T42" fmla="*/ 6049 w 17"/>
                    <a:gd name="T43" fmla="*/ 6239 h 28"/>
                    <a:gd name="T44" fmla="*/ 6049 w 17"/>
                    <a:gd name="T45" fmla="*/ 4761 h 28"/>
                    <a:gd name="T46" fmla="*/ 6049 w 17"/>
                    <a:gd name="T47" fmla="*/ 4761 h 28"/>
                    <a:gd name="T48" fmla="*/ 6049 w 17"/>
                    <a:gd name="T49" fmla="*/ 4761 h 28"/>
                    <a:gd name="T50" fmla="*/ 6049 w 17"/>
                    <a:gd name="T51" fmla="*/ 4761 h 28"/>
                    <a:gd name="T52" fmla="*/ 6049 w 17"/>
                    <a:gd name="T53" fmla="*/ 4761 h 28"/>
                    <a:gd name="T54" fmla="*/ 6049 w 17"/>
                    <a:gd name="T55" fmla="*/ 4761 h 28"/>
                    <a:gd name="T56" fmla="*/ 6049 w 17"/>
                    <a:gd name="T57" fmla="*/ 4761 h 28"/>
                    <a:gd name="T58" fmla="*/ 6049 w 17"/>
                    <a:gd name="T59" fmla="*/ 2999 h 28"/>
                    <a:gd name="T60" fmla="*/ 6049 w 17"/>
                    <a:gd name="T61" fmla="*/ 2999 h 28"/>
                    <a:gd name="T62" fmla="*/ 6049 w 17"/>
                    <a:gd name="T63" fmla="*/ 2999 h 28"/>
                    <a:gd name="T64" fmla="*/ 6049 w 17"/>
                    <a:gd name="T65" fmla="*/ 2999 h 28"/>
                    <a:gd name="T66" fmla="*/ 6049 w 17"/>
                    <a:gd name="T67" fmla="*/ 2999 h 28"/>
                    <a:gd name="T68" fmla="*/ 6049 w 17"/>
                    <a:gd name="T69" fmla="*/ 1546 h 28"/>
                    <a:gd name="T70" fmla="*/ 6049 w 17"/>
                    <a:gd name="T71" fmla="*/ 1546 h 28"/>
                    <a:gd name="T72" fmla="*/ 6049 w 17"/>
                    <a:gd name="T73" fmla="*/ 1546 h 28"/>
                    <a:gd name="T74" fmla="*/ 6049 w 17"/>
                    <a:gd name="T75" fmla="*/ 1546 h 28"/>
                    <a:gd name="T76" fmla="*/ 6049 w 17"/>
                    <a:gd name="T77" fmla="*/ 1546 h 28"/>
                    <a:gd name="T78" fmla="*/ 6049 w 17"/>
                    <a:gd name="T79" fmla="*/ 1546 h 28"/>
                    <a:gd name="T80" fmla="*/ 3992 w 17"/>
                    <a:gd name="T81" fmla="*/ 1546 h 28"/>
                    <a:gd name="T82" fmla="*/ 3992 w 17"/>
                    <a:gd name="T83" fmla="*/ 1546 h 28"/>
                    <a:gd name="T84" fmla="*/ 3992 w 17"/>
                    <a:gd name="T85" fmla="*/ 1546 h 28"/>
                    <a:gd name="T86" fmla="*/ 3992 w 17"/>
                    <a:gd name="T87" fmla="*/ 1546 h 28"/>
                    <a:gd name="T88" fmla="*/ 3992 w 17"/>
                    <a:gd name="T89" fmla="*/ 1546 h 28"/>
                    <a:gd name="T90" fmla="*/ 3992 w 17"/>
                    <a:gd name="T91" fmla="*/ 0 h 28"/>
                    <a:gd name="T92" fmla="*/ 2003 w 17"/>
                    <a:gd name="T93" fmla="*/ 0 h 28"/>
                    <a:gd name="T94" fmla="*/ 2003 w 17"/>
                    <a:gd name="T95" fmla="*/ 0 h 28"/>
                    <a:gd name="T96" fmla="*/ 2003 w 17"/>
                    <a:gd name="T97" fmla="*/ 0 h 28"/>
                    <a:gd name="T98" fmla="*/ 2003 w 17"/>
                    <a:gd name="T99" fmla="*/ 0 h 28"/>
                    <a:gd name="T100" fmla="*/ 2003 w 17"/>
                    <a:gd name="T101" fmla="*/ 0 h 28"/>
                    <a:gd name="T102" fmla="*/ 0 w 17"/>
                    <a:gd name="T103" fmla="*/ 0 h 28"/>
                    <a:gd name="T104" fmla="*/ 0 w 17"/>
                    <a:gd name="T105" fmla="*/ 0 h 28"/>
                    <a:gd name="T106" fmla="*/ 0 w 17"/>
                    <a:gd name="T107" fmla="*/ 0 h 28"/>
                    <a:gd name="T108" fmla="*/ 0 w 17"/>
                    <a:gd name="T109" fmla="*/ 4761 h 2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"/>
                    <a:gd name="T166" fmla="*/ 0 h 28"/>
                    <a:gd name="T167" fmla="*/ 17 w 17"/>
                    <a:gd name="T168" fmla="*/ 28 h 2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" h="28">
                      <a:moveTo>
                        <a:pt x="0" y="17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11" y="28"/>
                      </a:lnTo>
                      <a:lnTo>
                        <a:pt x="17" y="22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" name="Freeform 357"/>
                <p:cNvSpPr>
                  <a:spLocks noChangeAspect="1"/>
                </p:cNvSpPr>
                <p:nvPr/>
              </p:nvSpPr>
              <p:spPr bwMode="auto">
                <a:xfrm>
                  <a:off x="4020" y="3161"/>
                  <a:ext cx="24" cy="39"/>
                </a:xfrm>
                <a:custGeom>
                  <a:avLst/>
                  <a:gdLst>
                    <a:gd name="T0" fmla="*/ 0 w 17"/>
                    <a:gd name="T1" fmla="*/ 4761 h 28"/>
                    <a:gd name="T2" fmla="*/ 0 w 17"/>
                    <a:gd name="T3" fmla="*/ 7715 h 28"/>
                    <a:gd name="T4" fmla="*/ 3992 w 17"/>
                    <a:gd name="T5" fmla="*/ 7715 h 28"/>
                    <a:gd name="T6" fmla="*/ 6049 w 17"/>
                    <a:gd name="T7" fmla="*/ 6239 h 28"/>
                    <a:gd name="T8" fmla="*/ 6049 w 17"/>
                    <a:gd name="T9" fmla="*/ 6239 h 28"/>
                    <a:gd name="T10" fmla="*/ 6049 w 17"/>
                    <a:gd name="T11" fmla="*/ 4761 h 28"/>
                    <a:gd name="T12" fmla="*/ 6049 w 17"/>
                    <a:gd name="T13" fmla="*/ 2999 h 28"/>
                    <a:gd name="T14" fmla="*/ 6049 w 17"/>
                    <a:gd name="T15" fmla="*/ 1546 h 28"/>
                    <a:gd name="T16" fmla="*/ 3992 w 17"/>
                    <a:gd name="T17" fmla="*/ 0 h 28"/>
                    <a:gd name="T18" fmla="*/ 0 w 17"/>
                    <a:gd name="T19" fmla="*/ 0 h 28"/>
                    <a:gd name="T20" fmla="*/ 0 w 17"/>
                    <a:gd name="T21" fmla="*/ 4761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8"/>
                    <a:gd name="T35" fmla="*/ 17 w 17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8">
                      <a:moveTo>
                        <a:pt x="0" y="17"/>
                      </a:moveTo>
                      <a:lnTo>
                        <a:pt x="0" y="28"/>
                      </a:lnTo>
                      <a:lnTo>
                        <a:pt x="11" y="28"/>
                      </a:lnTo>
                      <a:lnTo>
                        <a:pt x="17" y="22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" name="Freeform 358"/>
                <p:cNvSpPr>
                  <a:spLocks noChangeAspect="1"/>
                </p:cNvSpPr>
                <p:nvPr/>
              </p:nvSpPr>
              <p:spPr bwMode="auto">
                <a:xfrm>
                  <a:off x="3903" y="3277"/>
                  <a:ext cx="202" cy="235"/>
                </a:xfrm>
                <a:custGeom>
                  <a:avLst/>
                  <a:gdLst>
                    <a:gd name="T0" fmla="*/ 56677 w 142"/>
                    <a:gd name="T1" fmla="*/ 35956 h 165"/>
                    <a:gd name="T2" fmla="*/ 21950 w 142"/>
                    <a:gd name="T3" fmla="*/ 45060 h 165"/>
                    <a:gd name="T4" fmla="*/ 0 w 142"/>
                    <a:gd name="T5" fmla="*/ 0 h 165"/>
                    <a:gd name="T6" fmla="*/ 0 w 142"/>
                    <a:gd name="T7" fmla="*/ 67357 h 165"/>
                    <a:gd name="T8" fmla="*/ 21950 w 142"/>
                    <a:gd name="T9" fmla="*/ 53993 h 165"/>
                    <a:gd name="T10" fmla="*/ 56677 w 142"/>
                    <a:gd name="T11" fmla="*/ 60629 h 165"/>
                    <a:gd name="T12" fmla="*/ 56677 w 142"/>
                    <a:gd name="T13" fmla="*/ 35956 h 1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2"/>
                    <a:gd name="T22" fmla="*/ 0 h 165"/>
                    <a:gd name="T23" fmla="*/ 142 w 142"/>
                    <a:gd name="T24" fmla="*/ 165 h 1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2" h="165">
                      <a:moveTo>
                        <a:pt x="142" y="88"/>
                      </a:moveTo>
                      <a:lnTo>
                        <a:pt x="55" y="110"/>
                      </a:ln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55" y="132"/>
                      </a:lnTo>
                      <a:lnTo>
                        <a:pt x="142" y="148"/>
                      </a:lnTo>
                      <a:lnTo>
                        <a:pt x="142" y="88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" name="Freeform 359"/>
                <p:cNvSpPr>
                  <a:spLocks noChangeAspect="1"/>
                </p:cNvSpPr>
                <p:nvPr/>
              </p:nvSpPr>
              <p:spPr bwMode="auto">
                <a:xfrm>
                  <a:off x="3903" y="3277"/>
                  <a:ext cx="202" cy="235"/>
                </a:xfrm>
                <a:custGeom>
                  <a:avLst/>
                  <a:gdLst>
                    <a:gd name="T0" fmla="*/ 56677 w 142"/>
                    <a:gd name="T1" fmla="*/ 35956 h 165"/>
                    <a:gd name="T2" fmla="*/ 21950 w 142"/>
                    <a:gd name="T3" fmla="*/ 45060 h 165"/>
                    <a:gd name="T4" fmla="*/ 0 w 142"/>
                    <a:gd name="T5" fmla="*/ 0 h 165"/>
                    <a:gd name="T6" fmla="*/ 0 w 142"/>
                    <a:gd name="T7" fmla="*/ 67357 h 165"/>
                    <a:gd name="T8" fmla="*/ 21950 w 142"/>
                    <a:gd name="T9" fmla="*/ 53993 h 165"/>
                    <a:gd name="T10" fmla="*/ 56677 w 142"/>
                    <a:gd name="T11" fmla="*/ 60629 h 165"/>
                    <a:gd name="T12" fmla="*/ 56677 w 142"/>
                    <a:gd name="T13" fmla="*/ 35956 h 1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2"/>
                    <a:gd name="T22" fmla="*/ 0 h 165"/>
                    <a:gd name="T23" fmla="*/ 142 w 142"/>
                    <a:gd name="T24" fmla="*/ 165 h 1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2" h="165">
                      <a:moveTo>
                        <a:pt x="142" y="88"/>
                      </a:moveTo>
                      <a:lnTo>
                        <a:pt x="55" y="110"/>
                      </a:ln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55" y="132"/>
                      </a:lnTo>
                      <a:lnTo>
                        <a:pt x="142" y="148"/>
                      </a:lnTo>
                      <a:lnTo>
                        <a:pt x="142" y="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" name="Freeform 360"/>
                <p:cNvSpPr>
                  <a:spLocks noChangeAspect="1"/>
                </p:cNvSpPr>
                <p:nvPr/>
              </p:nvSpPr>
              <p:spPr bwMode="auto">
                <a:xfrm>
                  <a:off x="4035" y="3387"/>
                  <a:ext cx="24" cy="117"/>
                </a:xfrm>
                <a:custGeom>
                  <a:avLst/>
                  <a:gdLst>
                    <a:gd name="T0" fmla="*/ 3992 w 17"/>
                    <a:gd name="T1" fmla="*/ 0 h 82"/>
                    <a:gd name="T2" fmla="*/ 2003 w 17"/>
                    <a:gd name="T3" fmla="*/ 0 h 82"/>
                    <a:gd name="T4" fmla="*/ 2003 w 17"/>
                    <a:gd name="T5" fmla="*/ 0 h 82"/>
                    <a:gd name="T6" fmla="*/ 2003 w 17"/>
                    <a:gd name="T7" fmla="*/ 2804 h 82"/>
                    <a:gd name="T8" fmla="*/ 2003 w 17"/>
                    <a:gd name="T9" fmla="*/ 2804 h 82"/>
                    <a:gd name="T10" fmla="*/ 2003 w 17"/>
                    <a:gd name="T11" fmla="*/ 4778 h 82"/>
                    <a:gd name="T12" fmla="*/ 2003 w 17"/>
                    <a:gd name="T13" fmla="*/ 4778 h 82"/>
                    <a:gd name="T14" fmla="*/ 2003 w 17"/>
                    <a:gd name="T15" fmla="*/ 7134 h 82"/>
                    <a:gd name="T16" fmla="*/ 2003 w 17"/>
                    <a:gd name="T17" fmla="*/ 7134 h 82"/>
                    <a:gd name="T18" fmla="*/ 2003 w 17"/>
                    <a:gd name="T19" fmla="*/ 9130 h 82"/>
                    <a:gd name="T20" fmla="*/ 2003 w 17"/>
                    <a:gd name="T21" fmla="*/ 11820 h 82"/>
                    <a:gd name="T22" fmla="*/ 0 w 17"/>
                    <a:gd name="T23" fmla="*/ 11820 h 82"/>
                    <a:gd name="T24" fmla="*/ 0 w 17"/>
                    <a:gd name="T25" fmla="*/ 13879 h 82"/>
                    <a:gd name="T26" fmla="*/ 0 w 17"/>
                    <a:gd name="T27" fmla="*/ 16584 h 82"/>
                    <a:gd name="T28" fmla="*/ 0 w 17"/>
                    <a:gd name="T29" fmla="*/ 18587 h 82"/>
                    <a:gd name="T30" fmla="*/ 0 w 17"/>
                    <a:gd name="T31" fmla="*/ 18587 h 82"/>
                    <a:gd name="T32" fmla="*/ 0 w 17"/>
                    <a:gd name="T33" fmla="*/ 20723 h 82"/>
                    <a:gd name="T34" fmla="*/ 0 w 17"/>
                    <a:gd name="T35" fmla="*/ 22848 h 82"/>
                    <a:gd name="T36" fmla="*/ 2003 w 17"/>
                    <a:gd name="T37" fmla="*/ 22848 h 82"/>
                    <a:gd name="T38" fmla="*/ 2003 w 17"/>
                    <a:gd name="T39" fmla="*/ 25385 h 82"/>
                    <a:gd name="T40" fmla="*/ 2003 w 17"/>
                    <a:gd name="T41" fmla="*/ 27726 h 82"/>
                    <a:gd name="T42" fmla="*/ 2003 w 17"/>
                    <a:gd name="T43" fmla="*/ 27726 h 82"/>
                    <a:gd name="T44" fmla="*/ 2003 w 17"/>
                    <a:gd name="T45" fmla="*/ 29692 h 82"/>
                    <a:gd name="T46" fmla="*/ 2003 w 17"/>
                    <a:gd name="T47" fmla="*/ 29692 h 82"/>
                    <a:gd name="T48" fmla="*/ 2003 w 17"/>
                    <a:gd name="T49" fmla="*/ 32519 h 82"/>
                    <a:gd name="T50" fmla="*/ 2003 w 17"/>
                    <a:gd name="T51" fmla="*/ 32519 h 82"/>
                    <a:gd name="T52" fmla="*/ 2003 w 17"/>
                    <a:gd name="T53" fmla="*/ 32519 h 82"/>
                    <a:gd name="T54" fmla="*/ 2003 w 17"/>
                    <a:gd name="T55" fmla="*/ 34518 h 82"/>
                    <a:gd name="T56" fmla="*/ 3992 w 17"/>
                    <a:gd name="T57" fmla="*/ 34518 h 82"/>
                    <a:gd name="T58" fmla="*/ 3992 w 17"/>
                    <a:gd name="T59" fmla="*/ 34518 h 82"/>
                    <a:gd name="T60" fmla="*/ 3992 w 17"/>
                    <a:gd name="T61" fmla="*/ 34518 h 82"/>
                    <a:gd name="T62" fmla="*/ 3992 w 17"/>
                    <a:gd name="T63" fmla="*/ 32519 h 82"/>
                    <a:gd name="T64" fmla="*/ 3992 w 17"/>
                    <a:gd name="T65" fmla="*/ 32519 h 82"/>
                    <a:gd name="T66" fmla="*/ 3992 w 17"/>
                    <a:gd name="T67" fmla="*/ 32519 h 82"/>
                    <a:gd name="T68" fmla="*/ 6049 w 17"/>
                    <a:gd name="T69" fmla="*/ 29692 h 82"/>
                    <a:gd name="T70" fmla="*/ 6049 w 17"/>
                    <a:gd name="T71" fmla="*/ 29692 h 82"/>
                    <a:gd name="T72" fmla="*/ 6049 w 17"/>
                    <a:gd name="T73" fmla="*/ 27726 h 82"/>
                    <a:gd name="T74" fmla="*/ 6049 w 17"/>
                    <a:gd name="T75" fmla="*/ 25385 h 82"/>
                    <a:gd name="T76" fmla="*/ 6049 w 17"/>
                    <a:gd name="T77" fmla="*/ 25385 h 82"/>
                    <a:gd name="T78" fmla="*/ 6049 w 17"/>
                    <a:gd name="T79" fmla="*/ 22848 h 82"/>
                    <a:gd name="T80" fmla="*/ 6049 w 17"/>
                    <a:gd name="T81" fmla="*/ 20723 h 82"/>
                    <a:gd name="T82" fmla="*/ 6049 w 17"/>
                    <a:gd name="T83" fmla="*/ 20723 h 82"/>
                    <a:gd name="T84" fmla="*/ 6049 w 17"/>
                    <a:gd name="T85" fmla="*/ 18587 h 82"/>
                    <a:gd name="T86" fmla="*/ 6049 w 17"/>
                    <a:gd name="T87" fmla="*/ 16584 h 82"/>
                    <a:gd name="T88" fmla="*/ 6049 w 17"/>
                    <a:gd name="T89" fmla="*/ 13879 h 82"/>
                    <a:gd name="T90" fmla="*/ 6049 w 17"/>
                    <a:gd name="T91" fmla="*/ 13879 h 82"/>
                    <a:gd name="T92" fmla="*/ 6049 w 17"/>
                    <a:gd name="T93" fmla="*/ 11820 h 82"/>
                    <a:gd name="T94" fmla="*/ 6049 w 17"/>
                    <a:gd name="T95" fmla="*/ 9130 h 82"/>
                    <a:gd name="T96" fmla="*/ 6049 w 17"/>
                    <a:gd name="T97" fmla="*/ 9130 h 82"/>
                    <a:gd name="T98" fmla="*/ 6049 w 17"/>
                    <a:gd name="T99" fmla="*/ 7134 h 82"/>
                    <a:gd name="T100" fmla="*/ 6049 w 17"/>
                    <a:gd name="T101" fmla="*/ 4778 h 82"/>
                    <a:gd name="T102" fmla="*/ 6049 w 17"/>
                    <a:gd name="T103" fmla="*/ 4778 h 82"/>
                    <a:gd name="T104" fmla="*/ 3992 w 17"/>
                    <a:gd name="T105" fmla="*/ 2804 h 82"/>
                    <a:gd name="T106" fmla="*/ 3992 w 17"/>
                    <a:gd name="T107" fmla="*/ 2804 h 82"/>
                    <a:gd name="T108" fmla="*/ 3992 w 17"/>
                    <a:gd name="T109" fmla="*/ 2804 h 82"/>
                    <a:gd name="T110" fmla="*/ 3992 w 17"/>
                    <a:gd name="T111" fmla="*/ 0 h 82"/>
                    <a:gd name="T112" fmla="*/ 3992 w 17"/>
                    <a:gd name="T113" fmla="*/ 0 h 82"/>
                    <a:gd name="T114" fmla="*/ 3992 w 17"/>
                    <a:gd name="T115" fmla="*/ 0 h 8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"/>
                    <a:gd name="T175" fmla="*/ 0 h 82"/>
                    <a:gd name="T176" fmla="*/ 17 w 17"/>
                    <a:gd name="T177" fmla="*/ 82 h 8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" h="82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6" y="22"/>
                      </a:lnTo>
                      <a:lnTo>
                        <a:pt x="6" y="28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6" y="55"/>
                      </a:lnTo>
                      <a:lnTo>
                        <a:pt x="6" y="60"/>
                      </a:lnTo>
                      <a:lnTo>
                        <a:pt x="6" y="66"/>
                      </a:lnTo>
                      <a:lnTo>
                        <a:pt x="6" y="71"/>
                      </a:lnTo>
                      <a:lnTo>
                        <a:pt x="6" y="77"/>
                      </a:lnTo>
                      <a:lnTo>
                        <a:pt x="6" y="82"/>
                      </a:lnTo>
                      <a:lnTo>
                        <a:pt x="11" y="82"/>
                      </a:lnTo>
                      <a:lnTo>
                        <a:pt x="11" y="77"/>
                      </a:lnTo>
                      <a:lnTo>
                        <a:pt x="11" y="71"/>
                      </a:lnTo>
                      <a:lnTo>
                        <a:pt x="17" y="71"/>
                      </a:lnTo>
                      <a:lnTo>
                        <a:pt x="17" y="66"/>
                      </a:lnTo>
                      <a:lnTo>
                        <a:pt x="17" y="60"/>
                      </a:lnTo>
                      <a:lnTo>
                        <a:pt x="17" y="55"/>
                      </a:lnTo>
                      <a:lnTo>
                        <a:pt x="17" y="49"/>
                      </a:lnTo>
                      <a:lnTo>
                        <a:pt x="17" y="44"/>
                      </a:lnTo>
                      <a:lnTo>
                        <a:pt x="17" y="39"/>
                      </a:lnTo>
                      <a:lnTo>
                        <a:pt x="17" y="33"/>
                      </a:lnTo>
                      <a:lnTo>
                        <a:pt x="17" y="28"/>
                      </a:lnTo>
                      <a:lnTo>
                        <a:pt x="17" y="22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1" y="11"/>
                      </a:lnTo>
                      <a:lnTo>
                        <a:pt x="11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" name="Freeform 361"/>
                <p:cNvSpPr>
                  <a:spLocks noChangeAspect="1"/>
                </p:cNvSpPr>
                <p:nvPr/>
              </p:nvSpPr>
              <p:spPr bwMode="auto">
                <a:xfrm>
                  <a:off x="4035" y="3387"/>
                  <a:ext cx="24" cy="117"/>
                </a:xfrm>
                <a:custGeom>
                  <a:avLst/>
                  <a:gdLst>
                    <a:gd name="T0" fmla="*/ 3992 w 17"/>
                    <a:gd name="T1" fmla="*/ 0 h 82"/>
                    <a:gd name="T2" fmla="*/ 2003 w 17"/>
                    <a:gd name="T3" fmla="*/ 0 h 82"/>
                    <a:gd name="T4" fmla="*/ 2003 w 17"/>
                    <a:gd name="T5" fmla="*/ 0 h 82"/>
                    <a:gd name="T6" fmla="*/ 2003 w 17"/>
                    <a:gd name="T7" fmla="*/ 2804 h 82"/>
                    <a:gd name="T8" fmla="*/ 2003 w 17"/>
                    <a:gd name="T9" fmla="*/ 4778 h 82"/>
                    <a:gd name="T10" fmla="*/ 2003 w 17"/>
                    <a:gd name="T11" fmla="*/ 7134 h 82"/>
                    <a:gd name="T12" fmla="*/ 2003 w 17"/>
                    <a:gd name="T13" fmla="*/ 11820 h 82"/>
                    <a:gd name="T14" fmla="*/ 0 w 17"/>
                    <a:gd name="T15" fmla="*/ 13879 h 82"/>
                    <a:gd name="T16" fmla="*/ 0 w 17"/>
                    <a:gd name="T17" fmla="*/ 18587 h 82"/>
                    <a:gd name="T18" fmla="*/ 0 w 17"/>
                    <a:gd name="T19" fmla="*/ 20723 h 82"/>
                    <a:gd name="T20" fmla="*/ 2003 w 17"/>
                    <a:gd name="T21" fmla="*/ 22848 h 82"/>
                    <a:gd name="T22" fmla="*/ 2003 w 17"/>
                    <a:gd name="T23" fmla="*/ 27726 h 82"/>
                    <a:gd name="T24" fmla="*/ 2003 w 17"/>
                    <a:gd name="T25" fmla="*/ 29692 h 82"/>
                    <a:gd name="T26" fmla="*/ 2003 w 17"/>
                    <a:gd name="T27" fmla="*/ 32519 h 82"/>
                    <a:gd name="T28" fmla="*/ 2003 w 17"/>
                    <a:gd name="T29" fmla="*/ 32519 h 82"/>
                    <a:gd name="T30" fmla="*/ 2003 w 17"/>
                    <a:gd name="T31" fmla="*/ 34518 h 82"/>
                    <a:gd name="T32" fmla="*/ 3992 w 17"/>
                    <a:gd name="T33" fmla="*/ 34518 h 82"/>
                    <a:gd name="T34" fmla="*/ 3992 w 17"/>
                    <a:gd name="T35" fmla="*/ 34518 h 82"/>
                    <a:gd name="T36" fmla="*/ 3992 w 17"/>
                    <a:gd name="T37" fmla="*/ 32519 h 82"/>
                    <a:gd name="T38" fmla="*/ 3992 w 17"/>
                    <a:gd name="T39" fmla="*/ 32519 h 82"/>
                    <a:gd name="T40" fmla="*/ 6049 w 17"/>
                    <a:gd name="T41" fmla="*/ 29692 h 82"/>
                    <a:gd name="T42" fmla="*/ 6049 w 17"/>
                    <a:gd name="T43" fmla="*/ 27726 h 82"/>
                    <a:gd name="T44" fmla="*/ 6049 w 17"/>
                    <a:gd name="T45" fmla="*/ 22848 h 82"/>
                    <a:gd name="T46" fmla="*/ 6049 w 17"/>
                    <a:gd name="T47" fmla="*/ 20723 h 82"/>
                    <a:gd name="T48" fmla="*/ 6049 w 17"/>
                    <a:gd name="T49" fmla="*/ 18587 h 82"/>
                    <a:gd name="T50" fmla="*/ 6049 w 17"/>
                    <a:gd name="T51" fmla="*/ 13879 h 82"/>
                    <a:gd name="T52" fmla="*/ 6049 w 17"/>
                    <a:gd name="T53" fmla="*/ 11820 h 82"/>
                    <a:gd name="T54" fmla="*/ 6049 w 17"/>
                    <a:gd name="T55" fmla="*/ 7134 h 82"/>
                    <a:gd name="T56" fmla="*/ 6049 w 17"/>
                    <a:gd name="T57" fmla="*/ 4778 h 82"/>
                    <a:gd name="T58" fmla="*/ 3992 w 17"/>
                    <a:gd name="T59" fmla="*/ 2804 h 82"/>
                    <a:gd name="T60" fmla="*/ 3992 w 17"/>
                    <a:gd name="T61" fmla="*/ 0 h 82"/>
                    <a:gd name="T62" fmla="*/ 3992 w 17"/>
                    <a:gd name="T63" fmla="*/ 0 h 82"/>
                    <a:gd name="T64" fmla="*/ 3992 w 17"/>
                    <a:gd name="T65" fmla="*/ 0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82"/>
                    <a:gd name="T101" fmla="*/ 17 w 17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82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6" y="28"/>
                      </a:lnTo>
                      <a:lnTo>
                        <a:pt x="0" y="33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6" y="55"/>
                      </a:lnTo>
                      <a:lnTo>
                        <a:pt x="6" y="66"/>
                      </a:lnTo>
                      <a:lnTo>
                        <a:pt x="6" y="71"/>
                      </a:lnTo>
                      <a:lnTo>
                        <a:pt x="6" y="77"/>
                      </a:lnTo>
                      <a:lnTo>
                        <a:pt x="6" y="82"/>
                      </a:lnTo>
                      <a:lnTo>
                        <a:pt x="11" y="82"/>
                      </a:lnTo>
                      <a:lnTo>
                        <a:pt x="11" y="77"/>
                      </a:lnTo>
                      <a:lnTo>
                        <a:pt x="17" y="71"/>
                      </a:lnTo>
                      <a:lnTo>
                        <a:pt x="17" y="66"/>
                      </a:lnTo>
                      <a:lnTo>
                        <a:pt x="17" y="55"/>
                      </a:lnTo>
                      <a:lnTo>
                        <a:pt x="17" y="49"/>
                      </a:lnTo>
                      <a:lnTo>
                        <a:pt x="17" y="44"/>
                      </a:lnTo>
                      <a:lnTo>
                        <a:pt x="17" y="33"/>
                      </a:lnTo>
                      <a:lnTo>
                        <a:pt x="17" y="28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1" y="6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" name="Freeform 362"/>
                <p:cNvSpPr>
                  <a:spLocks noChangeAspect="1"/>
                </p:cNvSpPr>
                <p:nvPr/>
              </p:nvSpPr>
              <p:spPr bwMode="auto">
                <a:xfrm>
                  <a:off x="3918" y="3371"/>
                  <a:ext cx="133" cy="164"/>
                </a:xfrm>
                <a:custGeom>
                  <a:avLst/>
                  <a:gdLst>
                    <a:gd name="T0" fmla="*/ 6999 w 93"/>
                    <a:gd name="T1" fmla="*/ 0 h 115"/>
                    <a:gd name="T2" fmla="*/ 4894 w 93"/>
                    <a:gd name="T3" fmla="*/ 0 h 115"/>
                    <a:gd name="T4" fmla="*/ 4894 w 93"/>
                    <a:gd name="T5" fmla="*/ 0 h 115"/>
                    <a:gd name="T6" fmla="*/ 4894 w 93"/>
                    <a:gd name="T7" fmla="*/ 0 h 115"/>
                    <a:gd name="T8" fmla="*/ 2102 w 93"/>
                    <a:gd name="T9" fmla="*/ 0 h 115"/>
                    <a:gd name="T10" fmla="*/ 2102 w 93"/>
                    <a:gd name="T11" fmla="*/ 2784 h 115"/>
                    <a:gd name="T12" fmla="*/ 2102 w 93"/>
                    <a:gd name="T13" fmla="*/ 2784 h 115"/>
                    <a:gd name="T14" fmla="*/ 0 w 93"/>
                    <a:gd name="T15" fmla="*/ 2784 h 115"/>
                    <a:gd name="T16" fmla="*/ 0 w 93"/>
                    <a:gd name="T17" fmla="*/ 4753 h 115"/>
                    <a:gd name="T18" fmla="*/ 0 w 93"/>
                    <a:gd name="T19" fmla="*/ 4753 h 115"/>
                    <a:gd name="T20" fmla="*/ 0 w 93"/>
                    <a:gd name="T21" fmla="*/ 4753 h 115"/>
                    <a:gd name="T22" fmla="*/ 0 w 93"/>
                    <a:gd name="T23" fmla="*/ 6865 h 115"/>
                    <a:gd name="T24" fmla="*/ 0 w 93"/>
                    <a:gd name="T25" fmla="*/ 43292 h 115"/>
                    <a:gd name="T26" fmla="*/ 0 w 93"/>
                    <a:gd name="T27" fmla="*/ 43292 h 115"/>
                    <a:gd name="T28" fmla="*/ 0 w 93"/>
                    <a:gd name="T29" fmla="*/ 43292 h 115"/>
                    <a:gd name="T30" fmla="*/ 0 w 93"/>
                    <a:gd name="T31" fmla="*/ 45973 h 115"/>
                    <a:gd name="T32" fmla="*/ 0 w 93"/>
                    <a:gd name="T33" fmla="*/ 45973 h 115"/>
                    <a:gd name="T34" fmla="*/ 0 w 93"/>
                    <a:gd name="T35" fmla="*/ 45973 h 115"/>
                    <a:gd name="T36" fmla="*/ 2102 w 93"/>
                    <a:gd name="T37" fmla="*/ 45973 h 115"/>
                    <a:gd name="T38" fmla="*/ 2102 w 93"/>
                    <a:gd name="T39" fmla="*/ 45973 h 115"/>
                    <a:gd name="T40" fmla="*/ 2102 w 93"/>
                    <a:gd name="T41" fmla="*/ 48022 h 115"/>
                    <a:gd name="T42" fmla="*/ 2102 w 93"/>
                    <a:gd name="T43" fmla="*/ 48022 h 115"/>
                    <a:gd name="T44" fmla="*/ 4894 w 93"/>
                    <a:gd name="T45" fmla="*/ 48022 h 115"/>
                    <a:gd name="T46" fmla="*/ 4894 w 93"/>
                    <a:gd name="T47" fmla="*/ 48022 h 115"/>
                    <a:gd name="T48" fmla="*/ 4894 w 93"/>
                    <a:gd name="T49" fmla="*/ 48022 h 115"/>
                    <a:gd name="T50" fmla="*/ 6999 w 93"/>
                    <a:gd name="T51" fmla="*/ 48022 h 115"/>
                    <a:gd name="T52" fmla="*/ 33680 w 93"/>
                    <a:gd name="T53" fmla="*/ 48022 h 115"/>
                    <a:gd name="T54" fmla="*/ 33680 w 93"/>
                    <a:gd name="T55" fmla="*/ 48022 h 115"/>
                    <a:gd name="T56" fmla="*/ 35786 w 93"/>
                    <a:gd name="T57" fmla="*/ 48022 h 115"/>
                    <a:gd name="T58" fmla="*/ 35786 w 93"/>
                    <a:gd name="T59" fmla="*/ 48022 h 115"/>
                    <a:gd name="T60" fmla="*/ 35786 w 93"/>
                    <a:gd name="T61" fmla="*/ 48022 h 115"/>
                    <a:gd name="T62" fmla="*/ 38454 w 93"/>
                    <a:gd name="T63" fmla="*/ 48022 h 115"/>
                    <a:gd name="T64" fmla="*/ 38454 w 93"/>
                    <a:gd name="T65" fmla="*/ 48022 h 115"/>
                    <a:gd name="T66" fmla="*/ 38454 w 93"/>
                    <a:gd name="T67" fmla="*/ 45973 h 115"/>
                    <a:gd name="T68" fmla="*/ 38454 w 93"/>
                    <a:gd name="T69" fmla="*/ 45973 h 115"/>
                    <a:gd name="T70" fmla="*/ 38454 w 93"/>
                    <a:gd name="T71" fmla="*/ 45973 h 115"/>
                    <a:gd name="T72" fmla="*/ 38454 w 93"/>
                    <a:gd name="T73" fmla="*/ 45973 h 115"/>
                    <a:gd name="T74" fmla="*/ 40679 w 93"/>
                    <a:gd name="T75" fmla="*/ 43292 h 115"/>
                    <a:gd name="T76" fmla="*/ 40679 w 93"/>
                    <a:gd name="T77" fmla="*/ 43292 h 115"/>
                    <a:gd name="T78" fmla="*/ 40679 w 93"/>
                    <a:gd name="T79" fmla="*/ 43292 h 115"/>
                    <a:gd name="T80" fmla="*/ 40679 w 93"/>
                    <a:gd name="T81" fmla="*/ 6865 h 115"/>
                    <a:gd name="T82" fmla="*/ 40679 w 93"/>
                    <a:gd name="T83" fmla="*/ 4753 h 115"/>
                    <a:gd name="T84" fmla="*/ 40679 w 93"/>
                    <a:gd name="T85" fmla="*/ 4753 h 115"/>
                    <a:gd name="T86" fmla="*/ 40679 w 93"/>
                    <a:gd name="T87" fmla="*/ 4753 h 115"/>
                    <a:gd name="T88" fmla="*/ 38454 w 93"/>
                    <a:gd name="T89" fmla="*/ 2784 h 115"/>
                    <a:gd name="T90" fmla="*/ 38454 w 93"/>
                    <a:gd name="T91" fmla="*/ 2784 h 115"/>
                    <a:gd name="T92" fmla="*/ 38454 w 93"/>
                    <a:gd name="T93" fmla="*/ 2784 h 115"/>
                    <a:gd name="T94" fmla="*/ 38454 w 93"/>
                    <a:gd name="T95" fmla="*/ 2784 h 115"/>
                    <a:gd name="T96" fmla="*/ 35786 w 93"/>
                    <a:gd name="T97" fmla="*/ 0 h 115"/>
                    <a:gd name="T98" fmla="*/ 35786 w 93"/>
                    <a:gd name="T99" fmla="*/ 0 h 115"/>
                    <a:gd name="T100" fmla="*/ 35786 w 93"/>
                    <a:gd name="T101" fmla="*/ 0 h 115"/>
                    <a:gd name="T102" fmla="*/ 33680 w 93"/>
                    <a:gd name="T103" fmla="*/ 0 h 115"/>
                    <a:gd name="T104" fmla="*/ 33680 w 93"/>
                    <a:gd name="T105" fmla="*/ 0 h 11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3"/>
                    <a:gd name="T160" fmla="*/ 0 h 115"/>
                    <a:gd name="T161" fmla="*/ 93 w 93"/>
                    <a:gd name="T162" fmla="*/ 115 h 11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3" h="115">
                      <a:moveTo>
                        <a:pt x="77" y="0"/>
                      </a:move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99"/>
                      </a:lnTo>
                      <a:lnTo>
                        <a:pt x="0" y="104"/>
                      </a:lnTo>
                      <a:lnTo>
                        <a:pt x="0" y="110"/>
                      </a:lnTo>
                      <a:lnTo>
                        <a:pt x="5" y="110"/>
                      </a:lnTo>
                      <a:lnTo>
                        <a:pt x="5" y="115"/>
                      </a:lnTo>
                      <a:lnTo>
                        <a:pt x="11" y="115"/>
                      </a:lnTo>
                      <a:lnTo>
                        <a:pt x="16" y="115"/>
                      </a:lnTo>
                      <a:lnTo>
                        <a:pt x="77" y="115"/>
                      </a:lnTo>
                      <a:lnTo>
                        <a:pt x="82" y="115"/>
                      </a:lnTo>
                      <a:lnTo>
                        <a:pt x="88" y="115"/>
                      </a:lnTo>
                      <a:lnTo>
                        <a:pt x="88" y="110"/>
                      </a:lnTo>
                      <a:lnTo>
                        <a:pt x="93" y="104"/>
                      </a:lnTo>
                      <a:lnTo>
                        <a:pt x="93" y="99"/>
                      </a:lnTo>
                      <a:lnTo>
                        <a:pt x="93" y="17"/>
                      </a:lnTo>
                      <a:lnTo>
                        <a:pt x="93" y="11"/>
                      </a:lnTo>
                      <a:lnTo>
                        <a:pt x="88" y="11"/>
                      </a:lnTo>
                      <a:lnTo>
                        <a:pt x="88" y="6"/>
                      </a:lnTo>
                      <a:lnTo>
                        <a:pt x="88" y="0"/>
                      </a:lnTo>
                      <a:lnTo>
                        <a:pt x="82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" name="Freeform 363"/>
                <p:cNvSpPr>
                  <a:spLocks noChangeAspect="1"/>
                </p:cNvSpPr>
                <p:nvPr/>
              </p:nvSpPr>
              <p:spPr bwMode="auto">
                <a:xfrm>
                  <a:off x="3918" y="3371"/>
                  <a:ext cx="133" cy="164"/>
                </a:xfrm>
                <a:custGeom>
                  <a:avLst/>
                  <a:gdLst>
                    <a:gd name="T0" fmla="*/ 33680 w 93"/>
                    <a:gd name="T1" fmla="*/ 0 h 115"/>
                    <a:gd name="T2" fmla="*/ 6999 w 93"/>
                    <a:gd name="T3" fmla="*/ 0 h 115"/>
                    <a:gd name="T4" fmla="*/ 4894 w 93"/>
                    <a:gd name="T5" fmla="*/ 0 h 115"/>
                    <a:gd name="T6" fmla="*/ 2102 w 93"/>
                    <a:gd name="T7" fmla="*/ 2784 h 115"/>
                    <a:gd name="T8" fmla="*/ 0 w 93"/>
                    <a:gd name="T9" fmla="*/ 4753 h 115"/>
                    <a:gd name="T10" fmla="*/ 0 w 93"/>
                    <a:gd name="T11" fmla="*/ 6865 h 115"/>
                    <a:gd name="T12" fmla="*/ 0 w 93"/>
                    <a:gd name="T13" fmla="*/ 41224 h 115"/>
                    <a:gd name="T14" fmla="*/ 0 w 93"/>
                    <a:gd name="T15" fmla="*/ 45973 h 115"/>
                    <a:gd name="T16" fmla="*/ 2102 w 93"/>
                    <a:gd name="T17" fmla="*/ 45973 h 115"/>
                    <a:gd name="T18" fmla="*/ 4894 w 93"/>
                    <a:gd name="T19" fmla="*/ 48022 h 115"/>
                    <a:gd name="T20" fmla="*/ 6999 w 93"/>
                    <a:gd name="T21" fmla="*/ 48022 h 115"/>
                    <a:gd name="T22" fmla="*/ 33680 w 93"/>
                    <a:gd name="T23" fmla="*/ 48022 h 115"/>
                    <a:gd name="T24" fmla="*/ 35786 w 93"/>
                    <a:gd name="T25" fmla="*/ 48022 h 115"/>
                    <a:gd name="T26" fmla="*/ 38454 w 93"/>
                    <a:gd name="T27" fmla="*/ 45973 h 115"/>
                    <a:gd name="T28" fmla="*/ 38454 w 93"/>
                    <a:gd name="T29" fmla="*/ 45973 h 115"/>
                    <a:gd name="T30" fmla="*/ 40679 w 93"/>
                    <a:gd name="T31" fmla="*/ 41224 h 115"/>
                    <a:gd name="T32" fmla="*/ 40679 w 93"/>
                    <a:gd name="T33" fmla="*/ 6865 h 115"/>
                    <a:gd name="T34" fmla="*/ 38454 w 93"/>
                    <a:gd name="T35" fmla="*/ 4753 h 115"/>
                    <a:gd name="T36" fmla="*/ 38454 w 93"/>
                    <a:gd name="T37" fmla="*/ 2784 h 115"/>
                    <a:gd name="T38" fmla="*/ 35786 w 93"/>
                    <a:gd name="T39" fmla="*/ 0 h 115"/>
                    <a:gd name="T40" fmla="*/ 33680 w 93"/>
                    <a:gd name="T41" fmla="*/ 0 h 1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3"/>
                    <a:gd name="T64" fmla="*/ 0 h 115"/>
                    <a:gd name="T65" fmla="*/ 93 w 93"/>
                    <a:gd name="T66" fmla="*/ 115 h 1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3" h="115">
                      <a:moveTo>
                        <a:pt x="77" y="0"/>
                      </a:move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99"/>
                      </a:lnTo>
                      <a:lnTo>
                        <a:pt x="0" y="110"/>
                      </a:lnTo>
                      <a:lnTo>
                        <a:pt x="5" y="110"/>
                      </a:lnTo>
                      <a:lnTo>
                        <a:pt x="11" y="115"/>
                      </a:lnTo>
                      <a:lnTo>
                        <a:pt x="16" y="115"/>
                      </a:lnTo>
                      <a:lnTo>
                        <a:pt x="77" y="115"/>
                      </a:lnTo>
                      <a:lnTo>
                        <a:pt x="82" y="115"/>
                      </a:lnTo>
                      <a:lnTo>
                        <a:pt x="88" y="110"/>
                      </a:lnTo>
                      <a:lnTo>
                        <a:pt x="93" y="99"/>
                      </a:lnTo>
                      <a:lnTo>
                        <a:pt x="93" y="17"/>
                      </a:lnTo>
                      <a:lnTo>
                        <a:pt x="88" y="11"/>
                      </a:lnTo>
                      <a:lnTo>
                        <a:pt x="88" y="6"/>
                      </a:lnTo>
                      <a:lnTo>
                        <a:pt x="82" y="0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" name="Freeform 364"/>
                <p:cNvSpPr>
                  <a:spLocks noChangeAspect="1"/>
                </p:cNvSpPr>
                <p:nvPr/>
              </p:nvSpPr>
              <p:spPr bwMode="auto">
                <a:xfrm>
                  <a:off x="3162" y="2615"/>
                  <a:ext cx="124" cy="386"/>
                </a:xfrm>
                <a:custGeom>
                  <a:avLst/>
                  <a:gdLst>
                    <a:gd name="T0" fmla="*/ 18212 w 87"/>
                    <a:gd name="T1" fmla="*/ 0 h 235"/>
                    <a:gd name="T2" fmla="*/ 0 w 87"/>
                    <a:gd name="T3" fmla="*/ 1032008 h 235"/>
                    <a:gd name="T4" fmla="*/ 20426 w 87"/>
                    <a:gd name="T5" fmla="*/ 1083436 h 235"/>
                    <a:gd name="T6" fmla="*/ 35960 w 87"/>
                    <a:gd name="T7" fmla="*/ 21582 h 235"/>
                    <a:gd name="T8" fmla="*/ 18212 w 87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235"/>
                    <a:gd name="T17" fmla="*/ 87 w 87"/>
                    <a:gd name="T18" fmla="*/ 235 h 2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235">
                      <a:moveTo>
                        <a:pt x="44" y="0"/>
                      </a:moveTo>
                      <a:lnTo>
                        <a:pt x="0" y="224"/>
                      </a:lnTo>
                      <a:lnTo>
                        <a:pt x="49" y="235"/>
                      </a:lnTo>
                      <a:lnTo>
                        <a:pt x="87" y="5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" name="Freeform 365"/>
                <p:cNvSpPr>
                  <a:spLocks noChangeAspect="1"/>
                </p:cNvSpPr>
                <p:nvPr/>
              </p:nvSpPr>
              <p:spPr bwMode="auto">
                <a:xfrm>
                  <a:off x="3225" y="2490"/>
                  <a:ext cx="85" cy="132"/>
                </a:xfrm>
                <a:custGeom>
                  <a:avLst/>
                  <a:gdLst>
                    <a:gd name="T0" fmla="*/ 14283 w 60"/>
                    <a:gd name="T1" fmla="*/ 0 h 93"/>
                    <a:gd name="T2" fmla="*/ 6232 w 60"/>
                    <a:gd name="T3" fmla="*/ 6370 h 93"/>
                    <a:gd name="T4" fmla="*/ 0 w 60"/>
                    <a:gd name="T5" fmla="*/ 33786 h 93"/>
                    <a:gd name="T6" fmla="*/ 16010 w 60"/>
                    <a:gd name="T7" fmla="*/ 35700 h 93"/>
                    <a:gd name="T8" fmla="*/ 22271 w 60"/>
                    <a:gd name="T9" fmla="*/ 10357 h 93"/>
                    <a:gd name="T10" fmla="*/ 12508 w 60"/>
                    <a:gd name="T11" fmla="*/ 16771 h 93"/>
                    <a:gd name="T12" fmla="*/ 14283 w 60"/>
                    <a:gd name="T13" fmla="*/ 0 h 93"/>
                    <a:gd name="T14" fmla="*/ 6232 w 60"/>
                    <a:gd name="T15" fmla="*/ 0 h 93"/>
                    <a:gd name="T16" fmla="*/ 6232 w 60"/>
                    <a:gd name="T17" fmla="*/ 6370 h 93"/>
                    <a:gd name="T18" fmla="*/ 14283 w 60"/>
                    <a:gd name="T19" fmla="*/ 0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93"/>
                    <a:gd name="T32" fmla="*/ 60 w 60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93">
                      <a:moveTo>
                        <a:pt x="38" y="0"/>
                      </a:moveTo>
                      <a:lnTo>
                        <a:pt x="16" y="16"/>
                      </a:lnTo>
                      <a:lnTo>
                        <a:pt x="0" y="88"/>
                      </a:lnTo>
                      <a:lnTo>
                        <a:pt x="43" y="93"/>
                      </a:lnTo>
                      <a:lnTo>
                        <a:pt x="60" y="27"/>
                      </a:lnTo>
                      <a:lnTo>
                        <a:pt x="33" y="44"/>
                      </a:lnTo>
                      <a:lnTo>
                        <a:pt x="38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" name="Freeform 366"/>
                <p:cNvSpPr>
                  <a:spLocks noChangeAspect="1"/>
                </p:cNvSpPr>
                <p:nvPr/>
              </p:nvSpPr>
              <p:spPr bwMode="auto">
                <a:xfrm rot="-173593">
                  <a:off x="3264" y="2490"/>
                  <a:ext cx="569" cy="78"/>
                </a:xfrm>
                <a:custGeom>
                  <a:avLst/>
                  <a:gdLst>
                    <a:gd name="T0" fmla="*/ 2147483647 w 175"/>
                    <a:gd name="T1" fmla="*/ 12645 h 55"/>
                    <a:gd name="T2" fmla="*/ 2147483647 w 175"/>
                    <a:gd name="T3" fmla="*/ 4433 h 55"/>
                    <a:gd name="T4" fmla="*/ 2147483647 w 175"/>
                    <a:gd name="T5" fmla="*/ 0 h 55"/>
                    <a:gd name="T6" fmla="*/ 0 w 175"/>
                    <a:gd name="T7" fmla="*/ 16608 h 55"/>
                    <a:gd name="T8" fmla="*/ 2147483647 w 175"/>
                    <a:gd name="T9" fmla="*/ 20911 h 55"/>
                    <a:gd name="T10" fmla="*/ 2147483647 w 175"/>
                    <a:gd name="T11" fmla="*/ 12645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5"/>
                    <a:gd name="T19" fmla="*/ 0 h 55"/>
                    <a:gd name="T20" fmla="*/ 175 w 17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5" h="55">
                      <a:moveTo>
                        <a:pt x="175" y="33"/>
                      </a:moveTo>
                      <a:lnTo>
                        <a:pt x="175" y="11"/>
                      </a:lnTo>
                      <a:lnTo>
                        <a:pt x="5" y="0"/>
                      </a:lnTo>
                      <a:lnTo>
                        <a:pt x="0" y="44"/>
                      </a:lnTo>
                      <a:lnTo>
                        <a:pt x="169" y="55"/>
                      </a:lnTo>
                      <a:lnTo>
                        <a:pt x="175" y="33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" name="Rectangle 367"/>
                <p:cNvSpPr>
                  <a:spLocks noChangeAspect="1" noChangeArrowheads="1"/>
                </p:cNvSpPr>
                <p:nvPr/>
              </p:nvSpPr>
              <p:spPr bwMode="auto">
                <a:xfrm>
                  <a:off x="3537" y="2575"/>
                  <a:ext cx="265" cy="32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91" name="Rectangle 368"/>
                <p:cNvSpPr>
                  <a:spLocks noChangeAspect="1" noChangeArrowheads="1"/>
                </p:cNvSpPr>
                <p:nvPr/>
              </p:nvSpPr>
              <p:spPr bwMode="auto">
                <a:xfrm>
                  <a:off x="3537" y="2575"/>
                  <a:ext cx="265" cy="3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92" name="Freeform 369"/>
                <p:cNvSpPr>
                  <a:spLocks noChangeAspect="1"/>
                </p:cNvSpPr>
                <p:nvPr/>
              </p:nvSpPr>
              <p:spPr bwMode="auto">
                <a:xfrm>
                  <a:off x="1478" y="3427"/>
                  <a:ext cx="2378" cy="117"/>
                </a:xfrm>
                <a:custGeom>
                  <a:avLst/>
                  <a:gdLst>
                    <a:gd name="T0" fmla="*/ 679416 w 1670"/>
                    <a:gd name="T1" fmla="*/ 34518 h 82"/>
                    <a:gd name="T2" fmla="*/ 679416 w 1670"/>
                    <a:gd name="T3" fmla="*/ 0 h 82"/>
                    <a:gd name="T4" fmla="*/ 309791 w 1670"/>
                    <a:gd name="T5" fmla="*/ 0 h 82"/>
                    <a:gd name="T6" fmla="*/ 280970 w 1670"/>
                    <a:gd name="T7" fmla="*/ 0 h 82"/>
                    <a:gd name="T8" fmla="*/ 0 w 1670"/>
                    <a:gd name="T9" fmla="*/ 0 h 82"/>
                    <a:gd name="T10" fmla="*/ 0 w 1670"/>
                    <a:gd name="T11" fmla="*/ 34518 h 82"/>
                    <a:gd name="T12" fmla="*/ 679416 w 1670"/>
                    <a:gd name="T13" fmla="*/ 34518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70"/>
                    <a:gd name="T22" fmla="*/ 0 h 82"/>
                    <a:gd name="T23" fmla="*/ 1670 w 1670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70" h="82">
                      <a:moveTo>
                        <a:pt x="1670" y="82"/>
                      </a:moveTo>
                      <a:lnTo>
                        <a:pt x="1670" y="0"/>
                      </a:lnTo>
                      <a:lnTo>
                        <a:pt x="761" y="0"/>
                      </a:lnTo>
                      <a:lnTo>
                        <a:pt x="690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1670" y="82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" name="Freeform 370"/>
                <p:cNvSpPr>
                  <a:spLocks noChangeAspect="1"/>
                </p:cNvSpPr>
                <p:nvPr/>
              </p:nvSpPr>
              <p:spPr bwMode="auto">
                <a:xfrm>
                  <a:off x="1478" y="3427"/>
                  <a:ext cx="2378" cy="117"/>
                </a:xfrm>
                <a:custGeom>
                  <a:avLst/>
                  <a:gdLst>
                    <a:gd name="T0" fmla="*/ 679416 w 1670"/>
                    <a:gd name="T1" fmla="*/ 34518 h 82"/>
                    <a:gd name="T2" fmla="*/ 679416 w 1670"/>
                    <a:gd name="T3" fmla="*/ 0 h 82"/>
                    <a:gd name="T4" fmla="*/ 309791 w 1670"/>
                    <a:gd name="T5" fmla="*/ 0 h 82"/>
                    <a:gd name="T6" fmla="*/ 280970 w 1670"/>
                    <a:gd name="T7" fmla="*/ 0 h 82"/>
                    <a:gd name="T8" fmla="*/ 0 w 1670"/>
                    <a:gd name="T9" fmla="*/ 0 h 82"/>
                    <a:gd name="T10" fmla="*/ 0 w 1670"/>
                    <a:gd name="T11" fmla="*/ 34518 h 82"/>
                    <a:gd name="T12" fmla="*/ 679416 w 1670"/>
                    <a:gd name="T13" fmla="*/ 34518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70"/>
                    <a:gd name="T22" fmla="*/ 0 h 82"/>
                    <a:gd name="T23" fmla="*/ 1670 w 1670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70" h="82">
                      <a:moveTo>
                        <a:pt x="1670" y="82"/>
                      </a:moveTo>
                      <a:lnTo>
                        <a:pt x="1670" y="0"/>
                      </a:lnTo>
                      <a:lnTo>
                        <a:pt x="761" y="0"/>
                      </a:lnTo>
                      <a:lnTo>
                        <a:pt x="690" y="0"/>
                      </a:lnTo>
                      <a:lnTo>
                        <a:pt x="0" y="0"/>
                      </a:lnTo>
                      <a:lnTo>
                        <a:pt x="0" y="82"/>
                      </a:lnTo>
                      <a:lnTo>
                        <a:pt x="1670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" name="Freeform 371"/>
                <p:cNvSpPr>
                  <a:spLocks noChangeAspect="1"/>
                </p:cNvSpPr>
                <p:nvPr/>
              </p:nvSpPr>
              <p:spPr bwMode="auto">
                <a:xfrm>
                  <a:off x="3310" y="2591"/>
                  <a:ext cx="687" cy="913"/>
                </a:xfrm>
                <a:custGeom>
                  <a:avLst/>
                  <a:gdLst>
                    <a:gd name="T0" fmla="*/ 0 w 482"/>
                    <a:gd name="T1" fmla="*/ 235404 h 641"/>
                    <a:gd name="T2" fmla="*/ 49711 w 482"/>
                    <a:gd name="T3" fmla="*/ 235404 h 641"/>
                    <a:gd name="T4" fmla="*/ 58493 w 482"/>
                    <a:gd name="T5" fmla="*/ 251047 h 641"/>
                    <a:gd name="T6" fmla="*/ 65963 w 482"/>
                    <a:gd name="T7" fmla="*/ 251047 h 641"/>
                    <a:gd name="T8" fmla="*/ 67918 w 482"/>
                    <a:gd name="T9" fmla="*/ 251047 h 641"/>
                    <a:gd name="T10" fmla="*/ 67918 w 482"/>
                    <a:gd name="T11" fmla="*/ 248313 h 641"/>
                    <a:gd name="T12" fmla="*/ 70234 w 482"/>
                    <a:gd name="T13" fmla="*/ 248313 h 641"/>
                    <a:gd name="T14" fmla="*/ 70234 w 482"/>
                    <a:gd name="T15" fmla="*/ 246601 h 641"/>
                    <a:gd name="T16" fmla="*/ 70234 w 482"/>
                    <a:gd name="T17" fmla="*/ 244590 h 641"/>
                    <a:gd name="T18" fmla="*/ 70234 w 482"/>
                    <a:gd name="T19" fmla="*/ 241996 h 641"/>
                    <a:gd name="T20" fmla="*/ 72246 w 482"/>
                    <a:gd name="T21" fmla="*/ 237441 h 641"/>
                    <a:gd name="T22" fmla="*/ 74930 w 482"/>
                    <a:gd name="T23" fmla="*/ 231046 h 641"/>
                    <a:gd name="T24" fmla="*/ 74930 w 482"/>
                    <a:gd name="T25" fmla="*/ 226423 h 641"/>
                    <a:gd name="T26" fmla="*/ 79567 w 482"/>
                    <a:gd name="T27" fmla="*/ 224003 h 641"/>
                    <a:gd name="T28" fmla="*/ 81669 w 482"/>
                    <a:gd name="T29" fmla="*/ 219651 h 641"/>
                    <a:gd name="T30" fmla="*/ 81669 w 482"/>
                    <a:gd name="T31" fmla="*/ 219651 h 641"/>
                    <a:gd name="T32" fmla="*/ 83852 w 482"/>
                    <a:gd name="T33" fmla="*/ 217556 h 641"/>
                    <a:gd name="T34" fmla="*/ 85809 w 482"/>
                    <a:gd name="T35" fmla="*/ 217556 h 641"/>
                    <a:gd name="T36" fmla="*/ 88090 w 482"/>
                    <a:gd name="T37" fmla="*/ 215032 h 641"/>
                    <a:gd name="T38" fmla="*/ 90547 w 482"/>
                    <a:gd name="T39" fmla="*/ 212985 h 641"/>
                    <a:gd name="T40" fmla="*/ 90547 w 482"/>
                    <a:gd name="T41" fmla="*/ 210427 h 641"/>
                    <a:gd name="T42" fmla="*/ 95199 w 482"/>
                    <a:gd name="T43" fmla="*/ 210427 h 641"/>
                    <a:gd name="T44" fmla="*/ 97048 w 482"/>
                    <a:gd name="T45" fmla="*/ 208321 h 641"/>
                    <a:gd name="T46" fmla="*/ 99682 w 482"/>
                    <a:gd name="T47" fmla="*/ 208321 h 641"/>
                    <a:gd name="T48" fmla="*/ 101793 w 482"/>
                    <a:gd name="T49" fmla="*/ 206022 h 641"/>
                    <a:gd name="T50" fmla="*/ 113408 w 482"/>
                    <a:gd name="T51" fmla="*/ 206022 h 641"/>
                    <a:gd name="T52" fmla="*/ 117812 w 482"/>
                    <a:gd name="T53" fmla="*/ 208321 h 641"/>
                    <a:gd name="T54" fmla="*/ 117812 w 482"/>
                    <a:gd name="T55" fmla="*/ 210427 h 641"/>
                    <a:gd name="T56" fmla="*/ 119929 w 482"/>
                    <a:gd name="T57" fmla="*/ 212985 h 641"/>
                    <a:gd name="T58" fmla="*/ 122305 w 482"/>
                    <a:gd name="T59" fmla="*/ 215032 h 641"/>
                    <a:gd name="T60" fmla="*/ 122305 w 482"/>
                    <a:gd name="T61" fmla="*/ 217556 h 641"/>
                    <a:gd name="T62" fmla="*/ 126950 w 482"/>
                    <a:gd name="T63" fmla="*/ 217556 h 641"/>
                    <a:gd name="T64" fmla="*/ 129058 w 482"/>
                    <a:gd name="T65" fmla="*/ 219651 h 641"/>
                    <a:gd name="T66" fmla="*/ 131047 w 482"/>
                    <a:gd name="T67" fmla="*/ 219651 h 641"/>
                    <a:gd name="T68" fmla="*/ 131047 w 482"/>
                    <a:gd name="T69" fmla="*/ 224003 h 641"/>
                    <a:gd name="T70" fmla="*/ 137976 w 482"/>
                    <a:gd name="T71" fmla="*/ 233101 h 641"/>
                    <a:gd name="T72" fmla="*/ 140091 w 482"/>
                    <a:gd name="T73" fmla="*/ 237441 h 641"/>
                    <a:gd name="T74" fmla="*/ 140091 w 482"/>
                    <a:gd name="T75" fmla="*/ 241996 h 641"/>
                    <a:gd name="T76" fmla="*/ 142681 w 482"/>
                    <a:gd name="T77" fmla="*/ 246601 h 641"/>
                    <a:gd name="T78" fmla="*/ 142681 w 482"/>
                    <a:gd name="T79" fmla="*/ 248313 h 641"/>
                    <a:gd name="T80" fmla="*/ 144642 w 482"/>
                    <a:gd name="T81" fmla="*/ 251047 h 641"/>
                    <a:gd name="T82" fmla="*/ 147252 w 482"/>
                    <a:gd name="T83" fmla="*/ 255361 h 641"/>
                    <a:gd name="T84" fmla="*/ 147252 w 482"/>
                    <a:gd name="T85" fmla="*/ 259885 h 641"/>
                    <a:gd name="T86" fmla="*/ 149368 w 482"/>
                    <a:gd name="T87" fmla="*/ 261947 h 641"/>
                    <a:gd name="T88" fmla="*/ 158389 w 482"/>
                    <a:gd name="T89" fmla="*/ 261947 h 641"/>
                    <a:gd name="T90" fmla="*/ 187709 w 482"/>
                    <a:gd name="T91" fmla="*/ 261947 h 641"/>
                    <a:gd name="T92" fmla="*/ 187709 w 482"/>
                    <a:gd name="T93" fmla="*/ 217556 h 641"/>
                    <a:gd name="T94" fmla="*/ 192400 w 482"/>
                    <a:gd name="T95" fmla="*/ 206022 h 641"/>
                    <a:gd name="T96" fmla="*/ 199204 w 482"/>
                    <a:gd name="T97" fmla="*/ 197228 h 641"/>
                    <a:gd name="T98" fmla="*/ 199204 w 482"/>
                    <a:gd name="T99" fmla="*/ 114404 h 641"/>
                    <a:gd name="T100" fmla="*/ 196659 w 482"/>
                    <a:gd name="T101" fmla="*/ 107633 h 641"/>
                    <a:gd name="T102" fmla="*/ 196659 w 482"/>
                    <a:gd name="T103" fmla="*/ 102995 h 641"/>
                    <a:gd name="T104" fmla="*/ 185634 w 482"/>
                    <a:gd name="T105" fmla="*/ 24325 h 641"/>
                    <a:gd name="T106" fmla="*/ 182979 w 482"/>
                    <a:gd name="T107" fmla="*/ 18081 h 641"/>
                    <a:gd name="T108" fmla="*/ 180943 w 482"/>
                    <a:gd name="T109" fmla="*/ 11427 h 641"/>
                    <a:gd name="T110" fmla="*/ 178604 w 482"/>
                    <a:gd name="T111" fmla="*/ 2664 h 641"/>
                    <a:gd name="T112" fmla="*/ 174323 w 482"/>
                    <a:gd name="T113" fmla="*/ 0 h 641"/>
                    <a:gd name="T114" fmla="*/ 0 w 482"/>
                    <a:gd name="T115" fmla="*/ 0 h 641"/>
                    <a:gd name="T116" fmla="*/ 0 w 482"/>
                    <a:gd name="T117" fmla="*/ 235404 h 64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82"/>
                    <a:gd name="T178" fmla="*/ 0 h 641"/>
                    <a:gd name="T179" fmla="*/ 482 w 482"/>
                    <a:gd name="T180" fmla="*/ 641 h 64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82" h="641">
                      <a:moveTo>
                        <a:pt x="0" y="576"/>
                      </a:moveTo>
                      <a:lnTo>
                        <a:pt x="120" y="576"/>
                      </a:lnTo>
                      <a:lnTo>
                        <a:pt x="142" y="614"/>
                      </a:lnTo>
                      <a:lnTo>
                        <a:pt x="159" y="614"/>
                      </a:lnTo>
                      <a:lnTo>
                        <a:pt x="164" y="614"/>
                      </a:lnTo>
                      <a:lnTo>
                        <a:pt x="164" y="608"/>
                      </a:lnTo>
                      <a:lnTo>
                        <a:pt x="170" y="608"/>
                      </a:lnTo>
                      <a:lnTo>
                        <a:pt x="170" y="603"/>
                      </a:lnTo>
                      <a:lnTo>
                        <a:pt x="170" y="598"/>
                      </a:lnTo>
                      <a:lnTo>
                        <a:pt x="170" y="592"/>
                      </a:lnTo>
                      <a:lnTo>
                        <a:pt x="175" y="581"/>
                      </a:lnTo>
                      <a:lnTo>
                        <a:pt x="181" y="565"/>
                      </a:lnTo>
                      <a:lnTo>
                        <a:pt x="181" y="554"/>
                      </a:lnTo>
                      <a:lnTo>
                        <a:pt x="192" y="548"/>
                      </a:lnTo>
                      <a:lnTo>
                        <a:pt x="197" y="537"/>
                      </a:lnTo>
                      <a:lnTo>
                        <a:pt x="203" y="532"/>
                      </a:lnTo>
                      <a:lnTo>
                        <a:pt x="208" y="532"/>
                      </a:lnTo>
                      <a:lnTo>
                        <a:pt x="213" y="526"/>
                      </a:lnTo>
                      <a:lnTo>
                        <a:pt x="219" y="521"/>
                      </a:lnTo>
                      <a:lnTo>
                        <a:pt x="219" y="515"/>
                      </a:lnTo>
                      <a:lnTo>
                        <a:pt x="230" y="515"/>
                      </a:lnTo>
                      <a:lnTo>
                        <a:pt x="235" y="510"/>
                      </a:lnTo>
                      <a:lnTo>
                        <a:pt x="241" y="510"/>
                      </a:lnTo>
                      <a:lnTo>
                        <a:pt x="246" y="504"/>
                      </a:lnTo>
                      <a:lnTo>
                        <a:pt x="274" y="504"/>
                      </a:lnTo>
                      <a:lnTo>
                        <a:pt x="285" y="510"/>
                      </a:lnTo>
                      <a:lnTo>
                        <a:pt x="285" y="515"/>
                      </a:lnTo>
                      <a:lnTo>
                        <a:pt x="290" y="521"/>
                      </a:lnTo>
                      <a:lnTo>
                        <a:pt x="296" y="526"/>
                      </a:lnTo>
                      <a:lnTo>
                        <a:pt x="296" y="532"/>
                      </a:lnTo>
                      <a:lnTo>
                        <a:pt x="307" y="532"/>
                      </a:lnTo>
                      <a:lnTo>
                        <a:pt x="312" y="537"/>
                      </a:lnTo>
                      <a:lnTo>
                        <a:pt x="317" y="537"/>
                      </a:lnTo>
                      <a:lnTo>
                        <a:pt x="317" y="548"/>
                      </a:lnTo>
                      <a:lnTo>
                        <a:pt x="334" y="570"/>
                      </a:lnTo>
                      <a:lnTo>
                        <a:pt x="339" y="581"/>
                      </a:lnTo>
                      <a:lnTo>
                        <a:pt x="339" y="592"/>
                      </a:lnTo>
                      <a:lnTo>
                        <a:pt x="345" y="603"/>
                      </a:lnTo>
                      <a:lnTo>
                        <a:pt x="345" y="608"/>
                      </a:lnTo>
                      <a:lnTo>
                        <a:pt x="350" y="614"/>
                      </a:lnTo>
                      <a:lnTo>
                        <a:pt x="356" y="625"/>
                      </a:lnTo>
                      <a:lnTo>
                        <a:pt x="356" y="636"/>
                      </a:lnTo>
                      <a:lnTo>
                        <a:pt x="361" y="641"/>
                      </a:lnTo>
                      <a:lnTo>
                        <a:pt x="383" y="641"/>
                      </a:lnTo>
                      <a:lnTo>
                        <a:pt x="454" y="641"/>
                      </a:lnTo>
                      <a:lnTo>
                        <a:pt x="454" y="532"/>
                      </a:lnTo>
                      <a:lnTo>
                        <a:pt x="465" y="504"/>
                      </a:lnTo>
                      <a:lnTo>
                        <a:pt x="482" y="482"/>
                      </a:lnTo>
                      <a:lnTo>
                        <a:pt x="482" y="280"/>
                      </a:lnTo>
                      <a:lnTo>
                        <a:pt x="476" y="263"/>
                      </a:lnTo>
                      <a:lnTo>
                        <a:pt x="476" y="252"/>
                      </a:lnTo>
                      <a:lnTo>
                        <a:pt x="449" y="60"/>
                      </a:lnTo>
                      <a:lnTo>
                        <a:pt x="443" y="44"/>
                      </a:lnTo>
                      <a:lnTo>
                        <a:pt x="438" y="28"/>
                      </a:lnTo>
                      <a:lnTo>
                        <a:pt x="432" y="6"/>
                      </a:lnTo>
                      <a:lnTo>
                        <a:pt x="422" y="0"/>
                      </a:lnTo>
                      <a:lnTo>
                        <a:pt x="0" y="0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" name="Freeform 372"/>
                <p:cNvSpPr>
                  <a:spLocks noChangeAspect="1"/>
                </p:cNvSpPr>
                <p:nvPr/>
              </p:nvSpPr>
              <p:spPr bwMode="auto">
                <a:xfrm>
                  <a:off x="3310" y="2591"/>
                  <a:ext cx="687" cy="913"/>
                </a:xfrm>
                <a:custGeom>
                  <a:avLst/>
                  <a:gdLst>
                    <a:gd name="T0" fmla="*/ 0 w 482"/>
                    <a:gd name="T1" fmla="*/ 235404 h 641"/>
                    <a:gd name="T2" fmla="*/ 49711 w 482"/>
                    <a:gd name="T3" fmla="*/ 235404 h 641"/>
                    <a:gd name="T4" fmla="*/ 58493 w 482"/>
                    <a:gd name="T5" fmla="*/ 251047 h 641"/>
                    <a:gd name="T6" fmla="*/ 65963 w 482"/>
                    <a:gd name="T7" fmla="*/ 251047 h 641"/>
                    <a:gd name="T8" fmla="*/ 67918 w 482"/>
                    <a:gd name="T9" fmla="*/ 251047 h 641"/>
                    <a:gd name="T10" fmla="*/ 67918 w 482"/>
                    <a:gd name="T11" fmla="*/ 248313 h 641"/>
                    <a:gd name="T12" fmla="*/ 70234 w 482"/>
                    <a:gd name="T13" fmla="*/ 248313 h 641"/>
                    <a:gd name="T14" fmla="*/ 70234 w 482"/>
                    <a:gd name="T15" fmla="*/ 246601 h 641"/>
                    <a:gd name="T16" fmla="*/ 70234 w 482"/>
                    <a:gd name="T17" fmla="*/ 244590 h 641"/>
                    <a:gd name="T18" fmla="*/ 70234 w 482"/>
                    <a:gd name="T19" fmla="*/ 241996 h 641"/>
                    <a:gd name="T20" fmla="*/ 72246 w 482"/>
                    <a:gd name="T21" fmla="*/ 237441 h 641"/>
                    <a:gd name="T22" fmla="*/ 74930 w 482"/>
                    <a:gd name="T23" fmla="*/ 231046 h 641"/>
                    <a:gd name="T24" fmla="*/ 74930 w 482"/>
                    <a:gd name="T25" fmla="*/ 226423 h 641"/>
                    <a:gd name="T26" fmla="*/ 79567 w 482"/>
                    <a:gd name="T27" fmla="*/ 224003 h 641"/>
                    <a:gd name="T28" fmla="*/ 81669 w 482"/>
                    <a:gd name="T29" fmla="*/ 219651 h 641"/>
                    <a:gd name="T30" fmla="*/ 81669 w 482"/>
                    <a:gd name="T31" fmla="*/ 219651 h 641"/>
                    <a:gd name="T32" fmla="*/ 83852 w 482"/>
                    <a:gd name="T33" fmla="*/ 217556 h 641"/>
                    <a:gd name="T34" fmla="*/ 85809 w 482"/>
                    <a:gd name="T35" fmla="*/ 217556 h 641"/>
                    <a:gd name="T36" fmla="*/ 88090 w 482"/>
                    <a:gd name="T37" fmla="*/ 215032 h 641"/>
                    <a:gd name="T38" fmla="*/ 90547 w 482"/>
                    <a:gd name="T39" fmla="*/ 212985 h 641"/>
                    <a:gd name="T40" fmla="*/ 90547 w 482"/>
                    <a:gd name="T41" fmla="*/ 210427 h 641"/>
                    <a:gd name="T42" fmla="*/ 95199 w 482"/>
                    <a:gd name="T43" fmla="*/ 210427 h 641"/>
                    <a:gd name="T44" fmla="*/ 97048 w 482"/>
                    <a:gd name="T45" fmla="*/ 208321 h 641"/>
                    <a:gd name="T46" fmla="*/ 99682 w 482"/>
                    <a:gd name="T47" fmla="*/ 208321 h 641"/>
                    <a:gd name="T48" fmla="*/ 101793 w 482"/>
                    <a:gd name="T49" fmla="*/ 206022 h 641"/>
                    <a:gd name="T50" fmla="*/ 113408 w 482"/>
                    <a:gd name="T51" fmla="*/ 206022 h 641"/>
                    <a:gd name="T52" fmla="*/ 117812 w 482"/>
                    <a:gd name="T53" fmla="*/ 208321 h 641"/>
                    <a:gd name="T54" fmla="*/ 117812 w 482"/>
                    <a:gd name="T55" fmla="*/ 210427 h 641"/>
                    <a:gd name="T56" fmla="*/ 119929 w 482"/>
                    <a:gd name="T57" fmla="*/ 212985 h 641"/>
                    <a:gd name="T58" fmla="*/ 122305 w 482"/>
                    <a:gd name="T59" fmla="*/ 215032 h 641"/>
                    <a:gd name="T60" fmla="*/ 122305 w 482"/>
                    <a:gd name="T61" fmla="*/ 217556 h 641"/>
                    <a:gd name="T62" fmla="*/ 126950 w 482"/>
                    <a:gd name="T63" fmla="*/ 217556 h 641"/>
                    <a:gd name="T64" fmla="*/ 129058 w 482"/>
                    <a:gd name="T65" fmla="*/ 219651 h 641"/>
                    <a:gd name="T66" fmla="*/ 131047 w 482"/>
                    <a:gd name="T67" fmla="*/ 219651 h 641"/>
                    <a:gd name="T68" fmla="*/ 131047 w 482"/>
                    <a:gd name="T69" fmla="*/ 224003 h 641"/>
                    <a:gd name="T70" fmla="*/ 137976 w 482"/>
                    <a:gd name="T71" fmla="*/ 233101 h 641"/>
                    <a:gd name="T72" fmla="*/ 140091 w 482"/>
                    <a:gd name="T73" fmla="*/ 237441 h 641"/>
                    <a:gd name="T74" fmla="*/ 140091 w 482"/>
                    <a:gd name="T75" fmla="*/ 241996 h 641"/>
                    <a:gd name="T76" fmla="*/ 142681 w 482"/>
                    <a:gd name="T77" fmla="*/ 246601 h 641"/>
                    <a:gd name="T78" fmla="*/ 142681 w 482"/>
                    <a:gd name="T79" fmla="*/ 248313 h 641"/>
                    <a:gd name="T80" fmla="*/ 144642 w 482"/>
                    <a:gd name="T81" fmla="*/ 251047 h 641"/>
                    <a:gd name="T82" fmla="*/ 147252 w 482"/>
                    <a:gd name="T83" fmla="*/ 255361 h 641"/>
                    <a:gd name="T84" fmla="*/ 147252 w 482"/>
                    <a:gd name="T85" fmla="*/ 259885 h 641"/>
                    <a:gd name="T86" fmla="*/ 149368 w 482"/>
                    <a:gd name="T87" fmla="*/ 261947 h 641"/>
                    <a:gd name="T88" fmla="*/ 158389 w 482"/>
                    <a:gd name="T89" fmla="*/ 261947 h 641"/>
                    <a:gd name="T90" fmla="*/ 187709 w 482"/>
                    <a:gd name="T91" fmla="*/ 261947 h 641"/>
                    <a:gd name="T92" fmla="*/ 187709 w 482"/>
                    <a:gd name="T93" fmla="*/ 217556 h 641"/>
                    <a:gd name="T94" fmla="*/ 192400 w 482"/>
                    <a:gd name="T95" fmla="*/ 206022 h 641"/>
                    <a:gd name="T96" fmla="*/ 199204 w 482"/>
                    <a:gd name="T97" fmla="*/ 197228 h 641"/>
                    <a:gd name="T98" fmla="*/ 199204 w 482"/>
                    <a:gd name="T99" fmla="*/ 114404 h 641"/>
                    <a:gd name="T100" fmla="*/ 196659 w 482"/>
                    <a:gd name="T101" fmla="*/ 107633 h 641"/>
                    <a:gd name="T102" fmla="*/ 196659 w 482"/>
                    <a:gd name="T103" fmla="*/ 102995 h 641"/>
                    <a:gd name="T104" fmla="*/ 185634 w 482"/>
                    <a:gd name="T105" fmla="*/ 24325 h 641"/>
                    <a:gd name="T106" fmla="*/ 182979 w 482"/>
                    <a:gd name="T107" fmla="*/ 18081 h 641"/>
                    <a:gd name="T108" fmla="*/ 180943 w 482"/>
                    <a:gd name="T109" fmla="*/ 11427 h 641"/>
                    <a:gd name="T110" fmla="*/ 178604 w 482"/>
                    <a:gd name="T111" fmla="*/ 2664 h 641"/>
                    <a:gd name="T112" fmla="*/ 174323 w 482"/>
                    <a:gd name="T113" fmla="*/ 0 h 641"/>
                    <a:gd name="T114" fmla="*/ 0 w 482"/>
                    <a:gd name="T115" fmla="*/ 0 h 641"/>
                    <a:gd name="T116" fmla="*/ 0 w 482"/>
                    <a:gd name="T117" fmla="*/ 235404 h 64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82"/>
                    <a:gd name="T178" fmla="*/ 0 h 641"/>
                    <a:gd name="T179" fmla="*/ 482 w 482"/>
                    <a:gd name="T180" fmla="*/ 641 h 64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82" h="641">
                      <a:moveTo>
                        <a:pt x="0" y="576"/>
                      </a:moveTo>
                      <a:lnTo>
                        <a:pt x="120" y="576"/>
                      </a:lnTo>
                      <a:lnTo>
                        <a:pt x="142" y="614"/>
                      </a:lnTo>
                      <a:lnTo>
                        <a:pt x="159" y="614"/>
                      </a:lnTo>
                      <a:lnTo>
                        <a:pt x="164" y="614"/>
                      </a:lnTo>
                      <a:lnTo>
                        <a:pt x="164" y="608"/>
                      </a:lnTo>
                      <a:lnTo>
                        <a:pt x="170" y="608"/>
                      </a:lnTo>
                      <a:lnTo>
                        <a:pt x="170" y="603"/>
                      </a:lnTo>
                      <a:lnTo>
                        <a:pt x="170" y="598"/>
                      </a:lnTo>
                      <a:lnTo>
                        <a:pt x="170" y="592"/>
                      </a:lnTo>
                      <a:lnTo>
                        <a:pt x="175" y="581"/>
                      </a:lnTo>
                      <a:lnTo>
                        <a:pt x="181" y="565"/>
                      </a:lnTo>
                      <a:lnTo>
                        <a:pt x="181" y="554"/>
                      </a:lnTo>
                      <a:lnTo>
                        <a:pt x="192" y="548"/>
                      </a:lnTo>
                      <a:lnTo>
                        <a:pt x="197" y="537"/>
                      </a:lnTo>
                      <a:lnTo>
                        <a:pt x="203" y="532"/>
                      </a:lnTo>
                      <a:lnTo>
                        <a:pt x="208" y="532"/>
                      </a:lnTo>
                      <a:lnTo>
                        <a:pt x="213" y="526"/>
                      </a:lnTo>
                      <a:lnTo>
                        <a:pt x="219" y="521"/>
                      </a:lnTo>
                      <a:lnTo>
                        <a:pt x="219" y="515"/>
                      </a:lnTo>
                      <a:lnTo>
                        <a:pt x="230" y="515"/>
                      </a:lnTo>
                      <a:lnTo>
                        <a:pt x="235" y="510"/>
                      </a:lnTo>
                      <a:lnTo>
                        <a:pt x="241" y="510"/>
                      </a:lnTo>
                      <a:lnTo>
                        <a:pt x="246" y="504"/>
                      </a:lnTo>
                      <a:lnTo>
                        <a:pt x="274" y="504"/>
                      </a:lnTo>
                      <a:lnTo>
                        <a:pt x="285" y="510"/>
                      </a:lnTo>
                      <a:lnTo>
                        <a:pt x="285" y="515"/>
                      </a:lnTo>
                      <a:lnTo>
                        <a:pt x="290" y="521"/>
                      </a:lnTo>
                      <a:lnTo>
                        <a:pt x="296" y="526"/>
                      </a:lnTo>
                      <a:lnTo>
                        <a:pt x="296" y="532"/>
                      </a:lnTo>
                      <a:lnTo>
                        <a:pt x="307" y="532"/>
                      </a:lnTo>
                      <a:lnTo>
                        <a:pt x="312" y="537"/>
                      </a:lnTo>
                      <a:lnTo>
                        <a:pt x="317" y="537"/>
                      </a:lnTo>
                      <a:lnTo>
                        <a:pt x="317" y="548"/>
                      </a:lnTo>
                      <a:lnTo>
                        <a:pt x="334" y="570"/>
                      </a:lnTo>
                      <a:lnTo>
                        <a:pt x="339" y="581"/>
                      </a:lnTo>
                      <a:lnTo>
                        <a:pt x="339" y="592"/>
                      </a:lnTo>
                      <a:lnTo>
                        <a:pt x="345" y="603"/>
                      </a:lnTo>
                      <a:lnTo>
                        <a:pt x="345" y="608"/>
                      </a:lnTo>
                      <a:lnTo>
                        <a:pt x="350" y="614"/>
                      </a:lnTo>
                      <a:lnTo>
                        <a:pt x="356" y="625"/>
                      </a:lnTo>
                      <a:lnTo>
                        <a:pt x="356" y="636"/>
                      </a:lnTo>
                      <a:lnTo>
                        <a:pt x="361" y="641"/>
                      </a:lnTo>
                      <a:lnTo>
                        <a:pt x="383" y="641"/>
                      </a:lnTo>
                      <a:lnTo>
                        <a:pt x="454" y="641"/>
                      </a:lnTo>
                      <a:lnTo>
                        <a:pt x="454" y="532"/>
                      </a:lnTo>
                      <a:lnTo>
                        <a:pt x="465" y="504"/>
                      </a:lnTo>
                      <a:lnTo>
                        <a:pt x="482" y="482"/>
                      </a:lnTo>
                      <a:lnTo>
                        <a:pt x="482" y="280"/>
                      </a:lnTo>
                      <a:lnTo>
                        <a:pt x="476" y="263"/>
                      </a:lnTo>
                      <a:lnTo>
                        <a:pt x="476" y="252"/>
                      </a:lnTo>
                      <a:lnTo>
                        <a:pt x="449" y="60"/>
                      </a:lnTo>
                      <a:lnTo>
                        <a:pt x="443" y="44"/>
                      </a:lnTo>
                      <a:lnTo>
                        <a:pt x="438" y="28"/>
                      </a:lnTo>
                      <a:lnTo>
                        <a:pt x="432" y="6"/>
                      </a:lnTo>
                      <a:lnTo>
                        <a:pt x="422" y="0"/>
                      </a:lnTo>
                      <a:lnTo>
                        <a:pt x="0" y="0"/>
                      </a:lnTo>
                      <a:lnTo>
                        <a:pt x="0" y="57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" name="Freeform 373"/>
                <p:cNvSpPr>
                  <a:spLocks noChangeAspect="1"/>
                </p:cNvSpPr>
                <p:nvPr/>
              </p:nvSpPr>
              <p:spPr bwMode="auto">
                <a:xfrm>
                  <a:off x="3543" y="2669"/>
                  <a:ext cx="383" cy="265"/>
                </a:xfrm>
                <a:custGeom>
                  <a:avLst/>
                  <a:gdLst>
                    <a:gd name="T0" fmla="*/ 15958780 w 197"/>
                    <a:gd name="T1" fmla="*/ 76539 h 186"/>
                    <a:gd name="T2" fmla="*/ 13366822 w 197"/>
                    <a:gd name="T3" fmla="*/ 0 h 186"/>
                    <a:gd name="T4" fmla="*/ 0 w 197"/>
                    <a:gd name="T5" fmla="*/ 0 h 186"/>
                    <a:gd name="T6" fmla="*/ 0 w 197"/>
                    <a:gd name="T7" fmla="*/ 76539 h 186"/>
                    <a:gd name="T8" fmla="*/ 15958780 w 197"/>
                    <a:gd name="T9" fmla="*/ 76539 h 1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7"/>
                    <a:gd name="T16" fmla="*/ 0 h 186"/>
                    <a:gd name="T17" fmla="*/ 197 w 197"/>
                    <a:gd name="T18" fmla="*/ 186 h 1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7" h="186">
                      <a:moveTo>
                        <a:pt x="197" y="186"/>
                      </a:moveTo>
                      <a:lnTo>
                        <a:pt x="165" y="0"/>
                      </a:lnTo>
                      <a:lnTo>
                        <a:pt x="0" y="0"/>
                      </a:lnTo>
                      <a:lnTo>
                        <a:pt x="0" y="186"/>
                      </a:lnTo>
                      <a:lnTo>
                        <a:pt x="197" y="186"/>
                      </a:lnTo>
                    </a:path>
                  </a:pathLst>
                </a:custGeom>
                <a:solidFill>
                  <a:srgbClr val="CCFFFF">
                    <a:alpha val="98038"/>
                  </a:srgb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" name="Freeform 374"/>
                <p:cNvSpPr>
                  <a:spLocks noChangeAspect="1"/>
                </p:cNvSpPr>
                <p:nvPr/>
              </p:nvSpPr>
              <p:spPr bwMode="auto">
                <a:xfrm>
                  <a:off x="3911" y="2669"/>
                  <a:ext cx="70" cy="258"/>
                </a:xfrm>
                <a:custGeom>
                  <a:avLst/>
                  <a:gdLst>
                    <a:gd name="T0" fmla="*/ 21047 w 49"/>
                    <a:gd name="T1" fmla="*/ 74961 h 181"/>
                    <a:gd name="T2" fmla="*/ 8951 w 49"/>
                    <a:gd name="T3" fmla="*/ 0 h 181"/>
                    <a:gd name="T4" fmla="*/ 0 w 49"/>
                    <a:gd name="T5" fmla="*/ 0 h 181"/>
                    <a:gd name="T6" fmla="*/ 11787 w 49"/>
                    <a:gd name="T7" fmla="*/ 74961 h 181"/>
                    <a:gd name="T8" fmla="*/ 21047 w 49"/>
                    <a:gd name="T9" fmla="*/ 74961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81"/>
                    <a:gd name="T17" fmla="*/ 49 w 49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81">
                      <a:moveTo>
                        <a:pt x="49" y="181"/>
                      </a:move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27" y="181"/>
                      </a:lnTo>
                      <a:lnTo>
                        <a:pt x="49" y="181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" name="Freeform 375"/>
                <p:cNvSpPr>
                  <a:spLocks noChangeAspect="1"/>
                </p:cNvSpPr>
                <p:nvPr/>
              </p:nvSpPr>
              <p:spPr bwMode="auto">
                <a:xfrm>
                  <a:off x="3911" y="2669"/>
                  <a:ext cx="70" cy="258"/>
                </a:xfrm>
                <a:custGeom>
                  <a:avLst/>
                  <a:gdLst>
                    <a:gd name="T0" fmla="*/ 21047 w 49"/>
                    <a:gd name="T1" fmla="*/ 74961 h 181"/>
                    <a:gd name="T2" fmla="*/ 8951 w 49"/>
                    <a:gd name="T3" fmla="*/ 0 h 181"/>
                    <a:gd name="T4" fmla="*/ 0 w 49"/>
                    <a:gd name="T5" fmla="*/ 0 h 181"/>
                    <a:gd name="T6" fmla="*/ 11787 w 49"/>
                    <a:gd name="T7" fmla="*/ 74961 h 181"/>
                    <a:gd name="T8" fmla="*/ 21047 w 49"/>
                    <a:gd name="T9" fmla="*/ 74961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181"/>
                    <a:gd name="T17" fmla="*/ 49 w 49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181">
                      <a:moveTo>
                        <a:pt x="49" y="181"/>
                      </a:move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27" y="181"/>
                      </a:lnTo>
                      <a:lnTo>
                        <a:pt x="49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" name="Freeform 376"/>
                <p:cNvSpPr>
                  <a:spLocks noChangeAspect="1"/>
                </p:cNvSpPr>
                <p:nvPr/>
              </p:nvSpPr>
              <p:spPr bwMode="auto">
                <a:xfrm>
                  <a:off x="3505" y="3309"/>
                  <a:ext cx="375" cy="336"/>
                </a:xfrm>
                <a:custGeom>
                  <a:avLst/>
                  <a:gdLst>
                    <a:gd name="T0" fmla="*/ 109554 w 263"/>
                    <a:gd name="T1" fmla="*/ 0 h 236"/>
                    <a:gd name="T2" fmla="*/ 0 w 263"/>
                    <a:gd name="T3" fmla="*/ 0 h 236"/>
                    <a:gd name="T4" fmla="*/ 36153 w 263"/>
                    <a:gd name="T5" fmla="*/ 22224 h 236"/>
                    <a:gd name="T6" fmla="*/ 54676 w 263"/>
                    <a:gd name="T7" fmla="*/ 46680 h 236"/>
                    <a:gd name="T8" fmla="*/ 61657 w 263"/>
                    <a:gd name="T9" fmla="*/ 95784 h 236"/>
                    <a:gd name="T10" fmla="*/ 109554 w 263"/>
                    <a:gd name="T11" fmla="*/ 95784 h 236"/>
                    <a:gd name="T12" fmla="*/ 109554 w 263"/>
                    <a:gd name="T13" fmla="*/ 0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3"/>
                    <a:gd name="T22" fmla="*/ 0 h 236"/>
                    <a:gd name="T23" fmla="*/ 263 w 263"/>
                    <a:gd name="T24" fmla="*/ 236 h 2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3" h="236">
                      <a:moveTo>
                        <a:pt x="263" y="0"/>
                      </a:moveTo>
                      <a:lnTo>
                        <a:pt x="0" y="0"/>
                      </a:lnTo>
                      <a:lnTo>
                        <a:pt x="87" y="55"/>
                      </a:lnTo>
                      <a:lnTo>
                        <a:pt x="131" y="115"/>
                      </a:lnTo>
                      <a:lnTo>
                        <a:pt x="148" y="236"/>
                      </a:lnTo>
                      <a:lnTo>
                        <a:pt x="263" y="236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" name="Rectangle 377"/>
                <p:cNvSpPr>
                  <a:spLocks noChangeAspect="1" noChangeArrowheads="1"/>
                </p:cNvSpPr>
                <p:nvPr/>
              </p:nvSpPr>
              <p:spPr bwMode="auto">
                <a:xfrm>
                  <a:off x="3692" y="3418"/>
                  <a:ext cx="164" cy="32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01" name="Freeform 378"/>
                <p:cNvSpPr>
                  <a:spLocks noChangeAspect="1"/>
                </p:cNvSpPr>
                <p:nvPr/>
              </p:nvSpPr>
              <p:spPr bwMode="auto">
                <a:xfrm>
                  <a:off x="3739" y="3575"/>
                  <a:ext cx="117" cy="47"/>
                </a:xfrm>
                <a:custGeom>
                  <a:avLst/>
                  <a:gdLst>
                    <a:gd name="T0" fmla="*/ 6817 w 82"/>
                    <a:gd name="T1" fmla="*/ 0 h 33"/>
                    <a:gd name="T2" fmla="*/ 6817 w 82"/>
                    <a:gd name="T3" fmla="*/ 0 h 33"/>
                    <a:gd name="T4" fmla="*/ 6817 w 82"/>
                    <a:gd name="T5" fmla="*/ 0 h 33"/>
                    <a:gd name="T6" fmla="*/ 4778 w 82"/>
                    <a:gd name="T7" fmla="*/ 0 h 33"/>
                    <a:gd name="T8" fmla="*/ 4778 w 82"/>
                    <a:gd name="T9" fmla="*/ 0 h 33"/>
                    <a:gd name="T10" fmla="*/ 4778 w 82"/>
                    <a:gd name="T11" fmla="*/ 0 h 33"/>
                    <a:gd name="T12" fmla="*/ 2804 w 82"/>
                    <a:gd name="T13" fmla="*/ 0 h 33"/>
                    <a:gd name="T14" fmla="*/ 2804 w 82"/>
                    <a:gd name="T15" fmla="*/ 0 h 33"/>
                    <a:gd name="T16" fmla="*/ 0 w 82"/>
                    <a:gd name="T17" fmla="*/ 0 h 33"/>
                    <a:gd name="T18" fmla="*/ 0 w 82"/>
                    <a:gd name="T19" fmla="*/ 1950 h 33"/>
                    <a:gd name="T20" fmla="*/ 0 w 82"/>
                    <a:gd name="T21" fmla="*/ 1950 h 33"/>
                    <a:gd name="T22" fmla="*/ 0 w 82"/>
                    <a:gd name="T23" fmla="*/ 10951 h 33"/>
                    <a:gd name="T24" fmla="*/ 0 w 82"/>
                    <a:gd name="T25" fmla="*/ 10951 h 33"/>
                    <a:gd name="T26" fmla="*/ 0 w 82"/>
                    <a:gd name="T27" fmla="*/ 10951 h 33"/>
                    <a:gd name="T28" fmla="*/ 0 w 82"/>
                    <a:gd name="T29" fmla="*/ 10951 h 33"/>
                    <a:gd name="T30" fmla="*/ 2804 w 82"/>
                    <a:gd name="T31" fmla="*/ 10951 h 33"/>
                    <a:gd name="T32" fmla="*/ 2804 w 82"/>
                    <a:gd name="T33" fmla="*/ 13361 h 33"/>
                    <a:gd name="T34" fmla="*/ 2804 w 82"/>
                    <a:gd name="T35" fmla="*/ 13361 h 33"/>
                    <a:gd name="T36" fmla="*/ 4778 w 82"/>
                    <a:gd name="T37" fmla="*/ 13361 h 33"/>
                    <a:gd name="T38" fmla="*/ 4778 w 82"/>
                    <a:gd name="T39" fmla="*/ 13361 h 33"/>
                    <a:gd name="T40" fmla="*/ 4778 w 82"/>
                    <a:gd name="T41" fmla="*/ 13361 h 33"/>
                    <a:gd name="T42" fmla="*/ 6817 w 82"/>
                    <a:gd name="T43" fmla="*/ 13361 h 33"/>
                    <a:gd name="T44" fmla="*/ 6817 w 82"/>
                    <a:gd name="T45" fmla="*/ 13361 h 33"/>
                    <a:gd name="T46" fmla="*/ 6817 w 82"/>
                    <a:gd name="T47" fmla="*/ 13361 h 33"/>
                    <a:gd name="T48" fmla="*/ 27726 w 82"/>
                    <a:gd name="T49" fmla="*/ 13361 h 33"/>
                    <a:gd name="T50" fmla="*/ 27726 w 82"/>
                    <a:gd name="T51" fmla="*/ 13361 h 33"/>
                    <a:gd name="T52" fmla="*/ 29692 w 82"/>
                    <a:gd name="T53" fmla="*/ 13361 h 33"/>
                    <a:gd name="T54" fmla="*/ 29692 w 82"/>
                    <a:gd name="T55" fmla="*/ 13361 h 33"/>
                    <a:gd name="T56" fmla="*/ 29692 w 82"/>
                    <a:gd name="T57" fmla="*/ 13361 h 33"/>
                    <a:gd name="T58" fmla="*/ 32519 w 82"/>
                    <a:gd name="T59" fmla="*/ 13361 h 33"/>
                    <a:gd name="T60" fmla="*/ 32519 w 82"/>
                    <a:gd name="T61" fmla="*/ 13361 h 33"/>
                    <a:gd name="T62" fmla="*/ 32519 w 82"/>
                    <a:gd name="T63" fmla="*/ 10951 h 33"/>
                    <a:gd name="T64" fmla="*/ 34518 w 82"/>
                    <a:gd name="T65" fmla="*/ 10951 h 33"/>
                    <a:gd name="T66" fmla="*/ 34518 w 82"/>
                    <a:gd name="T67" fmla="*/ 10951 h 33"/>
                    <a:gd name="T68" fmla="*/ 34518 w 82"/>
                    <a:gd name="T69" fmla="*/ 10951 h 33"/>
                    <a:gd name="T70" fmla="*/ 34518 w 82"/>
                    <a:gd name="T71" fmla="*/ 1950 h 33"/>
                    <a:gd name="T72" fmla="*/ 34518 w 82"/>
                    <a:gd name="T73" fmla="*/ 1950 h 33"/>
                    <a:gd name="T74" fmla="*/ 34518 w 82"/>
                    <a:gd name="T75" fmla="*/ 1950 h 33"/>
                    <a:gd name="T76" fmla="*/ 34518 w 82"/>
                    <a:gd name="T77" fmla="*/ 0 h 33"/>
                    <a:gd name="T78" fmla="*/ 32519 w 82"/>
                    <a:gd name="T79" fmla="*/ 0 h 33"/>
                    <a:gd name="T80" fmla="*/ 32519 w 82"/>
                    <a:gd name="T81" fmla="*/ 0 h 33"/>
                    <a:gd name="T82" fmla="*/ 32519 w 82"/>
                    <a:gd name="T83" fmla="*/ 0 h 33"/>
                    <a:gd name="T84" fmla="*/ 29692 w 82"/>
                    <a:gd name="T85" fmla="*/ 0 h 33"/>
                    <a:gd name="T86" fmla="*/ 29692 w 82"/>
                    <a:gd name="T87" fmla="*/ 0 h 33"/>
                    <a:gd name="T88" fmla="*/ 29692 w 82"/>
                    <a:gd name="T89" fmla="*/ 0 h 33"/>
                    <a:gd name="T90" fmla="*/ 27726 w 82"/>
                    <a:gd name="T91" fmla="*/ 0 h 33"/>
                    <a:gd name="T92" fmla="*/ 27726 w 82"/>
                    <a:gd name="T93" fmla="*/ 0 h 3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2"/>
                    <a:gd name="T142" fmla="*/ 0 h 33"/>
                    <a:gd name="T143" fmla="*/ 82 w 82"/>
                    <a:gd name="T144" fmla="*/ 33 h 3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2" h="33">
                      <a:moveTo>
                        <a:pt x="66" y="0"/>
                      </a:move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27"/>
                      </a:lnTo>
                      <a:lnTo>
                        <a:pt x="6" y="27"/>
                      </a:lnTo>
                      <a:lnTo>
                        <a:pt x="6" y="33"/>
                      </a:lnTo>
                      <a:lnTo>
                        <a:pt x="11" y="33"/>
                      </a:lnTo>
                      <a:lnTo>
                        <a:pt x="16" y="33"/>
                      </a:lnTo>
                      <a:lnTo>
                        <a:pt x="66" y="33"/>
                      </a:lnTo>
                      <a:lnTo>
                        <a:pt x="71" y="33"/>
                      </a:lnTo>
                      <a:lnTo>
                        <a:pt x="77" y="33"/>
                      </a:lnTo>
                      <a:lnTo>
                        <a:pt x="77" y="27"/>
                      </a:lnTo>
                      <a:lnTo>
                        <a:pt x="82" y="27"/>
                      </a:lnTo>
                      <a:lnTo>
                        <a:pt x="82" y="5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1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" name="Freeform 379"/>
                <p:cNvSpPr>
                  <a:spLocks noChangeAspect="1"/>
                </p:cNvSpPr>
                <p:nvPr/>
              </p:nvSpPr>
              <p:spPr bwMode="auto">
                <a:xfrm>
                  <a:off x="3739" y="3575"/>
                  <a:ext cx="117" cy="47"/>
                </a:xfrm>
                <a:custGeom>
                  <a:avLst/>
                  <a:gdLst>
                    <a:gd name="T0" fmla="*/ 27726 w 82"/>
                    <a:gd name="T1" fmla="*/ 0 h 33"/>
                    <a:gd name="T2" fmla="*/ 6817 w 82"/>
                    <a:gd name="T3" fmla="*/ 0 h 33"/>
                    <a:gd name="T4" fmla="*/ 4778 w 82"/>
                    <a:gd name="T5" fmla="*/ 0 h 33"/>
                    <a:gd name="T6" fmla="*/ 2804 w 82"/>
                    <a:gd name="T7" fmla="*/ 0 h 33"/>
                    <a:gd name="T8" fmla="*/ 0 w 82"/>
                    <a:gd name="T9" fmla="*/ 1950 h 33"/>
                    <a:gd name="T10" fmla="*/ 0 w 82"/>
                    <a:gd name="T11" fmla="*/ 1950 h 33"/>
                    <a:gd name="T12" fmla="*/ 0 w 82"/>
                    <a:gd name="T13" fmla="*/ 10951 h 33"/>
                    <a:gd name="T14" fmla="*/ 0 w 82"/>
                    <a:gd name="T15" fmla="*/ 10951 h 33"/>
                    <a:gd name="T16" fmla="*/ 2804 w 82"/>
                    <a:gd name="T17" fmla="*/ 13361 h 33"/>
                    <a:gd name="T18" fmla="*/ 4778 w 82"/>
                    <a:gd name="T19" fmla="*/ 13361 h 33"/>
                    <a:gd name="T20" fmla="*/ 6817 w 82"/>
                    <a:gd name="T21" fmla="*/ 13361 h 33"/>
                    <a:gd name="T22" fmla="*/ 27726 w 82"/>
                    <a:gd name="T23" fmla="*/ 13361 h 33"/>
                    <a:gd name="T24" fmla="*/ 29692 w 82"/>
                    <a:gd name="T25" fmla="*/ 13361 h 33"/>
                    <a:gd name="T26" fmla="*/ 32519 w 82"/>
                    <a:gd name="T27" fmla="*/ 13361 h 33"/>
                    <a:gd name="T28" fmla="*/ 34518 w 82"/>
                    <a:gd name="T29" fmla="*/ 10951 h 33"/>
                    <a:gd name="T30" fmla="*/ 34518 w 82"/>
                    <a:gd name="T31" fmla="*/ 10951 h 33"/>
                    <a:gd name="T32" fmla="*/ 34518 w 82"/>
                    <a:gd name="T33" fmla="*/ 1950 h 33"/>
                    <a:gd name="T34" fmla="*/ 34518 w 82"/>
                    <a:gd name="T35" fmla="*/ 1950 h 33"/>
                    <a:gd name="T36" fmla="*/ 32519 w 82"/>
                    <a:gd name="T37" fmla="*/ 0 h 33"/>
                    <a:gd name="T38" fmla="*/ 29692 w 82"/>
                    <a:gd name="T39" fmla="*/ 0 h 33"/>
                    <a:gd name="T40" fmla="*/ 27726 w 82"/>
                    <a:gd name="T41" fmla="*/ 0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2"/>
                    <a:gd name="T64" fmla="*/ 0 h 33"/>
                    <a:gd name="T65" fmla="*/ 82 w 82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2" h="33">
                      <a:moveTo>
                        <a:pt x="66" y="0"/>
                      </a:move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27"/>
                      </a:lnTo>
                      <a:lnTo>
                        <a:pt x="6" y="33"/>
                      </a:lnTo>
                      <a:lnTo>
                        <a:pt x="11" y="33"/>
                      </a:lnTo>
                      <a:lnTo>
                        <a:pt x="16" y="33"/>
                      </a:lnTo>
                      <a:lnTo>
                        <a:pt x="66" y="33"/>
                      </a:lnTo>
                      <a:lnTo>
                        <a:pt x="71" y="33"/>
                      </a:lnTo>
                      <a:lnTo>
                        <a:pt x="77" y="33"/>
                      </a:lnTo>
                      <a:lnTo>
                        <a:pt x="82" y="27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71" y="0"/>
                      </a:lnTo>
                      <a:lnTo>
                        <a:pt x="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3310" y="2654"/>
                  <a:ext cx="62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4" name="Freeform 381"/>
                <p:cNvSpPr>
                  <a:spLocks noChangeAspect="1"/>
                </p:cNvSpPr>
                <p:nvPr/>
              </p:nvSpPr>
              <p:spPr bwMode="auto">
                <a:xfrm>
                  <a:off x="3887" y="2654"/>
                  <a:ext cx="54" cy="670"/>
                </a:xfrm>
                <a:custGeom>
                  <a:avLst/>
                  <a:gdLst>
                    <a:gd name="T0" fmla="*/ 0 w 38"/>
                    <a:gd name="T1" fmla="*/ 0 h 471"/>
                    <a:gd name="T2" fmla="*/ 14927 w 38"/>
                    <a:gd name="T3" fmla="*/ 87784 h 471"/>
                    <a:gd name="T4" fmla="*/ 14927 w 38"/>
                    <a:gd name="T5" fmla="*/ 188361 h 471"/>
                    <a:gd name="T6" fmla="*/ 0 60000 65536"/>
                    <a:gd name="T7" fmla="*/ 0 60000 65536"/>
                    <a:gd name="T8" fmla="*/ 0 60000 65536"/>
                    <a:gd name="T9" fmla="*/ 0 w 38"/>
                    <a:gd name="T10" fmla="*/ 0 h 471"/>
                    <a:gd name="T11" fmla="*/ 38 w 38"/>
                    <a:gd name="T12" fmla="*/ 471 h 4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" h="471">
                      <a:moveTo>
                        <a:pt x="0" y="0"/>
                      </a:moveTo>
                      <a:lnTo>
                        <a:pt x="38" y="219"/>
                      </a:lnTo>
                      <a:lnTo>
                        <a:pt x="38" y="47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5" name="Rectangle 382"/>
                <p:cNvSpPr>
                  <a:spLocks noChangeAspect="1" noChangeArrowheads="1"/>
                </p:cNvSpPr>
                <p:nvPr/>
              </p:nvSpPr>
              <p:spPr bwMode="auto">
                <a:xfrm>
                  <a:off x="3645" y="3005"/>
                  <a:ext cx="78" cy="32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06" name="Rectangle 38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3" y="2999"/>
                  <a:ext cx="78" cy="3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07" name="Line 3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302" y="2958"/>
                  <a:ext cx="679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8" name="Line 3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310" y="3059"/>
                  <a:ext cx="687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9" name="Freeform 386"/>
                <p:cNvSpPr>
                  <a:spLocks noChangeAspect="1"/>
                </p:cNvSpPr>
                <p:nvPr/>
              </p:nvSpPr>
              <p:spPr bwMode="auto">
                <a:xfrm>
                  <a:off x="3546" y="3002"/>
                  <a:ext cx="78" cy="16"/>
                </a:xfrm>
                <a:custGeom>
                  <a:avLst/>
                  <a:gdLst>
                    <a:gd name="T0" fmla="*/ 0 w 55"/>
                    <a:gd name="T1" fmla="*/ 2877 h 11"/>
                    <a:gd name="T2" fmla="*/ 0 w 55"/>
                    <a:gd name="T3" fmla="*/ 6271 h 11"/>
                    <a:gd name="T4" fmla="*/ 20911 w 55"/>
                    <a:gd name="T5" fmla="*/ 6271 h 11"/>
                    <a:gd name="T6" fmla="*/ 20911 w 55"/>
                    <a:gd name="T7" fmla="*/ 0 h 11"/>
                    <a:gd name="T8" fmla="*/ 0 w 55"/>
                    <a:gd name="T9" fmla="*/ 0 h 11"/>
                    <a:gd name="T10" fmla="*/ 0 w 55"/>
                    <a:gd name="T11" fmla="*/ 2877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11"/>
                    <a:gd name="T20" fmla="*/ 55 w 55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11">
                      <a:moveTo>
                        <a:pt x="0" y="5"/>
                      </a:moveTo>
                      <a:lnTo>
                        <a:pt x="0" y="11"/>
                      </a:lnTo>
                      <a:lnTo>
                        <a:pt x="55" y="11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" name="Freeform 387"/>
                <p:cNvSpPr>
                  <a:spLocks noChangeAspect="1"/>
                </p:cNvSpPr>
                <p:nvPr/>
              </p:nvSpPr>
              <p:spPr bwMode="auto">
                <a:xfrm>
                  <a:off x="2157" y="3396"/>
                  <a:ext cx="38" cy="139"/>
                </a:xfrm>
                <a:custGeom>
                  <a:avLst/>
                  <a:gdLst>
                    <a:gd name="T0" fmla="*/ 0 w 27"/>
                    <a:gd name="T1" fmla="*/ 6295 h 98"/>
                    <a:gd name="T2" fmla="*/ 0 w 27"/>
                    <a:gd name="T3" fmla="*/ 1884 h 98"/>
                    <a:gd name="T4" fmla="*/ 1664 w 27"/>
                    <a:gd name="T5" fmla="*/ 37243 h 98"/>
                    <a:gd name="T6" fmla="*/ 9040 w 27"/>
                    <a:gd name="T7" fmla="*/ 37243 h 98"/>
                    <a:gd name="T8" fmla="*/ 7078 w 27"/>
                    <a:gd name="T9" fmla="*/ 1884 h 98"/>
                    <a:gd name="T10" fmla="*/ 5372 w 27"/>
                    <a:gd name="T11" fmla="*/ 0 h 98"/>
                    <a:gd name="T12" fmla="*/ 0 w 27"/>
                    <a:gd name="T13" fmla="*/ 6295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98"/>
                    <a:gd name="T23" fmla="*/ 27 w 27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98">
                      <a:moveTo>
                        <a:pt x="0" y="16"/>
                      </a:moveTo>
                      <a:lnTo>
                        <a:pt x="0" y="5"/>
                      </a:lnTo>
                      <a:lnTo>
                        <a:pt x="5" y="98"/>
                      </a:lnTo>
                      <a:lnTo>
                        <a:pt x="27" y="98"/>
                      </a:lnTo>
                      <a:lnTo>
                        <a:pt x="21" y="5"/>
                      </a:lnTo>
                      <a:lnTo>
                        <a:pt x="16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" name="Freeform 388"/>
                <p:cNvSpPr>
                  <a:spLocks noChangeAspect="1"/>
                </p:cNvSpPr>
                <p:nvPr/>
              </p:nvSpPr>
              <p:spPr bwMode="auto">
                <a:xfrm>
                  <a:off x="2047" y="3255"/>
                  <a:ext cx="133" cy="163"/>
                </a:xfrm>
                <a:custGeom>
                  <a:avLst/>
                  <a:gdLst>
                    <a:gd name="T0" fmla="*/ 2102 w 93"/>
                    <a:gd name="T1" fmla="*/ 8232 h 115"/>
                    <a:gd name="T2" fmla="*/ 0 w 93"/>
                    <a:gd name="T3" fmla="*/ 6254 h 115"/>
                    <a:gd name="T4" fmla="*/ 33680 w 93"/>
                    <a:gd name="T5" fmla="*/ 43130 h 115"/>
                    <a:gd name="T6" fmla="*/ 40679 w 93"/>
                    <a:gd name="T7" fmla="*/ 37032 h 115"/>
                    <a:gd name="T8" fmla="*/ 6999 w 93"/>
                    <a:gd name="T9" fmla="*/ 1868 h 115"/>
                    <a:gd name="T10" fmla="*/ 2102 w 93"/>
                    <a:gd name="T11" fmla="*/ 0 h 115"/>
                    <a:gd name="T12" fmla="*/ 6999 w 93"/>
                    <a:gd name="T13" fmla="*/ 1868 h 115"/>
                    <a:gd name="T14" fmla="*/ 4894 w 93"/>
                    <a:gd name="T15" fmla="*/ 0 h 115"/>
                    <a:gd name="T16" fmla="*/ 2102 w 93"/>
                    <a:gd name="T17" fmla="*/ 0 h 115"/>
                    <a:gd name="T18" fmla="*/ 2102 w 93"/>
                    <a:gd name="T19" fmla="*/ 8232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115"/>
                    <a:gd name="T32" fmla="*/ 93 w 93"/>
                    <a:gd name="T33" fmla="*/ 115 h 1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115">
                      <a:moveTo>
                        <a:pt x="5" y="22"/>
                      </a:moveTo>
                      <a:lnTo>
                        <a:pt x="0" y="16"/>
                      </a:lnTo>
                      <a:lnTo>
                        <a:pt x="77" y="115"/>
                      </a:lnTo>
                      <a:lnTo>
                        <a:pt x="93" y="99"/>
                      </a:lnTo>
                      <a:lnTo>
                        <a:pt x="16" y="5"/>
                      </a:lnTo>
                      <a:lnTo>
                        <a:pt x="5" y="0"/>
                      </a:lnTo>
                      <a:lnTo>
                        <a:pt x="16" y="5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" name="Freeform 389"/>
                <p:cNvSpPr>
                  <a:spLocks noChangeAspect="1"/>
                </p:cNvSpPr>
                <p:nvPr/>
              </p:nvSpPr>
              <p:spPr bwMode="auto">
                <a:xfrm>
                  <a:off x="1751" y="3255"/>
                  <a:ext cx="303" cy="31"/>
                </a:xfrm>
                <a:custGeom>
                  <a:avLst/>
                  <a:gdLst>
                    <a:gd name="T0" fmla="*/ 8769 w 213"/>
                    <a:gd name="T1" fmla="*/ 5428 h 22"/>
                    <a:gd name="T2" fmla="*/ 4573 w 213"/>
                    <a:gd name="T3" fmla="*/ 7536 h 22"/>
                    <a:gd name="T4" fmla="*/ 85134 w 213"/>
                    <a:gd name="T5" fmla="*/ 7536 h 22"/>
                    <a:gd name="T6" fmla="*/ 85134 w 213"/>
                    <a:gd name="T7" fmla="*/ 0 h 22"/>
                    <a:gd name="T8" fmla="*/ 4573 w 213"/>
                    <a:gd name="T9" fmla="*/ 0 h 22"/>
                    <a:gd name="T10" fmla="*/ 0 w 213"/>
                    <a:gd name="T11" fmla="*/ 1698 h 22"/>
                    <a:gd name="T12" fmla="*/ 4573 w 213"/>
                    <a:gd name="T13" fmla="*/ 0 h 22"/>
                    <a:gd name="T14" fmla="*/ 1929 w 213"/>
                    <a:gd name="T15" fmla="*/ 0 h 22"/>
                    <a:gd name="T16" fmla="*/ 0 w 213"/>
                    <a:gd name="T17" fmla="*/ 1698 h 22"/>
                    <a:gd name="T18" fmla="*/ 8769 w 213"/>
                    <a:gd name="T19" fmla="*/ 5428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3"/>
                    <a:gd name="T31" fmla="*/ 0 h 22"/>
                    <a:gd name="T32" fmla="*/ 213 w 21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3" h="22">
                      <a:moveTo>
                        <a:pt x="22" y="16"/>
                      </a:moveTo>
                      <a:lnTo>
                        <a:pt x="11" y="22"/>
                      </a:lnTo>
                      <a:lnTo>
                        <a:pt x="213" y="22"/>
                      </a:lnTo>
                      <a:lnTo>
                        <a:pt x="213" y="0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2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" name="Freeform 390"/>
                <p:cNvSpPr>
                  <a:spLocks noChangeAspect="1"/>
                </p:cNvSpPr>
                <p:nvPr/>
              </p:nvSpPr>
              <p:spPr bwMode="auto">
                <a:xfrm>
                  <a:off x="1641" y="3262"/>
                  <a:ext cx="141" cy="165"/>
                </a:xfrm>
                <a:custGeom>
                  <a:avLst/>
                  <a:gdLst>
                    <a:gd name="T0" fmla="*/ 8907 w 99"/>
                    <a:gd name="T1" fmla="*/ 43840 h 116"/>
                    <a:gd name="T2" fmla="*/ 8907 w 99"/>
                    <a:gd name="T3" fmla="*/ 46383 h 116"/>
                    <a:gd name="T4" fmla="*/ 40394 w 99"/>
                    <a:gd name="T5" fmla="*/ 4573 h 116"/>
                    <a:gd name="T6" fmla="*/ 31638 w 99"/>
                    <a:gd name="T7" fmla="*/ 0 h 116"/>
                    <a:gd name="T8" fmla="*/ 2662 w 99"/>
                    <a:gd name="T9" fmla="*/ 39741 h 116"/>
                    <a:gd name="T10" fmla="*/ 0 w 99"/>
                    <a:gd name="T11" fmla="*/ 42001 h 116"/>
                    <a:gd name="T12" fmla="*/ 8907 w 99"/>
                    <a:gd name="T13" fmla="*/ 43840 h 1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"/>
                    <a:gd name="T22" fmla="*/ 0 h 116"/>
                    <a:gd name="T23" fmla="*/ 99 w 99"/>
                    <a:gd name="T24" fmla="*/ 116 h 1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" h="116">
                      <a:moveTo>
                        <a:pt x="22" y="110"/>
                      </a:moveTo>
                      <a:lnTo>
                        <a:pt x="22" y="116"/>
                      </a:lnTo>
                      <a:lnTo>
                        <a:pt x="99" y="11"/>
                      </a:lnTo>
                      <a:lnTo>
                        <a:pt x="77" y="0"/>
                      </a:lnTo>
                      <a:lnTo>
                        <a:pt x="6" y="99"/>
                      </a:lnTo>
                      <a:lnTo>
                        <a:pt x="0" y="105"/>
                      </a:lnTo>
                      <a:lnTo>
                        <a:pt x="22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" name="Freeform 391"/>
                <p:cNvSpPr>
                  <a:spLocks noChangeAspect="1"/>
                </p:cNvSpPr>
                <p:nvPr/>
              </p:nvSpPr>
              <p:spPr bwMode="auto">
                <a:xfrm>
                  <a:off x="1626" y="3411"/>
                  <a:ext cx="47" cy="140"/>
                </a:xfrm>
                <a:custGeom>
                  <a:avLst/>
                  <a:gdLst>
                    <a:gd name="T0" fmla="*/ 4625 w 33"/>
                    <a:gd name="T1" fmla="*/ 42149 h 98"/>
                    <a:gd name="T2" fmla="*/ 8907 w 33"/>
                    <a:gd name="T3" fmla="*/ 42149 h 98"/>
                    <a:gd name="T4" fmla="*/ 13361 w 33"/>
                    <a:gd name="T5" fmla="*/ 2080 h 98"/>
                    <a:gd name="T6" fmla="*/ 4625 w 33"/>
                    <a:gd name="T7" fmla="*/ 0 h 98"/>
                    <a:gd name="T8" fmla="*/ 0 w 33"/>
                    <a:gd name="T9" fmla="*/ 42149 h 98"/>
                    <a:gd name="T10" fmla="*/ 4625 w 33"/>
                    <a:gd name="T11" fmla="*/ 42149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98"/>
                    <a:gd name="T20" fmla="*/ 33 w 33"/>
                    <a:gd name="T21" fmla="*/ 98 h 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98">
                      <a:moveTo>
                        <a:pt x="11" y="98"/>
                      </a:moveTo>
                      <a:lnTo>
                        <a:pt x="22" y="98"/>
                      </a:lnTo>
                      <a:lnTo>
                        <a:pt x="33" y="5"/>
                      </a:lnTo>
                      <a:lnTo>
                        <a:pt x="11" y="0"/>
                      </a:lnTo>
                      <a:lnTo>
                        <a:pt x="0" y="98"/>
                      </a:lnTo>
                      <a:lnTo>
                        <a:pt x="11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" name="Freeform 392"/>
                <p:cNvSpPr>
                  <a:spLocks noChangeAspect="1"/>
                </p:cNvSpPr>
                <p:nvPr/>
              </p:nvSpPr>
              <p:spPr bwMode="auto">
                <a:xfrm>
                  <a:off x="3840" y="2701"/>
                  <a:ext cx="56" cy="249"/>
                </a:xfrm>
                <a:custGeom>
                  <a:avLst/>
                  <a:gdLst>
                    <a:gd name="T0" fmla="*/ 15206 w 39"/>
                    <a:gd name="T1" fmla="*/ 0 h 175"/>
                    <a:gd name="T2" fmla="*/ 2981 w 39"/>
                    <a:gd name="T3" fmla="*/ 8817 h 175"/>
                    <a:gd name="T4" fmla="*/ 2981 w 39"/>
                    <a:gd name="T5" fmla="*/ 8817 h 175"/>
                    <a:gd name="T6" fmla="*/ 2981 w 39"/>
                    <a:gd name="T7" fmla="*/ 8817 h 175"/>
                    <a:gd name="T8" fmla="*/ 0 w 39"/>
                    <a:gd name="T9" fmla="*/ 8817 h 175"/>
                    <a:gd name="T10" fmla="*/ 0 w 39"/>
                    <a:gd name="T11" fmla="*/ 8817 h 175"/>
                    <a:gd name="T12" fmla="*/ 0 w 39"/>
                    <a:gd name="T13" fmla="*/ 8817 h 175"/>
                    <a:gd name="T14" fmla="*/ 0 w 39"/>
                    <a:gd name="T15" fmla="*/ 8817 h 175"/>
                    <a:gd name="T16" fmla="*/ 0 w 39"/>
                    <a:gd name="T17" fmla="*/ 8817 h 175"/>
                    <a:gd name="T18" fmla="*/ 0 w 39"/>
                    <a:gd name="T19" fmla="*/ 8817 h 175"/>
                    <a:gd name="T20" fmla="*/ 0 w 39"/>
                    <a:gd name="T21" fmla="*/ 8817 h 175"/>
                    <a:gd name="T22" fmla="*/ 0 w 39"/>
                    <a:gd name="T23" fmla="*/ 10777 h 175"/>
                    <a:gd name="T24" fmla="*/ 0 w 39"/>
                    <a:gd name="T25" fmla="*/ 10777 h 175"/>
                    <a:gd name="T26" fmla="*/ 0 w 39"/>
                    <a:gd name="T27" fmla="*/ 10777 h 175"/>
                    <a:gd name="T28" fmla="*/ 0 w 39"/>
                    <a:gd name="T29" fmla="*/ 10777 h 175"/>
                    <a:gd name="T30" fmla="*/ 0 w 39"/>
                    <a:gd name="T31" fmla="*/ 10777 h 175"/>
                    <a:gd name="T32" fmla="*/ 0 w 39"/>
                    <a:gd name="T33" fmla="*/ 10777 h 175"/>
                    <a:gd name="T34" fmla="*/ 0 w 39"/>
                    <a:gd name="T35" fmla="*/ 10777 h 175"/>
                    <a:gd name="T36" fmla="*/ 0 w 39"/>
                    <a:gd name="T37" fmla="*/ 68186 h 175"/>
                    <a:gd name="T38" fmla="*/ 0 w 39"/>
                    <a:gd name="T39" fmla="*/ 68186 h 175"/>
                    <a:gd name="T40" fmla="*/ 0 w 39"/>
                    <a:gd name="T41" fmla="*/ 70227 h 175"/>
                    <a:gd name="T42" fmla="*/ 0 w 39"/>
                    <a:gd name="T43" fmla="*/ 70227 h 175"/>
                    <a:gd name="T44" fmla="*/ 0 w 39"/>
                    <a:gd name="T45" fmla="*/ 70227 h 175"/>
                    <a:gd name="T46" fmla="*/ 0 w 39"/>
                    <a:gd name="T47" fmla="*/ 70227 h 175"/>
                    <a:gd name="T48" fmla="*/ 0 w 39"/>
                    <a:gd name="T49" fmla="*/ 70227 h 175"/>
                    <a:gd name="T50" fmla="*/ 0 w 39"/>
                    <a:gd name="T51" fmla="*/ 70227 h 175"/>
                    <a:gd name="T52" fmla="*/ 2981 w 39"/>
                    <a:gd name="T53" fmla="*/ 70227 h 175"/>
                    <a:gd name="T54" fmla="*/ 2981 w 39"/>
                    <a:gd name="T55" fmla="*/ 70227 h 175"/>
                    <a:gd name="T56" fmla="*/ 15206 w 39"/>
                    <a:gd name="T57" fmla="*/ 63878 h 175"/>
                    <a:gd name="T58" fmla="*/ 15206 w 39"/>
                    <a:gd name="T59" fmla="*/ 63878 h 175"/>
                    <a:gd name="T60" fmla="*/ 15206 w 39"/>
                    <a:gd name="T61" fmla="*/ 63878 h 175"/>
                    <a:gd name="T62" fmla="*/ 15206 w 39"/>
                    <a:gd name="T63" fmla="*/ 63878 h 175"/>
                    <a:gd name="T64" fmla="*/ 18196 w 39"/>
                    <a:gd name="T65" fmla="*/ 63878 h 175"/>
                    <a:gd name="T66" fmla="*/ 18196 w 39"/>
                    <a:gd name="T67" fmla="*/ 63878 h 175"/>
                    <a:gd name="T68" fmla="*/ 18196 w 39"/>
                    <a:gd name="T69" fmla="*/ 63878 h 175"/>
                    <a:gd name="T70" fmla="*/ 18196 w 39"/>
                    <a:gd name="T71" fmla="*/ 61426 h 175"/>
                    <a:gd name="T72" fmla="*/ 18196 w 39"/>
                    <a:gd name="T73" fmla="*/ 61426 h 175"/>
                    <a:gd name="T74" fmla="*/ 18196 w 39"/>
                    <a:gd name="T75" fmla="*/ 61426 h 175"/>
                    <a:gd name="T76" fmla="*/ 18196 w 39"/>
                    <a:gd name="T77" fmla="*/ 61426 h 175"/>
                    <a:gd name="T78" fmla="*/ 18196 w 39"/>
                    <a:gd name="T79" fmla="*/ 61426 h 175"/>
                    <a:gd name="T80" fmla="*/ 18196 w 39"/>
                    <a:gd name="T81" fmla="*/ 61426 h 175"/>
                    <a:gd name="T82" fmla="*/ 18196 w 39"/>
                    <a:gd name="T83" fmla="*/ 61426 h 175"/>
                    <a:gd name="T84" fmla="*/ 18196 w 39"/>
                    <a:gd name="T85" fmla="*/ 59592 h 175"/>
                    <a:gd name="T86" fmla="*/ 18196 w 39"/>
                    <a:gd name="T87" fmla="*/ 59592 h 175"/>
                    <a:gd name="T88" fmla="*/ 18196 w 39"/>
                    <a:gd name="T89" fmla="*/ 1935 h 175"/>
                    <a:gd name="T90" fmla="*/ 18196 w 39"/>
                    <a:gd name="T91" fmla="*/ 1935 h 175"/>
                    <a:gd name="T92" fmla="*/ 18196 w 39"/>
                    <a:gd name="T93" fmla="*/ 1935 h 175"/>
                    <a:gd name="T94" fmla="*/ 18196 w 39"/>
                    <a:gd name="T95" fmla="*/ 1935 h 175"/>
                    <a:gd name="T96" fmla="*/ 18196 w 39"/>
                    <a:gd name="T97" fmla="*/ 1935 h 175"/>
                    <a:gd name="T98" fmla="*/ 18196 w 39"/>
                    <a:gd name="T99" fmla="*/ 1935 h 175"/>
                    <a:gd name="T100" fmla="*/ 18196 w 39"/>
                    <a:gd name="T101" fmla="*/ 0 h 175"/>
                    <a:gd name="T102" fmla="*/ 18196 w 39"/>
                    <a:gd name="T103" fmla="*/ 0 h 175"/>
                    <a:gd name="T104" fmla="*/ 18196 w 39"/>
                    <a:gd name="T105" fmla="*/ 0 h 175"/>
                    <a:gd name="T106" fmla="*/ 15206 w 39"/>
                    <a:gd name="T107" fmla="*/ 0 h 175"/>
                    <a:gd name="T108" fmla="*/ 15206 w 39"/>
                    <a:gd name="T109" fmla="*/ 0 h 17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9"/>
                    <a:gd name="T166" fmla="*/ 0 h 175"/>
                    <a:gd name="T167" fmla="*/ 39 w 39"/>
                    <a:gd name="T168" fmla="*/ 175 h 17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9" h="175">
                      <a:moveTo>
                        <a:pt x="33" y="0"/>
                      </a:moveTo>
                      <a:lnTo>
                        <a:pt x="6" y="22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0" y="170"/>
                      </a:lnTo>
                      <a:lnTo>
                        <a:pt x="0" y="175"/>
                      </a:lnTo>
                      <a:lnTo>
                        <a:pt x="6" y="175"/>
                      </a:lnTo>
                      <a:lnTo>
                        <a:pt x="33" y="159"/>
                      </a:lnTo>
                      <a:lnTo>
                        <a:pt x="39" y="159"/>
                      </a:lnTo>
                      <a:lnTo>
                        <a:pt x="39" y="153"/>
                      </a:lnTo>
                      <a:lnTo>
                        <a:pt x="39" y="148"/>
                      </a:lnTo>
                      <a:lnTo>
                        <a:pt x="39" y="5"/>
                      </a:lnTo>
                      <a:lnTo>
                        <a:pt x="39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" name="Freeform 393"/>
                <p:cNvSpPr>
                  <a:spLocks noChangeAspect="1"/>
                </p:cNvSpPr>
                <p:nvPr/>
              </p:nvSpPr>
              <p:spPr bwMode="auto">
                <a:xfrm>
                  <a:off x="3840" y="2701"/>
                  <a:ext cx="56" cy="249"/>
                </a:xfrm>
                <a:custGeom>
                  <a:avLst/>
                  <a:gdLst>
                    <a:gd name="T0" fmla="*/ 15206 w 39"/>
                    <a:gd name="T1" fmla="*/ 0 h 175"/>
                    <a:gd name="T2" fmla="*/ 2981 w 39"/>
                    <a:gd name="T3" fmla="*/ 8817 h 175"/>
                    <a:gd name="T4" fmla="*/ 0 w 39"/>
                    <a:gd name="T5" fmla="*/ 8817 h 175"/>
                    <a:gd name="T6" fmla="*/ 0 w 39"/>
                    <a:gd name="T7" fmla="*/ 8817 h 175"/>
                    <a:gd name="T8" fmla="*/ 0 w 39"/>
                    <a:gd name="T9" fmla="*/ 10777 h 175"/>
                    <a:gd name="T10" fmla="*/ 0 w 39"/>
                    <a:gd name="T11" fmla="*/ 10777 h 175"/>
                    <a:gd name="T12" fmla="*/ 0 w 39"/>
                    <a:gd name="T13" fmla="*/ 68186 h 175"/>
                    <a:gd name="T14" fmla="*/ 0 w 39"/>
                    <a:gd name="T15" fmla="*/ 70227 h 175"/>
                    <a:gd name="T16" fmla="*/ 0 w 39"/>
                    <a:gd name="T17" fmla="*/ 70227 h 175"/>
                    <a:gd name="T18" fmla="*/ 0 w 39"/>
                    <a:gd name="T19" fmla="*/ 70227 h 175"/>
                    <a:gd name="T20" fmla="*/ 2981 w 39"/>
                    <a:gd name="T21" fmla="*/ 70227 h 175"/>
                    <a:gd name="T22" fmla="*/ 15206 w 39"/>
                    <a:gd name="T23" fmla="*/ 63878 h 175"/>
                    <a:gd name="T24" fmla="*/ 18196 w 39"/>
                    <a:gd name="T25" fmla="*/ 63878 h 175"/>
                    <a:gd name="T26" fmla="*/ 18196 w 39"/>
                    <a:gd name="T27" fmla="*/ 61426 h 175"/>
                    <a:gd name="T28" fmla="*/ 18196 w 39"/>
                    <a:gd name="T29" fmla="*/ 61426 h 175"/>
                    <a:gd name="T30" fmla="*/ 18196 w 39"/>
                    <a:gd name="T31" fmla="*/ 59592 h 175"/>
                    <a:gd name="T32" fmla="*/ 18196 w 39"/>
                    <a:gd name="T33" fmla="*/ 1935 h 175"/>
                    <a:gd name="T34" fmla="*/ 18196 w 39"/>
                    <a:gd name="T35" fmla="*/ 1935 h 175"/>
                    <a:gd name="T36" fmla="*/ 18196 w 39"/>
                    <a:gd name="T37" fmla="*/ 0 h 175"/>
                    <a:gd name="T38" fmla="*/ 18196 w 39"/>
                    <a:gd name="T39" fmla="*/ 0 h 175"/>
                    <a:gd name="T40" fmla="*/ 15206 w 39"/>
                    <a:gd name="T41" fmla="*/ 0 h 17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"/>
                    <a:gd name="T64" fmla="*/ 0 h 175"/>
                    <a:gd name="T65" fmla="*/ 39 w 39"/>
                    <a:gd name="T66" fmla="*/ 175 h 17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" h="175">
                      <a:moveTo>
                        <a:pt x="33" y="0"/>
                      </a:moveTo>
                      <a:lnTo>
                        <a:pt x="6" y="22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0" y="170"/>
                      </a:lnTo>
                      <a:lnTo>
                        <a:pt x="0" y="175"/>
                      </a:lnTo>
                      <a:lnTo>
                        <a:pt x="6" y="175"/>
                      </a:lnTo>
                      <a:lnTo>
                        <a:pt x="33" y="159"/>
                      </a:lnTo>
                      <a:lnTo>
                        <a:pt x="39" y="159"/>
                      </a:lnTo>
                      <a:lnTo>
                        <a:pt x="39" y="153"/>
                      </a:lnTo>
                      <a:lnTo>
                        <a:pt x="39" y="148"/>
                      </a:lnTo>
                      <a:lnTo>
                        <a:pt x="39" y="5"/>
                      </a:lnTo>
                      <a:lnTo>
                        <a:pt x="39" y="0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" name="Rectangle 394"/>
                <p:cNvSpPr>
                  <a:spLocks noChangeAspect="1" noChangeArrowheads="1"/>
                </p:cNvSpPr>
                <p:nvPr/>
              </p:nvSpPr>
              <p:spPr bwMode="auto">
                <a:xfrm>
                  <a:off x="3856" y="2654"/>
                  <a:ext cx="24" cy="320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18" name="Rectangle 395"/>
                <p:cNvSpPr>
                  <a:spLocks noChangeAspect="1" noChangeArrowheads="1"/>
                </p:cNvSpPr>
                <p:nvPr/>
              </p:nvSpPr>
              <p:spPr bwMode="auto">
                <a:xfrm>
                  <a:off x="3856" y="2654"/>
                  <a:ext cx="24" cy="32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19" name="Freeform 396"/>
                <p:cNvSpPr>
                  <a:spLocks noChangeAspect="1"/>
                </p:cNvSpPr>
                <p:nvPr/>
              </p:nvSpPr>
              <p:spPr bwMode="auto">
                <a:xfrm>
                  <a:off x="3420" y="2513"/>
                  <a:ext cx="54" cy="78"/>
                </a:xfrm>
                <a:custGeom>
                  <a:avLst/>
                  <a:gdLst>
                    <a:gd name="T0" fmla="*/ 1910 w 38"/>
                    <a:gd name="T1" fmla="*/ 20911 h 55"/>
                    <a:gd name="T2" fmla="*/ 1910 w 38"/>
                    <a:gd name="T3" fmla="*/ 20911 h 55"/>
                    <a:gd name="T4" fmla="*/ 1910 w 38"/>
                    <a:gd name="T5" fmla="*/ 20911 h 55"/>
                    <a:gd name="T6" fmla="*/ 0 w 38"/>
                    <a:gd name="T7" fmla="*/ 20911 h 55"/>
                    <a:gd name="T8" fmla="*/ 0 w 38"/>
                    <a:gd name="T9" fmla="*/ 19045 h 55"/>
                    <a:gd name="T10" fmla="*/ 0 w 38"/>
                    <a:gd name="T11" fmla="*/ 19045 h 55"/>
                    <a:gd name="T12" fmla="*/ 0 w 38"/>
                    <a:gd name="T13" fmla="*/ 19045 h 55"/>
                    <a:gd name="T14" fmla="*/ 0 w 38"/>
                    <a:gd name="T15" fmla="*/ 19045 h 55"/>
                    <a:gd name="T16" fmla="*/ 0 w 38"/>
                    <a:gd name="T17" fmla="*/ 16608 h 55"/>
                    <a:gd name="T18" fmla="*/ 0 w 38"/>
                    <a:gd name="T19" fmla="*/ 2429 h 55"/>
                    <a:gd name="T20" fmla="*/ 0 w 38"/>
                    <a:gd name="T21" fmla="*/ 2429 h 55"/>
                    <a:gd name="T22" fmla="*/ 0 w 38"/>
                    <a:gd name="T23" fmla="*/ 2429 h 55"/>
                    <a:gd name="T24" fmla="*/ 0 w 38"/>
                    <a:gd name="T25" fmla="*/ 2429 h 55"/>
                    <a:gd name="T26" fmla="*/ 0 w 38"/>
                    <a:gd name="T27" fmla="*/ 0 h 55"/>
                    <a:gd name="T28" fmla="*/ 0 w 38"/>
                    <a:gd name="T29" fmla="*/ 0 h 55"/>
                    <a:gd name="T30" fmla="*/ 1910 w 38"/>
                    <a:gd name="T31" fmla="*/ 0 h 55"/>
                    <a:gd name="T32" fmla="*/ 1910 w 38"/>
                    <a:gd name="T33" fmla="*/ 0 h 55"/>
                    <a:gd name="T34" fmla="*/ 1910 w 38"/>
                    <a:gd name="T35" fmla="*/ 0 h 55"/>
                    <a:gd name="T36" fmla="*/ 1910 w 38"/>
                    <a:gd name="T37" fmla="*/ 0 h 55"/>
                    <a:gd name="T38" fmla="*/ 10504 w 38"/>
                    <a:gd name="T39" fmla="*/ 0 h 55"/>
                    <a:gd name="T40" fmla="*/ 12397 w 38"/>
                    <a:gd name="T41" fmla="*/ 0 h 55"/>
                    <a:gd name="T42" fmla="*/ 12397 w 38"/>
                    <a:gd name="T43" fmla="*/ 0 h 55"/>
                    <a:gd name="T44" fmla="*/ 12397 w 38"/>
                    <a:gd name="T45" fmla="*/ 0 h 55"/>
                    <a:gd name="T46" fmla="*/ 12397 w 38"/>
                    <a:gd name="T47" fmla="*/ 0 h 55"/>
                    <a:gd name="T48" fmla="*/ 12397 w 38"/>
                    <a:gd name="T49" fmla="*/ 2429 h 55"/>
                    <a:gd name="T50" fmla="*/ 12397 w 38"/>
                    <a:gd name="T51" fmla="*/ 2429 h 55"/>
                    <a:gd name="T52" fmla="*/ 14927 w 38"/>
                    <a:gd name="T53" fmla="*/ 2429 h 55"/>
                    <a:gd name="T54" fmla="*/ 14927 w 38"/>
                    <a:gd name="T55" fmla="*/ 4433 h 55"/>
                    <a:gd name="T56" fmla="*/ 14927 w 38"/>
                    <a:gd name="T57" fmla="*/ 19045 h 55"/>
                    <a:gd name="T58" fmla="*/ 14927 w 38"/>
                    <a:gd name="T59" fmla="*/ 19045 h 55"/>
                    <a:gd name="T60" fmla="*/ 12397 w 38"/>
                    <a:gd name="T61" fmla="*/ 19045 h 55"/>
                    <a:gd name="T62" fmla="*/ 12397 w 38"/>
                    <a:gd name="T63" fmla="*/ 19045 h 55"/>
                    <a:gd name="T64" fmla="*/ 12397 w 38"/>
                    <a:gd name="T65" fmla="*/ 20911 h 55"/>
                    <a:gd name="T66" fmla="*/ 12397 w 38"/>
                    <a:gd name="T67" fmla="*/ 20911 h 55"/>
                    <a:gd name="T68" fmla="*/ 10504 w 38"/>
                    <a:gd name="T69" fmla="*/ 20911 h 55"/>
                    <a:gd name="T70" fmla="*/ 10504 w 38"/>
                    <a:gd name="T71" fmla="*/ 20911 h 5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8"/>
                    <a:gd name="T109" fmla="*/ 0 h 55"/>
                    <a:gd name="T110" fmla="*/ 38 w 38"/>
                    <a:gd name="T111" fmla="*/ 55 h 5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8" h="55">
                      <a:moveTo>
                        <a:pt x="27" y="55"/>
                      </a:moveTo>
                      <a:lnTo>
                        <a:pt x="5" y="55"/>
                      </a:lnTo>
                      <a:lnTo>
                        <a:pt x="0" y="55"/>
                      </a:lnTo>
                      <a:lnTo>
                        <a:pt x="0" y="50"/>
                      </a:lnTo>
                      <a:lnTo>
                        <a:pt x="0" y="44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2" y="6"/>
                      </a:lnTo>
                      <a:lnTo>
                        <a:pt x="38" y="6"/>
                      </a:lnTo>
                      <a:lnTo>
                        <a:pt x="38" y="11"/>
                      </a:lnTo>
                      <a:lnTo>
                        <a:pt x="38" y="44"/>
                      </a:lnTo>
                      <a:lnTo>
                        <a:pt x="38" y="50"/>
                      </a:lnTo>
                      <a:lnTo>
                        <a:pt x="32" y="50"/>
                      </a:lnTo>
                      <a:lnTo>
                        <a:pt x="32" y="55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" name="Freeform 397"/>
                <p:cNvSpPr>
                  <a:spLocks noChangeAspect="1"/>
                </p:cNvSpPr>
                <p:nvPr/>
              </p:nvSpPr>
              <p:spPr bwMode="auto">
                <a:xfrm>
                  <a:off x="3420" y="2513"/>
                  <a:ext cx="54" cy="78"/>
                </a:xfrm>
                <a:custGeom>
                  <a:avLst/>
                  <a:gdLst>
                    <a:gd name="T0" fmla="*/ 10504 w 38"/>
                    <a:gd name="T1" fmla="*/ 20911 h 55"/>
                    <a:gd name="T2" fmla="*/ 1910 w 38"/>
                    <a:gd name="T3" fmla="*/ 20911 h 55"/>
                    <a:gd name="T4" fmla="*/ 1910 w 38"/>
                    <a:gd name="T5" fmla="*/ 20911 h 55"/>
                    <a:gd name="T6" fmla="*/ 0 w 38"/>
                    <a:gd name="T7" fmla="*/ 20911 h 55"/>
                    <a:gd name="T8" fmla="*/ 0 w 38"/>
                    <a:gd name="T9" fmla="*/ 19045 h 55"/>
                    <a:gd name="T10" fmla="*/ 0 w 38"/>
                    <a:gd name="T11" fmla="*/ 16608 h 55"/>
                    <a:gd name="T12" fmla="*/ 0 w 38"/>
                    <a:gd name="T13" fmla="*/ 4433 h 55"/>
                    <a:gd name="T14" fmla="*/ 0 w 38"/>
                    <a:gd name="T15" fmla="*/ 2429 h 55"/>
                    <a:gd name="T16" fmla="*/ 0 w 38"/>
                    <a:gd name="T17" fmla="*/ 0 h 55"/>
                    <a:gd name="T18" fmla="*/ 1910 w 38"/>
                    <a:gd name="T19" fmla="*/ 0 h 55"/>
                    <a:gd name="T20" fmla="*/ 1910 w 38"/>
                    <a:gd name="T21" fmla="*/ 0 h 55"/>
                    <a:gd name="T22" fmla="*/ 10504 w 38"/>
                    <a:gd name="T23" fmla="*/ 0 h 55"/>
                    <a:gd name="T24" fmla="*/ 12397 w 38"/>
                    <a:gd name="T25" fmla="*/ 0 h 55"/>
                    <a:gd name="T26" fmla="*/ 12397 w 38"/>
                    <a:gd name="T27" fmla="*/ 0 h 55"/>
                    <a:gd name="T28" fmla="*/ 12397 w 38"/>
                    <a:gd name="T29" fmla="*/ 2429 h 55"/>
                    <a:gd name="T30" fmla="*/ 14927 w 38"/>
                    <a:gd name="T31" fmla="*/ 4433 h 55"/>
                    <a:gd name="T32" fmla="*/ 14927 w 38"/>
                    <a:gd name="T33" fmla="*/ 16608 h 55"/>
                    <a:gd name="T34" fmla="*/ 12397 w 38"/>
                    <a:gd name="T35" fmla="*/ 19045 h 55"/>
                    <a:gd name="T36" fmla="*/ 12397 w 38"/>
                    <a:gd name="T37" fmla="*/ 20911 h 55"/>
                    <a:gd name="T38" fmla="*/ 12397 w 38"/>
                    <a:gd name="T39" fmla="*/ 20911 h 55"/>
                    <a:gd name="T40" fmla="*/ 10504 w 38"/>
                    <a:gd name="T41" fmla="*/ 20911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55"/>
                    <a:gd name="T65" fmla="*/ 38 w 38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55">
                      <a:moveTo>
                        <a:pt x="27" y="55"/>
                      </a:moveTo>
                      <a:lnTo>
                        <a:pt x="5" y="55"/>
                      </a:lnTo>
                      <a:lnTo>
                        <a:pt x="0" y="55"/>
                      </a:lnTo>
                      <a:lnTo>
                        <a:pt x="0" y="50"/>
                      </a:lnTo>
                      <a:lnTo>
                        <a:pt x="0" y="44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2" y="6"/>
                      </a:lnTo>
                      <a:lnTo>
                        <a:pt x="38" y="11"/>
                      </a:lnTo>
                      <a:lnTo>
                        <a:pt x="38" y="44"/>
                      </a:lnTo>
                      <a:lnTo>
                        <a:pt x="32" y="50"/>
                      </a:lnTo>
                      <a:lnTo>
                        <a:pt x="32" y="55"/>
                      </a:lnTo>
                      <a:lnTo>
                        <a:pt x="27" y="5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" name="Rectangle 398"/>
                <p:cNvSpPr>
                  <a:spLocks noChangeAspect="1" noChangeArrowheads="1"/>
                </p:cNvSpPr>
                <p:nvPr/>
              </p:nvSpPr>
              <p:spPr bwMode="auto">
                <a:xfrm>
                  <a:off x="3420" y="2584"/>
                  <a:ext cx="54" cy="7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22" name="Rectangle 399"/>
                <p:cNvSpPr>
                  <a:spLocks noChangeAspect="1" noChangeArrowheads="1"/>
                </p:cNvSpPr>
                <p:nvPr/>
              </p:nvSpPr>
              <p:spPr bwMode="auto">
                <a:xfrm>
                  <a:off x="3420" y="2584"/>
                  <a:ext cx="54" cy="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23" name="Rectangle 400"/>
                <p:cNvSpPr>
                  <a:spLocks noChangeAspect="1" noChangeArrowheads="1"/>
                </p:cNvSpPr>
                <p:nvPr/>
              </p:nvSpPr>
              <p:spPr bwMode="auto">
                <a:xfrm>
                  <a:off x="2671" y="3324"/>
                  <a:ext cx="429" cy="258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24" name="Rectangle 401"/>
                <p:cNvSpPr>
                  <a:spLocks noChangeAspect="1" noChangeArrowheads="1"/>
                </p:cNvSpPr>
                <p:nvPr/>
              </p:nvSpPr>
              <p:spPr bwMode="auto">
                <a:xfrm>
                  <a:off x="2671" y="3324"/>
                  <a:ext cx="429" cy="25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25" name="Line 40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06" y="2659"/>
                  <a:ext cx="0" cy="6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" name="Freeform 403"/>
                <p:cNvSpPr>
                  <a:spLocks noChangeAspect="1"/>
                </p:cNvSpPr>
                <p:nvPr/>
              </p:nvSpPr>
              <p:spPr bwMode="auto">
                <a:xfrm>
                  <a:off x="3154" y="3129"/>
                  <a:ext cx="866" cy="462"/>
                </a:xfrm>
                <a:custGeom>
                  <a:avLst/>
                  <a:gdLst>
                    <a:gd name="T0" fmla="*/ 248378 w 608"/>
                    <a:gd name="T1" fmla="*/ 0 h 324"/>
                    <a:gd name="T2" fmla="*/ 233104 w 608"/>
                    <a:gd name="T3" fmla="*/ 0 h 324"/>
                    <a:gd name="T4" fmla="*/ 233104 w 608"/>
                    <a:gd name="T5" fmla="*/ 50598 h 324"/>
                    <a:gd name="T6" fmla="*/ 121049 w 608"/>
                    <a:gd name="T7" fmla="*/ 50598 h 324"/>
                    <a:gd name="T8" fmla="*/ 105353 w 608"/>
                    <a:gd name="T9" fmla="*/ 34499 h 324"/>
                    <a:gd name="T10" fmla="*/ 58562 w 608"/>
                    <a:gd name="T11" fmla="*/ 34499 h 324"/>
                    <a:gd name="T12" fmla="*/ 42595 w 608"/>
                    <a:gd name="T13" fmla="*/ 50598 h 324"/>
                    <a:gd name="T14" fmla="*/ 22288 w 608"/>
                    <a:gd name="T15" fmla="*/ 64361 h 324"/>
                    <a:gd name="T16" fmla="*/ 6783 w 608"/>
                    <a:gd name="T17" fmla="*/ 87040 h 324"/>
                    <a:gd name="T18" fmla="*/ 0 w 608"/>
                    <a:gd name="T19" fmla="*/ 132260 h 324"/>
                    <a:gd name="T20" fmla="*/ 228396 w 608"/>
                    <a:gd name="T21" fmla="*/ 135031 h 324"/>
                    <a:gd name="T22" fmla="*/ 228396 w 608"/>
                    <a:gd name="T23" fmla="*/ 93849 h 324"/>
                    <a:gd name="T24" fmla="*/ 228396 w 608"/>
                    <a:gd name="T25" fmla="*/ 77980 h 324"/>
                    <a:gd name="T26" fmla="*/ 228396 w 608"/>
                    <a:gd name="T27" fmla="*/ 70713 h 324"/>
                    <a:gd name="T28" fmla="*/ 246615 w 608"/>
                    <a:gd name="T29" fmla="*/ 70713 h 324"/>
                    <a:gd name="T30" fmla="*/ 248378 w 608"/>
                    <a:gd name="T31" fmla="*/ 61677 h 324"/>
                    <a:gd name="T32" fmla="*/ 248378 w 608"/>
                    <a:gd name="T33" fmla="*/ 0 h 3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08"/>
                    <a:gd name="T52" fmla="*/ 0 h 324"/>
                    <a:gd name="T53" fmla="*/ 608 w 608"/>
                    <a:gd name="T54" fmla="*/ 324 h 3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08" h="324">
                      <a:moveTo>
                        <a:pt x="608" y="0"/>
                      </a:moveTo>
                      <a:lnTo>
                        <a:pt x="570" y="0"/>
                      </a:lnTo>
                      <a:lnTo>
                        <a:pt x="570" y="121"/>
                      </a:lnTo>
                      <a:lnTo>
                        <a:pt x="296" y="121"/>
                      </a:lnTo>
                      <a:lnTo>
                        <a:pt x="258" y="83"/>
                      </a:lnTo>
                      <a:lnTo>
                        <a:pt x="143" y="83"/>
                      </a:lnTo>
                      <a:lnTo>
                        <a:pt x="104" y="121"/>
                      </a:lnTo>
                      <a:lnTo>
                        <a:pt x="55" y="154"/>
                      </a:lnTo>
                      <a:lnTo>
                        <a:pt x="17" y="209"/>
                      </a:lnTo>
                      <a:lnTo>
                        <a:pt x="0" y="318"/>
                      </a:lnTo>
                      <a:lnTo>
                        <a:pt x="559" y="324"/>
                      </a:lnTo>
                      <a:lnTo>
                        <a:pt x="559" y="225"/>
                      </a:lnTo>
                      <a:lnTo>
                        <a:pt x="559" y="187"/>
                      </a:lnTo>
                      <a:lnTo>
                        <a:pt x="559" y="170"/>
                      </a:lnTo>
                      <a:lnTo>
                        <a:pt x="603" y="170"/>
                      </a:lnTo>
                      <a:lnTo>
                        <a:pt x="608" y="14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" name="Freeform 404"/>
                <p:cNvSpPr>
                  <a:spLocks noChangeAspect="1"/>
                </p:cNvSpPr>
                <p:nvPr/>
              </p:nvSpPr>
              <p:spPr bwMode="auto">
                <a:xfrm>
                  <a:off x="3154" y="3129"/>
                  <a:ext cx="866" cy="462"/>
                </a:xfrm>
                <a:custGeom>
                  <a:avLst/>
                  <a:gdLst>
                    <a:gd name="T0" fmla="*/ 248378 w 608"/>
                    <a:gd name="T1" fmla="*/ 0 h 324"/>
                    <a:gd name="T2" fmla="*/ 233104 w 608"/>
                    <a:gd name="T3" fmla="*/ 0 h 324"/>
                    <a:gd name="T4" fmla="*/ 233104 w 608"/>
                    <a:gd name="T5" fmla="*/ 50598 h 324"/>
                    <a:gd name="T6" fmla="*/ 121049 w 608"/>
                    <a:gd name="T7" fmla="*/ 50598 h 324"/>
                    <a:gd name="T8" fmla="*/ 105353 w 608"/>
                    <a:gd name="T9" fmla="*/ 34499 h 324"/>
                    <a:gd name="T10" fmla="*/ 58562 w 608"/>
                    <a:gd name="T11" fmla="*/ 34499 h 324"/>
                    <a:gd name="T12" fmla="*/ 42595 w 608"/>
                    <a:gd name="T13" fmla="*/ 50598 h 324"/>
                    <a:gd name="T14" fmla="*/ 22288 w 608"/>
                    <a:gd name="T15" fmla="*/ 64361 h 324"/>
                    <a:gd name="T16" fmla="*/ 6783 w 608"/>
                    <a:gd name="T17" fmla="*/ 87040 h 324"/>
                    <a:gd name="T18" fmla="*/ 0 w 608"/>
                    <a:gd name="T19" fmla="*/ 132260 h 324"/>
                    <a:gd name="T20" fmla="*/ 228396 w 608"/>
                    <a:gd name="T21" fmla="*/ 135031 h 324"/>
                    <a:gd name="T22" fmla="*/ 228396 w 608"/>
                    <a:gd name="T23" fmla="*/ 93849 h 324"/>
                    <a:gd name="T24" fmla="*/ 228396 w 608"/>
                    <a:gd name="T25" fmla="*/ 77980 h 324"/>
                    <a:gd name="T26" fmla="*/ 228396 w 608"/>
                    <a:gd name="T27" fmla="*/ 70713 h 324"/>
                    <a:gd name="T28" fmla="*/ 246615 w 608"/>
                    <a:gd name="T29" fmla="*/ 70713 h 324"/>
                    <a:gd name="T30" fmla="*/ 248378 w 608"/>
                    <a:gd name="T31" fmla="*/ 61677 h 324"/>
                    <a:gd name="T32" fmla="*/ 248378 w 608"/>
                    <a:gd name="T33" fmla="*/ 0 h 3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08"/>
                    <a:gd name="T52" fmla="*/ 0 h 324"/>
                    <a:gd name="T53" fmla="*/ 608 w 608"/>
                    <a:gd name="T54" fmla="*/ 324 h 3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08" h="324">
                      <a:moveTo>
                        <a:pt x="608" y="0"/>
                      </a:moveTo>
                      <a:lnTo>
                        <a:pt x="570" y="0"/>
                      </a:lnTo>
                      <a:lnTo>
                        <a:pt x="570" y="121"/>
                      </a:lnTo>
                      <a:lnTo>
                        <a:pt x="296" y="121"/>
                      </a:lnTo>
                      <a:lnTo>
                        <a:pt x="258" y="83"/>
                      </a:lnTo>
                      <a:lnTo>
                        <a:pt x="143" y="83"/>
                      </a:lnTo>
                      <a:lnTo>
                        <a:pt x="104" y="121"/>
                      </a:lnTo>
                      <a:lnTo>
                        <a:pt x="55" y="154"/>
                      </a:lnTo>
                      <a:lnTo>
                        <a:pt x="17" y="209"/>
                      </a:lnTo>
                      <a:lnTo>
                        <a:pt x="0" y="318"/>
                      </a:lnTo>
                      <a:lnTo>
                        <a:pt x="559" y="324"/>
                      </a:lnTo>
                      <a:lnTo>
                        <a:pt x="559" y="225"/>
                      </a:lnTo>
                      <a:lnTo>
                        <a:pt x="559" y="187"/>
                      </a:lnTo>
                      <a:lnTo>
                        <a:pt x="559" y="170"/>
                      </a:lnTo>
                      <a:lnTo>
                        <a:pt x="603" y="170"/>
                      </a:lnTo>
                      <a:lnTo>
                        <a:pt x="608" y="148"/>
                      </a:lnTo>
                      <a:lnTo>
                        <a:pt x="60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" name="Freeform 405"/>
                <p:cNvSpPr>
                  <a:spLocks noChangeAspect="1"/>
                </p:cNvSpPr>
                <p:nvPr/>
              </p:nvSpPr>
              <p:spPr bwMode="auto">
                <a:xfrm>
                  <a:off x="3194" y="3302"/>
                  <a:ext cx="491" cy="491"/>
                </a:xfrm>
                <a:custGeom>
                  <a:avLst/>
                  <a:gdLst>
                    <a:gd name="T0" fmla="*/ 0 w 345"/>
                    <a:gd name="T1" fmla="*/ 77387 h 345"/>
                    <a:gd name="T2" fmla="*/ 1937 w 345"/>
                    <a:gd name="T3" fmla="*/ 88297 h 345"/>
                    <a:gd name="T4" fmla="*/ 4598 w 345"/>
                    <a:gd name="T5" fmla="*/ 97231 h 345"/>
                    <a:gd name="T6" fmla="*/ 8834 w 345"/>
                    <a:gd name="T7" fmla="*/ 105848 h 345"/>
                    <a:gd name="T8" fmla="*/ 15393 w 345"/>
                    <a:gd name="T9" fmla="*/ 115083 h 345"/>
                    <a:gd name="T10" fmla="*/ 22075 w 345"/>
                    <a:gd name="T11" fmla="*/ 121249 h 345"/>
                    <a:gd name="T12" fmla="*/ 28751 w 345"/>
                    <a:gd name="T13" fmla="*/ 128380 h 345"/>
                    <a:gd name="T14" fmla="*/ 37390 w 345"/>
                    <a:gd name="T15" fmla="*/ 132601 h 345"/>
                    <a:gd name="T16" fmla="*/ 46413 w 345"/>
                    <a:gd name="T17" fmla="*/ 134469 h 345"/>
                    <a:gd name="T18" fmla="*/ 57115 w 345"/>
                    <a:gd name="T19" fmla="*/ 139135 h 345"/>
                    <a:gd name="T20" fmla="*/ 66054 w 345"/>
                    <a:gd name="T21" fmla="*/ 139135 h 345"/>
                    <a:gd name="T22" fmla="*/ 77039 w 345"/>
                    <a:gd name="T23" fmla="*/ 139135 h 345"/>
                    <a:gd name="T24" fmla="*/ 88297 w 345"/>
                    <a:gd name="T25" fmla="*/ 134469 h 345"/>
                    <a:gd name="T26" fmla="*/ 99156 w 345"/>
                    <a:gd name="T27" fmla="*/ 132601 h 345"/>
                    <a:gd name="T28" fmla="*/ 107781 w 345"/>
                    <a:gd name="T29" fmla="*/ 128380 h 345"/>
                    <a:gd name="T30" fmla="*/ 115083 w 345"/>
                    <a:gd name="T31" fmla="*/ 121249 h 345"/>
                    <a:gd name="T32" fmla="*/ 121249 w 345"/>
                    <a:gd name="T33" fmla="*/ 115083 h 345"/>
                    <a:gd name="T34" fmla="*/ 127908 w 345"/>
                    <a:gd name="T35" fmla="*/ 105848 h 345"/>
                    <a:gd name="T36" fmla="*/ 132287 w 345"/>
                    <a:gd name="T37" fmla="*/ 97231 h 345"/>
                    <a:gd name="T38" fmla="*/ 136532 w 345"/>
                    <a:gd name="T39" fmla="*/ 88297 h 345"/>
                    <a:gd name="T40" fmla="*/ 139135 w 345"/>
                    <a:gd name="T41" fmla="*/ 77387 h 345"/>
                    <a:gd name="T42" fmla="*/ 139135 w 345"/>
                    <a:gd name="T43" fmla="*/ 66054 h 345"/>
                    <a:gd name="T44" fmla="*/ 136532 w 345"/>
                    <a:gd name="T45" fmla="*/ 55473 h 345"/>
                    <a:gd name="T46" fmla="*/ 134469 w 345"/>
                    <a:gd name="T47" fmla="*/ 46413 h 345"/>
                    <a:gd name="T48" fmla="*/ 130337 w 345"/>
                    <a:gd name="T49" fmla="*/ 35385 h 345"/>
                    <a:gd name="T50" fmla="*/ 123235 w 345"/>
                    <a:gd name="T51" fmla="*/ 26725 h 345"/>
                    <a:gd name="T52" fmla="*/ 117040 w 345"/>
                    <a:gd name="T53" fmla="*/ 19814 h 345"/>
                    <a:gd name="T54" fmla="*/ 110488 w 345"/>
                    <a:gd name="T55" fmla="*/ 13254 h 345"/>
                    <a:gd name="T56" fmla="*/ 101667 w 345"/>
                    <a:gd name="T57" fmla="*/ 6544 h 345"/>
                    <a:gd name="T58" fmla="*/ 92550 w 345"/>
                    <a:gd name="T59" fmla="*/ 4598 h 345"/>
                    <a:gd name="T60" fmla="*/ 81285 w 345"/>
                    <a:gd name="T61" fmla="*/ 0 h 345"/>
                    <a:gd name="T62" fmla="*/ 70421 w 345"/>
                    <a:gd name="T63" fmla="*/ 0 h 345"/>
                    <a:gd name="T64" fmla="*/ 59713 w 345"/>
                    <a:gd name="T65" fmla="*/ 0 h 345"/>
                    <a:gd name="T66" fmla="*/ 50815 w 345"/>
                    <a:gd name="T67" fmla="*/ 1937 h 345"/>
                    <a:gd name="T68" fmla="*/ 41957 w 345"/>
                    <a:gd name="T69" fmla="*/ 4598 h 345"/>
                    <a:gd name="T70" fmla="*/ 33280 w 345"/>
                    <a:gd name="T71" fmla="*/ 8834 h 345"/>
                    <a:gd name="T72" fmla="*/ 24093 w 345"/>
                    <a:gd name="T73" fmla="*/ 15393 h 345"/>
                    <a:gd name="T74" fmla="*/ 17892 w 345"/>
                    <a:gd name="T75" fmla="*/ 22075 h 345"/>
                    <a:gd name="T76" fmla="*/ 10816 w 345"/>
                    <a:gd name="T77" fmla="*/ 31178 h 345"/>
                    <a:gd name="T78" fmla="*/ 6544 w 345"/>
                    <a:gd name="T79" fmla="*/ 39970 h 345"/>
                    <a:gd name="T80" fmla="*/ 1937 w 345"/>
                    <a:gd name="T81" fmla="*/ 48317 h 345"/>
                    <a:gd name="T82" fmla="*/ 0 w 345"/>
                    <a:gd name="T83" fmla="*/ 59713 h 345"/>
                    <a:gd name="T84" fmla="*/ 0 w 345"/>
                    <a:gd name="T85" fmla="*/ 70421 h 34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45"/>
                    <a:gd name="T130" fmla="*/ 0 h 345"/>
                    <a:gd name="T131" fmla="*/ 345 w 345"/>
                    <a:gd name="T132" fmla="*/ 345 h 34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45" h="345">
                      <a:moveTo>
                        <a:pt x="0" y="175"/>
                      </a:moveTo>
                      <a:lnTo>
                        <a:pt x="0" y="181"/>
                      </a:lnTo>
                      <a:lnTo>
                        <a:pt x="0" y="192"/>
                      </a:lnTo>
                      <a:lnTo>
                        <a:pt x="0" y="197"/>
                      </a:lnTo>
                      <a:lnTo>
                        <a:pt x="0" y="208"/>
                      </a:lnTo>
                      <a:lnTo>
                        <a:pt x="5" y="219"/>
                      </a:lnTo>
                      <a:lnTo>
                        <a:pt x="5" y="225"/>
                      </a:lnTo>
                      <a:lnTo>
                        <a:pt x="11" y="230"/>
                      </a:lnTo>
                      <a:lnTo>
                        <a:pt x="11" y="241"/>
                      </a:lnTo>
                      <a:lnTo>
                        <a:pt x="16" y="246"/>
                      </a:lnTo>
                      <a:lnTo>
                        <a:pt x="16" y="257"/>
                      </a:lnTo>
                      <a:lnTo>
                        <a:pt x="22" y="263"/>
                      </a:lnTo>
                      <a:lnTo>
                        <a:pt x="27" y="268"/>
                      </a:lnTo>
                      <a:lnTo>
                        <a:pt x="33" y="274"/>
                      </a:lnTo>
                      <a:lnTo>
                        <a:pt x="38" y="285"/>
                      </a:lnTo>
                      <a:lnTo>
                        <a:pt x="44" y="290"/>
                      </a:lnTo>
                      <a:lnTo>
                        <a:pt x="49" y="296"/>
                      </a:lnTo>
                      <a:lnTo>
                        <a:pt x="55" y="301"/>
                      </a:lnTo>
                      <a:lnTo>
                        <a:pt x="60" y="307"/>
                      </a:lnTo>
                      <a:lnTo>
                        <a:pt x="65" y="312"/>
                      </a:lnTo>
                      <a:lnTo>
                        <a:pt x="71" y="318"/>
                      </a:lnTo>
                      <a:lnTo>
                        <a:pt x="82" y="323"/>
                      </a:lnTo>
                      <a:lnTo>
                        <a:pt x="87" y="323"/>
                      </a:lnTo>
                      <a:lnTo>
                        <a:pt x="93" y="329"/>
                      </a:lnTo>
                      <a:lnTo>
                        <a:pt x="104" y="329"/>
                      </a:lnTo>
                      <a:lnTo>
                        <a:pt x="109" y="334"/>
                      </a:lnTo>
                      <a:lnTo>
                        <a:pt x="115" y="334"/>
                      </a:lnTo>
                      <a:lnTo>
                        <a:pt x="126" y="340"/>
                      </a:lnTo>
                      <a:lnTo>
                        <a:pt x="131" y="340"/>
                      </a:lnTo>
                      <a:lnTo>
                        <a:pt x="142" y="345"/>
                      </a:lnTo>
                      <a:lnTo>
                        <a:pt x="148" y="345"/>
                      </a:lnTo>
                      <a:lnTo>
                        <a:pt x="159" y="345"/>
                      </a:lnTo>
                      <a:lnTo>
                        <a:pt x="164" y="345"/>
                      </a:lnTo>
                      <a:lnTo>
                        <a:pt x="175" y="345"/>
                      </a:lnTo>
                      <a:lnTo>
                        <a:pt x="186" y="345"/>
                      </a:lnTo>
                      <a:lnTo>
                        <a:pt x="191" y="345"/>
                      </a:lnTo>
                      <a:lnTo>
                        <a:pt x="202" y="340"/>
                      </a:lnTo>
                      <a:lnTo>
                        <a:pt x="213" y="340"/>
                      </a:lnTo>
                      <a:lnTo>
                        <a:pt x="219" y="334"/>
                      </a:lnTo>
                      <a:lnTo>
                        <a:pt x="230" y="334"/>
                      </a:lnTo>
                      <a:lnTo>
                        <a:pt x="235" y="329"/>
                      </a:lnTo>
                      <a:lnTo>
                        <a:pt x="246" y="329"/>
                      </a:lnTo>
                      <a:lnTo>
                        <a:pt x="252" y="323"/>
                      </a:lnTo>
                      <a:lnTo>
                        <a:pt x="257" y="323"/>
                      </a:lnTo>
                      <a:lnTo>
                        <a:pt x="268" y="318"/>
                      </a:lnTo>
                      <a:lnTo>
                        <a:pt x="274" y="312"/>
                      </a:lnTo>
                      <a:lnTo>
                        <a:pt x="279" y="307"/>
                      </a:lnTo>
                      <a:lnTo>
                        <a:pt x="285" y="301"/>
                      </a:lnTo>
                      <a:lnTo>
                        <a:pt x="290" y="296"/>
                      </a:lnTo>
                      <a:lnTo>
                        <a:pt x="295" y="290"/>
                      </a:lnTo>
                      <a:lnTo>
                        <a:pt x="301" y="285"/>
                      </a:lnTo>
                      <a:lnTo>
                        <a:pt x="306" y="274"/>
                      </a:lnTo>
                      <a:lnTo>
                        <a:pt x="312" y="268"/>
                      </a:lnTo>
                      <a:lnTo>
                        <a:pt x="317" y="263"/>
                      </a:lnTo>
                      <a:lnTo>
                        <a:pt x="323" y="257"/>
                      </a:lnTo>
                      <a:lnTo>
                        <a:pt x="328" y="246"/>
                      </a:lnTo>
                      <a:lnTo>
                        <a:pt x="328" y="241"/>
                      </a:lnTo>
                      <a:lnTo>
                        <a:pt x="334" y="230"/>
                      </a:lnTo>
                      <a:lnTo>
                        <a:pt x="334" y="225"/>
                      </a:lnTo>
                      <a:lnTo>
                        <a:pt x="339" y="219"/>
                      </a:lnTo>
                      <a:lnTo>
                        <a:pt x="339" y="208"/>
                      </a:lnTo>
                      <a:lnTo>
                        <a:pt x="345" y="197"/>
                      </a:lnTo>
                      <a:lnTo>
                        <a:pt x="345" y="192"/>
                      </a:lnTo>
                      <a:lnTo>
                        <a:pt x="345" y="181"/>
                      </a:lnTo>
                      <a:lnTo>
                        <a:pt x="345" y="175"/>
                      </a:lnTo>
                      <a:lnTo>
                        <a:pt x="345" y="164"/>
                      </a:lnTo>
                      <a:lnTo>
                        <a:pt x="345" y="153"/>
                      </a:lnTo>
                      <a:lnTo>
                        <a:pt x="345" y="148"/>
                      </a:lnTo>
                      <a:lnTo>
                        <a:pt x="339" y="137"/>
                      </a:lnTo>
                      <a:lnTo>
                        <a:pt x="339" y="131"/>
                      </a:lnTo>
                      <a:lnTo>
                        <a:pt x="334" y="120"/>
                      </a:lnTo>
                      <a:lnTo>
                        <a:pt x="334" y="115"/>
                      </a:lnTo>
                      <a:lnTo>
                        <a:pt x="328" y="104"/>
                      </a:lnTo>
                      <a:lnTo>
                        <a:pt x="328" y="99"/>
                      </a:lnTo>
                      <a:lnTo>
                        <a:pt x="323" y="88"/>
                      </a:lnTo>
                      <a:lnTo>
                        <a:pt x="317" y="82"/>
                      </a:lnTo>
                      <a:lnTo>
                        <a:pt x="312" y="77"/>
                      </a:lnTo>
                      <a:lnTo>
                        <a:pt x="306" y="66"/>
                      </a:lnTo>
                      <a:lnTo>
                        <a:pt x="301" y="60"/>
                      </a:lnTo>
                      <a:lnTo>
                        <a:pt x="295" y="55"/>
                      </a:lnTo>
                      <a:lnTo>
                        <a:pt x="290" y="49"/>
                      </a:lnTo>
                      <a:lnTo>
                        <a:pt x="285" y="44"/>
                      </a:lnTo>
                      <a:lnTo>
                        <a:pt x="279" y="38"/>
                      </a:lnTo>
                      <a:lnTo>
                        <a:pt x="274" y="33"/>
                      </a:lnTo>
                      <a:lnTo>
                        <a:pt x="268" y="27"/>
                      </a:lnTo>
                      <a:lnTo>
                        <a:pt x="257" y="22"/>
                      </a:lnTo>
                      <a:lnTo>
                        <a:pt x="252" y="16"/>
                      </a:lnTo>
                      <a:lnTo>
                        <a:pt x="246" y="16"/>
                      </a:lnTo>
                      <a:lnTo>
                        <a:pt x="235" y="11"/>
                      </a:lnTo>
                      <a:lnTo>
                        <a:pt x="230" y="11"/>
                      </a:lnTo>
                      <a:lnTo>
                        <a:pt x="219" y="5"/>
                      </a:lnTo>
                      <a:lnTo>
                        <a:pt x="213" y="5"/>
                      </a:lnTo>
                      <a:lnTo>
                        <a:pt x="202" y="0"/>
                      </a:lnTo>
                      <a:lnTo>
                        <a:pt x="191" y="0"/>
                      </a:lnTo>
                      <a:lnTo>
                        <a:pt x="186" y="0"/>
                      </a:lnTo>
                      <a:lnTo>
                        <a:pt x="175" y="0"/>
                      </a:lnTo>
                      <a:lnTo>
                        <a:pt x="164" y="0"/>
                      </a:lnTo>
                      <a:lnTo>
                        <a:pt x="159" y="0"/>
                      </a:lnTo>
                      <a:lnTo>
                        <a:pt x="148" y="0"/>
                      </a:lnTo>
                      <a:lnTo>
                        <a:pt x="142" y="0"/>
                      </a:lnTo>
                      <a:lnTo>
                        <a:pt x="131" y="0"/>
                      </a:lnTo>
                      <a:lnTo>
                        <a:pt x="126" y="5"/>
                      </a:lnTo>
                      <a:lnTo>
                        <a:pt x="115" y="5"/>
                      </a:lnTo>
                      <a:lnTo>
                        <a:pt x="109" y="11"/>
                      </a:lnTo>
                      <a:lnTo>
                        <a:pt x="104" y="11"/>
                      </a:lnTo>
                      <a:lnTo>
                        <a:pt x="93" y="16"/>
                      </a:lnTo>
                      <a:lnTo>
                        <a:pt x="87" y="16"/>
                      </a:lnTo>
                      <a:lnTo>
                        <a:pt x="82" y="22"/>
                      </a:lnTo>
                      <a:lnTo>
                        <a:pt x="71" y="27"/>
                      </a:lnTo>
                      <a:lnTo>
                        <a:pt x="65" y="33"/>
                      </a:lnTo>
                      <a:lnTo>
                        <a:pt x="60" y="38"/>
                      </a:lnTo>
                      <a:lnTo>
                        <a:pt x="55" y="44"/>
                      </a:lnTo>
                      <a:lnTo>
                        <a:pt x="49" y="49"/>
                      </a:lnTo>
                      <a:lnTo>
                        <a:pt x="44" y="55"/>
                      </a:lnTo>
                      <a:lnTo>
                        <a:pt x="38" y="60"/>
                      </a:lnTo>
                      <a:lnTo>
                        <a:pt x="33" y="66"/>
                      </a:lnTo>
                      <a:lnTo>
                        <a:pt x="27" y="77"/>
                      </a:lnTo>
                      <a:lnTo>
                        <a:pt x="22" y="82"/>
                      </a:lnTo>
                      <a:lnTo>
                        <a:pt x="16" y="88"/>
                      </a:lnTo>
                      <a:lnTo>
                        <a:pt x="16" y="99"/>
                      </a:lnTo>
                      <a:lnTo>
                        <a:pt x="11" y="104"/>
                      </a:lnTo>
                      <a:lnTo>
                        <a:pt x="11" y="115"/>
                      </a:lnTo>
                      <a:lnTo>
                        <a:pt x="5" y="120"/>
                      </a:lnTo>
                      <a:lnTo>
                        <a:pt x="5" y="131"/>
                      </a:lnTo>
                      <a:lnTo>
                        <a:pt x="0" y="137"/>
                      </a:lnTo>
                      <a:lnTo>
                        <a:pt x="0" y="148"/>
                      </a:lnTo>
                      <a:lnTo>
                        <a:pt x="0" y="153"/>
                      </a:lnTo>
                      <a:lnTo>
                        <a:pt x="0" y="164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" name="Freeform 406"/>
                <p:cNvSpPr>
                  <a:spLocks noChangeAspect="1"/>
                </p:cNvSpPr>
                <p:nvPr/>
              </p:nvSpPr>
              <p:spPr bwMode="auto">
                <a:xfrm>
                  <a:off x="3194" y="3302"/>
                  <a:ext cx="491" cy="491"/>
                </a:xfrm>
                <a:custGeom>
                  <a:avLst/>
                  <a:gdLst>
                    <a:gd name="T0" fmla="*/ 0 w 345"/>
                    <a:gd name="T1" fmla="*/ 77387 h 345"/>
                    <a:gd name="T2" fmla="*/ 1937 w 345"/>
                    <a:gd name="T3" fmla="*/ 90563 h 345"/>
                    <a:gd name="T4" fmla="*/ 6544 w 345"/>
                    <a:gd name="T5" fmla="*/ 103631 h 345"/>
                    <a:gd name="T6" fmla="*/ 15393 w 345"/>
                    <a:gd name="T7" fmla="*/ 115083 h 345"/>
                    <a:gd name="T8" fmla="*/ 24093 w 345"/>
                    <a:gd name="T9" fmla="*/ 123803 h 345"/>
                    <a:gd name="T10" fmla="*/ 35045 w 345"/>
                    <a:gd name="T11" fmla="*/ 130337 h 345"/>
                    <a:gd name="T12" fmla="*/ 46413 w 345"/>
                    <a:gd name="T13" fmla="*/ 134469 h 345"/>
                    <a:gd name="T14" fmla="*/ 59713 w 345"/>
                    <a:gd name="T15" fmla="*/ 139135 h 345"/>
                    <a:gd name="T16" fmla="*/ 75063 w 345"/>
                    <a:gd name="T17" fmla="*/ 139135 h 345"/>
                    <a:gd name="T18" fmla="*/ 88297 w 345"/>
                    <a:gd name="T19" fmla="*/ 134469 h 345"/>
                    <a:gd name="T20" fmla="*/ 101667 w 345"/>
                    <a:gd name="T21" fmla="*/ 130337 h 345"/>
                    <a:gd name="T22" fmla="*/ 112428 w 345"/>
                    <a:gd name="T23" fmla="*/ 123803 h 345"/>
                    <a:gd name="T24" fmla="*/ 121249 w 345"/>
                    <a:gd name="T25" fmla="*/ 115083 h 345"/>
                    <a:gd name="T26" fmla="*/ 130337 w 345"/>
                    <a:gd name="T27" fmla="*/ 103631 h 345"/>
                    <a:gd name="T28" fmla="*/ 134469 w 345"/>
                    <a:gd name="T29" fmla="*/ 90563 h 345"/>
                    <a:gd name="T30" fmla="*/ 139135 w 345"/>
                    <a:gd name="T31" fmla="*/ 77387 h 345"/>
                    <a:gd name="T32" fmla="*/ 139135 w 345"/>
                    <a:gd name="T33" fmla="*/ 61698 h 345"/>
                    <a:gd name="T34" fmla="*/ 134469 w 345"/>
                    <a:gd name="T35" fmla="*/ 48317 h 345"/>
                    <a:gd name="T36" fmla="*/ 130337 w 345"/>
                    <a:gd name="T37" fmla="*/ 35385 h 345"/>
                    <a:gd name="T38" fmla="*/ 121249 w 345"/>
                    <a:gd name="T39" fmla="*/ 24093 h 345"/>
                    <a:gd name="T40" fmla="*/ 112428 w 345"/>
                    <a:gd name="T41" fmla="*/ 15393 h 345"/>
                    <a:gd name="T42" fmla="*/ 101667 w 345"/>
                    <a:gd name="T43" fmla="*/ 6544 h 345"/>
                    <a:gd name="T44" fmla="*/ 88297 w 345"/>
                    <a:gd name="T45" fmla="*/ 1937 h 345"/>
                    <a:gd name="T46" fmla="*/ 75063 w 345"/>
                    <a:gd name="T47" fmla="*/ 0 h 345"/>
                    <a:gd name="T48" fmla="*/ 59713 w 345"/>
                    <a:gd name="T49" fmla="*/ 0 h 345"/>
                    <a:gd name="T50" fmla="*/ 46413 w 345"/>
                    <a:gd name="T51" fmla="*/ 1937 h 345"/>
                    <a:gd name="T52" fmla="*/ 35045 w 345"/>
                    <a:gd name="T53" fmla="*/ 6544 h 345"/>
                    <a:gd name="T54" fmla="*/ 24093 w 345"/>
                    <a:gd name="T55" fmla="*/ 15393 h 345"/>
                    <a:gd name="T56" fmla="*/ 15393 w 345"/>
                    <a:gd name="T57" fmla="*/ 24093 h 345"/>
                    <a:gd name="T58" fmla="*/ 6544 w 345"/>
                    <a:gd name="T59" fmla="*/ 35385 h 345"/>
                    <a:gd name="T60" fmla="*/ 1937 w 345"/>
                    <a:gd name="T61" fmla="*/ 48317 h 345"/>
                    <a:gd name="T62" fmla="*/ 0 w 345"/>
                    <a:gd name="T63" fmla="*/ 61698 h 3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5"/>
                    <a:gd name="T97" fmla="*/ 0 h 345"/>
                    <a:gd name="T98" fmla="*/ 345 w 345"/>
                    <a:gd name="T99" fmla="*/ 345 h 3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5" h="345">
                      <a:moveTo>
                        <a:pt x="0" y="175"/>
                      </a:moveTo>
                      <a:lnTo>
                        <a:pt x="0" y="192"/>
                      </a:lnTo>
                      <a:lnTo>
                        <a:pt x="0" y="208"/>
                      </a:lnTo>
                      <a:lnTo>
                        <a:pt x="5" y="225"/>
                      </a:lnTo>
                      <a:lnTo>
                        <a:pt x="11" y="241"/>
                      </a:lnTo>
                      <a:lnTo>
                        <a:pt x="16" y="257"/>
                      </a:lnTo>
                      <a:lnTo>
                        <a:pt x="27" y="268"/>
                      </a:lnTo>
                      <a:lnTo>
                        <a:pt x="38" y="285"/>
                      </a:lnTo>
                      <a:lnTo>
                        <a:pt x="49" y="296"/>
                      </a:lnTo>
                      <a:lnTo>
                        <a:pt x="60" y="307"/>
                      </a:lnTo>
                      <a:lnTo>
                        <a:pt x="71" y="318"/>
                      </a:lnTo>
                      <a:lnTo>
                        <a:pt x="87" y="323"/>
                      </a:lnTo>
                      <a:lnTo>
                        <a:pt x="104" y="329"/>
                      </a:lnTo>
                      <a:lnTo>
                        <a:pt x="115" y="334"/>
                      </a:lnTo>
                      <a:lnTo>
                        <a:pt x="131" y="340"/>
                      </a:lnTo>
                      <a:lnTo>
                        <a:pt x="148" y="345"/>
                      </a:lnTo>
                      <a:lnTo>
                        <a:pt x="164" y="345"/>
                      </a:lnTo>
                      <a:lnTo>
                        <a:pt x="186" y="345"/>
                      </a:lnTo>
                      <a:lnTo>
                        <a:pt x="202" y="340"/>
                      </a:lnTo>
                      <a:lnTo>
                        <a:pt x="219" y="334"/>
                      </a:lnTo>
                      <a:lnTo>
                        <a:pt x="235" y="329"/>
                      </a:lnTo>
                      <a:lnTo>
                        <a:pt x="252" y="323"/>
                      </a:lnTo>
                      <a:lnTo>
                        <a:pt x="268" y="318"/>
                      </a:lnTo>
                      <a:lnTo>
                        <a:pt x="279" y="307"/>
                      </a:lnTo>
                      <a:lnTo>
                        <a:pt x="290" y="296"/>
                      </a:lnTo>
                      <a:lnTo>
                        <a:pt x="301" y="285"/>
                      </a:lnTo>
                      <a:lnTo>
                        <a:pt x="312" y="268"/>
                      </a:lnTo>
                      <a:lnTo>
                        <a:pt x="323" y="257"/>
                      </a:lnTo>
                      <a:lnTo>
                        <a:pt x="328" y="241"/>
                      </a:lnTo>
                      <a:lnTo>
                        <a:pt x="334" y="225"/>
                      </a:lnTo>
                      <a:lnTo>
                        <a:pt x="339" y="208"/>
                      </a:lnTo>
                      <a:lnTo>
                        <a:pt x="345" y="192"/>
                      </a:lnTo>
                      <a:lnTo>
                        <a:pt x="345" y="175"/>
                      </a:lnTo>
                      <a:lnTo>
                        <a:pt x="345" y="153"/>
                      </a:lnTo>
                      <a:lnTo>
                        <a:pt x="339" y="137"/>
                      </a:lnTo>
                      <a:lnTo>
                        <a:pt x="334" y="120"/>
                      </a:lnTo>
                      <a:lnTo>
                        <a:pt x="328" y="104"/>
                      </a:lnTo>
                      <a:lnTo>
                        <a:pt x="323" y="88"/>
                      </a:lnTo>
                      <a:lnTo>
                        <a:pt x="312" y="77"/>
                      </a:lnTo>
                      <a:lnTo>
                        <a:pt x="301" y="60"/>
                      </a:lnTo>
                      <a:lnTo>
                        <a:pt x="290" y="49"/>
                      </a:lnTo>
                      <a:lnTo>
                        <a:pt x="279" y="38"/>
                      </a:lnTo>
                      <a:lnTo>
                        <a:pt x="268" y="27"/>
                      </a:lnTo>
                      <a:lnTo>
                        <a:pt x="252" y="16"/>
                      </a:lnTo>
                      <a:lnTo>
                        <a:pt x="235" y="11"/>
                      </a:lnTo>
                      <a:lnTo>
                        <a:pt x="219" y="5"/>
                      </a:lnTo>
                      <a:lnTo>
                        <a:pt x="202" y="0"/>
                      </a:lnTo>
                      <a:lnTo>
                        <a:pt x="186" y="0"/>
                      </a:lnTo>
                      <a:lnTo>
                        <a:pt x="164" y="0"/>
                      </a:lnTo>
                      <a:lnTo>
                        <a:pt x="148" y="0"/>
                      </a:lnTo>
                      <a:lnTo>
                        <a:pt x="131" y="0"/>
                      </a:lnTo>
                      <a:lnTo>
                        <a:pt x="115" y="5"/>
                      </a:lnTo>
                      <a:lnTo>
                        <a:pt x="104" y="11"/>
                      </a:lnTo>
                      <a:lnTo>
                        <a:pt x="87" y="16"/>
                      </a:lnTo>
                      <a:lnTo>
                        <a:pt x="71" y="27"/>
                      </a:lnTo>
                      <a:lnTo>
                        <a:pt x="60" y="38"/>
                      </a:lnTo>
                      <a:lnTo>
                        <a:pt x="49" y="49"/>
                      </a:lnTo>
                      <a:lnTo>
                        <a:pt x="38" y="60"/>
                      </a:lnTo>
                      <a:lnTo>
                        <a:pt x="27" y="77"/>
                      </a:lnTo>
                      <a:lnTo>
                        <a:pt x="16" y="88"/>
                      </a:lnTo>
                      <a:lnTo>
                        <a:pt x="11" y="104"/>
                      </a:lnTo>
                      <a:lnTo>
                        <a:pt x="5" y="120"/>
                      </a:lnTo>
                      <a:lnTo>
                        <a:pt x="0" y="137"/>
                      </a:lnTo>
                      <a:lnTo>
                        <a:pt x="0" y="153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0" name="Rectangle 407"/>
                <p:cNvSpPr>
                  <a:spLocks noChangeAspect="1" noChangeArrowheads="1"/>
                </p:cNvSpPr>
                <p:nvPr/>
              </p:nvSpPr>
              <p:spPr bwMode="auto">
                <a:xfrm>
                  <a:off x="1345" y="3192"/>
                  <a:ext cx="1716" cy="47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31" name="Rectangl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1345" y="3192"/>
                  <a:ext cx="1716" cy="4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32" name="Rectangle 409"/>
                <p:cNvSpPr>
                  <a:spLocks noChangeAspect="1" noChangeArrowheads="1"/>
                </p:cNvSpPr>
                <p:nvPr/>
              </p:nvSpPr>
              <p:spPr bwMode="auto">
                <a:xfrm>
                  <a:off x="1368" y="3200"/>
                  <a:ext cx="1669" cy="23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33" name="Rectangle 410"/>
                <p:cNvSpPr>
                  <a:spLocks noChangeAspect="1" noChangeArrowheads="1"/>
                </p:cNvSpPr>
                <p:nvPr/>
              </p:nvSpPr>
              <p:spPr bwMode="auto">
                <a:xfrm>
                  <a:off x="1368" y="3200"/>
                  <a:ext cx="1669" cy="23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34" name="Freeform 411"/>
                <p:cNvSpPr>
                  <a:spLocks noChangeAspect="1"/>
                </p:cNvSpPr>
                <p:nvPr/>
              </p:nvSpPr>
              <p:spPr bwMode="auto">
                <a:xfrm>
                  <a:off x="2709" y="3349"/>
                  <a:ext cx="56" cy="54"/>
                </a:xfrm>
                <a:custGeom>
                  <a:avLst/>
                  <a:gdLst>
                    <a:gd name="T0" fmla="*/ 7758 w 39"/>
                    <a:gd name="T1" fmla="*/ 14927 h 38"/>
                    <a:gd name="T2" fmla="*/ 10433 w 39"/>
                    <a:gd name="T3" fmla="*/ 14927 h 38"/>
                    <a:gd name="T4" fmla="*/ 10433 w 39"/>
                    <a:gd name="T5" fmla="*/ 14927 h 38"/>
                    <a:gd name="T6" fmla="*/ 10433 w 39"/>
                    <a:gd name="T7" fmla="*/ 13030 h 38"/>
                    <a:gd name="T8" fmla="*/ 12992 w 39"/>
                    <a:gd name="T9" fmla="*/ 13030 h 38"/>
                    <a:gd name="T10" fmla="*/ 12992 w 39"/>
                    <a:gd name="T11" fmla="*/ 13030 h 38"/>
                    <a:gd name="T12" fmla="*/ 12992 w 39"/>
                    <a:gd name="T13" fmla="*/ 13030 h 38"/>
                    <a:gd name="T14" fmla="*/ 12992 w 39"/>
                    <a:gd name="T15" fmla="*/ 13030 h 38"/>
                    <a:gd name="T16" fmla="*/ 15206 w 39"/>
                    <a:gd name="T17" fmla="*/ 13030 h 38"/>
                    <a:gd name="T18" fmla="*/ 15206 w 39"/>
                    <a:gd name="T19" fmla="*/ 10504 h 38"/>
                    <a:gd name="T20" fmla="*/ 15206 w 39"/>
                    <a:gd name="T21" fmla="*/ 10504 h 38"/>
                    <a:gd name="T22" fmla="*/ 15206 w 39"/>
                    <a:gd name="T23" fmla="*/ 10504 h 38"/>
                    <a:gd name="T24" fmla="*/ 18196 w 39"/>
                    <a:gd name="T25" fmla="*/ 8697 h 38"/>
                    <a:gd name="T26" fmla="*/ 18196 w 39"/>
                    <a:gd name="T27" fmla="*/ 8697 h 38"/>
                    <a:gd name="T28" fmla="*/ 18196 w 39"/>
                    <a:gd name="T29" fmla="*/ 8697 h 38"/>
                    <a:gd name="T30" fmla="*/ 18196 w 39"/>
                    <a:gd name="T31" fmla="*/ 6452 h 38"/>
                    <a:gd name="T32" fmla="*/ 18196 w 39"/>
                    <a:gd name="T33" fmla="*/ 6452 h 38"/>
                    <a:gd name="T34" fmla="*/ 15206 w 39"/>
                    <a:gd name="T35" fmla="*/ 4540 h 38"/>
                    <a:gd name="T36" fmla="*/ 15206 w 39"/>
                    <a:gd name="T37" fmla="*/ 4540 h 38"/>
                    <a:gd name="T38" fmla="*/ 15206 w 39"/>
                    <a:gd name="T39" fmla="*/ 4540 h 38"/>
                    <a:gd name="T40" fmla="*/ 15206 w 39"/>
                    <a:gd name="T41" fmla="*/ 4540 h 38"/>
                    <a:gd name="T42" fmla="*/ 15206 w 39"/>
                    <a:gd name="T43" fmla="*/ 1910 h 38"/>
                    <a:gd name="T44" fmla="*/ 12992 w 39"/>
                    <a:gd name="T45" fmla="*/ 1910 h 38"/>
                    <a:gd name="T46" fmla="*/ 12992 w 39"/>
                    <a:gd name="T47" fmla="*/ 1910 h 38"/>
                    <a:gd name="T48" fmla="*/ 12992 w 39"/>
                    <a:gd name="T49" fmla="*/ 1910 h 38"/>
                    <a:gd name="T50" fmla="*/ 10433 w 39"/>
                    <a:gd name="T51" fmla="*/ 1910 h 38"/>
                    <a:gd name="T52" fmla="*/ 10433 w 39"/>
                    <a:gd name="T53" fmla="*/ 0 h 38"/>
                    <a:gd name="T54" fmla="*/ 10433 w 39"/>
                    <a:gd name="T55" fmla="*/ 0 h 38"/>
                    <a:gd name="T56" fmla="*/ 7758 w 39"/>
                    <a:gd name="T57" fmla="*/ 0 h 38"/>
                    <a:gd name="T58" fmla="*/ 7758 w 39"/>
                    <a:gd name="T59" fmla="*/ 0 h 38"/>
                    <a:gd name="T60" fmla="*/ 7758 w 39"/>
                    <a:gd name="T61" fmla="*/ 0 h 38"/>
                    <a:gd name="T62" fmla="*/ 5136 w 39"/>
                    <a:gd name="T63" fmla="*/ 0 h 38"/>
                    <a:gd name="T64" fmla="*/ 5136 w 39"/>
                    <a:gd name="T65" fmla="*/ 0 h 38"/>
                    <a:gd name="T66" fmla="*/ 5136 w 39"/>
                    <a:gd name="T67" fmla="*/ 1910 h 38"/>
                    <a:gd name="T68" fmla="*/ 2981 w 39"/>
                    <a:gd name="T69" fmla="*/ 1910 h 38"/>
                    <a:gd name="T70" fmla="*/ 2981 w 39"/>
                    <a:gd name="T71" fmla="*/ 1910 h 38"/>
                    <a:gd name="T72" fmla="*/ 2981 w 39"/>
                    <a:gd name="T73" fmla="*/ 1910 h 38"/>
                    <a:gd name="T74" fmla="*/ 0 w 39"/>
                    <a:gd name="T75" fmla="*/ 1910 h 38"/>
                    <a:gd name="T76" fmla="*/ 0 w 39"/>
                    <a:gd name="T77" fmla="*/ 4540 h 38"/>
                    <a:gd name="T78" fmla="*/ 0 w 39"/>
                    <a:gd name="T79" fmla="*/ 4540 h 38"/>
                    <a:gd name="T80" fmla="*/ 0 w 39"/>
                    <a:gd name="T81" fmla="*/ 4540 h 38"/>
                    <a:gd name="T82" fmla="*/ 0 w 39"/>
                    <a:gd name="T83" fmla="*/ 6452 h 38"/>
                    <a:gd name="T84" fmla="*/ 0 w 39"/>
                    <a:gd name="T85" fmla="*/ 6452 h 38"/>
                    <a:gd name="T86" fmla="*/ 0 w 39"/>
                    <a:gd name="T87" fmla="*/ 6452 h 38"/>
                    <a:gd name="T88" fmla="*/ 0 w 39"/>
                    <a:gd name="T89" fmla="*/ 8697 h 38"/>
                    <a:gd name="T90" fmla="*/ 0 w 39"/>
                    <a:gd name="T91" fmla="*/ 8697 h 38"/>
                    <a:gd name="T92" fmla="*/ 0 w 39"/>
                    <a:gd name="T93" fmla="*/ 8697 h 38"/>
                    <a:gd name="T94" fmla="*/ 0 w 39"/>
                    <a:gd name="T95" fmla="*/ 10504 h 38"/>
                    <a:gd name="T96" fmla="*/ 0 w 39"/>
                    <a:gd name="T97" fmla="*/ 10504 h 38"/>
                    <a:gd name="T98" fmla="*/ 0 w 39"/>
                    <a:gd name="T99" fmla="*/ 10504 h 38"/>
                    <a:gd name="T100" fmla="*/ 0 w 39"/>
                    <a:gd name="T101" fmla="*/ 13030 h 38"/>
                    <a:gd name="T102" fmla="*/ 2981 w 39"/>
                    <a:gd name="T103" fmla="*/ 13030 h 38"/>
                    <a:gd name="T104" fmla="*/ 2981 w 39"/>
                    <a:gd name="T105" fmla="*/ 13030 h 38"/>
                    <a:gd name="T106" fmla="*/ 2981 w 39"/>
                    <a:gd name="T107" fmla="*/ 13030 h 38"/>
                    <a:gd name="T108" fmla="*/ 5136 w 39"/>
                    <a:gd name="T109" fmla="*/ 13030 h 38"/>
                    <a:gd name="T110" fmla="*/ 5136 w 39"/>
                    <a:gd name="T111" fmla="*/ 13030 h 38"/>
                    <a:gd name="T112" fmla="*/ 5136 w 39"/>
                    <a:gd name="T113" fmla="*/ 14927 h 38"/>
                    <a:gd name="T114" fmla="*/ 7758 w 39"/>
                    <a:gd name="T115" fmla="*/ 14927 h 38"/>
                    <a:gd name="T116" fmla="*/ 7758 w 39"/>
                    <a:gd name="T117" fmla="*/ 14927 h 3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9"/>
                    <a:gd name="T178" fmla="*/ 0 h 38"/>
                    <a:gd name="T179" fmla="*/ 39 w 39"/>
                    <a:gd name="T180" fmla="*/ 38 h 3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9" h="38">
                      <a:moveTo>
                        <a:pt x="17" y="38"/>
                      </a:moveTo>
                      <a:lnTo>
                        <a:pt x="17" y="38"/>
                      </a:lnTo>
                      <a:lnTo>
                        <a:pt x="22" y="38"/>
                      </a:lnTo>
                      <a:lnTo>
                        <a:pt x="22" y="33"/>
                      </a:lnTo>
                      <a:lnTo>
                        <a:pt x="28" y="33"/>
                      </a:lnTo>
                      <a:lnTo>
                        <a:pt x="33" y="33"/>
                      </a:lnTo>
                      <a:lnTo>
                        <a:pt x="33" y="27"/>
                      </a:lnTo>
                      <a:lnTo>
                        <a:pt x="33" y="22"/>
                      </a:lnTo>
                      <a:lnTo>
                        <a:pt x="39" y="22"/>
                      </a:lnTo>
                      <a:lnTo>
                        <a:pt x="39" y="16"/>
                      </a:lnTo>
                      <a:lnTo>
                        <a:pt x="33" y="16"/>
                      </a:lnTo>
                      <a:lnTo>
                        <a:pt x="33" y="11"/>
                      </a:lnTo>
                      <a:lnTo>
                        <a:pt x="33" y="5"/>
                      </a:lnTo>
                      <a:lnTo>
                        <a:pt x="28" y="5"/>
                      </a:lnTo>
                      <a:lnTo>
                        <a:pt x="22" y="5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6" y="33"/>
                      </a:lnTo>
                      <a:lnTo>
                        <a:pt x="11" y="33"/>
                      </a:lnTo>
                      <a:lnTo>
                        <a:pt x="11" y="38"/>
                      </a:lnTo>
                      <a:lnTo>
                        <a:pt x="17" y="38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5" name="Freeform 412"/>
                <p:cNvSpPr>
                  <a:spLocks noChangeAspect="1"/>
                </p:cNvSpPr>
                <p:nvPr/>
              </p:nvSpPr>
              <p:spPr bwMode="auto">
                <a:xfrm>
                  <a:off x="2709" y="3349"/>
                  <a:ext cx="56" cy="54"/>
                </a:xfrm>
                <a:custGeom>
                  <a:avLst/>
                  <a:gdLst>
                    <a:gd name="T0" fmla="*/ 7758 w 39"/>
                    <a:gd name="T1" fmla="*/ 14927 h 38"/>
                    <a:gd name="T2" fmla="*/ 10433 w 39"/>
                    <a:gd name="T3" fmla="*/ 13030 h 38"/>
                    <a:gd name="T4" fmla="*/ 15206 w 39"/>
                    <a:gd name="T5" fmla="*/ 13030 h 38"/>
                    <a:gd name="T6" fmla="*/ 15206 w 39"/>
                    <a:gd name="T7" fmla="*/ 10504 h 38"/>
                    <a:gd name="T8" fmla="*/ 18196 w 39"/>
                    <a:gd name="T9" fmla="*/ 8697 h 38"/>
                    <a:gd name="T10" fmla="*/ 15206 w 39"/>
                    <a:gd name="T11" fmla="*/ 4540 h 38"/>
                    <a:gd name="T12" fmla="*/ 15206 w 39"/>
                    <a:gd name="T13" fmla="*/ 1910 h 38"/>
                    <a:gd name="T14" fmla="*/ 10433 w 39"/>
                    <a:gd name="T15" fmla="*/ 1910 h 38"/>
                    <a:gd name="T16" fmla="*/ 7758 w 39"/>
                    <a:gd name="T17" fmla="*/ 0 h 38"/>
                    <a:gd name="T18" fmla="*/ 5136 w 39"/>
                    <a:gd name="T19" fmla="*/ 1910 h 38"/>
                    <a:gd name="T20" fmla="*/ 2981 w 39"/>
                    <a:gd name="T21" fmla="*/ 1910 h 38"/>
                    <a:gd name="T22" fmla="*/ 0 w 39"/>
                    <a:gd name="T23" fmla="*/ 4540 h 38"/>
                    <a:gd name="T24" fmla="*/ 0 w 39"/>
                    <a:gd name="T25" fmla="*/ 8697 h 38"/>
                    <a:gd name="T26" fmla="*/ 0 w 39"/>
                    <a:gd name="T27" fmla="*/ 10504 h 38"/>
                    <a:gd name="T28" fmla="*/ 2981 w 39"/>
                    <a:gd name="T29" fmla="*/ 13030 h 38"/>
                    <a:gd name="T30" fmla="*/ 5136 w 39"/>
                    <a:gd name="T31" fmla="*/ 13030 h 38"/>
                    <a:gd name="T32" fmla="*/ 7758 w 39"/>
                    <a:gd name="T33" fmla="*/ 14927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8"/>
                    <a:gd name="T53" fmla="*/ 39 w 39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8">
                      <a:moveTo>
                        <a:pt x="17" y="38"/>
                      </a:moveTo>
                      <a:lnTo>
                        <a:pt x="22" y="33"/>
                      </a:lnTo>
                      <a:lnTo>
                        <a:pt x="33" y="33"/>
                      </a:lnTo>
                      <a:lnTo>
                        <a:pt x="33" y="27"/>
                      </a:lnTo>
                      <a:lnTo>
                        <a:pt x="39" y="22"/>
                      </a:lnTo>
                      <a:lnTo>
                        <a:pt x="33" y="11"/>
                      </a:lnTo>
                      <a:lnTo>
                        <a:pt x="33" y="5"/>
                      </a:lnTo>
                      <a:lnTo>
                        <a:pt x="22" y="5"/>
                      </a:lnTo>
                      <a:lnTo>
                        <a:pt x="17" y="0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6" y="33"/>
                      </a:lnTo>
                      <a:lnTo>
                        <a:pt x="11" y="33"/>
                      </a:lnTo>
                      <a:lnTo>
                        <a:pt x="17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6" name="Freeform 413"/>
                <p:cNvSpPr>
                  <a:spLocks noChangeAspect="1"/>
                </p:cNvSpPr>
                <p:nvPr/>
              </p:nvSpPr>
              <p:spPr bwMode="auto">
                <a:xfrm>
                  <a:off x="1666" y="3293"/>
                  <a:ext cx="482" cy="500"/>
                </a:xfrm>
                <a:custGeom>
                  <a:avLst/>
                  <a:gdLst>
                    <a:gd name="T0" fmla="*/ 0 w 339"/>
                    <a:gd name="T1" fmla="*/ 81121 h 351"/>
                    <a:gd name="T2" fmla="*/ 1927 w 339"/>
                    <a:gd name="T3" fmla="*/ 89954 h 351"/>
                    <a:gd name="T4" fmla="*/ 6485 w 339"/>
                    <a:gd name="T5" fmla="*/ 101160 h 351"/>
                    <a:gd name="T6" fmla="*/ 10577 w 339"/>
                    <a:gd name="T7" fmla="*/ 110164 h 351"/>
                    <a:gd name="T8" fmla="*/ 17055 w 339"/>
                    <a:gd name="T9" fmla="*/ 116593 h 351"/>
                    <a:gd name="T10" fmla="*/ 23762 w 339"/>
                    <a:gd name="T11" fmla="*/ 125758 h 351"/>
                    <a:gd name="T12" fmla="*/ 30167 w 339"/>
                    <a:gd name="T13" fmla="*/ 130242 h 351"/>
                    <a:gd name="T14" fmla="*/ 38900 w 339"/>
                    <a:gd name="T15" fmla="*/ 136963 h 351"/>
                    <a:gd name="T16" fmla="*/ 47786 w 339"/>
                    <a:gd name="T17" fmla="*/ 138926 h 351"/>
                    <a:gd name="T18" fmla="*/ 58254 w 339"/>
                    <a:gd name="T19" fmla="*/ 141744 h 351"/>
                    <a:gd name="T20" fmla="*/ 69415 w 339"/>
                    <a:gd name="T21" fmla="*/ 143611 h 351"/>
                    <a:gd name="T22" fmla="*/ 78189 w 339"/>
                    <a:gd name="T23" fmla="*/ 141744 h 351"/>
                    <a:gd name="T24" fmla="*/ 88728 w 339"/>
                    <a:gd name="T25" fmla="*/ 138926 h 351"/>
                    <a:gd name="T26" fmla="*/ 97748 w 339"/>
                    <a:gd name="T27" fmla="*/ 136963 h 351"/>
                    <a:gd name="T28" fmla="*/ 106329 w 339"/>
                    <a:gd name="T29" fmla="*/ 130242 h 351"/>
                    <a:gd name="T30" fmla="*/ 112561 w 339"/>
                    <a:gd name="T31" fmla="*/ 125758 h 351"/>
                    <a:gd name="T32" fmla="*/ 119458 w 339"/>
                    <a:gd name="T33" fmla="*/ 116593 h 351"/>
                    <a:gd name="T34" fmla="*/ 125671 w 339"/>
                    <a:gd name="T35" fmla="*/ 110164 h 351"/>
                    <a:gd name="T36" fmla="*/ 130157 w 339"/>
                    <a:gd name="T37" fmla="*/ 101160 h 351"/>
                    <a:gd name="T38" fmla="*/ 132479 w 339"/>
                    <a:gd name="T39" fmla="*/ 89954 h 351"/>
                    <a:gd name="T40" fmla="*/ 134420 w 339"/>
                    <a:gd name="T41" fmla="*/ 81121 h 351"/>
                    <a:gd name="T42" fmla="*/ 134420 w 339"/>
                    <a:gd name="T43" fmla="*/ 69537 h 351"/>
                    <a:gd name="T44" fmla="*/ 134420 w 339"/>
                    <a:gd name="T45" fmla="*/ 58766 h 351"/>
                    <a:gd name="T46" fmla="*/ 130157 w 339"/>
                    <a:gd name="T47" fmla="*/ 47161 h 351"/>
                    <a:gd name="T48" fmla="*/ 128013 w 339"/>
                    <a:gd name="T49" fmla="*/ 38467 h 351"/>
                    <a:gd name="T50" fmla="*/ 121330 w 339"/>
                    <a:gd name="T51" fmla="*/ 29642 h 351"/>
                    <a:gd name="T52" fmla="*/ 114870 w 339"/>
                    <a:gd name="T53" fmla="*/ 20410 h 351"/>
                    <a:gd name="T54" fmla="*/ 108325 w 339"/>
                    <a:gd name="T55" fmla="*/ 13427 h 351"/>
                    <a:gd name="T56" fmla="*/ 99665 w 339"/>
                    <a:gd name="T57" fmla="*/ 8915 h 351"/>
                    <a:gd name="T58" fmla="*/ 91263 w 339"/>
                    <a:gd name="T59" fmla="*/ 4645 h 351"/>
                    <a:gd name="T60" fmla="*/ 82661 w 339"/>
                    <a:gd name="T61" fmla="*/ 2664 h 351"/>
                    <a:gd name="T62" fmla="*/ 71548 w 339"/>
                    <a:gd name="T63" fmla="*/ 0 h 351"/>
                    <a:gd name="T64" fmla="*/ 60816 w 339"/>
                    <a:gd name="T65" fmla="*/ 0 h 351"/>
                    <a:gd name="T66" fmla="*/ 51782 w 339"/>
                    <a:gd name="T67" fmla="*/ 2664 h 351"/>
                    <a:gd name="T68" fmla="*/ 41220 w 339"/>
                    <a:gd name="T69" fmla="*/ 4645 h 351"/>
                    <a:gd name="T70" fmla="*/ 32659 w 339"/>
                    <a:gd name="T71" fmla="*/ 8915 h 351"/>
                    <a:gd name="T72" fmla="*/ 25614 w 339"/>
                    <a:gd name="T73" fmla="*/ 16140 h 351"/>
                    <a:gd name="T74" fmla="*/ 19600 w 339"/>
                    <a:gd name="T75" fmla="*/ 22399 h 351"/>
                    <a:gd name="T76" fmla="*/ 12498 w 339"/>
                    <a:gd name="T77" fmla="*/ 31711 h 351"/>
                    <a:gd name="T78" fmla="*/ 6485 w 339"/>
                    <a:gd name="T79" fmla="*/ 40509 h 351"/>
                    <a:gd name="T80" fmla="*/ 3896 w 339"/>
                    <a:gd name="T81" fmla="*/ 49442 h 351"/>
                    <a:gd name="T82" fmla="*/ 1927 w 339"/>
                    <a:gd name="T83" fmla="*/ 60712 h 351"/>
                    <a:gd name="T84" fmla="*/ 0 w 339"/>
                    <a:gd name="T85" fmla="*/ 72199 h 3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9"/>
                    <a:gd name="T130" fmla="*/ 0 h 351"/>
                    <a:gd name="T131" fmla="*/ 339 w 339"/>
                    <a:gd name="T132" fmla="*/ 351 h 35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9" h="351">
                      <a:moveTo>
                        <a:pt x="0" y="176"/>
                      </a:moveTo>
                      <a:lnTo>
                        <a:pt x="0" y="187"/>
                      </a:lnTo>
                      <a:lnTo>
                        <a:pt x="0" y="198"/>
                      </a:lnTo>
                      <a:lnTo>
                        <a:pt x="5" y="203"/>
                      </a:lnTo>
                      <a:lnTo>
                        <a:pt x="5" y="214"/>
                      </a:lnTo>
                      <a:lnTo>
                        <a:pt x="5" y="220"/>
                      </a:lnTo>
                      <a:lnTo>
                        <a:pt x="10" y="231"/>
                      </a:lnTo>
                      <a:lnTo>
                        <a:pt x="10" y="236"/>
                      </a:lnTo>
                      <a:lnTo>
                        <a:pt x="16" y="247"/>
                      </a:lnTo>
                      <a:lnTo>
                        <a:pt x="16" y="252"/>
                      </a:lnTo>
                      <a:lnTo>
                        <a:pt x="21" y="258"/>
                      </a:lnTo>
                      <a:lnTo>
                        <a:pt x="27" y="269"/>
                      </a:lnTo>
                      <a:lnTo>
                        <a:pt x="32" y="274"/>
                      </a:lnTo>
                      <a:lnTo>
                        <a:pt x="38" y="280"/>
                      </a:lnTo>
                      <a:lnTo>
                        <a:pt x="43" y="285"/>
                      </a:lnTo>
                      <a:lnTo>
                        <a:pt x="49" y="291"/>
                      </a:lnTo>
                      <a:lnTo>
                        <a:pt x="54" y="302"/>
                      </a:lnTo>
                      <a:lnTo>
                        <a:pt x="60" y="307"/>
                      </a:lnTo>
                      <a:lnTo>
                        <a:pt x="65" y="307"/>
                      </a:lnTo>
                      <a:lnTo>
                        <a:pt x="71" y="313"/>
                      </a:lnTo>
                      <a:lnTo>
                        <a:pt x="76" y="318"/>
                      </a:lnTo>
                      <a:lnTo>
                        <a:pt x="82" y="324"/>
                      </a:lnTo>
                      <a:lnTo>
                        <a:pt x="93" y="329"/>
                      </a:lnTo>
                      <a:lnTo>
                        <a:pt x="98" y="335"/>
                      </a:lnTo>
                      <a:lnTo>
                        <a:pt x="104" y="335"/>
                      </a:lnTo>
                      <a:lnTo>
                        <a:pt x="115" y="340"/>
                      </a:lnTo>
                      <a:lnTo>
                        <a:pt x="120" y="340"/>
                      </a:lnTo>
                      <a:lnTo>
                        <a:pt x="131" y="346"/>
                      </a:lnTo>
                      <a:lnTo>
                        <a:pt x="136" y="346"/>
                      </a:lnTo>
                      <a:lnTo>
                        <a:pt x="147" y="346"/>
                      </a:lnTo>
                      <a:lnTo>
                        <a:pt x="153" y="346"/>
                      </a:lnTo>
                      <a:lnTo>
                        <a:pt x="164" y="351"/>
                      </a:lnTo>
                      <a:lnTo>
                        <a:pt x="175" y="351"/>
                      </a:lnTo>
                      <a:lnTo>
                        <a:pt x="180" y="351"/>
                      </a:lnTo>
                      <a:lnTo>
                        <a:pt x="191" y="346"/>
                      </a:lnTo>
                      <a:lnTo>
                        <a:pt x="197" y="346"/>
                      </a:lnTo>
                      <a:lnTo>
                        <a:pt x="208" y="346"/>
                      </a:lnTo>
                      <a:lnTo>
                        <a:pt x="213" y="346"/>
                      </a:lnTo>
                      <a:lnTo>
                        <a:pt x="224" y="340"/>
                      </a:lnTo>
                      <a:lnTo>
                        <a:pt x="230" y="340"/>
                      </a:lnTo>
                      <a:lnTo>
                        <a:pt x="235" y="335"/>
                      </a:lnTo>
                      <a:lnTo>
                        <a:pt x="246" y="335"/>
                      </a:lnTo>
                      <a:lnTo>
                        <a:pt x="251" y="329"/>
                      </a:lnTo>
                      <a:lnTo>
                        <a:pt x="257" y="324"/>
                      </a:lnTo>
                      <a:lnTo>
                        <a:pt x="268" y="318"/>
                      </a:lnTo>
                      <a:lnTo>
                        <a:pt x="273" y="313"/>
                      </a:lnTo>
                      <a:lnTo>
                        <a:pt x="279" y="307"/>
                      </a:lnTo>
                      <a:lnTo>
                        <a:pt x="284" y="307"/>
                      </a:lnTo>
                      <a:lnTo>
                        <a:pt x="290" y="302"/>
                      </a:lnTo>
                      <a:lnTo>
                        <a:pt x="295" y="291"/>
                      </a:lnTo>
                      <a:lnTo>
                        <a:pt x="301" y="285"/>
                      </a:lnTo>
                      <a:lnTo>
                        <a:pt x="306" y="280"/>
                      </a:lnTo>
                      <a:lnTo>
                        <a:pt x="312" y="274"/>
                      </a:lnTo>
                      <a:lnTo>
                        <a:pt x="317" y="269"/>
                      </a:lnTo>
                      <a:lnTo>
                        <a:pt x="323" y="258"/>
                      </a:lnTo>
                      <a:lnTo>
                        <a:pt x="323" y="252"/>
                      </a:lnTo>
                      <a:lnTo>
                        <a:pt x="328" y="247"/>
                      </a:lnTo>
                      <a:lnTo>
                        <a:pt x="328" y="236"/>
                      </a:lnTo>
                      <a:lnTo>
                        <a:pt x="334" y="231"/>
                      </a:lnTo>
                      <a:lnTo>
                        <a:pt x="334" y="220"/>
                      </a:lnTo>
                      <a:lnTo>
                        <a:pt x="339" y="214"/>
                      </a:lnTo>
                      <a:lnTo>
                        <a:pt x="339" y="203"/>
                      </a:lnTo>
                      <a:lnTo>
                        <a:pt x="339" y="198"/>
                      </a:lnTo>
                      <a:lnTo>
                        <a:pt x="339" y="187"/>
                      </a:lnTo>
                      <a:lnTo>
                        <a:pt x="339" y="176"/>
                      </a:lnTo>
                      <a:lnTo>
                        <a:pt x="339" y="170"/>
                      </a:lnTo>
                      <a:lnTo>
                        <a:pt x="339" y="159"/>
                      </a:lnTo>
                      <a:lnTo>
                        <a:pt x="339" y="148"/>
                      </a:lnTo>
                      <a:lnTo>
                        <a:pt x="339" y="143"/>
                      </a:lnTo>
                      <a:lnTo>
                        <a:pt x="334" y="132"/>
                      </a:lnTo>
                      <a:lnTo>
                        <a:pt x="334" y="121"/>
                      </a:lnTo>
                      <a:lnTo>
                        <a:pt x="328" y="115"/>
                      </a:lnTo>
                      <a:lnTo>
                        <a:pt x="328" y="110"/>
                      </a:lnTo>
                      <a:lnTo>
                        <a:pt x="323" y="99"/>
                      </a:lnTo>
                      <a:lnTo>
                        <a:pt x="323" y="94"/>
                      </a:lnTo>
                      <a:lnTo>
                        <a:pt x="317" y="83"/>
                      </a:lnTo>
                      <a:lnTo>
                        <a:pt x="312" y="77"/>
                      </a:lnTo>
                      <a:lnTo>
                        <a:pt x="306" y="72"/>
                      </a:lnTo>
                      <a:lnTo>
                        <a:pt x="301" y="66"/>
                      </a:lnTo>
                      <a:lnTo>
                        <a:pt x="295" y="55"/>
                      </a:lnTo>
                      <a:lnTo>
                        <a:pt x="290" y="50"/>
                      </a:lnTo>
                      <a:lnTo>
                        <a:pt x="284" y="44"/>
                      </a:lnTo>
                      <a:lnTo>
                        <a:pt x="279" y="39"/>
                      </a:lnTo>
                      <a:lnTo>
                        <a:pt x="273" y="33"/>
                      </a:lnTo>
                      <a:lnTo>
                        <a:pt x="268" y="28"/>
                      </a:lnTo>
                      <a:lnTo>
                        <a:pt x="257" y="22"/>
                      </a:lnTo>
                      <a:lnTo>
                        <a:pt x="251" y="22"/>
                      </a:lnTo>
                      <a:lnTo>
                        <a:pt x="246" y="17"/>
                      </a:lnTo>
                      <a:lnTo>
                        <a:pt x="235" y="11"/>
                      </a:lnTo>
                      <a:lnTo>
                        <a:pt x="230" y="11"/>
                      </a:lnTo>
                      <a:lnTo>
                        <a:pt x="224" y="6"/>
                      </a:lnTo>
                      <a:lnTo>
                        <a:pt x="213" y="6"/>
                      </a:lnTo>
                      <a:lnTo>
                        <a:pt x="208" y="6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0" y="0"/>
                      </a:lnTo>
                      <a:lnTo>
                        <a:pt x="175" y="0"/>
                      </a:lnTo>
                      <a:lnTo>
                        <a:pt x="164" y="0"/>
                      </a:lnTo>
                      <a:lnTo>
                        <a:pt x="153" y="0"/>
                      </a:lnTo>
                      <a:lnTo>
                        <a:pt x="147" y="0"/>
                      </a:lnTo>
                      <a:lnTo>
                        <a:pt x="136" y="6"/>
                      </a:lnTo>
                      <a:lnTo>
                        <a:pt x="131" y="6"/>
                      </a:lnTo>
                      <a:lnTo>
                        <a:pt x="120" y="6"/>
                      </a:lnTo>
                      <a:lnTo>
                        <a:pt x="115" y="11"/>
                      </a:lnTo>
                      <a:lnTo>
                        <a:pt x="104" y="11"/>
                      </a:lnTo>
                      <a:lnTo>
                        <a:pt x="98" y="17"/>
                      </a:lnTo>
                      <a:lnTo>
                        <a:pt x="93" y="22"/>
                      </a:lnTo>
                      <a:lnTo>
                        <a:pt x="82" y="22"/>
                      </a:lnTo>
                      <a:lnTo>
                        <a:pt x="76" y="28"/>
                      </a:lnTo>
                      <a:lnTo>
                        <a:pt x="71" y="33"/>
                      </a:lnTo>
                      <a:lnTo>
                        <a:pt x="65" y="39"/>
                      </a:lnTo>
                      <a:lnTo>
                        <a:pt x="60" y="44"/>
                      </a:lnTo>
                      <a:lnTo>
                        <a:pt x="54" y="50"/>
                      </a:lnTo>
                      <a:lnTo>
                        <a:pt x="49" y="55"/>
                      </a:lnTo>
                      <a:lnTo>
                        <a:pt x="43" y="66"/>
                      </a:lnTo>
                      <a:lnTo>
                        <a:pt x="38" y="72"/>
                      </a:lnTo>
                      <a:lnTo>
                        <a:pt x="32" y="77"/>
                      </a:lnTo>
                      <a:lnTo>
                        <a:pt x="27" y="83"/>
                      </a:lnTo>
                      <a:lnTo>
                        <a:pt x="21" y="94"/>
                      </a:lnTo>
                      <a:lnTo>
                        <a:pt x="16" y="99"/>
                      </a:lnTo>
                      <a:lnTo>
                        <a:pt x="16" y="110"/>
                      </a:lnTo>
                      <a:lnTo>
                        <a:pt x="10" y="115"/>
                      </a:lnTo>
                      <a:lnTo>
                        <a:pt x="10" y="121"/>
                      </a:lnTo>
                      <a:lnTo>
                        <a:pt x="5" y="132"/>
                      </a:lnTo>
                      <a:lnTo>
                        <a:pt x="5" y="143"/>
                      </a:lnTo>
                      <a:lnTo>
                        <a:pt x="5" y="148"/>
                      </a:lnTo>
                      <a:lnTo>
                        <a:pt x="0" y="159"/>
                      </a:lnTo>
                      <a:lnTo>
                        <a:pt x="0" y="170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7" name="Freeform 414"/>
                <p:cNvSpPr>
                  <a:spLocks noChangeAspect="1"/>
                </p:cNvSpPr>
                <p:nvPr/>
              </p:nvSpPr>
              <p:spPr bwMode="auto">
                <a:xfrm>
                  <a:off x="1666" y="3293"/>
                  <a:ext cx="482" cy="500"/>
                </a:xfrm>
                <a:custGeom>
                  <a:avLst/>
                  <a:gdLst>
                    <a:gd name="T0" fmla="*/ 0 w 339"/>
                    <a:gd name="T1" fmla="*/ 81121 h 351"/>
                    <a:gd name="T2" fmla="*/ 3896 w 339"/>
                    <a:gd name="T3" fmla="*/ 94671 h 351"/>
                    <a:gd name="T4" fmla="*/ 8436 w 339"/>
                    <a:gd name="T5" fmla="*/ 105718 h 351"/>
                    <a:gd name="T6" fmla="*/ 17055 w 339"/>
                    <a:gd name="T7" fmla="*/ 116593 h 351"/>
                    <a:gd name="T8" fmla="*/ 25614 w 339"/>
                    <a:gd name="T9" fmla="*/ 125758 h 351"/>
                    <a:gd name="T10" fmla="*/ 36877 w 339"/>
                    <a:gd name="T11" fmla="*/ 134859 h 351"/>
                    <a:gd name="T12" fmla="*/ 47786 w 339"/>
                    <a:gd name="T13" fmla="*/ 138926 h 351"/>
                    <a:gd name="T14" fmla="*/ 60816 w 339"/>
                    <a:gd name="T15" fmla="*/ 141744 h 351"/>
                    <a:gd name="T16" fmla="*/ 75897 w 339"/>
                    <a:gd name="T17" fmla="*/ 141744 h 351"/>
                    <a:gd name="T18" fmla="*/ 88728 w 339"/>
                    <a:gd name="T19" fmla="*/ 138926 h 351"/>
                    <a:gd name="T20" fmla="*/ 99665 w 339"/>
                    <a:gd name="T21" fmla="*/ 134859 h 351"/>
                    <a:gd name="T22" fmla="*/ 110640 w 339"/>
                    <a:gd name="T23" fmla="*/ 125758 h 351"/>
                    <a:gd name="T24" fmla="*/ 119458 w 339"/>
                    <a:gd name="T25" fmla="*/ 116593 h 351"/>
                    <a:gd name="T26" fmla="*/ 128013 w 339"/>
                    <a:gd name="T27" fmla="*/ 105718 h 351"/>
                    <a:gd name="T28" fmla="*/ 132479 w 339"/>
                    <a:gd name="T29" fmla="*/ 94671 h 351"/>
                    <a:gd name="T30" fmla="*/ 134420 w 339"/>
                    <a:gd name="T31" fmla="*/ 81121 h 351"/>
                    <a:gd name="T32" fmla="*/ 134420 w 339"/>
                    <a:gd name="T33" fmla="*/ 65097 h 351"/>
                    <a:gd name="T34" fmla="*/ 132479 w 339"/>
                    <a:gd name="T35" fmla="*/ 49442 h 351"/>
                    <a:gd name="T36" fmla="*/ 128013 w 339"/>
                    <a:gd name="T37" fmla="*/ 38467 h 351"/>
                    <a:gd name="T38" fmla="*/ 119458 w 339"/>
                    <a:gd name="T39" fmla="*/ 27004 h 351"/>
                    <a:gd name="T40" fmla="*/ 110640 w 339"/>
                    <a:gd name="T41" fmla="*/ 16140 h 351"/>
                    <a:gd name="T42" fmla="*/ 99665 w 339"/>
                    <a:gd name="T43" fmla="*/ 8915 h 351"/>
                    <a:gd name="T44" fmla="*/ 88728 w 339"/>
                    <a:gd name="T45" fmla="*/ 2664 h 351"/>
                    <a:gd name="T46" fmla="*/ 75897 w 339"/>
                    <a:gd name="T47" fmla="*/ 0 h 351"/>
                    <a:gd name="T48" fmla="*/ 60816 w 339"/>
                    <a:gd name="T49" fmla="*/ 0 h 351"/>
                    <a:gd name="T50" fmla="*/ 47786 w 339"/>
                    <a:gd name="T51" fmla="*/ 2664 h 351"/>
                    <a:gd name="T52" fmla="*/ 36877 w 339"/>
                    <a:gd name="T53" fmla="*/ 8915 h 351"/>
                    <a:gd name="T54" fmla="*/ 25614 w 339"/>
                    <a:gd name="T55" fmla="*/ 16140 h 351"/>
                    <a:gd name="T56" fmla="*/ 17055 w 339"/>
                    <a:gd name="T57" fmla="*/ 27004 h 351"/>
                    <a:gd name="T58" fmla="*/ 8436 w 339"/>
                    <a:gd name="T59" fmla="*/ 38467 h 351"/>
                    <a:gd name="T60" fmla="*/ 3896 w 339"/>
                    <a:gd name="T61" fmla="*/ 49442 h 351"/>
                    <a:gd name="T62" fmla="*/ 0 w 339"/>
                    <a:gd name="T63" fmla="*/ 65097 h 3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39"/>
                    <a:gd name="T97" fmla="*/ 0 h 351"/>
                    <a:gd name="T98" fmla="*/ 339 w 339"/>
                    <a:gd name="T99" fmla="*/ 351 h 3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39" h="351">
                      <a:moveTo>
                        <a:pt x="0" y="176"/>
                      </a:moveTo>
                      <a:lnTo>
                        <a:pt x="0" y="198"/>
                      </a:lnTo>
                      <a:lnTo>
                        <a:pt x="5" y="214"/>
                      </a:lnTo>
                      <a:lnTo>
                        <a:pt x="10" y="231"/>
                      </a:lnTo>
                      <a:lnTo>
                        <a:pt x="16" y="247"/>
                      </a:lnTo>
                      <a:lnTo>
                        <a:pt x="21" y="258"/>
                      </a:lnTo>
                      <a:lnTo>
                        <a:pt x="32" y="274"/>
                      </a:lnTo>
                      <a:lnTo>
                        <a:pt x="43" y="285"/>
                      </a:lnTo>
                      <a:lnTo>
                        <a:pt x="54" y="302"/>
                      </a:lnTo>
                      <a:lnTo>
                        <a:pt x="65" y="307"/>
                      </a:lnTo>
                      <a:lnTo>
                        <a:pt x="76" y="318"/>
                      </a:lnTo>
                      <a:lnTo>
                        <a:pt x="93" y="329"/>
                      </a:lnTo>
                      <a:lnTo>
                        <a:pt x="104" y="335"/>
                      </a:lnTo>
                      <a:lnTo>
                        <a:pt x="120" y="340"/>
                      </a:lnTo>
                      <a:lnTo>
                        <a:pt x="136" y="346"/>
                      </a:lnTo>
                      <a:lnTo>
                        <a:pt x="153" y="346"/>
                      </a:lnTo>
                      <a:lnTo>
                        <a:pt x="175" y="351"/>
                      </a:lnTo>
                      <a:lnTo>
                        <a:pt x="191" y="346"/>
                      </a:lnTo>
                      <a:lnTo>
                        <a:pt x="208" y="346"/>
                      </a:lnTo>
                      <a:lnTo>
                        <a:pt x="224" y="340"/>
                      </a:lnTo>
                      <a:lnTo>
                        <a:pt x="235" y="335"/>
                      </a:lnTo>
                      <a:lnTo>
                        <a:pt x="251" y="329"/>
                      </a:lnTo>
                      <a:lnTo>
                        <a:pt x="268" y="318"/>
                      </a:lnTo>
                      <a:lnTo>
                        <a:pt x="279" y="307"/>
                      </a:lnTo>
                      <a:lnTo>
                        <a:pt x="290" y="302"/>
                      </a:lnTo>
                      <a:lnTo>
                        <a:pt x="301" y="285"/>
                      </a:lnTo>
                      <a:lnTo>
                        <a:pt x="312" y="274"/>
                      </a:lnTo>
                      <a:lnTo>
                        <a:pt x="323" y="258"/>
                      </a:lnTo>
                      <a:lnTo>
                        <a:pt x="328" y="247"/>
                      </a:lnTo>
                      <a:lnTo>
                        <a:pt x="334" y="231"/>
                      </a:lnTo>
                      <a:lnTo>
                        <a:pt x="339" y="214"/>
                      </a:lnTo>
                      <a:lnTo>
                        <a:pt x="339" y="198"/>
                      </a:lnTo>
                      <a:lnTo>
                        <a:pt x="339" y="176"/>
                      </a:lnTo>
                      <a:lnTo>
                        <a:pt x="339" y="159"/>
                      </a:lnTo>
                      <a:lnTo>
                        <a:pt x="339" y="143"/>
                      </a:lnTo>
                      <a:lnTo>
                        <a:pt x="334" y="121"/>
                      </a:lnTo>
                      <a:lnTo>
                        <a:pt x="328" y="110"/>
                      </a:lnTo>
                      <a:lnTo>
                        <a:pt x="323" y="94"/>
                      </a:lnTo>
                      <a:lnTo>
                        <a:pt x="312" y="77"/>
                      </a:lnTo>
                      <a:lnTo>
                        <a:pt x="301" y="66"/>
                      </a:lnTo>
                      <a:lnTo>
                        <a:pt x="290" y="50"/>
                      </a:lnTo>
                      <a:lnTo>
                        <a:pt x="279" y="39"/>
                      </a:lnTo>
                      <a:lnTo>
                        <a:pt x="268" y="28"/>
                      </a:lnTo>
                      <a:lnTo>
                        <a:pt x="251" y="22"/>
                      </a:lnTo>
                      <a:lnTo>
                        <a:pt x="235" y="11"/>
                      </a:lnTo>
                      <a:lnTo>
                        <a:pt x="224" y="6"/>
                      </a:lnTo>
                      <a:lnTo>
                        <a:pt x="208" y="6"/>
                      </a:lnTo>
                      <a:lnTo>
                        <a:pt x="191" y="0"/>
                      </a:lnTo>
                      <a:lnTo>
                        <a:pt x="175" y="0"/>
                      </a:lnTo>
                      <a:lnTo>
                        <a:pt x="153" y="0"/>
                      </a:lnTo>
                      <a:lnTo>
                        <a:pt x="136" y="6"/>
                      </a:lnTo>
                      <a:lnTo>
                        <a:pt x="120" y="6"/>
                      </a:lnTo>
                      <a:lnTo>
                        <a:pt x="104" y="11"/>
                      </a:lnTo>
                      <a:lnTo>
                        <a:pt x="93" y="22"/>
                      </a:lnTo>
                      <a:lnTo>
                        <a:pt x="76" y="28"/>
                      </a:lnTo>
                      <a:lnTo>
                        <a:pt x="65" y="39"/>
                      </a:lnTo>
                      <a:lnTo>
                        <a:pt x="54" y="50"/>
                      </a:lnTo>
                      <a:lnTo>
                        <a:pt x="43" y="66"/>
                      </a:lnTo>
                      <a:lnTo>
                        <a:pt x="32" y="77"/>
                      </a:lnTo>
                      <a:lnTo>
                        <a:pt x="21" y="94"/>
                      </a:lnTo>
                      <a:lnTo>
                        <a:pt x="16" y="110"/>
                      </a:lnTo>
                      <a:lnTo>
                        <a:pt x="10" y="121"/>
                      </a:lnTo>
                      <a:lnTo>
                        <a:pt x="5" y="143"/>
                      </a:lnTo>
                      <a:lnTo>
                        <a:pt x="0" y="159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8" name="Freeform 415"/>
                <p:cNvSpPr>
                  <a:spLocks noChangeAspect="1"/>
                </p:cNvSpPr>
                <p:nvPr/>
              </p:nvSpPr>
              <p:spPr bwMode="auto">
                <a:xfrm>
                  <a:off x="3302" y="3411"/>
                  <a:ext cx="273" cy="272"/>
                </a:xfrm>
                <a:custGeom>
                  <a:avLst/>
                  <a:gdLst>
                    <a:gd name="T0" fmla="*/ 65557 w 192"/>
                    <a:gd name="T1" fmla="*/ 66891 h 191"/>
                    <a:gd name="T2" fmla="*/ 69747 w 192"/>
                    <a:gd name="T3" fmla="*/ 62195 h 191"/>
                    <a:gd name="T4" fmla="*/ 71635 w 192"/>
                    <a:gd name="T5" fmla="*/ 57900 h 191"/>
                    <a:gd name="T6" fmla="*/ 74141 w 192"/>
                    <a:gd name="T7" fmla="*/ 53474 h 191"/>
                    <a:gd name="T8" fmla="*/ 76234 w 192"/>
                    <a:gd name="T9" fmla="*/ 46971 h 191"/>
                    <a:gd name="T10" fmla="*/ 76234 w 192"/>
                    <a:gd name="T11" fmla="*/ 42312 h 191"/>
                    <a:gd name="T12" fmla="*/ 76234 w 192"/>
                    <a:gd name="T13" fmla="*/ 35575 h 191"/>
                    <a:gd name="T14" fmla="*/ 74141 w 192"/>
                    <a:gd name="T15" fmla="*/ 30883 h 191"/>
                    <a:gd name="T16" fmla="*/ 74141 w 192"/>
                    <a:gd name="T17" fmla="*/ 24283 h 191"/>
                    <a:gd name="T18" fmla="*/ 69747 w 192"/>
                    <a:gd name="T19" fmla="*/ 20048 h 191"/>
                    <a:gd name="T20" fmla="*/ 67488 w 192"/>
                    <a:gd name="T21" fmla="*/ 15579 h 191"/>
                    <a:gd name="T22" fmla="*/ 62935 w 192"/>
                    <a:gd name="T23" fmla="*/ 10940 h 191"/>
                    <a:gd name="T24" fmla="*/ 58622 w 192"/>
                    <a:gd name="T25" fmla="*/ 6585 h 191"/>
                    <a:gd name="T26" fmla="*/ 52462 w 192"/>
                    <a:gd name="T27" fmla="*/ 4624 h 191"/>
                    <a:gd name="T28" fmla="*/ 48047 w 192"/>
                    <a:gd name="T29" fmla="*/ 1950 h 191"/>
                    <a:gd name="T30" fmla="*/ 41229 w 192"/>
                    <a:gd name="T31" fmla="*/ 0 h 191"/>
                    <a:gd name="T32" fmla="*/ 37552 w 192"/>
                    <a:gd name="T33" fmla="*/ 0 h 191"/>
                    <a:gd name="T34" fmla="*/ 32999 w 192"/>
                    <a:gd name="T35" fmla="*/ 1950 h 191"/>
                    <a:gd name="T36" fmla="*/ 26410 w 192"/>
                    <a:gd name="T37" fmla="*/ 1950 h 191"/>
                    <a:gd name="T38" fmla="*/ 21858 w 192"/>
                    <a:gd name="T39" fmla="*/ 4624 h 191"/>
                    <a:gd name="T40" fmla="*/ 17674 w 192"/>
                    <a:gd name="T41" fmla="*/ 6585 h 191"/>
                    <a:gd name="T42" fmla="*/ 13117 w 192"/>
                    <a:gd name="T43" fmla="*/ 10940 h 191"/>
                    <a:gd name="T44" fmla="*/ 8742 w 192"/>
                    <a:gd name="T45" fmla="*/ 15579 h 191"/>
                    <a:gd name="T46" fmla="*/ 6625 w 192"/>
                    <a:gd name="T47" fmla="*/ 20048 h 191"/>
                    <a:gd name="T48" fmla="*/ 4563 w 192"/>
                    <a:gd name="T49" fmla="*/ 24283 h 191"/>
                    <a:gd name="T50" fmla="*/ 2539 w 192"/>
                    <a:gd name="T51" fmla="*/ 28930 h 191"/>
                    <a:gd name="T52" fmla="*/ 2539 w 192"/>
                    <a:gd name="T53" fmla="*/ 35575 h 191"/>
                    <a:gd name="T54" fmla="*/ 0 w 192"/>
                    <a:gd name="T55" fmla="*/ 39887 h 191"/>
                    <a:gd name="T56" fmla="*/ 2539 w 192"/>
                    <a:gd name="T57" fmla="*/ 46971 h 191"/>
                    <a:gd name="T58" fmla="*/ 2539 w 192"/>
                    <a:gd name="T59" fmla="*/ 51179 h 191"/>
                    <a:gd name="T60" fmla="*/ 6625 w 192"/>
                    <a:gd name="T61" fmla="*/ 55882 h 191"/>
                    <a:gd name="T62" fmla="*/ 8742 w 192"/>
                    <a:gd name="T63" fmla="*/ 62195 h 191"/>
                    <a:gd name="T64" fmla="*/ 13117 w 192"/>
                    <a:gd name="T65" fmla="*/ 66891 h 191"/>
                    <a:gd name="T66" fmla="*/ 17674 w 192"/>
                    <a:gd name="T67" fmla="*/ 71446 h 191"/>
                    <a:gd name="T68" fmla="*/ 21858 w 192"/>
                    <a:gd name="T69" fmla="*/ 73383 h 191"/>
                    <a:gd name="T70" fmla="*/ 28484 w 192"/>
                    <a:gd name="T71" fmla="*/ 75783 h 191"/>
                    <a:gd name="T72" fmla="*/ 32999 w 192"/>
                    <a:gd name="T73" fmla="*/ 77766 h 191"/>
                    <a:gd name="T74" fmla="*/ 39180 w 192"/>
                    <a:gd name="T75" fmla="*/ 77766 h 191"/>
                    <a:gd name="T76" fmla="*/ 43562 w 192"/>
                    <a:gd name="T77" fmla="*/ 77766 h 191"/>
                    <a:gd name="T78" fmla="*/ 50128 w 192"/>
                    <a:gd name="T79" fmla="*/ 75783 h 191"/>
                    <a:gd name="T80" fmla="*/ 54374 w 192"/>
                    <a:gd name="T81" fmla="*/ 75783 h 191"/>
                    <a:gd name="T82" fmla="*/ 58622 w 192"/>
                    <a:gd name="T83" fmla="*/ 73383 h 191"/>
                    <a:gd name="T84" fmla="*/ 62935 w 192"/>
                    <a:gd name="T85" fmla="*/ 68896 h 1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2"/>
                    <a:gd name="T130" fmla="*/ 0 h 191"/>
                    <a:gd name="T131" fmla="*/ 192 w 192"/>
                    <a:gd name="T132" fmla="*/ 191 h 1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2" h="191">
                      <a:moveTo>
                        <a:pt x="159" y="169"/>
                      </a:moveTo>
                      <a:lnTo>
                        <a:pt x="165" y="169"/>
                      </a:lnTo>
                      <a:lnTo>
                        <a:pt x="165" y="164"/>
                      </a:lnTo>
                      <a:lnTo>
                        <a:pt x="170" y="158"/>
                      </a:lnTo>
                      <a:lnTo>
                        <a:pt x="176" y="153"/>
                      </a:lnTo>
                      <a:lnTo>
                        <a:pt x="176" y="148"/>
                      </a:lnTo>
                      <a:lnTo>
                        <a:pt x="181" y="148"/>
                      </a:lnTo>
                      <a:lnTo>
                        <a:pt x="181" y="142"/>
                      </a:lnTo>
                      <a:lnTo>
                        <a:pt x="181" y="137"/>
                      </a:lnTo>
                      <a:lnTo>
                        <a:pt x="187" y="137"/>
                      </a:lnTo>
                      <a:lnTo>
                        <a:pt x="187" y="131"/>
                      </a:lnTo>
                      <a:lnTo>
                        <a:pt x="187" y="126"/>
                      </a:lnTo>
                      <a:lnTo>
                        <a:pt x="187" y="120"/>
                      </a:lnTo>
                      <a:lnTo>
                        <a:pt x="192" y="115"/>
                      </a:lnTo>
                      <a:lnTo>
                        <a:pt x="192" y="109"/>
                      </a:lnTo>
                      <a:lnTo>
                        <a:pt x="192" y="104"/>
                      </a:lnTo>
                      <a:lnTo>
                        <a:pt x="192" y="98"/>
                      </a:lnTo>
                      <a:lnTo>
                        <a:pt x="192" y="93"/>
                      </a:lnTo>
                      <a:lnTo>
                        <a:pt x="192" y="87"/>
                      </a:lnTo>
                      <a:lnTo>
                        <a:pt x="192" y="82"/>
                      </a:lnTo>
                      <a:lnTo>
                        <a:pt x="187" y="76"/>
                      </a:lnTo>
                      <a:lnTo>
                        <a:pt x="187" y="71"/>
                      </a:lnTo>
                      <a:lnTo>
                        <a:pt x="187" y="65"/>
                      </a:lnTo>
                      <a:lnTo>
                        <a:pt x="187" y="60"/>
                      </a:lnTo>
                      <a:lnTo>
                        <a:pt x="181" y="60"/>
                      </a:lnTo>
                      <a:lnTo>
                        <a:pt x="181" y="54"/>
                      </a:lnTo>
                      <a:lnTo>
                        <a:pt x="176" y="49"/>
                      </a:lnTo>
                      <a:lnTo>
                        <a:pt x="176" y="43"/>
                      </a:lnTo>
                      <a:lnTo>
                        <a:pt x="170" y="43"/>
                      </a:lnTo>
                      <a:lnTo>
                        <a:pt x="170" y="38"/>
                      </a:lnTo>
                      <a:lnTo>
                        <a:pt x="165" y="32"/>
                      </a:lnTo>
                      <a:lnTo>
                        <a:pt x="159" y="27"/>
                      </a:lnTo>
                      <a:lnTo>
                        <a:pt x="154" y="22"/>
                      </a:lnTo>
                      <a:lnTo>
                        <a:pt x="148" y="22"/>
                      </a:lnTo>
                      <a:lnTo>
                        <a:pt x="148" y="16"/>
                      </a:lnTo>
                      <a:lnTo>
                        <a:pt x="143" y="16"/>
                      </a:lnTo>
                      <a:lnTo>
                        <a:pt x="137" y="11"/>
                      </a:lnTo>
                      <a:lnTo>
                        <a:pt x="132" y="11"/>
                      </a:lnTo>
                      <a:lnTo>
                        <a:pt x="126" y="11"/>
                      </a:lnTo>
                      <a:lnTo>
                        <a:pt x="126" y="5"/>
                      </a:lnTo>
                      <a:lnTo>
                        <a:pt x="121" y="5"/>
                      </a:lnTo>
                      <a:lnTo>
                        <a:pt x="115" y="5"/>
                      </a:lnTo>
                      <a:lnTo>
                        <a:pt x="110" y="5"/>
                      </a:lnTo>
                      <a:lnTo>
                        <a:pt x="104" y="0"/>
                      </a:lnTo>
                      <a:lnTo>
                        <a:pt x="99" y="0"/>
                      </a:lnTo>
                      <a:lnTo>
                        <a:pt x="94" y="0"/>
                      </a:lnTo>
                      <a:lnTo>
                        <a:pt x="88" y="0"/>
                      </a:ln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77" y="5"/>
                      </a:lnTo>
                      <a:lnTo>
                        <a:pt x="72" y="5"/>
                      </a:lnTo>
                      <a:lnTo>
                        <a:pt x="66" y="5"/>
                      </a:lnTo>
                      <a:lnTo>
                        <a:pt x="61" y="5"/>
                      </a:lnTo>
                      <a:lnTo>
                        <a:pt x="61" y="11"/>
                      </a:lnTo>
                      <a:lnTo>
                        <a:pt x="55" y="11"/>
                      </a:lnTo>
                      <a:lnTo>
                        <a:pt x="50" y="11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9" y="22"/>
                      </a:lnTo>
                      <a:lnTo>
                        <a:pt x="33" y="22"/>
                      </a:lnTo>
                      <a:lnTo>
                        <a:pt x="33" y="27"/>
                      </a:lnTo>
                      <a:lnTo>
                        <a:pt x="28" y="27"/>
                      </a:lnTo>
                      <a:lnTo>
                        <a:pt x="28" y="32"/>
                      </a:lnTo>
                      <a:lnTo>
                        <a:pt x="22" y="38"/>
                      </a:lnTo>
                      <a:lnTo>
                        <a:pt x="17" y="43"/>
                      </a:lnTo>
                      <a:lnTo>
                        <a:pt x="17" y="49"/>
                      </a:lnTo>
                      <a:lnTo>
                        <a:pt x="11" y="49"/>
                      </a:lnTo>
                      <a:lnTo>
                        <a:pt x="11" y="54"/>
                      </a:lnTo>
                      <a:lnTo>
                        <a:pt x="11" y="60"/>
                      </a:lnTo>
                      <a:lnTo>
                        <a:pt x="6" y="65"/>
                      </a:lnTo>
                      <a:lnTo>
                        <a:pt x="6" y="71"/>
                      </a:lnTo>
                      <a:lnTo>
                        <a:pt x="6" y="76"/>
                      </a:lnTo>
                      <a:lnTo>
                        <a:pt x="6" y="82"/>
                      </a:lnTo>
                      <a:lnTo>
                        <a:pt x="6" y="87"/>
                      </a:lnTo>
                      <a:lnTo>
                        <a:pt x="0" y="87"/>
                      </a:lnTo>
                      <a:lnTo>
                        <a:pt x="0" y="93"/>
                      </a:lnTo>
                      <a:lnTo>
                        <a:pt x="0" y="98"/>
                      </a:lnTo>
                      <a:lnTo>
                        <a:pt x="6" y="104"/>
                      </a:lnTo>
                      <a:lnTo>
                        <a:pt x="6" y="109"/>
                      </a:lnTo>
                      <a:lnTo>
                        <a:pt x="6" y="115"/>
                      </a:lnTo>
                      <a:lnTo>
                        <a:pt x="6" y="120"/>
                      </a:lnTo>
                      <a:lnTo>
                        <a:pt x="6" y="126"/>
                      </a:lnTo>
                      <a:lnTo>
                        <a:pt x="11" y="131"/>
                      </a:lnTo>
                      <a:lnTo>
                        <a:pt x="11" y="137"/>
                      </a:lnTo>
                      <a:lnTo>
                        <a:pt x="17" y="137"/>
                      </a:lnTo>
                      <a:lnTo>
                        <a:pt x="17" y="142"/>
                      </a:lnTo>
                      <a:lnTo>
                        <a:pt x="22" y="148"/>
                      </a:lnTo>
                      <a:lnTo>
                        <a:pt x="22" y="153"/>
                      </a:lnTo>
                      <a:lnTo>
                        <a:pt x="28" y="153"/>
                      </a:lnTo>
                      <a:lnTo>
                        <a:pt x="28" y="158"/>
                      </a:lnTo>
                      <a:lnTo>
                        <a:pt x="33" y="164"/>
                      </a:lnTo>
                      <a:lnTo>
                        <a:pt x="39" y="169"/>
                      </a:lnTo>
                      <a:lnTo>
                        <a:pt x="44" y="175"/>
                      </a:lnTo>
                      <a:lnTo>
                        <a:pt x="50" y="175"/>
                      </a:lnTo>
                      <a:lnTo>
                        <a:pt x="55" y="180"/>
                      </a:lnTo>
                      <a:lnTo>
                        <a:pt x="61" y="180"/>
                      </a:lnTo>
                      <a:lnTo>
                        <a:pt x="66" y="186"/>
                      </a:lnTo>
                      <a:lnTo>
                        <a:pt x="72" y="186"/>
                      </a:lnTo>
                      <a:lnTo>
                        <a:pt x="77" y="186"/>
                      </a:lnTo>
                      <a:lnTo>
                        <a:pt x="77" y="191"/>
                      </a:lnTo>
                      <a:lnTo>
                        <a:pt x="83" y="191"/>
                      </a:lnTo>
                      <a:lnTo>
                        <a:pt x="88" y="191"/>
                      </a:lnTo>
                      <a:lnTo>
                        <a:pt x="94" y="191"/>
                      </a:lnTo>
                      <a:lnTo>
                        <a:pt x="99" y="191"/>
                      </a:lnTo>
                      <a:lnTo>
                        <a:pt x="104" y="191"/>
                      </a:lnTo>
                      <a:lnTo>
                        <a:pt x="110" y="191"/>
                      </a:lnTo>
                      <a:lnTo>
                        <a:pt x="115" y="191"/>
                      </a:lnTo>
                      <a:lnTo>
                        <a:pt x="121" y="191"/>
                      </a:lnTo>
                      <a:lnTo>
                        <a:pt x="126" y="186"/>
                      </a:lnTo>
                      <a:lnTo>
                        <a:pt x="132" y="186"/>
                      </a:lnTo>
                      <a:lnTo>
                        <a:pt x="137" y="186"/>
                      </a:lnTo>
                      <a:lnTo>
                        <a:pt x="137" y="180"/>
                      </a:lnTo>
                      <a:lnTo>
                        <a:pt x="143" y="180"/>
                      </a:lnTo>
                      <a:lnTo>
                        <a:pt x="148" y="180"/>
                      </a:lnTo>
                      <a:lnTo>
                        <a:pt x="154" y="175"/>
                      </a:lnTo>
                      <a:lnTo>
                        <a:pt x="159" y="169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9" name="Freeform 416"/>
                <p:cNvSpPr>
                  <a:spLocks noChangeAspect="1"/>
                </p:cNvSpPr>
                <p:nvPr/>
              </p:nvSpPr>
              <p:spPr bwMode="auto">
                <a:xfrm>
                  <a:off x="3310" y="3411"/>
                  <a:ext cx="265" cy="272"/>
                </a:xfrm>
                <a:custGeom>
                  <a:avLst/>
                  <a:gdLst>
                    <a:gd name="T0" fmla="*/ 62875 w 186"/>
                    <a:gd name="T1" fmla="*/ 68896 h 191"/>
                    <a:gd name="T2" fmla="*/ 67306 w 186"/>
                    <a:gd name="T3" fmla="*/ 64300 h 191"/>
                    <a:gd name="T4" fmla="*/ 71816 w 186"/>
                    <a:gd name="T5" fmla="*/ 57900 h 191"/>
                    <a:gd name="T6" fmla="*/ 74429 w 186"/>
                    <a:gd name="T7" fmla="*/ 51179 h 191"/>
                    <a:gd name="T8" fmla="*/ 76539 w 186"/>
                    <a:gd name="T9" fmla="*/ 44473 h 191"/>
                    <a:gd name="T10" fmla="*/ 76539 w 186"/>
                    <a:gd name="T11" fmla="*/ 35575 h 191"/>
                    <a:gd name="T12" fmla="*/ 74429 w 186"/>
                    <a:gd name="T13" fmla="*/ 28930 h 191"/>
                    <a:gd name="T14" fmla="*/ 71816 w 186"/>
                    <a:gd name="T15" fmla="*/ 22186 h 191"/>
                    <a:gd name="T16" fmla="*/ 67306 w 186"/>
                    <a:gd name="T17" fmla="*/ 15579 h 191"/>
                    <a:gd name="T18" fmla="*/ 60929 w 186"/>
                    <a:gd name="T19" fmla="*/ 8882 h 191"/>
                    <a:gd name="T20" fmla="*/ 53814 w 186"/>
                    <a:gd name="T21" fmla="*/ 4624 h 191"/>
                    <a:gd name="T22" fmla="*/ 47241 w 186"/>
                    <a:gd name="T23" fmla="*/ 1950 h 191"/>
                    <a:gd name="T24" fmla="*/ 40336 w 186"/>
                    <a:gd name="T25" fmla="*/ 0 h 191"/>
                    <a:gd name="T26" fmla="*/ 31780 w 186"/>
                    <a:gd name="T27" fmla="*/ 0 h 191"/>
                    <a:gd name="T28" fmla="*/ 24416 w 186"/>
                    <a:gd name="T29" fmla="*/ 1950 h 191"/>
                    <a:gd name="T30" fmla="*/ 18118 w 186"/>
                    <a:gd name="T31" fmla="*/ 4624 h 191"/>
                    <a:gd name="T32" fmla="*/ 10989 w 186"/>
                    <a:gd name="T33" fmla="*/ 8882 h 191"/>
                    <a:gd name="T34" fmla="*/ 6624 w 186"/>
                    <a:gd name="T35" fmla="*/ 15579 h 191"/>
                    <a:gd name="T36" fmla="*/ 1953 w 186"/>
                    <a:gd name="T37" fmla="*/ 20048 h 191"/>
                    <a:gd name="T38" fmla="*/ 0 w 186"/>
                    <a:gd name="T39" fmla="*/ 26599 h 191"/>
                    <a:gd name="T40" fmla="*/ 0 w 186"/>
                    <a:gd name="T41" fmla="*/ 35575 h 191"/>
                    <a:gd name="T42" fmla="*/ 0 w 186"/>
                    <a:gd name="T43" fmla="*/ 42312 h 191"/>
                    <a:gd name="T44" fmla="*/ 0 w 186"/>
                    <a:gd name="T45" fmla="*/ 48916 h 191"/>
                    <a:gd name="T46" fmla="*/ 4649 w 186"/>
                    <a:gd name="T47" fmla="*/ 55882 h 191"/>
                    <a:gd name="T48" fmla="*/ 8926 w 186"/>
                    <a:gd name="T49" fmla="*/ 62195 h 191"/>
                    <a:gd name="T50" fmla="*/ 13445 w 186"/>
                    <a:gd name="T51" fmla="*/ 68896 h 191"/>
                    <a:gd name="T52" fmla="*/ 20112 w 186"/>
                    <a:gd name="T53" fmla="*/ 73383 h 191"/>
                    <a:gd name="T54" fmla="*/ 29110 w 186"/>
                    <a:gd name="T55" fmla="*/ 75783 h 191"/>
                    <a:gd name="T56" fmla="*/ 36097 w 186"/>
                    <a:gd name="T57" fmla="*/ 77766 h 191"/>
                    <a:gd name="T58" fmla="*/ 42765 w 186"/>
                    <a:gd name="T59" fmla="*/ 77766 h 191"/>
                    <a:gd name="T60" fmla="*/ 49440 w 186"/>
                    <a:gd name="T61" fmla="*/ 75783 h 191"/>
                    <a:gd name="T62" fmla="*/ 56201 w 186"/>
                    <a:gd name="T63" fmla="*/ 73383 h 191"/>
                    <a:gd name="T64" fmla="*/ 62875 w 186"/>
                    <a:gd name="T65" fmla="*/ 68896 h 1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6"/>
                    <a:gd name="T100" fmla="*/ 0 h 191"/>
                    <a:gd name="T101" fmla="*/ 186 w 186"/>
                    <a:gd name="T102" fmla="*/ 191 h 19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6" h="191">
                      <a:moveTo>
                        <a:pt x="153" y="169"/>
                      </a:moveTo>
                      <a:lnTo>
                        <a:pt x="164" y="158"/>
                      </a:lnTo>
                      <a:lnTo>
                        <a:pt x="175" y="142"/>
                      </a:lnTo>
                      <a:lnTo>
                        <a:pt x="181" y="126"/>
                      </a:lnTo>
                      <a:lnTo>
                        <a:pt x="186" y="109"/>
                      </a:lnTo>
                      <a:lnTo>
                        <a:pt x="186" y="87"/>
                      </a:lnTo>
                      <a:lnTo>
                        <a:pt x="181" y="71"/>
                      </a:lnTo>
                      <a:lnTo>
                        <a:pt x="175" y="54"/>
                      </a:lnTo>
                      <a:lnTo>
                        <a:pt x="164" y="38"/>
                      </a:lnTo>
                      <a:lnTo>
                        <a:pt x="148" y="22"/>
                      </a:lnTo>
                      <a:lnTo>
                        <a:pt x="131" y="11"/>
                      </a:lnTo>
                      <a:lnTo>
                        <a:pt x="115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lnTo>
                        <a:pt x="60" y="5"/>
                      </a:lnTo>
                      <a:lnTo>
                        <a:pt x="44" y="11"/>
                      </a:lnTo>
                      <a:lnTo>
                        <a:pt x="27" y="22"/>
                      </a:lnTo>
                      <a:lnTo>
                        <a:pt x="16" y="38"/>
                      </a:lnTo>
                      <a:lnTo>
                        <a:pt x="5" y="49"/>
                      </a:lnTo>
                      <a:lnTo>
                        <a:pt x="0" y="65"/>
                      </a:lnTo>
                      <a:lnTo>
                        <a:pt x="0" y="87"/>
                      </a:lnTo>
                      <a:lnTo>
                        <a:pt x="0" y="104"/>
                      </a:lnTo>
                      <a:lnTo>
                        <a:pt x="0" y="120"/>
                      </a:lnTo>
                      <a:lnTo>
                        <a:pt x="11" y="137"/>
                      </a:lnTo>
                      <a:lnTo>
                        <a:pt x="22" y="153"/>
                      </a:lnTo>
                      <a:lnTo>
                        <a:pt x="33" y="169"/>
                      </a:lnTo>
                      <a:lnTo>
                        <a:pt x="49" y="180"/>
                      </a:lnTo>
                      <a:lnTo>
                        <a:pt x="71" y="186"/>
                      </a:lnTo>
                      <a:lnTo>
                        <a:pt x="88" y="191"/>
                      </a:lnTo>
                      <a:lnTo>
                        <a:pt x="104" y="191"/>
                      </a:lnTo>
                      <a:lnTo>
                        <a:pt x="120" y="186"/>
                      </a:lnTo>
                      <a:lnTo>
                        <a:pt x="137" y="180"/>
                      </a:lnTo>
                      <a:lnTo>
                        <a:pt x="153" y="16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0" name="Freeform 417"/>
                <p:cNvSpPr>
                  <a:spLocks noChangeAspect="1"/>
                </p:cNvSpPr>
                <p:nvPr/>
              </p:nvSpPr>
              <p:spPr bwMode="auto">
                <a:xfrm>
                  <a:off x="3373" y="3481"/>
                  <a:ext cx="132" cy="133"/>
                </a:xfrm>
                <a:custGeom>
                  <a:avLst/>
                  <a:gdLst>
                    <a:gd name="T0" fmla="*/ 6370 w 93"/>
                    <a:gd name="T1" fmla="*/ 35786 h 93"/>
                    <a:gd name="T2" fmla="*/ 8325 w 93"/>
                    <a:gd name="T3" fmla="*/ 38454 h 93"/>
                    <a:gd name="T4" fmla="*/ 10357 w 93"/>
                    <a:gd name="T5" fmla="*/ 38454 h 93"/>
                    <a:gd name="T6" fmla="*/ 12832 w 93"/>
                    <a:gd name="T7" fmla="*/ 40679 h 93"/>
                    <a:gd name="T8" fmla="*/ 14700 w 93"/>
                    <a:gd name="T9" fmla="*/ 40679 h 93"/>
                    <a:gd name="T10" fmla="*/ 16771 w 93"/>
                    <a:gd name="T11" fmla="*/ 40679 h 93"/>
                    <a:gd name="T12" fmla="*/ 20865 w 93"/>
                    <a:gd name="T13" fmla="*/ 40679 h 93"/>
                    <a:gd name="T14" fmla="*/ 23130 w 93"/>
                    <a:gd name="T15" fmla="*/ 40679 h 93"/>
                    <a:gd name="T16" fmla="*/ 25067 w 93"/>
                    <a:gd name="T17" fmla="*/ 40679 h 93"/>
                    <a:gd name="T18" fmla="*/ 27377 w 93"/>
                    <a:gd name="T19" fmla="*/ 38454 h 93"/>
                    <a:gd name="T20" fmla="*/ 29215 w 93"/>
                    <a:gd name="T21" fmla="*/ 35786 h 93"/>
                    <a:gd name="T22" fmla="*/ 31510 w 93"/>
                    <a:gd name="T23" fmla="*/ 33680 h 93"/>
                    <a:gd name="T24" fmla="*/ 33458 w 93"/>
                    <a:gd name="T25" fmla="*/ 31294 h 93"/>
                    <a:gd name="T26" fmla="*/ 33458 w 93"/>
                    <a:gd name="T27" fmla="*/ 28787 h 93"/>
                    <a:gd name="T28" fmla="*/ 35700 w 93"/>
                    <a:gd name="T29" fmla="*/ 26367 h 93"/>
                    <a:gd name="T30" fmla="*/ 35700 w 93"/>
                    <a:gd name="T31" fmla="*/ 24298 h 93"/>
                    <a:gd name="T32" fmla="*/ 35700 w 93"/>
                    <a:gd name="T33" fmla="*/ 21446 h 93"/>
                    <a:gd name="T34" fmla="*/ 35700 w 93"/>
                    <a:gd name="T35" fmla="*/ 16468 h 93"/>
                    <a:gd name="T36" fmla="*/ 35700 w 93"/>
                    <a:gd name="T37" fmla="*/ 14314 h 93"/>
                    <a:gd name="T38" fmla="*/ 33458 w 93"/>
                    <a:gd name="T39" fmla="*/ 11916 h 93"/>
                    <a:gd name="T40" fmla="*/ 33458 w 93"/>
                    <a:gd name="T41" fmla="*/ 9412 h 93"/>
                    <a:gd name="T42" fmla="*/ 31510 w 93"/>
                    <a:gd name="T43" fmla="*/ 6999 h 93"/>
                    <a:gd name="T44" fmla="*/ 29215 w 93"/>
                    <a:gd name="T45" fmla="*/ 4894 h 93"/>
                    <a:gd name="T46" fmla="*/ 27377 w 93"/>
                    <a:gd name="T47" fmla="*/ 2102 h 93"/>
                    <a:gd name="T48" fmla="*/ 25067 w 93"/>
                    <a:gd name="T49" fmla="*/ 2102 h 93"/>
                    <a:gd name="T50" fmla="*/ 23130 w 93"/>
                    <a:gd name="T51" fmla="*/ 2102 h 93"/>
                    <a:gd name="T52" fmla="*/ 18995 w 93"/>
                    <a:gd name="T53" fmla="*/ 0 h 93"/>
                    <a:gd name="T54" fmla="*/ 16771 w 93"/>
                    <a:gd name="T55" fmla="*/ 0 h 93"/>
                    <a:gd name="T56" fmla="*/ 14700 w 93"/>
                    <a:gd name="T57" fmla="*/ 0 h 93"/>
                    <a:gd name="T58" fmla="*/ 12832 w 93"/>
                    <a:gd name="T59" fmla="*/ 2102 h 93"/>
                    <a:gd name="T60" fmla="*/ 10357 w 93"/>
                    <a:gd name="T61" fmla="*/ 2102 h 93"/>
                    <a:gd name="T62" fmla="*/ 8325 w 93"/>
                    <a:gd name="T63" fmla="*/ 4894 h 93"/>
                    <a:gd name="T64" fmla="*/ 6370 w 93"/>
                    <a:gd name="T65" fmla="*/ 6999 h 93"/>
                    <a:gd name="T66" fmla="*/ 4488 w 93"/>
                    <a:gd name="T67" fmla="*/ 9412 h 93"/>
                    <a:gd name="T68" fmla="*/ 1889 w 93"/>
                    <a:gd name="T69" fmla="*/ 11916 h 93"/>
                    <a:gd name="T70" fmla="*/ 1889 w 93"/>
                    <a:gd name="T71" fmla="*/ 14314 h 93"/>
                    <a:gd name="T72" fmla="*/ 0 w 93"/>
                    <a:gd name="T73" fmla="*/ 16468 h 93"/>
                    <a:gd name="T74" fmla="*/ 0 w 93"/>
                    <a:gd name="T75" fmla="*/ 19249 h 93"/>
                    <a:gd name="T76" fmla="*/ 0 w 93"/>
                    <a:gd name="T77" fmla="*/ 24298 h 93"/>
                    <a:gd name="T78" fmla="*/ 0 w 93"/>
                    <a:gd name="T79" fmla="*/ 26367 h 93"/>
                    <a:gd name="T80" fmla="*/ 1889 w 93"/>
                    <a:gd name="T81" fmla="*/ 28787 h 93"/>
                    <a:gd name="T82" fmla="*/ 1889 w 93"/>
                    <a:gd name="T83" fmla="*/ 31294 h 93"/>
                    <a:gd name="T84" fmla="*/ 4488 w 93"/>
                    <a:gd name="T85" fmla="*/ 33680 h 9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3"/>
                    <a:gd name="T130" fmla="*/ 0 h 93"/>
                    <a:gd name="T131" fmla="*/ 93 w 93"/>
                    <a:gd name="T132" fmla="*/ 93 h 9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3" h="93">
                      <a:moveTo>
                        <a:pt x="11" y="77"/>
                      </a:moveTo>
                      <a:lnTo>
                        <a:pt x="11" y="77"/>
                      </a:lnTo>
                      <a:lnTo>
                        <a:pt x="16" y="82"/>
                      </a:lnTo>
                      <a:lnTo>
                        <a:pt x="22" y="88"/>
                      </a:lnTo>
                      <a:lnTo>
                        <a:pt x="27" y="88"/>
                      </a:lnTo>
                      <a:lnTo>
                        <a:pt x="33" y="93"/>
                      </a:lnTo>
                      <a:lnTo>
                        <a:pt x="38" y="93"/>
                      </a:lnTo>
                      <a:lnTo>
                        <a:pt x="44" y="93"/>
                      </a:lnTo>
                      <a:lnTo>
                        <a:pt x="49" y="93"/>
                      </a:lnTo>
                      <a:lnTo>
                        <a:pt x="54" y="93"/>
                      </a:lnTo>
                      <a:lnTo>
                        <a:pt x="60" y="93"/>
                      </a:lnTo>
                      <a:lnTo>
                        <a:pt x="65" y="93"/>
                      </a:lnTo>
                      <a:lnTo>
                        <a:pt x="65" y="88"/>
                      </a:lnTo>
                      <a:lnTo>
                        <a:pt x="71" y="88"/>
                      </a:lnTo>
                      <a:lnTo>
                        <a:pt x="76" y="88"/>
                      </a:lnTo>
                      <a:lnTo>
                        <a:pt x="76" y="82"/>
                      </a:lnTo>
                      <a:lnTo>
                        <a:pt x="82" y="82"/>
                      </a:lnTo>
                      <a:lnTo>
                        <a:pt x="82" y="77"/>
                      </a:lnTo>
                      <a:lnTo>
                        <a:pt x="87" y="77"/>
                      </a:lnTo>
                      <a:lnTo>
                        <a:pt x="87" y="71"/>
                      </a:lnTo>
                      <a:lnTo>
                        <a:pt x="87" y="66"/>
                      </a:lnTo>
                      <a:lnTo>
                        <a:pt x="93" y="66"/>
                      </a:lnTo>
                      <a:lnTo>
                        <a:pt x="93" y="60"/>
                      </a:lnTo>
                      <a:lnTo>
                        <a:pt x="93" y="55"/>
                      </a:lnTo>
                      <a:lnTo>
                        <a:pt x="93" y="49"/>
                      </a:lnTo>
                      <a:lnTo>
                        <a:pt x="93" y="44"/>
                      </a:lnTo>
                      <a:lnTo>
                        <a:pt x="93" y="38"/>
                      </a:lnTo>
                      <a:lnTo>
                        <a:pt x="93" y="33"/>
                      </a:lnTo>
                      <a:lnTo>
                        <a:pt x="87" y="27"/>
                      </a:lnTo>
                      <a:lnTo>
                        <a:pt x="87" y="22"/>
                      </a:lnTo>
                      <a:lnTo>
                        <a:pt x="82" y="22"/>
                      </a:lnTo>
                      <a:lnTo>
                        <a:pt x="82" y="16"/>
                      </a:lnTo>
                      <a:lnTo>
                        <a:pt x="76" y="11"/>
                      </a:lnTo>
                      <a:lnTo>
                        <a:pt x="71" y="11"/>
                      </a:lnTo>
                      <a:lnTo>
                        <a:pt x="71" y="5"/>
                      </a:lnTo>
                      <a:lnTo>
                        <a:pt x="65" y="5"/>
                      </a:lnTo>
                      <a:lnTo>
                        <a:pt x="60" y="5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33" y="5"/>
                      </a:lnTo>
                      <a:lnTo>
                        <a:pt x="27" y="5"/>
                      </a:lnTo>
                      <a:lnTo>
                        <a:pt x="22" y="11"/>
                      </a:lnTo>
                      <a:lnTo>
                        <a:pt x="16" y="11"/>
                      </a:lnTo>
                      <a:lnTo>
                        <a:pt x="16" y="16"/>
                      </a:lnTo>
                      <a:lnTo>
                        <a:pt x="11" y="16"/>
                      </a:lnTo>
                      <a:lnTo>
                        <a:pt x="11" y="22"/>
                      </a:lnTo>
                      <a:lnTo>
                        <a:pt x="5" y="22"/>
                      </a:lnTo>
                      <a:lnTo>
                        <a:pt x="5" y="27"/>
                      </a:lnTo>
                      <a:lnTo>
                        <a:pt x="5" y="33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60"/>
                      </a:lnTo>
                      <a:lnTo>
                        <a:pt x="5" y="60"/>
                      </a:lnTo>
                      <a:lnTo>
                        <a:pt x="5" y="66"/>
                      </a:lnTo>
                      <a:lnTo>
                        <a:pt x="5" y="71"/>
                      </a:lnTo>
                      <a:lnTo>
                        <a:pt x="11" y="71"/>
                      </a:lnTo>
                      <a:lnTo>
                        <a:pt x="11" y="77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1" name="Freeform 418"/>
                <p:cNvSpPr>
                  <a:spLocks noChangeAspect="1"/>
                </p:cNvSpPr>
                <p:nvPr/>
              </p:nvSpPr>
              <p:spPr bwMode="auto">
                <a:xfrm>
                  <a:off x="3458" y="3629"/>
                  <a:ext cx="32" cy="23"/>
                </a:xfrm>
                <a:custGeom>
                  <a:avLst/>
                  <a:gdLst>
                    <a:gd name="T0" fmla="*/ 2877 w 22"/>
                    <a:gd name="T1" fmla="*/ 7660 h 16"/>
                    <a:gd name="T2" fmla="*/ 2877 w 22"/>
                    <a:gd name="T3" fmla="*/ 7660 h 16"/>
                    <a:gd name="T4" fmla="*/ 2877 w 22"/>
                    <a:gd name="T5" fmla="*/ 7660 h 16"/>
                    <a:gd name="T6" fmla="*/ 6271 w 22"/>
                    <a:gd name="T7" fmla="*/ 7660 h 16"/>
                    <a:gd name="T8" fmla="*/ 6271 w 22"/>
                    <a:gd name="T9" fmla="*/ 7660 h 16"/>
                    <a:gd name="T10" fmla="*/ 6271 w 22"/>
                    <a:gd name="T11" fmla="*/ 7660 h 16"/>
                    <a:gd name="T12" fmla="*/ 9121 w 22"/>
                    <a:gd name="T13" fmla="*/ 7660 h 16"/>
                    <a:gd name="T14" fmla="*/ 9121 w 22"/>
                    <a:gd name="T15" fmla="*/ 7660 h 16"/>
                    <a:gd name="T16" fmla="*/ 9121 w 22"/>
                    <a:gd name="T17" fmla="*/ 7660 h 16"/>
                    <a:gd name="T18" fmla="*/ 9121 w 22"/>
                    <a:gd name="T19" fmla="*/ 7660 h 16"/>
                    <a:gd name="T20" fmla="*/ 12879 w 22"/>
                    <a:gd name="T21" fmla="*/ 5329 h 16"/>
                    <a:gd name="T22" fmla="*/ 12879 w 22"/>
                    <a:gd name="T23" fmla="*/ 5329 h 16"/>
                    <a:gd name="T24" fmla="*/ 12879 w 22"/>
                    <a:gd name="T25" fmla="*/ 5329 h 16"/>
                    <a:gd name="T26" fmla="*/ 12879 w 22"/>
                    <a:gd name="T27" fmla="*/ 5329 h 16"/>
                    <a:gd name="T28" fmla="*/ 12879 w 22"/>
                    <a:gd name="T29" fmla="*/ 2258 h 16"/>
                    <a:gd name="T30" fmla="*/ 12879 w 22"/>
                    <a:gd name="T31" fmla="*/ 2258 h 16"/>
                    <a:gd name="T32" fmla="*/ 12879 w 22"/>
                    <a:gd name="T33" fmla="*/ 2258 h 16"/>
                    <a:gd name="T34" fmla="*/ 12879 w 22"/>
                    <a:gd name="T35" fmla="*/ 0 h 16"/>
                    <a:gd name="T36" fmla="*/ 12879 w 22"/>
                    <a:gd name="T37" fmla="*/ 0 h 16"/>
                    <a:gd name="T38" fmla="*/ 9121 w 22"/>
                    <a:gd name="T39" fmla="*/ 0 h 16"/>
                    <a:gd name="T40" fmla="*/ 9121 w 22"/>
                    <a:gd name="T41" fmla="*/ 0 h 16"/>
                    <a:gd name="T42" fmla="*/ 9121 w 22"/>
                    <a:gd name="T43" fmla="*/ 0 h 16"/>
                    <a:gd name="T44" fmla="*/ 6271 w 22"/>
                    <a:gd name="T45" fmla="*/ 0 h 16"/>
                    <a:gd name="T46" fmla="*/ 6271 w 22"/>
                    <a:gd name="T47" fmla="*/ 0 h 16"/>
                    <a:gd name="T48" fmla="*/ 6271 w 22"/>
                    <a:gd name="T49" fmla="*/ 0 h 16"/>
                    <a:gd name="T50" fmla="*/ 6271 w 22"/>
                    <a:gd name="T51" fmla="*/ 0 h 16"/>
                    <a:gd name="T52" fmla="*/ 2877 w 22"/>
                    <a:gd name="T53" fmla="*/ 0 h 16"/>
                    <a:gd name="T54" fmla="*/ 2877 w 22"/>
                    <a:gd name="T55" fmla="*/ 0 h 16"/>
                    <a:gd name="T56" fmla="*/ 2877 w 22"/>
                    <a:gd name="T57" fmla="*/ 0 h 16"/>
                    <a:gd name="T58" fmla="*/ 2877 w 22"/>
                    <a:gd name="T59" fmla="*/ 2258 h 16"/>
                    <a:gd name="T60" fmla="*/ 2877 w 22"/>
                    <a:gd name="T61" fmla="*/ 2258 h 16"/>
                    <a:gd name="T62" fmla="*/ 0 w 22"/>
                    <a:gd name="T63" fmla="*/ 2258 h 16"/>
                    <a:gd name="T64" fmla="*/ 0 w 22"/>
                    <a:gd name="T65" fmla="*/ 5329 h 16"/>
                    <a:gd name="T66" fmla="*/ 0 w 22"/>
                    <a:gd name="T67" fmla="*/ 5329 h 16"/>
                    <a:gd name="T68" fmla="*/ 2877 w 22"/>
                    <a:gd name="T69" fmla="*/ 5329 h 16"/>
                    <a:gd name="T70" fmla="*/ 2877 w 22"/>
                    <a:gd name="T71" fmla="*/ 7660 h 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"/>
                    <a:gd name="T109" fmla="*/ 0 h 16"/>
                    <a:gd name="T110" fmla="*/ 22 w 22"/>
                    <a:gd name="T111" fmla="*/ 16 h 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" h="16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16" y="11"/>
                      </a:lnTo>
                      <a:lnTo>
                        <a:pt x="22" y="11"/>
                      </a:lnTo>
                      <a:lnTo>
                        <a:pt x="22" y="5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2" name="Freeform 419"/>
                <p:cNvSpPr>
                  <a:spLocks noChangeAspect="1"/>
                </p:cNvSpPr>
                <p:nvPr/>
              </p:nvSpPr>
              <p:spPr bwMode="auto">
                <a:xfrm>
                  <a:off x="3458" y="3629"/>
                  <a:ext cx="32" cy="23"/>
                </a:xfrm>
                <a:custGeom>
                  <a:avLst/>
                  <a:gdLst>
                    <a:gd name="T0" fmla="*/ 2877 w 22"/>
                    <a:gd name="T1" fmla="*/ 7660 h 16"/>
                    <a:gd name="T2" fmla="*/ 2877 w 22"/>
                    <a:gd name="T3" fmla="*/ 7660 h 16"/>
                    <a:gd name="T4" fmla="*/ 6271 w 22"/>
                    <a:gd name="T5" fmla="*/ 7660 h 16"/>
                    <a:gd name="T6" fmla="*/ 9121 w 22"/>
                    <a:gd name="T7" fmla="*/ 7660 h 16"/>
                    <a:gd name="T8" fmla="*/ 9121 w 22"/>
                    <a:gd name="T9" fmla="*/ 7660 h 16"/>
                    <a:gd name="T10" fmla="*/ 12879 w 22"/>
                    <a:gd name="T11" fmla="*/ 5329 h 16"/>
                    <a:gd name="T12" fmla="*/ 12879 w 22"/>
                    <a:gd name="T13" fmla="*/ 5329 h 16"/>
                    <a:gd name="T14" fmla="*/ 12879 w 22"/>
                    <a:gd name="T15" fmla="*/ 2258 h 16"/>
                    <a:gd name="T16" fmla="*/ 12879 w 22"/>
                    <a:gd name="T17" fmla="*/ 0 h 16"/>
                    <a:gd name="T18" fmla="*/ 9121 w 22"/>
                    <a:gd name="T19" fmla="*/ 0 h 16"/>
                    <a:gd name="T20" fmla="*/ 9121 w 22"/>
                    <a:gd name="T21" fmla="*/ 0 h 16"/>
                    <a:gd name="T22" fmla="*/ 6271 w 22"/>
                    <a:gd name="T23" fmla="*/ 0 h 16"/>
                    <a:gd name="T24" fmla="*/ 2877 w 22"/>
                    <a:gd name="T25" fmla="*/ 0 h 16"/>
                    <a:gd name="T26" fmla="*/ 2877 w 22"/>
                    <a:gd name="T27" fmla="*/ 2258 h 16"/>
                    <a:gd name="T28" fmla="*/ 0 w 22"/>
                    <a:gd name="T29" fmla="*/ 2258 h 16"/>
                    <a:gd name="T30" fmla="*/ 0 w 22"/>
                    <a:gd name="T31" fmla="*/ 5329 h 16"/>
                    <a:gd name="T32" fmla="*/ 2877 w 22"/>
                    <a:gd name="T33" fmla="*/ 766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22" y="11"/>
                      </a:lnTo>
                      <a:lnTo>
                        <a:pt x="22" y="5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3" name="Freeform 420"/>
                <p:cNvSpPr>
                  <a:spLocks noChangeAspect="1"/>
                </p:cNvSpPr>
                <p:nvPr/>
              </p:nvSpPr>
              <p:spPr bwMode="auto">
                <a:xfrm>
                  <a:off x="3380" y="3450"/>
                  <a:ext cx="31" cy="23"/>
                </a:xfrm>
                <a:custGeom>
                  <a:avLst/>
                  <a:gdLst>
                    <a:gd name="T0" fmla="*/ 1940 w 22"/>
                    <a:gd name="T1" fmla="*/ 7660 h 16"/>
                    <a:gd name="T2" fmla="*/ 1940 w 22"/>
                    <a:gd name="T3" fmla="*/ 7660 h 16"/>
                    <a:gd name="T4" fmla="*/ 1940 w 22"/>
                    <a:gd name="T5" fmla="*/ 7660 h 16"/>
                    <a:gd name="T6" fmla="*/ 1940 w 22"/>
                    <a:gd name="T7" fmla="*/ 7660 h 16"/>
                    <a:gd name="T8" fmla="*/ 3852 w 22"/>
                    <a:gd name="T9" fmla="*/ 7660 h 16"/>
                    <a:gd name="T10" fmla="*/ 3852 w 22"/>
                    <a:gd name="T11" fmla="*/ 7660 h 16"/>
                    <a:gd name="T12" fmla="*/ 5879 w 22"/>
                    <a:gd name="T13" fmla="*/ 7660 h 16"/>
                    <a:gd name="T14" fmla="*/ 5879 w 22"/>
                    <a:gd name="T15" fmla="*/ 7660 h 16"/>
                    <a:gd name="T16" fmla="*/ 5879 w 22"/>
                    <a:gd name="T17" fmla="*/ 7660 h 16"/>
                    <a:gd name="T18" fmla="*/ 5879 w 22"/>
                    <a:gd name="T19" fmla="*/ 7660 h 16"/>
                    <a:gd name="T20" fmla="*/ 5879 w 22"/>
                    <a:gd name="T21" fmla="*/ 5329 h 16"/>
                    <a:gd name="T22" fmla="*/ 7536 w 22"/>
                    <a:gd name="T23" fmla="*/ 5329 h 16"/>
                    <a:gd name="T24" fmla="*/ 7536 w 22"/>
                    <a:gd name="T25" fmla="*/ 5329 h 16"/>
                    <a:gd name="T26" fmla="*/ 7536 w 22"/>
                    <a:gd name="T27" fmla="*/ 5329 h 16"/>
                    <a:gd name="T28" fmla="*/ 7536 w 22"/>
                    <a:gd name="T29" fmla="*/ 2258 h 16"/>
                    <a:gd name="T30" fmla="*/ 7536 w 22"/>
                    <a:gd name="T31" fmla="*/ 2258 h 16"/>
                    <a:gd name="T32" fmla="*/ 7536 w 22"/>
                    <a:gd name="T33" fmla="*/ 2258 h 16"/>
                    <a:gd name="T34" fmla="*/ 7536 w 22"/>
                    <a:gd name="T35" fmla="*/ 0 h 16"/>
                    <a:gd name="T36" fmla="*/ 7536 w 22"/>
                    <a:gd name="T37" fmla="*/ 0 h 16"/>
                    <a:gd name="T38" fmla="*/ 5879 w 22"/>
                    <a:gd name="T39" fmla="*/ 0 h 16"/>
                    <a:gd name="T40" fmla="*/ 5879 w 22"/>
                    <a:gd name="T41" fmla="*/ 0 h 16"/>
                    <a:gd name="T42" fmla="*/ 5879 w 22"/>
                    <a:gd name="T43" fmla="*/ 0 h 16"/>
                    <a:gd name="T44" fmla="*/ 5879 w 22"/>
                    <a:gd name="T45" fmla="*/ 0 h 16"/>
                    <a:gd name="T46" fmla="*/ 3852 w 22"/>
                    <a:gd name="T47" fmla="*/ 0 h 16"/>
                    <a:gd name="T48" fmla="*/ 3852 w 22"/>
                    <a:gd name="T49" fmla="*/ 0 h 16"/>
                    <a:gd name="T50" fmla="*/ 3852 w 22"/>
                    <a:gd name="T51" fmla="*/ 0 h 16"/>
                    <a:gd name="T52" fmla="*/ 1940 w 22"/>
                    <a:gd name="T53" fmla="*/ 0 h 16"/>
                    <a:gd name="T54" fmla="*/ 1940 w 22"/>
                    <a:gd name="T55" fmla="*/ 0 h 16"/>
                    <a:gd name="T56" fmla="*/ 1940 w 22"/>
                    <a:gd name="T57" fmla="*/ 0 h 16"/>
                    <a:gd name="T58" fmla="*/ 1940 w 22"/>
                    <a:gd name="T59" fmla="*/ 2258 h 16"/>
                    <a:gd name="T60" fmla="*/ 1940 w 22"/>
                    <a:gd name="T61" fmla="*/ 2258 h 16"/>
                    <a:gd name="T62" fmla="*/ 1940 w 22"/>
                    <a:gd name="T63" fmla="*/ 2258 h 16"/>
                    <a:gd name="T64" fmla="*/ 1940 w 22"/>
                    <a:gd name="T65" fmla="*/ 2258 h 16"/>
                    <a:gd name="T66" fmla="*/ 0 w 22"/>
                    <a:gd name="T67" fmla="*/ 2258 h 16"/>
                    <a:gd name="T68" fmla="*/ 0 w 22"/>
                    <a:gd name="T69" fmla="*/ 5329 h 16"/>
                    <a:gd name="T70" fmla="*/ 1940 w 22"/>
                    <a:gd name="T71" fmla="*/ 5329 h 16"/>
                    <a:gd name="T72" fmla="*/ 1940 w 22"/>
                    <a:gd name="T73" fmla="*/ 5329 h 16"/>
                    <a:gd name="T74" fmla="*/ 1940 w 22"/>
                    <a:gd name="T75" fmla="*/ 5329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"/>
                    <a:gd name="T115" fmla="*/ 0 h 16"/>
                    <a:gd name="T116" fmla="*/ 22 w 22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" h="16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17" y="11"/>
                      </a:lnTo>
                      <a:lnTo>
                        <a:pt x="22" y="11"/>
                      </a:lnTo>
                      <a:lnTo>
                        <a:pt x="22" y="5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4" name="Freeform 421"/>
                <p:cNvSpPr>
                  <a:spLocks noChangeAspect="1"/>
                </p:cNvSpPr>
                <p:nvPr/>
              </p:nvSpPr>
              <p:spPr bwMode="auto">
                <a:xfrm>
                  <a:off x="3380" y="3450"/>
                  <a:ext cx="31" cy="23"/>
                </a:xfrm>
                <a:custGeom>
                  <a:avLst/>
                  <a:gdLst>
                    <a:gd name="T0" fmla="*/ 1940 w 22"/>
                    <a:gd name="T1" fmla="*/ 7660 h 16"/>
                    <a:gd name="T2" fmla="*/ 1940 w 22"/>
                    <a:gd name="T3" fmla="*/ 7660 h 16"/>
                    <a:gd name="T4" fmla="*/ 3852 w 22"/>
                    <a:gd name="T5" fmla="*/ 7660 h 16"/>
                    <a:gd name="T6" fmla="*/ 5879 w 22"/>
                    <a:gd name="T7" fmla="*/ 7660 h 16"/>
                    <a:gd name="T8" fmla="*/ 5879 w 22"/>
                    <a:gd name="T9" fmla="*/ 7660 h 16"/>
                    <a:gd name="T10" fmla="*/ 7536 w 22"/>
                    <a:gd name="T11" fmla="*/ 5329 h 16"/>
                    <a:gd name="T12" fmla="*/ 7536 w 22"/>
                    <a:gd name="T13" fmla="*/ 2258 h 16"/>
                    <a:gd name="T14" fmla="*/ 7536 w 22"/>
                    <a:gd name="T15" fmla="*/ 2258 h 16"/>
                    <a:gd name="T16" fmla="*/ 7536 w 22"/>
                    <a:gd name="T17" fmla="*/ 0 h 16"/>
                    <a:gd name="T18" fmla="*/ 5879 w 22"/>
                    <a:gd name="T19" fmla="*/ 0 h 16"/>
                    <a:gd name="T20" fmla="*/ 5879 w 22"/>
                    <a:gd name="T21" fmla="*/ 0 h 16"/>
                    <a:gd name="T22" fmla="*/ 3852 w 22"/>
                    <a:gd name="T23" fmla="*/ 0 h 16"/>
                    <a:gd name="T24" fmla="*/ 1940 w 22"/>
                    <a:gd name="T25" fmla="*/ 0 h 16"/>
                    <a:gd name="T26" fmla="*/ 1940 w 22"/>
                    <a:gd name="T27" fmla="*/ 2258 h 16"/>
                    <a:gd name="T28" fmla="*/ 0 w 22"/>
                    <a:gd name="T29" fmla="*/ 2258 h 16"/>
                    <a:gd name="T30" fmla="*/ 1940 w 22"/>
                    <a:gd name="T31" fmla="*/ 5329 h 16"/>
                    <a:gd name="T32" fmla="*/ 1940 w 22"/>
                    <a:gd name="T33" fmla="*/ 766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2" y="11"/>
                      </a:lnTo>
                      <a:lnTo>
                        <a:pt x="22" y="5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11"/>
                      </a:lnTo>
                      <a:lnTo>
                        <a:pt x="6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5" name="Freeform 422"/>
                <p:cNvSpPr>
                  <a:spLocks noChangeAspect="1"/>
                </p:cNvSpPr>
                <p:nvPr/>
              </p:nvSpPr>
              <p:spPr bwMode="auto">
                <a:xfrm>
                  <a:off x="3458" y="3443"/>
                  <a:ext cx="32" cy="30"/>
                </a:xfrm>
                <a:custGeom>
                  <a:avLst/>
                  <a:gdLst>
                    <a:gd name="T0" fmla="*/ 0 w 22"/>
                    <a:gd name="T1" fmla="*/ 6939 h 21"/>
                    <a:gd name="T2" fmla="*/ 2877 w 22"/>
                    <a:gd name="T3" fmla="*/ 6939 h 21"/>
                    <a:gd name="T4" fmla="*/ 2877 w 22"/>
                    <a:gd name="T5" fmla="*/ 8951 h 21"/>
                    <a:gd name="T6" fmla="*/ 2877 w 22"/>
                    <a:gd name="T7" fmla="*/ 8951 h 21"/>
                    <a:gd name="T8" fmla="*/ 2877 w 22"/>
                    <a:gd name="T9" fmla="*/ 8951 h 21"/>
                    <a:gd name="T10" fmla="*/ 6271 w 22"/>
                    <a:gd name="T11" fmla="*/ 8951 h 21"/>
                    <a:gd name="T12" fmla="*/ 6271 w 22"/>
                    <a:gd name="T13" fmla="*/ 8951 h 21"/>
                    <a:gd name="T14" fmla="*/ 6271 w 22"/>
                    <a:gd name="T15" fmla="*/ 8951 h 21"/>
                    <a:gd name="T16" fmla="*/ 9121 w 22"/>
                    <a:gd name="T17" fmla="*/ 8951 h 21"/>
                    <a:gd name="T18" fmla="*/ 9121 w 22"/>
                    <a:gd name="T19" fmla="*/ 6939 h 21"/>
                    <a:gd name="T20" fmla="*/ 9121 w 22"/>
                    <a:gd name="T21" fmla="*/ 6939 h 21"/>
                    <a:gd name="T22" fmla="*/ 9121 w 22"/>
                    <a:gd name="T23" fmla="*/ 6939 h 21"/>
                    <a:gd name="T24" fmla="*/ 12879 w 22"/>
                    <a:gd name="T25" fmla="*/ 6939 h 21"/>
                    <a:gd name="T26" fmla="*/ 12879 w 22"/>
                    <a:gd name="T27" fmla="*/ 4244 h 21"/>
                    <a:gd name="T28" fmla="*/ 12879 w 22"/>
                    <a:gd name="T29" fmla="*/ 4244 h 21"/>
                    <a:gd name="T30" fmla="*/ 12879 w 22"/>
                    <a:gd name="T31" fmla="*/ 4244 h 21"/>
                    <a:gd name="T32" fmla="*/ 12879 w 22"/>
                    <a:gd name="T33" fmla="*/ 4244 h 21"/>
                    <a:gd name="T34" fmla="*/ 12879 w 22"/>
                    <a:gd name="T35" fmla="*/ 2080 h 21"/>
                    <a:gd name="T36" fmla="*/ 9121 w 22"/>
                    <a:gd name="T37" fmla="*/ 2080 h 21"/>
                    <a:gd name="T38" fmla="*/ 9121 w 22"/>
                    <a:gd name="T39" fmla="*/ 2080 h 21"/>
                    <a:gd name="T40" fmla="*/ 9121 w 22"/>
                    <a:gd name="T41" fmla="*/ 2080 h 21"/>
                    <a:gd name="T42" fmla="*/ 9121 w 22"/>
                    <a:gd name="T43" fmla="*/ 0 h 21"/>
                    <a:gd name="T44" fmla="*/ 9121 w 22"/>
                    <a:gd name="T45" fmla="*/ 0 h 21"/>
                    <a:gd name="T46" fmla="*/ 6271 w 22"/>
                    <a:gd name="T47" fmla="*/ 0 h 21"/>
                    <a:gd name="T48" fmla="*/ 6271 w 22"/>
                    <a:gd name="T49" fmla="*/ 0 h 21"/>
                    <a:gd name="T50" fmla="*/ 6271 w 22"/>
                    <a:gd name="T51" fmla="*/ 0 h 21"/>
                    <a:gd name="T52" fmla="*/ 2877 w 22"/>
                    <a:gd name="T53" fmla="*/ 0 h 21"/>
                    <a:gd name="T54" fmla="*/ 2877 w 22"/>
                    <a:gd name="T55" fmla="*/ 0 h 21"/>
                    <a:gd name="T56" fmla="*/ 2877 w 22"/>
                    <a:gd name="T57" fmla="*/ 0 h 21"/>
                    <a:gd name="T58" fmla="*/ 0 w 22"/>
                    <a:gd name="T59" fmla="*/ 2080 h 21"/>
                    <a:gd name="T60" fmla="*/ 0 w 22"/>
                    <a:gd name="T61" fmla="*/ 2080 h 21"/>
                    <a:gd name="T62" fmla="*/ 0 w 22"/>
                    <a:gd name="T63" fmla="*/ 2080 h 21"/>
                    <a:gd name="T64" fmla="*/ 0 w 22"/>
                    <a:gd name="T65" fmla="*/ 2080 h 21"/>
                    <a:gd name="T66" fmla="*/ 0 w 22"/>
                    <a:gd name="T67" fmla="*/ 4244 h 21"/>
                    <a:gd name="T68" fmla="*/ 0 w 22"/>
                    <a:gd name="T69" fmla="*/ 4244 h 21"/>
                    <a:gd name="T70" fmla="*/ 0 w 22"/>
                    <a:gd name="T71" fmla="*/ 4244 h 21"/>
                    <a:gd name="T72" fmla="*/ 0 w 22"/>
                    <a:gd name="T73" fmla="*/ 6939 h 21"/>
                    <a:gd name="T74" fmla="*/ 0 w 22"/>
                    <a:gd name="T75" fmla="*/ 6939 h 21"/>
                    <a:gd name="T76" fmla="*/ 0 w 22"/>
                    <a:gd name="T77" fmla="*/ 6939 h 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2"/>
                    <a:gd name="T118" fmla="*/ 0 h 21"/>
                    <a:gd name="T119" fmla="*/ 22 w 22"/>
                    <a:gd name="T120" fmla="*/ 21 h 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2" h="21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6" y="21"/>
                      </a:lnTo>
                      <a:lnTo>
                        <a:pt x="16" y="16"/>
                      </a:lnTo>
                      <a:lnTo>
                        <a:pt x="22" y="16"/>
                      </a:lnTo>
                      <a:lnTo>
                        <a:pt x="22" y="10"/>
                      </a:lnTo>
                      <a:lnTo>
                        <a:pt x="22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6" name="Freeform 423"/>
                <p:cNvSpPr>
                  <a:spLocks noChangeAspect="1"/>
                </p:cNvSpPr>
                <p:nvPr/>
              </p:nvSpPr>
              <p:spPr bwMode="auto">
                <a:xfrm>
                  <a:off x="3458" y="3443"/>
                  <a:ext cx="32" cy="30"/>
                </a:xfrm>
                <a:custGeom>
                  <a:avLst/>
                  <a:gdLst>
                    <a:gd name="T0" fmla="*/ 0 w 22"/>
                    <a:gd name="T1" fmla="*/ 6939 h 21"/>
                    <a:gd name="T2" fmla="*/ 2877 w 22"/>
                    <a:gd name="T3" fmla="*/ 8951 h 21"/>
                    <a:gd name="T4" fmla="*/ 6271 w 22"/>
                    <a:gd name="T5" fmla="*/ 8951 h 21"/>
                    <a:gd name="T6" fmla="*/ 6271 w 22"/>
                    <a:gd name="T7" fmla="*/ 8951 h 21"/>
                    <a:gd name="T8" fmla="*/ 9121 w 22"/>
                    <a:gd name="T9" fmla="*/ 6939 h 21"/>
                    <a:gd name="T10" fmla="*/ 9121 w 22"/>
                    <a:gd name="T11" fmla="*/ 6939 h 21"/>
                    <a:gd name="T12" fmla="*/ 12879 w 22"/>
                    <a:gd name="T13" fmla="*/ 4244 h 21"/>
                    <a:gd name="T14" fmla="*/ 12879 w 22"/>
                    <a:gd name="T15" fmla="*/ 2080 h 21"/>
                    <a:gd name="T16" fmla="*/ 9121 w 22"/>
                    <a:gd name="T17" fmla="*/ 2080 h 21"/>
                    <a:gd name="T18" fmla="*/ 9121 w 22"/>
                    <a:gd name="T19" fmla="*/ 0 h 21"/>
                    <a:gd name="T20" fmla="*/ 6271 w 22"/>
                    <a:gd name="T21" fmla="*/ 0 h 21"/>
                    <a:gd name="T22" fmla="*/ 2877 w 22"/>
                    <a:gd name="T23" fmla="*/ 0 h 21"/>
                    <a:gd name="T24" fmla="*/ 0 w 22"/>
                    <a:gd name="T25" fmla="*/ 2080 h 21"/>
                    <a:gd name="T26" fmla="*/ 0 w 22"/>
                    <a:gd name="T27" fmla="*/ 2080 h 21"/>
                    <a:gd name="T28" fmla="*/ 0 w 22"/>
                    <a:gd name="T29" fmla="*/ 4244 h 21"/>
                    <a:gd name="T30" fmla="*/ 0 w 22"/>
                    <a:gd name="T31" fmla="*/ 4244 h 21"/>
                    <a:gd name="T32" fmla="*/ 0 w 22"/>
                    <a:gd name="T33" fmla="*/ 6939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21"/>
                    <a:gd name="T53" fmla="*/ 22 w 22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21">
                      <a:moveTo>
                        <a:pt x="0" y="16"/>
                      </a:move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22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7" name="Freeform 424"/>
                <p:cNvSpPr>
                  <a:spLocks noChangeAspect="1"/>
                </p:cNvSpPr>
                <p:nvPr/>
              </p:nvSpPr>
              <p:spPr bwMode="auto">
                <a:xfrm>
                  <a:off x="3513" y="3488"/>
                  <a:ext cx="24" cy="24"/>
                </a:xfrm>
                <a:custGeom>
                  <a:avLst/>
                  <a:gdLst>
                    <a:gd name="T0" fmla="*/ 0 w 17"/>
                    <a:gd name="T1" fmla="*/ 6049 h 17"/>
                    <a:gd name="T2" fmla="*/ 0 w 17"/>
                    <a:gd name="T3" fmla="*/ 6049 h 17"/>
                    <a:gd name="T4" fmla="*/ 2003 w 17"/>
                    <a:gd name="T5" fmla="*/ 6049 h 17"/>
                    <a:gd name="T6" fmla="*/ 2003 w 17"/>
                    <a:gd name="T7" fmla="*/ 6049 h 17"/>
                    <a:gd name="T8" fmla="*/ 2003 w 17"/>
                    <a:gd name="T9" fmla="*/ 6049 h 17"/>
                    <a:gd name="T10" fmla="*/ 3992 w 17"/>
                    <a:gd name="T11" fmla="*/ 6049 h 17"/>
                    <a:gd name="T12" fmla="*/ 3992 w 17"/>
                    <a:gd name="T13" fmla="*/ 6049 h 17"/>
                    <a:gd name="T14" fmla="*/ 3992 w 17"/>
                    <a:gd name="T15" fmla="*/ 6049 h 17"/>
                    <a:gd name="T16" fmla="*/ 3992 w 17"/>
                    <a:gd name="T17" fmla="*/ 6049 h 17"/>
                    <a:gd name="T18" fmla="*/ 6049 w 17"/>
                    <a:gd name="T19" fmla="*/ 6049 h 17"/>
                    <a:gd name="T20" fmla="*/ 6049 w 17"/>
                    <a:gd name="T21" fmla="*/ 6049 h 17"/>
                    <a:gd name="T22" fmla="*/ 6049 w 17"/>
                    <a:gd name="T23" fmla="*/ 3992 h 17"/>
                    <a:gd name="T24" fmla="*/ 6049 w 17"/>
                    <a:gd name="T25" fmla="*/ 3992 h 17"/>
                    <a:gd name="T26" fmla="*/ 6049 w 17"/>
                    <a:gd name="T27" fmla="*/ 3992 h 17"/>
                    <a:gd name="T28" fmla="*/ 6049 w 17"/>
                    <a:gd name="T29" fmla="*/ 3992 h 17"/>
                    <a:gd name="T30" fmla="*/ 6049 w 17"/>
                    <a:gd name="T31" fmla="*/ 2003 h 17"/>
                    <a:gd name="T32" fmla="*/ 6049 w 17"/>
                    <a:gd name="T33" fmla="*/ 2003 h 17"/>
                    <a:gd name="T34" fmla="*/ 6049 w 17"/>
                    <a:gd name="T35" fmla="*/ 2003 h 17"/>
                    <a:gd name="T36" fmla="*/ 6049 w 17"/>
                    <a:gd name="T37" fmla="*/ 2003 h 17"/>
                    <a:gd name="T38" fmla="*/ 6049 w 17"/>
                    <a:gd name="T39" fmla="*/ 0 h 17"/>
                    <a:gd name="T40" fmla="*/ 3992 w 17"/>
                    <a:gd name="T41" fmla="*/ 0 h 17"/>
                    <a:gd name="T42" fmla="*/ 3992 w 17"/>
                    <a:gd name="T43" fmla="*/ 0 h 17"/>
                    <a:gd name="T44" fmla="*/ 3992 w 17"/>
                    <a:gd name="T45" fmla="*/ 0 h 17"/>
                    <a:gd name="T46" fmla="*/ 3992 w 17"/>
                    <a:gd name="T47" fmla="*/ 0 h 17"/>
                    <a:gd name="T48" fmla="*/ 2003 w 17"/>
                    <a:gd name="T49" fmla="*/ 0 h 17"/>
                    <a:gd name="T50" fmla="*/ 2003 w 17"/>
                    <a:gd name="T51" fmla="*/ 0 h 17"/>
                    <a:gd name="T52" fmla="*/ 2003 w 17"/>
                    <a:gd name="T53" fmla="*/ 0 h 17"/>
                    <a:gd name="T54" fmla="*/ 0 w 17"/>
                    <a:gd name="T55" fmla="*/ 0 h 17"/>
                    <a:gd name="T56" fmla="*/ 0 w 17"/>
                    <a:gd name="T57" fmla="*/ 2003 h 17"/>
                    <a:gd name="T58" fmla="*/ 0 w 17"/>
                    <a:gd name="T59" fmla="*/ 2003 h 17"/>
                    <a:gd name="T60" fmla="*/ 0 w 17"/>
                    <a:gd name="T61" fmla="*/ 2003 h 17"/>
                    <a:gd name="T62" fmla="*/ 0 w 17"/>
                    <a:gd name="T63" fmla="*/ 2003 h 17"/>
                    <a:gd name="T64" fmla="*/ 0 w 17"/>
                    <a:gd name="T65" fmla="*/ 3992 h 17"/>
                    <a:gd name="T66" fmla="*/ 0 w 17"/>
                    <a:gd name="T67" fmla="*/ 3992 h 17"/>
                    <a:gd name="T68" fmla="*/ 0 w 17"/>
                    <a:gd name="T69" fmla="*/ 3992 h 17"/>
                    <a:gd name="T70" fmla="*/ 0 w 17"/>
                    <a:gd name="T71" fmla="*/ 3992 h 17"/>
                    <a:gd name="T72" fmla="*/ 0 w 17"/>
                    <a:gd name="T73" fmla="*/ 6049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"/>
                    <a:gd name="T112" fmla="*/ 0 h 17"/>
                    <a:gd name="T113" fmla="*/ 17 w 17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8" name="Freeform 425"/>
                <p:cNvSpPr>
                  <a:spLocks noChangeAspect="1"/>
                </p:cNvSpPr>
                <p:nvPr/>
              </p:nvSpPr>
              <p:spPr bwMode="auto">
                <a:xfrm>
                  <a:off x="3513" y="3488"/>
                  <a:ext cx="24" cy="24"/>
                </a:xfrm>
                <a:custGeom>
                  <a:avLst/>
                  <a:gdLst>
                    <a:gd name="T0" fmla="*/ 0 w 17"/>
                    <a:gd name="T1" fmla="*/ 6049 h 17"/>
                    <a:gd name="T2" fmla="*/ 2003 w 17"/>
                    <a:gd name="T3" fmla="*/ 6049 h 17"/>
                    <a:gd name="T4" fmla="*/ 2003 w 17"/>
                    <a:gd name="T5" fmla="*/ 6049 h 17"/>
                    <a:gd name="T6" fmla="*/ 3992 w 17"/>
                    <a:gd name="T7" fmla="*/ 6049 h 17"/>
                    <a:gd name="T8" fmla="*/ 6049 w 17"/>
                    <a:gd name="T9" fmla="*/ 6049 h 17"/>
                    <a:gd name="T10" fmla="*/ 6049 w 17"/>
                    <a:gd name="T11" fmla="*/ 3992 h 17"/>
                    <a:gd name="T12" fmla="*/ 6049 w 17"/>
                    <a:gd name="T13" fmla="*/ 3992 h 17"/>
                    <a:gd name="T14" fmla="*/ 6049 w 17"/>
                    <a:gd name="T15" fmla="*/ 2003 h 17"/>
                    <a:gd name="T16" fmla="*/ 6049 w 17"/>
                    <a:gd name="T17" fmla="*/ 0 h 17"/>
                    <a:gd name="T18" fmla="*/ 3992 w 17"/>
                    <a:gd name="T19" fmla="*/ 0 h 17"/>
                    <a:gd name="T20" fmla="*/ 3992 w 17"/>
                    <a:gd name="T21" fmla="*/ 0 h 17"/>
                    <a:gd name="T22" fmla="*/ 2003 w 17"/>
                    <a:gd name="T23" fmla="*/ 0 h 17"/>
                    <a:gd name="T24" fmla="*/ 0 w 17"/>
                    <a:gd name="T25" fmla="*/ 0 h 17"/>
                    <a:gd name="T26" fmla="*/ 0 w 17"/>
                    <a:gd name="T27" fmla="*/ 2003 h 17"/>
                    <a:gd name="T28" fmla="*/ 0 w 17"/>
                    <a:gd name="T29" fmla="*/ 3992 h 17"/>
                    <a:gd name="T30" fmla="*/ 0 w 17"/>
                    <a:gd name="T31" fmla="*/ 3992 h 17"/>
                    <a:gd name="T32" fmla="*/ 0 w 17"/>
                    <a:gd name="T33" fmla="*/ 6049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7"/>
                    <a:gd name="T53" fmla="*/ 17 w 1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7">
                      <a:moveTo>
                        <a:pt x="0" y="17"/>
                      </a:moveTo>
                      <a:lnTo>
                        <a:pt x="6" y="17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9" name="Freeform 426"/>
                <p:cNvSpPr>
                  <a:spLocks noChangeAspect="1"/>
                </p:cNvSpPr>
                <p:nvPr/>
              </p:nvSpPr>
              <p:spPr bwMode="auto">
                <a:xfrm>
                  <a:off x="3521" y="3567"/>
                  <a:ext cx="23" cy="31"/>
                </a:xfrm>
                <a:custGeom>
                  <a:avLst/>
                  <a:gdLst>
                    <a:gd name="T0" fmla="*/ 0 w 16"/>
                    <a:gd name="T1" fmla="*/ 5879 h 22"/>
                    <a:gd name="T2" fmla="*/ 0 w 16"/>
                    <a:gd name="T3" fmla="*/ 5879 h 22"/>
                    <a:gd name="T4" fmla="*/ 2258 w 16"/>
                    <a:gd name="T5" fmla="*/ 5879 h 22"/>
                    <a:gd name="T6" fmla="*/ 2258 w 16"/>
                    <a:gd name="T7" fmla="*/ 7536 h 22"/>
                    <a:gd name="T8" fmla="*/ 2258 w 16"/>
                    <a:gd name="T9" fmla="*/ 7536 h 22"/>
                    <a:gd name="T10" fmla="*/ 2258 w 16"/>
                    <a:gd name="T11" fmla="*/ 7536 h 22"/>
                    <a:gd name="T12" fmla="*/ 5329 w 16"/>
                    <a:gd name="T13" fmla="*/ 7536 h 22"/>
                    <a:gd name="T14" fmla="*/ 5329 w 16"/>
                    <a:gd name="T15" fmla="*/ 7536 h 22"/>
                    <a:gd name="T16" fmla="*/ 5329 w 16"/>
                    <a:gd name="T17" fmla="*/ 7536 h 22"/>
                    <a:gd name="T18" fmla="*/ 7660 w 16"/>
                    <a:gd name="T19" fmla="*/ 5879 h 22"/>
                    <a:gd name="T20" fmla="*/ 7660 w 16"/>
                    <a:gd name="T21" fmla="*/ 5879 h 22"/>
                    <a:gd name="T22" fmla="*/ 7660 w 16"/>
                    <a:gd name="T23" fmla="*/ 5879 h 22"/>
                    <a:gd name="T24" fmla="*/ 7660 w 16"/>
                    <a:gd name="T25" fmla="*/ 5879 h 22"/>
                    <a:gd name="T26" fmla="*/ 7660 w 16"/>
                    <a:gd name="T27" fmla="*/ 5879 h 22"/>
                    <a:gd name="T28" fmla="*/ 7660 w 16"/>
                    <a:gd name="T29" fmla="*/ 5879 h 22"/>
                    <a:gd name="T30" fmla="*/ 7660 w 16"/>
                    <a:gd name="T31" fmla="*/ 3852 h 22"/>
                    <a:gd name="T32" fmla="*/ 7660 w 16"/>
                    <a:gd name="T33" fmla="*/ 3852 h 22"/>
                    <a:gd name="T34" fmla="*/ 7660 w 16"/>
                    <a:gd name="T35" fmla="*/ 3852 h 22"/>
                    <a:gd name="T36" fmla="*/ 7660 w 16"/>
                    <a:gd name="T37" fmla="*/ 1940 h 22"/>
                    <a:gd name="T38" fmla="*/ 7660 w 16"/>
                    <a:gd name="T39" fmla="*/ 1940 h 22"/>
                    <a:gd name="T40" fmla="*/ 7660 w 16"/>
                    <a:gd name="T41" fmla="*/ 1940 h 22"/>
                    <a:gd name="T42" fmla="*/ 7660 w 16"/>
                    <a:gd name="T43" fmla="*/ 1940 h 22"/>
                    <a:gd name="T44" fmla="*/ 7660 w 16"/>
                    <a:gd name="T45" fmla="*/ 1940 h 22"/>
                    <a:gd name="T46" fmla="*/ 7660 w 16"/>
                    <a:gd name="T47" fmla="*/ 0 h 22"/>
                    <a:gd name="T48" fmla="*/ 5329 w 16"/>
                    <a:gd name="T49" fmla="*/ 0 h 22"/>
                    <a:gd name="T50" fmla="*/ 5329 w 16"/>
                    <a:gd name="T51" fmla="*/ 0 h 22"/>
                    <a:gd name="T52" fmla="*/ 5329 w 16"/>
                    <a:gd name="T53" fmla="*/ 0 h 22"/>
                    <a:gd name="T54" fmla="*/ 2258 w 16"/>
                    <a:gd name="T55" fmla="*/ 0 h 22"/>
                    <a:gd name="T56" fmla="*/ 2258 w 16"/>
                    <a:gd name="T57" fmla="*/ 0 h 22"/>
                    <a:gd name="T58" fmla="*/ 2258 w 16"/>
                    <a:gd name="T59" fmla="*/ 1940 h 22"/>
                    <a:gd name="T60" fmla="*/ 0 w 16"/>
                    <a:gd name="T61" fmla="*/ 1940 h 22"/>
                    <a:gd name="T62" fmla="*/ 0 w 16"/>
                    <a:gd name="T63" fmla="*/ 1940 h 22"/>
                    <a:gd name="T64" fmla="*/ 0 w 16"/>
                    <a:gd name="T65" fmla="*/ 1940 h 22"/>
                    <a:gd name="T66" fmla="*/ 0 w 16"/>
                    <a:gd name="T67" fmla="*/ 3852 h 22"/>
                    <a:gd name="T68" fmla="*/ 0 w 16"/>
                    <a:gd name="T69" fmla="*/ 3852 h 22"/>
                    <a:gd name="T70" fmla="*/ 0 w 16"/>
                    <a:gd name="T71" fmla="*/ 3852 h 22"/>
                    <a:gd name="T72" fmla="*/ 0 w 16"/>
                    <a:gd name="T73" fmla="*/ 5879 h 22"/>
                    <a:gd name="T74" fmla="*/ 0 w 16"/>
                    <a:gd name="T75" fmla="*/ 5879 h 22"/>
                    <a:gd name="T76" fmla="*/ 0 w 16"/>
                    <a:gd name="T77" fmla="*/ 5879 h 2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"/>
                    <a:gd name="T118" fmla="*/ 0 h 22"/>
                    <a:gd name="T119" fmla="*/ 16 w 16"/>
                    <a:gd name="T120" fmla="*/ 22 h 2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" h="22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5" y="22"/>
                      </a:lnTo>
                      <a:lnTo>
                        <a:pt x="11" y="22"/>
                      </a:lnTo>
                      <a:lnTo>
                        <a:pt x="11" y="17"/>
                      </a:lnTo>
                      <a:lnTo>
                        <a:pt x="16" y="17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0" name="Freeform 427"/>
                <p:cNvSpPr>
                  <a:spLocks noChangeAspect="1"/>
                </p:cNvSpPr>
                <p:nvPr/>
              </p:nvSpPr>
              <p:spPr bwMode="auto">
                <a:xfrm>
                  <a:off x="3521" y="3567"/>
                  <a:ext cx="23" cy="31"/>
                </a:xfrm>
                <a:custGeom>
                  <a:avLst/>
                  <a:gdLst>
                    <a:gd name="T0" fmla="*/ 0 w 16"/>
                    <a:gd name="T1" fmla="*/ 5879 h 22"/>
                    <a:gd name="T2" fmla="*/ 2258 w 16"/>
                    <a:gd name="T3" fmla="*/ 7536 h 22"/>
                    <a:gd name="T4" fmla="*/ 2258 w 16"/>
                    <a:gd name="T5" fmla="*/ 7536 h 22"/>
                    <a:gd name="T6" fmla="*/ 5329 w 16"/>
                    <a:gd name="T7" fmla="*/ 7536 h 22"/>
                    <a:gd name="T8" fmla="*/ 7660 w 16"/>
                    <a:gd name="T9" fmla="*/ 5879 h 22"/>
                    <a:gd name="T10" fmla="*/ 7660 w 16"/>
                    <a:gd name="T11" fmla="*/ 5879 h 22"/>
                    <a:gd name="T12" fmla="*/ 7660 w 16"/>
                    <a:gd name="T13" fmla="*/ 3852 h 22"/>
                    <a:gd name="T14" fmla="*/ 7660 w 16"/>
                    <a:gd name="T15" fmla="*/ 1940 h 22"/>
                    <a:gd name="T16" fmla="*/ 7660 w 16"/>
                    <a:gd name="T17" fmla="*/ 1940 h 22"/>
                    <a:gd name="T18" fmla="*/ 7660 w 16"/>
                    <a:gd name="T19" fmla="*/ 0 h 22"/>
                    <a:gd name="T20" fmla="*/ 5329 w 16"/>
                    <a:gd name="T21" fmla="*/ 0 h 22"/>
                    <a:gd name="T22" fmla="*/ 2258 w 16"/>
                    <a:gd name="T23" fmla="*/ 0 h 22"/>
                    <a:gd name="T24" fmla="*/ 0 w 16"/>
                    <a:gd name="T25" fmla="*/ 1940 h 22"/>
                    <a:gd name="T26" fmla="*/ 0 w 16"/>
                    <a:gd name="T27" fmla="*/ 1940 h 22"/>
                    <a:gd name="T28" fmla="*/ 0 w 16"/>
                    <a:gd name="T29" fmla="*/ 3852 h 22"/>
                    <a:gd name="T30" fmla="*/ 0 w 16"/>
                    <a:gd name="T31" fmla="*/ 5879 h 22"/>
                    <a:gd name="T32" fmla="*/ 0 w 16"/>
                    <a:gd name="T33" fmla="*/ 5879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22"/>
                    <a:gd name="T53" fmla="*/ 16 w 16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22">
                      <a:moveTo>
                        <a:pt x="0" y="17"/>
                      </a:moveTo>
                      <a:lnTo>
                        <a:pt x="5" y="22"/>
                      </a:lnTo>
                      <a:lnTo>
                        <a:pt x="11" y="22"/>
                      </a:lnTo>
                      <a:lnTo>
                        <a:pt x="16" y="17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1" name="Freeform 428"/>
                <p:cNvSpPr>
                  <a:spLocks noChangeAspect="1"/>
                </p:cNvSpPr>
                <p:nvPr/>
              </p:nvSpPr>
              <p:spPr bwMode="auto">
                <a:xfrm>
                  <a:off x="3389" y="3622"/>
                  <a:ext cx="22" cy="23"/>
                </a:xfrm>
                <a:custGeom>
                  <a:avLst/>
                  <a:gdLst>
                    <a:gd name="T0" fmla="*/ 0 w 16"/>
                    <a:gd name="T1" fmla="*/ 7660 h 16"/>
                    <a:gd name="T2" fmla="*/ 0 w 16"/>
                    <a:gd name="T3" fmla="*/ 7660 h 16"/>
                    <a:gd name="T4" fmla="*/ 1184 w 16"/>
                    <a:gd name="T5" fmla="*/ 7660 h 16"/>
                    <a:gd name="T6" fmla="*/ 1184 w 16"/>
                    <a:gd name="T7" fmla="*/ 7660 h 16"/>
                    <a:gd name="T8" fmla="*/ 1184 w 16"/>
                    <a:gd name="T9" fmla="*/ 7660 h 16"/>
                    <a:gd name="T10" fmla="*/ 2519 w 16"/>
                    <a:gd name="T11" fmla="*/ 7660 h 16"/>
                    <a:gd name="T12" fmla="*/ 2519 w 16"/>
                    <a:gd name="T13" fmla="*/ 7660 h 16"/>
                    <a:gd name="T14" fmla="*/ 2519 w 16"/>
                    <a:gd name="T15" fmla="*/ 7660 h 16"/>
                    <a:gd name="T16" fmla="*/ 2519 w 16"/>
                    <a:gd name="T17" fmla="*/ 7660 h 16"/>
                    <a:gd name="T18" fmla="*/ 3535 w 16"/>
                    <a:gd name="T19" fmla="*/ 7660 h 16"/>
                    <a:gd name="T20" fmla="*/ 3535 w 16"/>
                    <a:gd name="T21" fmla="*/ 7660 h 16"/>
                    <a:gd name="T22" fmla="*/ 3535 w 16"/>
                    <a:gd name="T23" fmla="*/ 7660 h 16"/>
                    <a:gd name="T24" fmla="*/ 3535 w 16"/>
                    <a:gd name="T25" fmla="*/ 4666 h 16"/>
                    <a:gd name="T26" fmla="*/ 3535 w 16"/>
                    <a:gd name="T27" fmla="*/ 4666 h 16"/>
                    <a:gd name="T28" fmla="*/ 3535 w 16"/>
                    <a:gd name="T29" fmla="*/ 4666 h 16"/>
                    <a:gd name="T30" fmla="*/ 3535 w 16"/>
                    <a:gd name="T31" fmla="*/ 2258 h 16"/>
                    <a:gd name="T32" fmla="*/ 3535 w 16"/>
                    <a:gd name="T33" fmla="*/ 2258 h 16"/>
                    <a:gd name="T34" fmla="*/ 3535 w 16"/>
                    <a:gd name="T35" fmla="*/ 2258 h 16"/>
                    <a:gd name="T36" fmla="*/ 3535 w 16"/>
                    <a:gd name="T37" fmla="*/ 0 h 16"/>
                    <a:gd name="T38" fmla="*/ 3535 w 16"/>
                    <a:gd name="T39" fmla="*/ 0 h 16"/>
                    <a:gd name="T40" fmla="*/ 2519 w 16"/>
                    <a:gd name="T41" fmla="*/ 0 h 16"/>
                    <a:gd name="T42" fmla="*/ 2519 w 16"/>
                    <a:gd name="T43" fmla="*/ 0 h 16"/>
                    <a:gd name="T44" fmla="*/ 2519 w 16"/>
                    <a:gd name="T45" fmla="*/ 0 h 16"/>
                    <a:gd name="T46" fmla="*/ 1184 w 16"/>
                    <a:gd name="T47" fmla="*/ 0 h 16"/>
                    <a:gd name="T48" fmla="*/ 1184 w 16"/>
                    <a:gd name="T49" fmla="*/ 0 h 16"/>
                    <a:gd name="T50" fmla="*/ 1184 w 16"/>
                    <a:gd name="T51" fmla="*/ 0 h 16"/>
                    <a:gd name="T52" fmla="*/ 0 w 16"/>
                    <a:gd name="T53" fmla="*/ 0 h 16"/>
                    <a:gd name="T54" fmla="*/ 0 w 16"/>
                    <a:gd name="T55" fmla="*/ 2258 h 16"/>
                    <a:gd name="T56" fmla="*/ 0 w 16"/>
                    <a:gd name="T57" fmla="*/ 2258 h 16"/>
                    <a:gd name="T58" fmla="*/ 0 w 16"/>
                    <a:gd name="T59" fmla="*/ 2258 h 16"/>
                    <a:gd name="T60" fmla="*/ 0 w 16"/>
                    <a:gd name="T61" fmla="*/ 2258 h 16"/>
                    <a:gd name="T62" fmla="*/ 0 w 16"/>
                    <a:gd name="T63" fmla="*/ 4666 h 16"/>
                    <a:gd name="T64" fmla="*/ 0 w 16"/>
                    <a:gd name="T65" fmla="*/ 4666 h 16"/>
                    <a:gd name="T66" fmla="*/ 0 w 16"/>
                    <a:gd name="T67" fmla="*/ 4666 h 16"/>
                    <a:gd name="T68" fmla="*/ 0 w 16"/>
                    <a:gd name="T69" fmla="*/ 7660 h 16"/>
                    <a:gd name="T70" fmla="*/ 0 w 16"/>
                    <a:gd name="T71" fmla="*/ 7660 h 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"/>
                    <a:gd name="T109" fmla="*/ 0 h 16"/>
                    <a:gd name="T110" fmla="*/ 16 w 16"/>
                    <a:gd name="T111" fmla="*/ 16 h 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2" name="Freeform 429"/>
                <p:cNvSpPr>
                  <a:spLocks noChangeAspect="1"/>
                </p:cNvSpPr>
                <p:nvPr/>
              </p:nvSpPr>
              <p:spPr bwMode="auto">
                <a:xfrm>
                  <a:off x="3389" y="3622"/>
                  <a:ext cx="22" cy="23"/>
                </a:xfrm>
                <a:custGeom>
                  <a:avLst/>
                  <a:gdLst>
                    <a:gd name="T0" fmla="*/ 0 w 16"/>
                    <a:gd name="T1" fmla="*/ 7660 h 16"/>
                    <a:gd name="T2" fmla="*/ 1184 w 16"/>
                    <a:gd name="T3" fmla="*/ 7660 h 16"/>
                    <a:gd name="T4" fmla="*/ 1184 w 16"/>
                    <a:gd name="T5" fmla="*/ 7660 h 16"/>
                    <a:gd name="T6" fmla="*/ 2519 w 16"/>
                    <a:gd name="T7" fmla="*/ 7660 h 16"/>
                    <a:gd name="T8" fmla="*/ 3535 w 16"/>
                    <a:gd name="T9" fmla="*/ 7660 h 16"/>
                    <a:gd name="T10" fmla="*/ 3535 w 16"/>
                    <a:gd name="T11" fmla="*/ 4666 h 16"/>
                    <a:gd name="T12" fmla="*/ 3535 w 16"/>
                    <a:gd name="T13" fmla="*/ 4666 h 16"/>
                    <a:gd name="T14" fmla="*/ 3535 w 16"/>
                    <a:gd name="T15" fmla="*/ 2258 h 16"/>
                    <a:gd name="T16" fmla="*/ 3535 w 16"/>
                    <a:gd name="T17" fmla="*/ 2258 h 16"/>
                    <a:gd name="T18" fmla="*/ 2519 w 16"/>
                    <a:gd name="T19" fmla="*/ 0 h 16"/>
                    <a:gd name="T20" fmla="*/ 2519 w 16"/>
                    <a:gd name="T21" fmla="*/ 0 h 16"/>
                    <a:gd name="T22" fmla="*/ 1184 w 16"/>
                    <a:gd name="T23" fmla="*/ 0 h 16"/>
                    <a:gd name="T24" fmla="*/ 0 w 16"/>
                    <a:gd name="T25" fmla="*/ 0 h 16"/>
                    <a:gd name="T26" fmla="*/ 0 w 16"/>
                    <a:gd name="T27" fmla="*/ 2258 h 16"/>
                    <a:gd name="T28" fmla="*/ 0 w 16"/>
                    <a:gd name="T29" fmla="*/ 4666 h 16"/>
                    <a:gd name="T30" fmla="*/ 0 w 16"/>
                    <a:gd name="T31" fmla="*/ 4666 h 16"/>
                    <a:gd name="T32" fmla="*/ 0 w 16"/>
                    <a:gd name="T33" fmla="*/ 766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16"/>
                    <a:gd name="T53" fmla="*/ 16 w 16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16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3" name="Freeform 430"/>
                <p:cNvSpPr>
                  <a:spLocks noChangeAspect="1"/>
                </p:cNvSpPr>
                <p:nvPr/>
              </p:nvSpPr>
              <p:spPr bwMode="auto">
                <a:xfrm>
                  <a:off x="3333" y="3575"/>
                  <a:ext cx="31" cy="23"/>
                </a:xfrm>
                <a:custGeom>
                  <a:avLst/>
                  <a:gdLst>
                    <a:gd name="T0" fmla="*/ 1940 w 22"/>
                    <a:gd name="T1" fmla="*/ 7660 h 16"/>
                    <a:gd name="T2" fmla="*/ 1940 w 22"/>
                    <a:gd name="T3" fmla="*/ 7660 h 16"/>
                    <a:gd name="T4" fmla="*/ 1940 w 22"/>
                    <a:gd name="T5" fmla="*/ 7660 h 16"/>
                    <a:gd name="T6" fmla="*/ 1940 w 22"/>
                    <a:gd name="T7" fmla="*/ 7660 h 16"/>
                    <a:gd name="T8" fmla="*/ 3852 w 22"/>
                    <a:gd name="T9" fmla="*/ 7660 h 16"/>
                    <a:gd name="T10" fmla="*/ 3852 w 22"/>
                    <a:gd name="T11" fmla="*/ 7660 h 16"/>
                    <a:gd name="T12" fmla="*/ 3852 w 22"/>
                    <a:gd name="T13" fmla="*/ 7660 h 16"/>
                    <a:gd name="T14" fmla="*/ 5879 w 22"/>
                    <a:gd name="T15" fmla="*/ 7660 h 16"/>
                    <a:gd name="T16" fmla="*/ 5879 w 22"/>
                    <a:gd name="T17" fmla="*/ 7660 h 16"/>
                    <a:gd name="T18" fmla="*/ 5879 w 22"/>
                    <a:gd name="T19" fmla="*/ 5329 h 16"/>
                    <a:gd name="T20" fmla="*/ 5879 w 22"/>
                    <a:gd name="T21" fmla="*/ 5329 h 16"/>
                    <a:gd name="T22" fmla="*/ 5879 w 22"/>
                    <a:gd name="T23" fmla="*/ 5329 h 16"/>
                    <a:gd name="T24" fmla="*/ 7536 w 22"/>
                    <a:gd name="T25" fmla="*/ 5329 h 16"/>
                    <a:gd name="T26" fmla="*/ 7536 w 22"/>
                    <a:gd name="T27" fmla="*/ 2258 h 16"/>
                    <a:gd name="T28" fmla="*/ 7536 w 22"/>
                    <a:gd name="T29" fmla="*/ 2258 h 16"/>
                    <a:gd name="T30" fmla="*/ 7536 w 22"/>
                    <a:gd name="T31" fmla="*/ 2258 h 16"/>
                    <a:gd name="T32" fmla="*/ 5879 w 22"/>
                    <a:gd name="T33" fmla="*/ 0 h 16"/>
                    <a:gd name="T34" fmla="*/ 5879 w 22"/>
                    <a:gd name="T35" fmla="*/ 0 h 16"/>
                    <a:gd name="T36" fmla="*/ 5879 w 22"/>
                    <a:gd name="T37" fmla="*/ 0 h 16"/>
                    <a:gd name="T38" fmla="*/ 5879 w 22"/>
                    <a:gd name="T39" fmla="*/ 0 h 16"/>
                    <a:gd name="T40" fmla="*/ 5879 w 22"/>
                    <a:gd name="T41" fmla="*/ 0 h 16"/>
                    <a:gd name="T42" fmla="*/ 3852 w 22"/>
                    <a:gd name="T43" fmla="*/ 0 h 16"/>
                    <a:gd name="T44" fmla="*/ 3852 w 22"/>
                    <a:gd name="T45" fmla="*/ 0 h 16"/>
                    <a:gd name="T46" fmla="*/ 3852 w 22"/>
                    <a:gd name="T47" fmla="*/ 0 h 16"/>
                    <a:gd name="T48" fmla="*/ 1940 w 22"/>
                    <a:gd name="T49" fmla="*/ 0 h 16"/>
                    <a:gd name="T50" fmla="*/ 1940 w 22"/>
                    <a:gd name="T51" fmla="*/ 0 h 16"/>
                    <a:gd name="T52" fmla="*/ 1940 w 22"/>
                    <a:gd name="T53" fmla="*/ 0 h 16"/>
                    <a:gd name="T54" fmla="*/ 1940 w 22"/>
                    <a:gd name="T55" fmla="*/ 2258 h 16"/>
                    <a:gd name="T56" fmla="*/ 0 w 22"/>
                    <a:gd name="T57" fmla="*/ 2258 h 16"/>
                    <a:gd name="T58" fmla="*/ 0 w 22"/>
                    <a:gd name="T59" fmla="*/ 2258 h 16"/>
                    <a:gd name="T60" fmla="*/ 0 w 22"/>
                    <a:gd name="T61" fmla="*/ 2258 h 16"/>
                    <a:gd name="T62" fmla="*/ 0 w 22"/>
                    <a:gd name="T63" fmla="*/ 5329 h 16"/>
                    <a:gd name="T64" fmla="*/ 0 w 22"/>
                    <a:gd name="T65" fmla="*/ 5329 h 16"/>
                    <a:gd name="T66" fmla="*/ 0 w 22"/>
                    <a:gd name="T67" fmla="*/ 5329 h 16"/>
                    <a:gd name="T68" fmla="*/ 0 w 22"/>
                    <a:gd name="T69" fmla="*/ 5329 h 16"/>
                    <a:gd name="T70" fmla="*/ 1940 w 22"/>
                    <a:gd name="T71" fmla="*/ 7660 h 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"/>
                    <a:gd name="T109" fmla="*/ 0 h 16"/>
                    <a:gd name="T110" fmla="*/ 22 w 22"/>
                    <a:gd name="T111" fmla="*/ 16 h 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" h="16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17" y="11"/>
                      </a:lnTo>
                      <a:lnTo>
                        <a:pt x="22" y="11"/>
                      </a:lnTo>
                      <a:lnTo>
                        <a:pt x="22" y="5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4" name="Freeform 431"/>
                <p:cNvSpPr>
                  <a:spLocks noChangeAspect="1"/>
                </p:cNvSpPr>
                <p:nvPr/>
              </p:nvSpPr>
              <p:spPr bwMode="auto">
                <a:xfrm>
                  <a:off x="3333" y="3575"/>
                  <a:ext cx="31" cy="23"/>
                </a:xfrm>
                <a:custGeom>
                  <a:avLst/>
                  <a:gdLst>
                    <a:gd name="T0" fmla="*/ 1940 w 22"/>
                    <a:gd name="T1" fmla="*/ 7660 h 16"/>
                    <a:gd name="T2" fmla="*/ 1940 w 22"/>
                    <a:gd name="T3" fmla="*/ 7660 h 16"/>
                    <a:gd name="T4" fmla="*/ 3852 w 22"/>
                    <a:gd name="T5" fmla="*/ 7660 h 16"/>
                    <a:gd name="T6" fmla="*/ 3852 w 22"/>
                    <a:gd name="T7" fmla="*/ 7660 h 16"/>
                    <a:gd name="T8" fmla="*/ 5879 w 22"/>
                    <a:gd name="T9" fmla="*/ 7660 h 16"/>
                    <a:gd name="T10" fmla="*/ 5879 w 22"/>
                    <a:gd name="T11" fmla="*/ 5329 h 16"/>
                    <a:gd name="T12" fmla="*/ 7536 w 22"/>
                    <a:gd name="T13" fmla="*/ 2258 h 16"/>
                    <a:gd name="T14" fmla="*/ 7536 w 22"/>
                    <a:gd name="T15" fmla="*/ 2258 h 16"/>
                    <a:gd name="T16" fmla="*/ 5879 w 22"/>
                    <a:gd name="T17" fmla="*/ 0 h 16"/>
                    <a:gd name="T18" fmla="*/ 5879 w 22"/>
                    <a:gd name="T19" fmla="*/ 0 h 16"/>
                    <a:gd name="T20" fmla="*/ 3852 w 22"/>
                    <a:gd name="T21" fmla="*/ 0 h 16"/>
                    <a:gd name="T22" fmla="*/ 3852 w 22"/>
                    <a:gd name="T23" fmla="*/ 0 h 16"/>
                    <a:gd name="T24" fmla="*/ 1940 w 22"/>
                    <a:gd name="T25" fmla="*/ 0 h 16"/>
                    <a:gd name="T26" fmla="*/ 0 w 22"/>
                    <a:gd name="T27" fmla="*/ 2258 h 16"/>
                    <a:gd name="T28" fmla="*/ 0 w 22"/>
                    <a:gd name="T29" fmla="*/ 2258 h 16"/>
                    <a:gd name="T30" fmla="*/ 0 w 22"/>
                    <a:gd name="T31" fmla="*/ 5329 h 16"/>
                    <a:gd name="T32" fmla="*/ 1940 w 22"/>
                    <a:gd name="T33" fmla="*/ 766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17" y="11"/>
                      </a:lnTo>
                      <a:lnTo>
                        <a:pt x="22" y="5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6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" name="Freeform 432"/>
                <p:cNvSpPr>
                  <a:spLocks noChangeAspect="1"/>
                </p:cNvSpPr>
                <p:nvPr/>
              </p:nvSpPr>
              <p:spPr bwMode="auto">
                <a:xfrm>
                  <a:off x="3333" y="3504"/>
                  <a:ext cx="24" cy="24"/>
                </a:xfrm>
                <a:custGeom>
                  <a:avLst/>
                  <a:gdLst>
                    <a:gd name="T0" fmla="*/ 0 w 17"/>
                    <a:gd name="T1" fmla="*/ 6049 h 17"/>
                    <a:gd name="T2" fmla="*/ 2003 w 17"/>
                    <a:gd name="T3" fmla="*/ 6049 h 17"/>
                    <a:gd name="T4" fmla="*/ 2003 w 17"/>
                    <a:gd name="T5" fmla="*/ 6049 h 17"/>
                    <a:gd name="T6" fmla="*/ 2003 w 17"/>
                    <a:gd name="T7" fmla="*/ 6049 h 17"/>
                    <a:gd name="T8" fmla="*/ 3992 w 17"/>
                    <a:gd name="T9" fmla="*/ 6049 h 17"/>
                    <a:gd name="T10" fmla="*/ 3992 w 17"/>
                    <a:gd name="T11" fmla="*/ 6049 h 17"/>
                    <a:gd name="T12" fmla="*/ 3992 w 17"/>
                    <a:gd name="T13" fmla="*/ 6049 h 17"/>
                    <a:gd name="T14" fmla="*/ 3992 w 17"/>
                    <a:gd name="T15" fmla="*/ 6049 h 17"/>
                    <a:gd name="T16" fmla="*/ 6049 w 17"/>
                    <a:gd name="T17" fmla="*/ 6049 h 17"/>
                    <a:gd name="T18" fmla="*/ 6049 w 17"/>
                    <a:gd name="T19" fmla="*/ 6049 h 17"/>
                    <a:gd name="T20" fmla="*/ 6049 w 17"/>
                    <a:gd name="T21" fmla="*/ 3992 h 17"/>
                    <a:gd name="T22" fmla="*/ 6049 w 17"/>
                    <a:gd name="T23" fmla="*/ 3992 h 17"/>
                    <a:gd name="T24" fmla="*/ 6049 w 17"/>
                    <a:gd name="T25" fmla="*/ 3992 h 17"/>
                    <a:gd name="T26" fmla="*/ 6049 w 17"/>
                    <a:gd name="T27" fmla="*/ 2003 h 17"/>
                    <a:gd name="T28" fmla="*/ 6049 w 17"/>
                    <a:gd name="T29" fmla="*/ 2003 h 17"/>
                    <a:gd name="T30" fmla="*/ 6049 w 17"/>
                    <a:gd name="T31" fmla="*/ 2003 h 17"/>
                    <a:gd name="T32" fmla="*/ 6049 w 17"/>
                    <a:gd name="T33" fmla="*/ 2003 h 17"/>
                    <a:gd name="T34" fmla="*/ 6049 w 17"/>
                    <a:gd name="T35" fmla="*/ 0 h 17"/>
                    <a:gd name="T36" fmla="*/ 6049 w 17"/>
                    <a:gd name="T37" fmla="*/ 0 h 17"/>
                    <a:gd name="T38" fmla="*/ 6049 w 17"/>
                    <a:gd name="T39" fmla="*/ 0 h 17"/>
                    <a:gd name="T40" fmla="*/ 3992 w 17"/>
                    <a:gd name="T41" fmla="*/ 0 h 17"/>
                    <a:gd name="T42" fmla="*/ 3992 w 17"/>
                    <a:gd name="T43" fmla="*/ 0 h 17"/>
                    <a:gd name="T44" fmla="*/ 3992 w 17"/>
                    <a:gd name="T45" fmla="*/ 0 h 17"/>
                    <a:gd name="T46" fmla="*/ 3992 w 17"/>
                    <a:gd name="T47" fmla="*/ 0 h 17"/>
                    <a:gd name="T48" fmla="*/ 2003 w 17"/>
                    <a:gd name="T49" fmla="*/ 0 h 17"/>
                    <a:gd name="T50" fmla="*/ 2003 w 17"/>
                    <a:gd name="T51" fmla="*/ 0 h 17"/>
                    <a:gd name="T52" fmla="*/ 2003 w 17"/>
                    <a:gd name="T53" fmla="*/ 2003 h 17"/>
                    <a:gd name="T54" fmla="*/ 0 w 17"/>
                    <a:gd name="T55" fmla="*/ 2003 h 17"/>
                    <a:gd name="T56" fmla="*/ 0 w 17"/>
                    <a:gd name="T57" fmla="*/ 2003 h 17"/>
                    <a:gd name="T58" fmla="*/ 0 w 17"/>
                    <a:gd name="T59" fmla="*/ 2003 h 17"/>
                    <a:gd name="T60" fmla="*/ 0 w 17"/>
                    <a:gd name="T61" fmla="*/ 3992 h 17"/>
                    <a:gd name="T62" fmla="*/ 0 w 17"/>
                    <a:gd name="T63" fmla="*/ 3992 h 17"/>
                    <a:gd name="T64" fmla="*/ 0 w 17"/>
                    <a:gd name="T65" fmla="*/ 3992 h 17"/>
                    <a:gd name="T66" fmla="*/ 0 w 17"/>
                    <a:gd name="T67" fmla="*/ 6049 h 17"/>
                    <a:gd name="T68" fmla="*/ 0 w 17"/>
                    <a:gd name="T69" fmla="*/ 6049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"/>
                    <a:gd name="T106" fmla="*/ 0 h 17"/>
                    <a:gd name="T107" fmla="*/ 17 w 17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6" name="Freeform 433"/>
                <p:cNvSpPr>
                  <a:spLocks noChangeAspect="1"/>
                </p:cNvSpPr>
                <p:nvPr/>
              </p:nvSpPr>
              <p:spPr bwMode="auto">
                <a:xfrm>
                  <a:off x="3333" y="3504"/>
                  <a:ext cx="24" cy="24"/>
                </a:xfrm>
                <a:custGeom>
                  <a:avLst/>
                  <a:gdLst>
                    <a:gd name="T0" fmla="*/ 0 w 17"/>
                    <a:gd name="T1" fmla="*/ 6049 h 17"/>
                    <a:gd name="T2" fmla="*/ 2003 w 17"/>
                    <a:gd name="T3" fmla="*/ 6049 h 17"/>
                    <a:gd name="T4" fmla="*/ 2003 w 17"/>
                    <a:gd name="T5" fmla="*/ 6049 h 17"/>
                    <a:gd name="T6" fmla="*/ 3992 w 17"/>
                    <a:gd name="T7" fmla="*/ 6049 h 17"/>
                    <a:gd name="T8" fmla="*/ 6049 w 17"/>
                    <a:gd name="T9" fmla="*/ 6049 h 17"/>
                    <a:gd name="T10" fmla="*/ 6049 w 17"/>
                    <a:gd name="T11" fmla="*/ 3992 h 17"/>
                    <a:gd name="T12" fmla="*/ 6049 w 17"/>
                    <a:gd name="T13" fmla="*/ 3992 h 17"/>
                    <a:gd name="T14" fmla="*/ 6049 w 17"/>
                    <a:gd name="T15" fmla="*/ 2003 h 17"/>
                    <a:gd name="T16" fmla="*/ 6049 w 17"/>
                    <a:gd name="T17" fmla="*/ 0 h 17"/>
                    <a:gd name="T18" fmla="*/ 6049 w 17"/>
                    <a:gd name="T19" fmla="*/ 0 h 17"/>
                    <a:gd name="T20" fmla="*/ 3992 w 17"/>
                    <a:gd name="T21" fmla="*/ 0 h 17"/>
                    <a:gd name="T22" fmla="*/ 2003 w 17"/>
                    <a:gd name="T23" fmla="*/ 0 h 17"/>
                    <a:gd name="T24" fmla="*/ 2003 w 17"/>
                    <a:gd name="T25" fmla="*/ 0 h 17"/>
                    <a:gd name="T26" fmla="*/ 0 w 17"/>
                    <a:gd name="T27" fmla="*/ 2003 h 17"/>
                    <a:gd name="T28" fmla="*/ 0 w 17"/>
                    <a:gd name="T29" fmla="*/ 3992 h 17"/>
                    <a:gd name="T30" fmla="*/ 0 w 17"/>
                    <a:gd name="T31" fmla="*/ 3992 h 17"/>
                    <a:gd name="T32" fmla="*/ 0 w 17"/>
                    <a:gd name="T33" fmla="*/ 6049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7"/>
                    <a:gd name="T53" fmla="*/ 17 w 1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7">
                      <a:moveTo>
                        <a:pt x="0" y="17"/>
                      </a:moveTo>
                      <a:lnTo>
                        <a:pt x="6" y="17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7" name="Freeform 434"/>
                <p:cNvSpPr>
                  <a:spLocks noChangeAspect="1"/>
                </p:cNvSpPr>
                <p:nvPr/>
              </p:nvSpPr>
              <p:spPr bwMode="auto">
                <a:xfrm>
                  <a:off x="1774" y="3411"/>
                  <a:ext cx="273" cy="265"/>
                </a:xfrm>
                <a:custGeom>
                  <a:avLst/>
                  <a:gdLst>
                    <a:gd name="T0" fmla="*/ 65092 w 192"/>
                    <a:gd name="T1" fmla="*/ 64909 h 186"/>
                    <a:gd name="T2" fmla="*/ 69432 w 192"/>
                    <a:gd name="T3" fmla="*/ 60929 h 186"/>
                    <a:gd name="T4" fmla="*/ 71635 w 192"/>
                    <a:gd name="T5" fmla="*/ 56201 h 186"/>
                    <a:gd name="T6" fmla="*/ 73646 w 192"/>
                    <a:gd name="T7" fmla="*/ 51872 h 186"/>
                    <a:gd name="T8" fmla="*/ 76234 w 192"/>
                    <a:gd name="T9" fmla="*/ 47241 h 186"/>
                    <a:gd name="T10" fmla="*/ 76234 w 192"/>
                    <a:gd name="T11" fmla="*/ 40336 h 186"/>
                    <a:gd name="T12" fmla="*/ 76234 w 192"/>
                    <a:gd name="T13" fmla="*/ 35719 h 186"/>
                    <a:gd name="T14" fmla="*/ 73646 w 192"/>
                    <a:gd name="T15" fmla="*/ 29110 h 186"/>
                    <a:gd name="T16" fmla="*/ 71635 w 192"/>
                    <a:gd name="T17" fmla="*/ 24416 h 186"/>
                    <a:gd name="T18" fmla="*/ 69432 w 192"/>
                    <a:gd name="T19" fmla="*/ 17597 h 186"/>
                    <a:gd name="T20" fmla="*/ 67488 w 192"/>
                    <a:gd name="T21" fmla="*/ 13385 h 186"/>
                    <a:gd name="T22" fmla="*/ 60997 w 192"/>
                    <a:gd name="T23" fmla="*/ 8926 h 186"/>
                    <a:gd name="T24" fmla="*/ 56686 w 192"/>
                    <a:gd name="T25" fmla="*/ 4649 h 186"/>
                    <a:gd name="T26" fmla="*/ 52462 w 192"/>
                    <a:gd name="T27" fmla="*/ 1953 h 186"/>
                    <a:gd name="T28" fmla="*/ 48047 w 192"/>
                    <a:gd name="T29" fmla="*/ 0 h 186"/>
                    <a:gd name="T30" fmla="*/ 41229 w 192"/>
                    <a:gd name="T31" fmla="*/ 0 h 186"/>
                    <a:gd name="T32" fmla="*/ 36896 w 192"/>
                    <a:gd name="T33" fmla="*/ 0 h 186"/>
                    <a:gd name="T34" fmla="*/ 30412 w 192"/>
                    <a:gd name="T35" fmla="*/ 0 h 186"/>
                    <a:gd name="T36" fmla="*/ 26410 w 192"/>
                    <a:gd name="T37" fmla="*/ 1953 h 186"/>
                    <a:gd name="T38" fmla="*/ 21858 w 192"/>
                    <a:gd name="T39" fmla="*/ 1953 h 186"/>
                    <a:gd name="T40" fmla="*/ 17674 w 192"/>
                    <a:gd name="T41" fmla="*/ 6624 h 186"/>
                    <a:gd name="T42" fmla="*/ 13117 w 192"/>
                    <a:gd name="T43" fmla="*/ 8926 h 186"/>
                    <a:gd name="T44" fmla="*/ 8742 w 192"/>
                    <a:gd name="T45" fmla="*/ 13385 h 186"/>
                    <a:gd name="T46" fmla="*/ 6625 w 192"/>
                    <a:gd name="T47" fmla="*/ 17597 h 186"/>
                    <a:gd name="T48" fmla="*/ 2539 w 192"/>
                    <a:gd name="T49" fmla="*/ 22306 h 186"/>
                    <a:gd name="T50" fmla="*/ 2539 w 192"/>
                    <a:gd name="T51" fmla="*/ 26815 h 186"/>
                    <a:gd name="T52" fmla="*/ 0 w 192"/>
                    <a:gd name="T53" fmla="*/ 33770 h 186"/>
                    <a:gd name="T54" fmla="*/ 0 w 192"/>
                    <a:gd name="T55" fmla="*/ 38204 h 186"/>
                    <a:gd name="T56" fmla="*/ 2539 w 192"/>
                    <a:gd name="T57" fmla="*/ 44771 h 186"/>
                    <a:gd name="T58" fmla="*/ 2539 w 192"/>
                    <a:gd name="T59" fmla="*/ 49440 h 186"/>
                    <a:gd name="T60" fmla="*/ 4563 w 192"/>
                    <a:gd name="T61" fmla="*/ 56201 h 186"/>
                    <a:gd name="T62" fmla="*/ 8742 w 192"/>
                    <a:gd name="T63" fmla="*/ 60929 h 186"/>
                    <a:gd name="T64" fmla="*/ 13117 w 192"/>
                    <a:gd name="T65" fmla="*/ 64909 h 186"/>
                    <a:gd name="T66" fmla="*/ 17674 w 192"/>
                    <a:gd name="T67" fmla="*/ 69468 h 186"/>
                    <a:gd name="T68" fmla="*/ 21858 w 192"/>
                    <a:gd name="T69" fmla="*/ 71816 h 186"/>
                    <a:gd name="T70" fmla="*/ 28270 w 192"/>
                    <a:gd name="T71" fmla="*/ 73904 h 186"/>
                    <a:gd name="T72" fmla="*/ 32668 w 192"/>
                    <a:gd name="T73" fmla="*/ 76539 h 186"/>
                    <a:gd name="T74" fmla="*/ 36896 w 192"/>
                    <a:gd name="T75" fmla="*/ 76539 h 186"/>
                    <a:gd name="T76" fmla="*/ 43562 w 192"/>
                    <a:gd name="T77" fmla="*/ 76539 h 186"/>
                    <a:gd name="T78" fmla="*/ 48047 w 192"/>
                    <a:gd name="T79" fmla="*/ 76539 h 186"/>
                    <a:gd name="T80" fmla="*/ 54374 w 192"/>
                    <a:gd name="T81" fmla="*/ 73904 h 186"/>
                    <a:gd name="T82" fmla="*/ 58622 w 192"/>
                    <a:gd name="T83" fmla="*/ 71816 h 186"/>
                    <a:gd name="T84" fmla="*/ 62935 w 192"/>
                    <a:gd name="T85" fmla="*/ 69468 h 18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2"/>
                    <a:gd name="T130" fmla="*/ 0 h 186"/>
                    <a:gd name="T131" fmla="*/ 192 w 192"/>
                    <a:gd name="T132" fmla="*/ 186 h 18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2" h="186">
                      <a:moveTo>
                        <a:pt x="159" y="169"/>
                      </a:moveTo>
                      <a:lnTo>
                        <a:pt x="164" y="164"/>
                      </a:lnTo>
                      <a:lnTo>
                        <a:pt x="164" y="158"/>
                      </a:lnTo>
                      <a:lnTo>
                        <a:pt x="170" y="158"/>
                      </a:lnTo>
                      <a:lnTo>
                        <a:pt x="170" y="153"/>
                      </a:lnTo>
                      <a:lnTo>
                        <a:pt x="175" y="148"/>
                      </a:lnTo>
                      <a:lnTo>
                        <a:pt x="181" y="142"/>
                      </a:lnTo>
                      <a:lnTo>
                        <a:pt x="181" y="137"/>
                      </a:lnTo>
                      <a:lnTo>
                        <a:pt x="186" y="131"/>
                      </a:lnTo>
                      <a:lnTo>
                        <a:pt x="186" y="126"/>
                      </a:lnTo>
                      <a:lnTo>
                        <a:pt x="186" y="120"/>
                      </a:lnTo>
                      <a:lnTo>
                        <a:pt x="192" y="115"/>
                      </a:lnTo>
                      <a:lnTo>
                        <a:pt x="192" y="109"/>
                      </a:lnTo>
                      <a:lnTo>
                        <a:pt x="192" y="104"/>
                      </a:lnTo>
                      <a:lnTo>
                        <a:pt x="192" y="98"/>
                      </a:lnTo>
                      <a:lnTo>
                        <a:pt x="192" y="93"/>
                      </a:lnTo>
                      <a:lnTo>
                        <a:pt x="192" y="87"/>
                      </a:lnTo>
                      <a:lnTo>
                        <a:pt x="192" y="82"/>
                      </a:lnTo>
                      <a:lnTo>
                        <a:pt x="186" y="76"/>
                      </a:lnTo>
                      <a:lnTo>
                        <a:pt x="186" y="71"/>
                      </a:lnTo>
                      <a:lnTo>
                        <a:pt x="186" y="65"/>
                      </a:lnTo>
                      <a:lnTo>
                        <a:pt x="181" y="60"/>
                      </a:lnTo>
                      <a:lnTo>
                        <a:pt x="181" y="54"/>
                      </a:lnTo>
                      <a:lnTo>
                        <a:pt x="181" y="49"/>
                      </a:lnTo>
                      <a:lnTo>
                        <a:pt x="175" y="43"/>
                      </a:lnTo>
                      <a:lnTo>
                        <a:pt x="170" y="38"/>
                      </a:lnTo>
                      <a:lnTo>
                        <a:pt x="170" y="32"/>
                      </a:lnTo>
                      <a:lnTo>
                        <a:pt x="164" y="32"/>
                      </a:lnTo>
                      <a:lnTo>
                        <a:pt x="159" y="27"/>
                      </a:lnTo>
                      <a:lnTo>
                        <a:pt x="154" y="22"/>
                      </a:lnTo>
                      <a:lnTo>
                        <a:pt x="148" y="16"/>
                      </a:lnTo>
                      <a:lnTo>
                        <a:pt x="143" y="11"/>
                      </a:lnTo>
                      <a:lnTo>
                        <a:pt x="137" y="11"/>
                      </a:lnTo>
                      <a:lnTo>
                        <a:pt x="132" y="5"/>
                      </a:lnTo>
                      <a:lnTo>
                        <a:pt x="126" y="5"/>
                      </a:lnTo>
                      <a:lnTo>
                        <a:pt x="121" y="5"/>
                      </a:lnTo>
                      <a:lnTo>
                        <a:pt x="121" y="0"/>
                      </a:lnTo>
                      <a:lnTo>
                        <a:pt x="115" y="0"/>
                      </a:lnTo>
                      <a:lnTo>
                        <a:pt x="110" y="0"/>
                      </a:lnTo>
                      <a:lnTo>
                        <a:pt x="104" y="0"/>
                      </a:lnTo>
                      <a:lnTo>
                        <a:pt x="99" y="0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1" y="0"/>
                      </a:lnTo>
                      <a:lnTo>
                        <a:pt x="66" y="5"/>
                      </a:lnTo>
                      <a:lnTo>
                        <a:pt x="60" y="5"/>
                      </a:lnTo>
                      <a:lnTo>
                        <a:pt x="55" y="5"/>
                      </a:lnTo>
                      <a:lnTo>
                        <a:pt x="49" y="11"/>
                      </a:lnTo>
                      <a:lnTo>
                        <a:pt x="44" y="11"/>
                      </a:lnTo>
                      <a:lnTo>
                        <a:pt x="44" y="16"/>
                      </a:lnTo>
                      <a:lnTo>
                        <a:pt x="39" y="16"/>
                      </a:lnTo>
                      <a:lnTo>
                        <a:pt x="33" y="22"/>
                      </a:lnTo>
                      <a:lnTo>
                        <a:pt x="28" y="27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17" y="38"/>
                      </a:lnTo>
                      <a:lnTo>
                        <a:pt x="17" y="43"/>
                      </a:lnTo>
                      <a:lnTo>
                        <a:pt x="11" y="49"/>
                      </a:lnTo>
                      <a:lnTo>
                        <a:pt x="11" y="54"/>
                      </a:lnTo>
                      <a:lnTo>
                        <a:pt x="6" y="54"/>
                      </a:lnTo>
                      <a:lnTo>
                        <a:pt x="6" y="60"/>
                      </a:lnTo>
                      <a:lnTo>
                        <a:pt x="6" y="65"/>
                      </a:lnTo>
                      <a:lnTo>
                        <a:pt x="6" y="71"/>
                      </a:lnTo>
                      <a:lnTo>
                        <a:pt x="0" y="76"/>
                      </a:lnTo>
                      <a:lnTo>
                        <a:pt x="0" y="82"/>
                      </a:lnTo>
                      <a:lnTo>
                        <a:pt x="0" y="87"/>
                      </a:lnTo>
                      <a:lnTo>
                        <a:pt x="0" y="93"/>
                      </a:lnTo>
                      <a:lnTo>
                        <a:pt x="0" y="98"/>
                      </a:lnTo>
                      <a:lnTo>
                        <a:pt x="0" y="104"/>
                      </a:lnTo>
                      <a:lnTo>
                        <a:pt x="6" y="109"/>
                      </a:lnTo>
                      <a:lnTo>
                        <a:pt x="6" y="115"/>
                      </a:lnTo>
                      <a:lnTo>
                        <a:pt x="6" y="120"/>
                      </a:lnTo>
                      <a:lnTo>
                        <a:pt x="11" y="126"/>
                      </a:lnTo>
                      <a:lnTo>
                        <a:pt x="11" y="131"/>
                      </a:lnTo>
                      <a:lnTo>
                        <a:pt x="11" y="137"/>
                      </a:lnTo>
                      <a:lnTo>
                        <a:pt x="17" y="142"/>
                      </a:lnTo>
                      <a:lnTo>
                        <a:pt x="22" y="148"/>
                      </a:lnTo>
                      <a:lnTo>
                        <a:pt x="28" y="153"/>
                      </a:lnTo>
                      <a:lnTo>
                        <a:pt x="28" y="158"/>
                      </a:lnTo>
                      <a:lnTo>
                        <a:pt x="33" y="158"/>
                      </a:lnTo>
                      <a:lnTo>
                        <a:pt x="39" y="164"/>
                      </a:lnTo>
                      <a:lnTo>
                        <a:pt x="39" y="169"/>
                      </a:lnTo>
                      <a:lnTo>
                        <a:pt x="44" y="169"/>
                      </a:lnTo>
                      <a:lnTo>
                        <a:pt x="49" y="175"/>
                      </a:lnTo>
                      <a:lnTo>
                        <a:pt x="55" y="175"/>
                      </a:lnTo>
                      <a:lnTo>
                        <a:pt x="60" y="180"/>
                      </a:lnTo>
                      <a:lnTo>
                        <a:pt x="66" y="180"/>
                      </a:lnTo>
                      <a:lnTo>
                        <a:pt x="71" y="180"/>
                      </a:lnTo>
                      <a:lnTo>
                        <a:pt x="71" y="186"/>
                      </a:lnTo>
                      <a:lnTo>
                        <a:pt x="77" y="186"/>
                      </a:lnTo>
                      <a:lnTo>
                        <a:pt x="82" y="186"/>
                      </a:lnTo>
                      <a:lnTo>
                        <a:pt x="88" y="186"/>
                      </a:lnTo>
                      <a:lnTo>
                        <a:pt x="93" y="186"/>
                      </a:lnTo>
                      <a:lnTo>
                        <a:pt x="99" y="186"/>
                      </a:lnTo>
                      <a:lnTo>
                        <a:pt x="104" y="186"/>
                      </a:lnTo>
                      <a:lnTo>
                        <a:pt x="110" y="186"/>
                      </a:lnTo>
                      <a:lnTo>
                        <a:pt x="115" y="186"/>
                      </a:lnTo>
                      <a:lnTo>
                        <a:pt x="121" y="186"/>
                      </a:lnTo>
                      <a:lnTo>
                        <a:pt x="126" y="186"/>
                      </a:lnTo>
                      <a:lnTo>
                        <a:pt x="132" y="180"/>
                      </a:lnTo>
                      <a:lnTo>
                        <a:pt x="137" y="180"/>
                      </a:lnTo>
                      <a:lnTo>
                        <a:pt x="143" y="175"/>
                      </a:lnTo>
                      <a:lnTo>
                        <a:pt x="148" y="175"/>
                      </a:lnTo>
                      <a:lnTo>
                        <a:pt x="148" y="169"/>
                      </a:lnTo>
                      <a:lnTo>
                        <a:pt x="154" y="169"/>
                      </a:lnTo>
                      <a:lnTo>
                        <a:pt x="159" y="169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8" name="Freeform 435"/>
                <p:cNvSpPr>
                  <a:spLocks noChangeAspect="1"/>
                </p:cNvSpPr>
                <p:nvPr/>
              </p:nvSpPr>
              <p:spPr bwMode="auto">
                <a:xfrm>
                  <a:off x="1774" y="3411"/>
                  <a:ext cx="273" cy="265"/>
                </a:xfrm>
                <a:custGeom>
                  <a:avLst/>
                  <a:gdLst>
                    <a:gd name="T0" fmla="*/ 62935 w 192"/>
                    <a:gd name="T1" fmla="*/ 69468 h 186"/>
                    <a:gd name="T2" fmla="*/ 67488 w 192"/>
                    <a:gd name="T3" fmla="*/ 62875 h 186"/>
                    <a:gd name="T4" fmla="*/ 71635 w 192"/>
                    <a:gd name="T5" fmla="*/ 56201 h 186"/>
                    <a:gd name="T6" fmla="*/ 73646 w 192"/>
                    <a:gd name="T7" fmla="*/ 49440 h 186"/>
                    <a:gd name="T8" fmla="*/ 76234 w 192"/>
                    <a:gd name="T9" fmla="*/ 42765 h 186"/>
                    <a:gd name="T10" fmla="*/ 76234 w 192"/>
                    <a:gd name="T11" fmla="*/ 35719 h 186"/>
                    <a:gd name="T12" fmla="*/ 73646 w 192"/>
                    <a:gd name="T13" fmla="*/ 26815 h 186"/>
                    <a:gd name="T14" fmla="*/ 71635 w 192"/>
                    <a:gd name="T15" fmla="*/ 20112 h 186"/>
                    <a:gd name="T16" fmla="*/ 67488 w 192"/>
                    <a:gd name="T17" fmla="*/ 13385 h 186"/>
                    <a:gd name="T18" fmla="*/ 60997 w 192"/>
                    <a:gd name="T19" fmla="*/ 8926 h 186"/>
                    <a:gd name="T20" fmla="*/ 54374 w 192"/>
                    <a:gd name="T21" fmla="*/ 4649 h 186"/>
                    <a:gd name="T22" fmla="*/ 48047 w 192"/>
                    <a:gd name="T23" fmla="*/ 0 h 186"/>
                    <a:gd name="T24" fmla="*/ 39180 w 192"/>
                    <a:gd name="T25" fmla="*/ 0 h 186"/>
                    <a:gd name="T26" fmla="*/ 32668 w 192"/>
                    <a:gd name="T27" fmla="*/ 0 h 186"/>
                    <a:gd name="T28" fmla="*/ 26410 w 192"/>
                    <a:gd name="T29" fmla="*/ 1953 h 186"/>
                    <a:gd name="T30" fmla="*/ 19603 w 192"/>
                    <a:gd name="T31" fmla="*/ 4649 h 186"/>
                    <a:gd name="T32" fmla="*/ 13117 w 192"/>
                    <a:gd name="T33" fmla="*/ 8926 h 186"/>
                    <a:gd name="T34" fmla="*/ 8742 w 192"/>
                    <a:gd name="T35" fmla="*/ 13385 h 186"/>
                    <a:gd name="T36" fmla="*/ 4563 w 192"/>
                    <a:gd name="T37" fmla="*/ 20112 h 186"/>
                    <a:gd name="T38" fmla="*/ 2539 w 192"/>
                    <a:gd name="T39" fmla="*/ 26815 h 186"/>
                    <a:gd name="T40" fmla="*/ 0 w 192"/>
                    <a:gd name="T41" fmla="*/ 33770 h 186"/>
                    <a:gd name="T42" fmla="*/ 0 w 192"/>
                    <a:gd name="T43" fmla="*/ 40336 h 186"/>
                    <a:gd name="T44" fmla="*/ 2539 w 192"/>
                    <a:gd name="T45" fmla="*/ 49440 h 186"/>
                    <a:gd name="T46" fmla="*/ 4563 w 192"/>
                    <a:gd name="T47" fmla="*/ 56201 h 186"/>
                    <a:gd name="T48" fmla="*/ 11200 w 192"/>
                    <a:gd name="T49" fmla="*/ 62875 h 186"/>
                    <a:gd name="T50" fmla="*/ 15373 w 192"/>
                    <a:gd name="T51" fmla="*/ 69468 h 186"/>
                    <a:gd name="T52" fmla="*/ 21858 w 192"/>
                    <a:gd name="T53" fmla="*/ 71816 h 186"/>
                    <a:gd name="T54" fmla="*/ 28270 w 192"/>
                    <a:gd name="T55" fmla="*/ 76539 h 186"/>
                    <a:gd name="T56" fmla="*/ 36896 w 192"/>
                    <a:gd name="T57" fmla="*/ 76539 h 186"/>
                    <a:gd name="T58" fmla="*/ 43562 w 192"/>
                    <a:gd name="T59" fmla="*/ 76539 h 186"/>
                    <a:gd name="T60" fmla="*/ 50128 w 192"/>
                    <a:gd name="T61" fmla="*/ 76539 h 186"/>
                    <a:gd name="T62" fmla="*/ 56686 w 192"/>
                    <a:gd name="T63" fmla="*/ 71816 h 186"/>
                    <a:gd name="T64" fmla="*/ 62935 w 192"/>
                    <a:gd name="T65" fmla="*/ 69468 h 1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2"/>
                    <a:gd name="T100" fmla="*/ 0 h 186"/>
                    <a:gd name="T101" fmla="*/ 192 w 192"/>
                    <a:gd name="T102" fmla="*/ 186 h 1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2" h="186">
                      <a:moveTo>
                        <a:pt x="159" y="169"/>
                      </a:moveTo>
                      <a:lnTo>
                        <a:pt x="170" y="153"/>
                      </a:lnTo>
                      <a:lnTo>
                        <a:pt x="181" y="137"/>
                      </a:lnTo>
                      <a:lnTo>
                        <a:pt x="186" y="120"/>
                      </a:lnTo>
                      <a:lnTo>
                        <a:pt x="192" y="104"/>
                      </a:lnTo>
                      <a:lnTo>
                        <a:pt x="192" y="87"/>
                      </a:lnTo>
                      <a:lnTo>
                        <a:pt x="186" y="65"/>
                      </a:lnTo>
                      <a:lnTo>
                        <a:pt x="181" y="49"/>
                      </a:lnTo>
                      <a:lnTo>
                        <a:pt x="170" y="32"/>
                      </a:lnTo>
                      <a:lnTo>
                        <a:pt x="154" y="22"/>
                      </a:lnTo>
                      <a:lnTo>
                        <a:pt x="137" y="11"/>
                      </a:lnTo>
                      <a:lnTo>
                        <a:pt x="121" y="0"/>
                      </a:lnTo>
                      <a:lnTo>
                        <a:pt x="99" y="0"/>
                      </a:lnTo>
                      <a:lnTo>
                        <a:pt x="82" y="0"/>
                      </a:lnTo>
                      <a:lnTo>
                        <a:pt x="66" y="5"/>
                      </a:lnTo>
                      <a:lnTo>
                        <a:pt x="49" y="11"/>
                      </a:lnTo>
                      <a:lnTo>
                        <a:pt x="33" y="22"/>
                      </a:lnTo>
                      <a:lnTo>
                        <a:pt x="22" y="32"/>
                      </a:lnTo>
                      <a:lnTo>
                        <a:pt x="11" y="49"/>
                      </a:lnTo>
                      <a:lnTo>
                        <a:pt x="6" y="65"/>
                      </a:lnTo>
                      <a:lnTo>
                        <a:pt x="0" y="82"/>
                      </a:lnTo>
                      <a:lnTo>
                        <a:pt x="0" y="98"/>
                      </a:lnTo>
                      <a:lnTo>
                        <a:pt x="6" y="120"/>
                      </a:lnTo>
                      <a:lnTo>
                        <a:pt x="11" y="137"/>
                      </a:lnTo>
                      <a:lnTo>
                        <a:pt x="28" y="153"/>
                      </a:lnTo>
                      <a:lnTo>
                        <a:pt x="39" y="169"/>
                      </a:lnTo>
                      <a:lnTo>
                        <a:pt x="55" y="175"/>
                      </a:lnTo>
                      <a:lnTo>
                        <a:pt x="71" y="186"/>
                      </a:lnTo>
                      <a:lnTo>
                        <a:pt x="93" y="186"/>
                      </a:lnTo>
                      <a:lnTo>
                        <a:pt x="110" y="186"/>
                      </a:lnTo>
                      <a:lnTo>
                        <a:pt x="126" y="186"/>
                      </a:lnTo>
                      <a:lnTo>
                        <a:pt x="143" y="175"/>
                      </a:lnTo>
                      <a:lnTo>
                        <a:pt x="159" y="16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9" name="Freeform 436"/>
                <p:cNvSpPr>
                  <a:spLocks noChangeAspect="1"/>
                </p:cNvSpPr>
                <p:nvPr/>
              </p:nvSpPr>
              <p:spPr bwMode="auto">
                <a:xfrm>
                  <a:off x="1844" y="3481"/>
                  <a:ext cx="133" cy="133"/>
                </a:xfrm>
                <a:custGeom>
                  <a:avLst/>
                  <a:gdLst>
                    <a:gd name="T0" fmla="*/ 6190 w 94"/>
                    <a:gd name="T1" fmla="*/ 33680 h 93"/>
                    <a:gd name="T2" fmla="*/ 8048 w 94"/>
                    <a:gd name="T3" fmla="*/ 35786 h 93"/>
                    <a:gd name="T4" fmla="*/ 10527 w 94"/>
                    <a:gd name="T5" fmla="*/ 38454 h 93"/>
                    <a:gd name="T6" fmla="*/ 12260 w 94"/>
                    <a:gd name="T7" fmla="*/ 38454 h 93"/>
                    <a:gd name="T8" fmla="*/ 14249 w 94"/>
                    <a:gd name="T9" fmla="*/ 38454 h 93"/>
                    <a:gd name="T10" fmla="*/ 16111 w 94"/>
                    <a:gd name="T11" fmla="*/ 40679 h 93"/>
                    <a:gd name="T12" fmla="*/ 18196 w 94"/>
                    <a:gd name="T13" fmla="*/ 40679 h 93"/>
                    <a:gd name="T14" fmla="*/ 22344 w 94"/>
                    <a:gd name="T15" fmla="*/ 38454 h 93"/>
                    <a:gd name="T16" fmla="*/ 24155 w 94"/>
                    <a:gd name="T17" fmla="*/ 38454 h 93"/>
                    <a:gd name="T18" fmla="*/ 26340 w 94"/>
                    <a:gd name="T19" fmla="*/ 35786 h 93"/>
                    <a:gd name="T20" fmla="*/ 28062 w 94"/>
                    <a:gd name="T21" fmla="*/ 33680 h 93"/>
                    <a:gd name="T22" fmla="*/ 30243 w 94"/>
                    <a:gd name="T23" fmla="*/ 33680 h 93"/>
                    <a:gd name="T24" fmla="*/ 32253 w 94"/>
                    <a:gd name="T25" fmla="*/ 31294 h 93"/>
                    <a:gd name="T26" fmla="*/ 32253 w 94"/>
                    <a:gd name="T27" fmla="*/ 28787 h 93"/>
                    <a:gd name="T28" fmla="*/ 34250 w 94"/>
                    <a:gd name="T29" fmla="*/ 24298 h 93"/>
                    <a:gd name="T30" fmla="*/ 34250 w 94"/>
                    <a:gd name="T31" fmla="*/ 21446 h 93"/>
                    <a:gd name="T32" fmla="*/ 34250 w 94"/>
                    <a:gd name="T33" fmla="*/ 19249 h 93"/>
                    <a:gd name="T34" fmla="*/ 34250 w 94"/>
                    <a:gd name="T35" fmla="*/ 16468 h 93"/>
                    <a:gd name="T36" fmla="*/ 34250 w 94"/>
                    <a:gd name="T37" fmla="*/ 14314 h 93"/>
                    <a:gd name="T38" fmla="*/ 32253 w 94"/>
                    <a:gd name="T39" fmla="*/ 9412 h 93"/>
                    <a:gd name="T40" fmla="*/ 32253 w 94"/>
                    <a:gd name="T41" fmla="*/ 6999 h 93"/>
                    <a:gd name="T42" fmla="*/ 30243 w 94"/>
                    <a:gd name="T43" fmla="*/ 4894 h 93"/>
                    <a:gd name="T44" fmla="*/ 28062 w 94"/>
                    <a:gd name="T45" fmla="*/ 2102 h 93"/>
                    <a:gd name="T46" fmla="*/ 26340 w 94"/>
                    <a:gd name="T47" fmla="*/ 2102 h 93"/>
                    <a:gd name="T48" fmla="*/ 24155 w 94"/>
                    <a:gd name="T49" fmla="*/ 0 h 93"/>
                    <a:gd name="T50" fmla="*/ 20161 w 94"/>
                    <a:gd name="T51" fmla="*/ 0 h 93"/>
                    <a:gd name="T52" fmla="*/ 18196 w 94"/>
                    <a:gd name="T53" fmla="*/ 0 h 93"/>
                    <a:gd name="T54" fmla="*/ 16111 w 94"/>
                    <a:gd name="T55" fmla="*/ 0 h 93"/>
                    <a:gd name="T56" fmla="*/ 14249 w 94"/>
                    <a:gd name="T57" fmla="*/ 0 h 93"/>
                    <a:gd name="T58" fmla="*/ 12260 w 94"/>
                    <a:gd name="T59" fmla="*/ 0 h 93"/>
                    <a:gd name="T60" fmla="*/ 8048 w 94"/>
                    <a:gd name="T61" fmla="*/ 2102 h 93"/>
                    <a:gd name="T62" fmla="*/ 6190 w 94"/>
                    <a:gd name="T63" fmla="*/ 2102 h 93"/>
                    <a:gd name="T64" fmla="*/ 4328 w 94"/>
                    <a:gd name="T65" fmla="*/ 4894 h 93"/>
                    <a:gd name="T66" fmla="*/ 4328 w 94"/>
                    <a:gd name="T67" fmla="*/ 6999 h 93"/>
                    <a:gd name="T68" fmla="*/ 2162 w 94"/>
                    <a:gd name="T69" fmla="*/ 9412 h 93"/>
                    <a:gd name="T70" fmla="*/ 0 w 94"/>
                    <a:gd name="T71" fmla="*/ 11916 h 93"/>
                    <a:gd name="T72" fmla="*/ 0 w 94"/>
                    <a:gd name="T73" fmla="*/ 16468 h 93"/>
                    <a:gd name="T74" fmla="*/ 0 w 94"/>
                    <a:gd name="T75" fmla="*/ 19249 h 93"/>
                    <a:gd name="T76" fmla="*/ 0 w 94"/>
                    <a:gd name="T77" fmla="*/ 21446 h 93"/>
                    <a:gd name="T78" fmla="*/ 0 w 94"/>
                    <a:gd name="T79" fmla="*/ 24298 h 93"/>
                    <a:gd name="T80" fmla="*/ 2162 w 94"/>
                    <a:gd name="T81" fmla="*/ 26367 h 93"/>
                    <a:gd name="T82" fmla="*/ 2162 w 94"/>
                    <a:gd name="T83" fmla="*/ 31294 h 93"/>
                    <a:gd name="T84" fmla="*/ 4328 w 94"/>
                    <a:gd name="T85" fmla="*/ 33680 h 9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4"/>
                    <a:gd name="T130" fmla="*/ 0 h 93"/>
                    <a:gd name="T131" fmla="*/ 94 w 94"/>
                    <a:gd name="T132" fmla="*/ 93 h 9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4" h="93">
                      <a:moveTo>
                        <a:pt x="11" y="77"/>
                      </a:moveTo>
                      <a:lnTo>
                        <a:pt x="11" y="77"/>
                      </a:lnTo>
                      <a:lnTo>
                        <a:pt x="17" y="77"/>
                      </a:lnTo>
                      <a:lnTo>
                        <a:pt x="17" y="82"/>
                      </a:lnTo>
                      <a:lnTo>
                        <a:pt x="22" y="82"/>
                      </a:lnTo>
                      <a:lnTo>
                        <a:pt x="22" y="88"/>
                      </a:lnTo>
                      <a:lnTo>
                        <a:pt x="28" y="88"/>
                      </a:lnTo>
                      <a:lnTo>
                        <a:pt x="33" y="88"/>
                      </a:lnTo>
                      <a:lnTo>
                        <a:pt x="39" y="88"/>
                      </a:lnTo>
                      <a:lnTo>
                        <a:pt x="39" y="93"/>
                      </a:lnTo>
                      <a:lnTo>
                        <a:pt x="44" y="93"/>
                      </a:lnTo>
                      <a:lnTo>
                        <a:pt x="50" y="93"/>
                      </a:lnTo>
                      <a:lnTo>
                        <a:pt x="55" y="88"/>
                      </a:lnTo>
                      <a:lnTo>
                        <a:pt x="61" y="88"/>
                      </a:lnTo>
                      <a:lnTo>
                        <a:pt x="66" y="88"/>
                      </a:lnTo>
                      <a:lnTo>
                        <a:pt x="72" y="88"/>
                      </a:lnTo>
                      <a:lnTo>
                        <a:pt x="72" y="82"/>
                      </a:lnTo>
                      <a:lnTo>
                        <a:pt x="77" y="82"/>
                      </a:lnTo>
                      <a:lnTo>
                        <a:pt x="77" y="77"/>
                      </a:lnTo>
                      <a:lnTo>
                        <a:pt x="83" y="77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88" y="66"/>
                      </a:lnTo>
                      <a:lnTo>
                        <a:pt x="88" y="60"/>
                      </a:lnTo>
                      <a:lnTo>
                        <a:pt x="94" y="60"/>
                      </a:lnTo>
                      <a:lnTo>
                        <a:pt x="94" y="55"/>
                      </a:lnTo>
                      <a:lnTo>
                        <a:pt x="94" y="49"/>
                      </a:lnTo>
                      <a:lnTo>
                        <a:pt x="94" y="44"/>
                      </a:lnTo>
                      <a:lnTo>
                        <a:pt x="94" y="38"/>
                      </a:lnTo>
                      <a:lnTo>
                        <a:pt x="94" y="33"/>
                      </a:lnTo>
                      <a:lnTo>
                        <a:pt x="94" y="27"/>
                      </a:lnTo>
                      <a:lnTo>
                        <a:pt x="88" y="27"/>
                      </a:lnTo>
                      <a:lnTo>
                        <a:pt x="88" y="22"/>
                      </a:lnTo>
                      <a:lnTo>
                        <a:pt x="88" y="16"/>
                      </a:lnTo>
                      <a:lnTo>
                        <a:pt x="83" y="16"/>
                      </a:lnTo>
                      <a:lnTo>
                        <a:pt x="83" y="11"/>
                      </a:lnTo>
                      <a:lnTo>
                        <a:pt x="77" y="11"/>
                      </a:lnTo>
                      <a:lnTo>
                        <a:pt x="77" y="5"/>
                      </a:lnTo>
                      <a:lnTo>
                        <a:pt x="72" y="5"/>
                      </a:lnTo>
                      <a:lnTo>
                        <a:pt x="66" y="5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8" y="5"/>
                      </a:lnTo>
                      <a:lnTo>
                        <a:pt x="22" y="5"/>
                      </a:lnTo>
                      <a:lnTo>
                        <a:pt x="17" y="5"/>
                      </a:lnTo>
                      <a:lnTo>
                        <a:pt x="17" y="11"/>
                      </a:lnTo>
                      <a:lnTo>
                        <a:pt x="11" y="11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6" y="22"/>
                      </a:lnTo>
                      <a:lnTo>
                        <a:pt x="6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6" y="66"/>
                      </a:lnTo>
                      <a:lnTo>
                        <a:pt x="6" y="71"/>
                      </a:lnTo>
                      <a:lnTo>
                        <a:pt x="11" y="71"/>
                      </a:lnTo>
                      <a:lnTo>
                        <a:pt x="11" y="77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0" name="Freeform 437"/>
                <p:cNvSpPr>
                  <a:spLocks noChangeAspect="1"/>
                </p:cNvSpPr>
                <p:nvPr/>
              </p:nvSpPr>
              <p:spPr bwMode="auto">
                <a:xfrm>
                  <a:off x="1930" y="3622"/>
                  <a:ext cx="32" cy="30"/>
                </a:xfrm>
                <a:custGeom>
                  <a:avLst/>
                  <a:gdLst>
                    <a:gd name="T0" fmla="*/ 2877 w 22"/>
                    <a:gd name="T1" fmla="*/ 6939 h 21"/>
                    <a:gd name="T2" fmla="*/ 2877 w 22"/>
                    <a:gd name="T3" fmla="*/ 6939 h 21"/>
                    <a:gd name="T4" fmla="*/ 2877 w 22"/>
                    <a:gd name="T5" fmla="*/ 6939 h 21"/>
                    <a:gd name="T6" fmla="*/ 6271 w 22"/>
                    <a:gd name="T7" fmla="*/ 8951 h 21"/>
                    <a:gd name="T8" fmla="*/ 6271 w 22"/>
                    <a:gd name="T9" fmla="*/ 8951 h 21"/>
                    <a:gd name="T10" fmla="*/ 6271 w 22"/>
                    <a:gd name="T11" fmla="*/ 6939 h 21"/>
                    <a:gd name="T12" fmla="*/ 9121 w 22"/>
                    <a:gd name="T13" fmla="*/ 6939 h 21"/>
                    <a:gd name="T14" fmla="*/ 9121 w 22"/>
                    <a:gd name="T15" fmla="*/ 6939 h 21"/>
                    <a:gd name="T16" fmla="*/ 9121 w 22"/>
                    <a:gd name="T17" fmla="*/ 6939 h 21"/>
                    <a:gd name="T18" fmla="*/ 9121 w 22"/>
                    <a:gd name="T19" fmla="*/ 6939 h 21"/>
                    <a:gd name="T20" fmla="*/ 9121 w 22"/>
                    <a:gd name="T21" fmla="*/ 6939 h 21"/>
                    <a:gd name="T22" fmla="*/ 9121 w 22"/>
                    <a:gd name="T23" fmla="*/ 6939 h 21"/>
                    <a:gd name="T24" fmla="*/ 12879 w 22"/>
                    <a:gd name="T25" fmla="*/ 4244 h 21"/>
                    <a:gd name="T26" fmla="*/ 12879 w 22"/>
                    <a:gd name="T27" fmla="*/ 4244 h 21"/>
                    <a:gd name="T28" fmla="*/ 12879 w 22"/>
                    <a:gd name="T29" fmla="*/ 2080 h 21"/>
                    <a:gd name="T30" fmla="*/ 12879 w 22"/>
                    <a:gd name="T31" fmla="*/ 2080 h 21"/>
                    <a:gd name="T32" fmla="*/ 12879 w 22"/>
                    <a:gd name="T33" fmla="*/ 2080 h 21"/>
                    <a:gd name="T34" fmla="*/ 9121 w 22"/>
                    <a:gd name="T35" fmla="*/ 2080 h 21"/>
                    <a:gd name="T36" fmla="*/ 9121 w 22"/>
                    <a:gd name="T37" fmla="*/ 0 h 21"/>
                    <a:gd name="T38" fmla="*/ 9121 w 22"/>
                    <a:gd name="T39" fmla="*/ 0 h 21"/>
                    <a:gd name="T40" fmla="*/ 9121 w 22"/>
                    <a:gd name="T41" fmla="*/ 0 h 21"/>
                    <a:gd name="T42" fmla="*/ 6271 w 22"/>
                    <a:gd name="T43" fmla="*/ 0 h 21"/>
                    <a:gd name="T44" fmla="*/ 6271 w 22"/>
                    <a:gd name="T45" fmla="*/ 0 h 21"/>
                    <a:gd name="T46" fmla="*/ 6271 w 22"/>
                    <a:gd name="T47" fmla="*/ 0 h 21"/>
                    <a:gd name="T48" fmla="*/ 2877 w 22"/>
                    <a:gd name="T49" fmla="*/ 0 h 21"/>
                    <a:gd name="T50" fmla="*/ 2877 w 22"/>
                    <a:gd name="T51" fmla="*/ 0 h 21"/>
                    <a:gd name="T52" fmla="*/ 2877 w 22"/>
                    <a:gd name="T53" fmla="*/ 2080 h 21"/>
                    <a:gd name="T54" fmla="*/ 2877 w 22"/>
                    <a:gd name="T55" fmla="*/ 2080 h 21"/>
                    <a:gd name="T56" fmla="*/ 2877 w 22"/>
                    <a:gd name="T57" fmla="*/ 2080 h 21"/>
                    <a:gd name="T58" fmla="*/ 2877 w 22"/>
                    <a:gd name="T59" fmla="*/ 2080 h 21"/>
                    <a:gd name="T60" fmla="*/ 0 w 22"/>
                    <a:gd name="T61" fmla="*/ 2080 h 21"/>
                    <a:gd name="T62" fmla="*/ 0 w 22"/>
                    <a:gd name="T63" fmla="*/ 4244 h 21"/>
                    <a:gd name="T64" fmla="*/ 0 w 22"/>
                    <a:gd name="T65" fmla="*/ 4244 h 21"/>
                    <a:gd name="T66" fmla="*/ 0 w 22"/>
                    <a:gd name="T67" fmla="*/ 6939 h 21"/>
                    <a:gd name="T68" fmla="*/ 2877 w 22"/>
                    <a:gd name="T69" fmla="*/ 6939 h 21"/>
                    <a:gd name="T70" fmla="*/ 2877 w 22"/>
                    <a:gd name="T71" fmla="*/ 6939 h 2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"/>
                    <a:gd name="T109" fmla="*/ 0 h 21"/>
                    <a:gd name="T110" fmla="*/ 22 w 22"/>
                    <a:gd name="T111" fmla="*/ 21 h 2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" h="21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11" y="21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22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1" name="Freeform 438"/>
                <p:cNvSpPr>
                  <a:spLocks noChangeAspect="1"/>
                </p:cNvSpPr>
                <p:nvPr/>
              </p:nvSpPr>
              <p:spPr bwMode="auto">
                <a:xfrm>
                  <a:off x="1930" y="3622"/>
                  <a:ext cx="32" cy="30"/>
                </a:xfrm>
                <a:custGeom>
                  <a:avLst/>
                  <a:gdLst>
                    <a:gd name="T0" fmla="*/ 2877 w 22"/>
                    <a:gd name="T1" fmla="*/ 6939 h 21"/>
                    <a:gd name="T2" fmla="*/ 2877 w 22"/>
                    <a:gd name="T3" fmla="*/ 6939 h 21"/>
                    <a:gd name="T4" fmla="*/ 6271 w 22"/>
                    <a:gd name="T5" fmla="*/ 8951 h 21"/>
                    <a:gd name="T6" fmla="*/ 6271 w 22"/>
                    <a:gd name="T7" fmla="*/ 6939 h 21"/>
                    <a:gd name="T8" fmla="*/ 9121 w 22"/>
                    <a:gd name="T9" fmla="*/ 6939 h 21"/>
                    <a:gd name="T10" fmla="*/ 9121 w 22"/>
                    <a:gd name="T11" fmla="*/ 6939 h 21"/>
                    <a:gd name="T12" fmla="*/ 12879 w 22"/>
                    <a:gd name="T13" fmla="*/ 4244 h 21"/>
                    <a:gd name="T14" fmla="*/ 12879 w 22"/>
                    <a:gd name="T15" fmla="*/ 2080 h 21"/>
                    <a:gd name="T16" fmla="*/ 9121 w 22"/>
                    <a:gd name="T17" fmla="*/ 2080 h 21"/>
                    <a:gd name="T18" fmla="*/ 9121 w 22"/>
                    <a:gd name="T19" fmla="*/ 0 h 21"/>
                    <a:gd name="T20" fmla="*/ 6271 w 22"/>
                    <a:gd name="T21" fmla="*/ 0 h 21"/>
                    <a:gd name="T22" fmla="*/ 6271 w 22"/>
                    <a:gd name="T23" fmla="*/ 0 h 21"/>
                    <a:gd name="T24" fmla="*/ 2877 w 22"/>
                    <a:gd name="T25" fmla="*/ 2080 h 21"/>
                    <a:gd name="T26" fmla="*/ 2877 w 22"/>
                    <a:gd name="T27" fmla="*/ 2080 h 21"/>
                    <a:gd name="T28" fmla="*/ 0 w 22"/>
                    <a:gd name="T29" fmla="*/ 4244 h 21"/>
                    <a:gd name="T30" fmla="*/ 0 w 22"/>
                    <a:gd name="T31" fmla="*/ 4244 h 21"/>
                    <a:gd name="T32" fmla="*/ 2877 w 22"/>
                    <a:gd name="T33" fmla="*/ 6939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21"/>
                    <a:gd name="T53" fmla="*/ 22 w 22"/>
                    <a:gd name="T54" fmla="*/ 21 h 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21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11" y="21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22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2" name="Freeform 439"/>
                <p:cNvSpPr>
                  <a:spLocks noChangeAspect="1"/>
                </p:cNvSpPr>
                <p:nvPr/>
              </p:nvSpPr>
              <p:spPr bwMode="auto">
                <a:xfrm>
                  <a:off x="1852" y="3443"/>
                  <a:ext cx="31" cy="22"/>
                </a:xfrm>
                <a:custGeom>
                  <a:avLst/>
                  <a:gdLst>
                    <a:gd name="T0" fmla="*/ 1698 w 22"/>
                    <a:gd name="T1" fmla="*/ 3535 h 16"/>
                    <a:gd name="T2" fmla="*/ 1698 w 22"/>
                    <a:gd name="T3" fmla="*/ 3535 h 16"/>
                    <a:gd name="T4" fmla="*/ 1698 w 22"/>
                    <a:gd name="T5" fmla="*/ 3535 h 16"/>
                    <a:gd name="T6" fmla="*/ 3852 w 22"/>
                    <a:gd name="T7" fmla="*/ 3535 h 16"/>
                    <a:gd name="T8" fmla="*/ 3852 w 22"/>
                    <a:gd name="T9" fmla="*/ 3535 h 16"/>
                    <a:gd name="T10" fmla="*/ 3852 w 22"/>
                    <a:gd name="T11" fmla="*/ 3535 h 16"/>
                    <a:gd name="T12" fmla="*/ 5428 w 22"/>
                    <a:gd name="T13" fmla="*/ 3535 h 16"/>
                    <a:gd name="T14" fmla="*/ 5428 w 22"/>
                    <a:gd name="T15" fmla="*/ 3535 h 16"/>
                    <a:gd name="T16" fmla="*/ 5428 w 22"/>
                    <a:gd name="T17" fmla="*/ 3535 h 16"/>
                    <a:gd name="T18" fmla="*/ 5428 w 22"/>
                    <a:gd name="T19" fmla="*/ 3535 h 16"/>
                    <a:gd name="T20" fmla="*/ 5428 w 22"/>
                    <a:gd name="T21" fmla="*/ 3535 h 16"/>
                    <a:gd name="T22" fmla="*/ 7536 w 22"/>
                    <a:gd name="T23" fmla="*/ 2212 h 16"/>
                    <a:gd name="T24" fmla="*/ 7536 w 22"/>
                    <a:gd name="T25" fmla="*/ 2212 h 16"/>
                    <a:gd name="T26" fmla="*/ 7536 w 22"/>
                    <a:gd name="T27" fmla="*/ 2212 h 16"/>
                    <a:gd name="T28" fmla="*/ 7536 w 22"/>
                    <a:gd name="T29" fmla="*/ 2212 h 16"/>
                    <a:gd name="T30" fmla="*/ 7536 w 22"/>
                    <a:gd name="T31" fmla="*/ 1184 h 16"/>
                    <a:gd name="T32" fmla="*/ 7536 w 22"/>
                    <a:gd name="T33" fmla="*/ 1184 h 16"/>
                    <a:gd name="T34" fmla="*/ 7536 w 22"/>
                    <a:gd name="T35" fmla="*/ 1184 h 16"/>
                    <a:gd name="T36" fmla="*/ 5428 w 22"/>
                    <a:gd name="T37" fmla="*/ 1184 h 16"/>
                    <a:gd name="T38" fmla="*/ 5428 w 22"/>
                    <a:gd name="T39" fmla="*/ 0 h 16"/>
                    <a:gd name="T40" fmla="*/ 5428 w 22"/>
                    <a:gd name="T41" fmla="*/ 0 h 16"/>
                    <a:gd name="T42" fmla="*/ 5428 w 22"/>
                    <a:gd name="T43" fmla="*/ 0 h 16"/>
                    <a:gd name="T44" fmla="*/ 3852 w 22"/>
                    <a:gd name="T45" fmla="*/ 0 h 16"/>
                    <a:gd name="T46" fmla="*/ 3852 w 22"/>
                    <a:gd name="T47" fmla="*/ 0 h 16"/>
                    <a:gd name="T48" fmla="*/ 3852 w 22"/>
                    <a:gd name="T49" fmla="*/ 0 h 16"/>
                    <a:gd name="T50" fmla="*/ 1698 w 22"/>
                    <a:gd name="T51" fmla="*/ 1184 h 16"/>
                    <a:gd name="T52" fmla="*/ 1698 w 22"/>
                    <a:gd name="T53" fmla="*/ 1184 h 16"/>
                    <a:gd name="T54" fmla="*/ 1698 w 22"/>
                    <a:gd name="T55" fmla="*/ 1184 h 16"/>
                    <a:gd name="T56" fmla="*/ 1698 w 22"/>
                    <a:gd name="T57" fmla="*/ 1184 h 16"/>
                    <a:gd name="T58" fmla="*/ 0 w 22"/>
                    <a:gd name="T59" fmla="*/ 1184 h 16"/>
                    <a:gd name="T60" fmla="*/ 0 w 22"/>
                    <a:gd name="T61" fmla="*/ 2212 h 16"/>
                    <a:gd name="T62" fmla="*/ 0 w 22"/>
                    <a:gd name="T63" fmla="*/ 2212 h 16"/>
                    <a:gd name="T64" fmla="*/ 0 w 22"/>
                    <a:gd name="T65" fmla="*/ 2212 h 16"/>
                    <a:gd name="T66" fmla="*/ 0 w 22"/>
                    <a:gd name="T67" fmla="*/ 2212 h 16"/>
                    <a:gd name="T68" fmla="*/ 0 w 22"/>
                    <a:gd name="T69" fmla="*/ 3535 h 16"/>
                    <a:gd name="T70" fmla="*/ 0 w 22"/>
                    <a:gd name="T71" fmla="*/ 3535 h 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"/>
                    <a:gd name="T109" fmla="*/ 0 h 16"/>
                    <a:gd name="T110" fmla="*/ 22 w 22"/>
                    <a:gd name="T111" fmla="*/ 16 h 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" h="16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22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3" name="Freeform 440"/>
                <p:cNvSpPr>
                  <a:spLocks noChangeAspect="1"/>
                </p:cNvSpPr>
                <p:nvPr/>
              </p:nvSpPr>
              <p:spPr bwMode="auto">
                <a:xfrm>
                  <a:off x="1852" y="3443"/>
                  <a:ext cx="31" cy="22"/>
                </a:xfrm>
                <a:custGeom>
                  <a:avLst/>
                  <a:gdLst>
                    <a:gd name="T0" fmla="*/ 1698 w 22"/>
                    <a:gd name="T1" fmla="*/ 3535 h 16"/>
                    <a:gd name="T2" fmla="*/ 1698 w 22"/>
                    <a:gd name="T3" fmla="*/ 3535 h 16"/>
                    <a:gd name="T4" fmla="*/ 3852 w 22"/>
                    <a:gd name="T5" fmla="*/ 3535 h 16"/>
                    <a:gd name="T6" fmla="*/ 3852 w 22"/>
                    <a:gd name="T7" fmla="*/ 3535 h 16"/>
                    <a:gd name="T8" fmla="*/ 5428 w 22"/>
                    <a:gd name="T9" fmla="*/ 3535 h 16"/>
                    <a:gd name="T10" fmla="*/ 7536 w 22"/>
                    <a:gd name="T11" fmla="*/ 2212 h 16"/>
                    <a:gd name="T12" fmla="*/ 7536 w 22"/>
                    <a:gd name="T13" fmla="*/ 2212 h 16"/>
                    <a:gd name="T14" fmla="*/ 7536 w 22"/>
                    <a:gd name="T15" fmla="*/ 1184 h 16"/>
                    <a:gd name="T16" fmla="*/ 5428 w 22"/>
                    <a:gd name="T17" fmla="*/ 1184 h 16"/>
                    <a:gd name="T18" fmla="*/ 5428 w 22"/>
                    <a:gd name="T19" fmla="*/ 0 h 16"/>
                    <a:gd name="T20" fmla="*/ 3852 w 22"/>
                    <a:gd name="T21" fmla="*/ 0 h 16"/>
                    <a:gd name="T22" fmla="*/ 3852 w 22"/>
                    <a:gd name="T23" fmla="*/ 0 h 16"/>
                    <a:gd name="T24" fmla="*/ 1698 w 22"/>
                    <a:gd name="T25" fmla="*/ 1184 h 16"/>
                    <a:gd name="T26" fmla="*/ 0 w 22"/>
                    <a:gd name="T27" fmla="*/ 1184 h 16"/>
                    <a:gd name="T28" fmla="*/ 0 w 22"/>
                    <a:gd name="T29" fmla="*/ 2212 h 16"/>
                    <a:gd name="T30" fmla="*/ 0 w 22"/>
                    <a:gd name="T31" fmla="*/ 2212 h 16"/>
                    <a:gd name="T32" fmla="*/ 1698 w 22"/>
                    <a:gd name="T33" fmla="*/ 3535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22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4" name="Freeform 441"/>
                <p:cNvSpPr>
                  <a:spLocks noChangeAspect="1"/>
                </p:cNvSpPr>
                <p:nvPr/>
              </p:nvSpPr>
              <p:spPr bwMode="auto">
                <a:xfrm>
                  <a:off x="1930" y="3434"/>
                  <a:ext cx="23" cy="31"/>
                </a:xfrm>
                <a:custGeom>
                  <a:avLst/>
                  <a:gdLst>
                    <a:gd name="T0" fmla="*/ 0 w 16"/>
                    <a:gd name="T1" fmla="*/ 7536 h 22"/>
                    <a:gd name="T2" fmla="*/ 2258 w 16"/>
                    <a:gd name="T3" fmla="*/ 7536 h 22"/>
                    <a:gd name="T4" fmla="*/ 2258 w 16"/>
                    <a:gd name="T5" fmla="*/ 7536 h 22"/>
                    <a:gd name="T6" fmla="*/ 2258 w 16"/>
                    <a:gd name="T7" fmla="*/ 7536 h 22"/>
                    <a:gd name="T8" fmla="*/ 2258 w 16"/>
                    <a:gd name="T9" fmla="*/ 7536 h 22"/>
                    <a:gd name="T10" fmla="*/ 5329 w 16"/>
                    <a:gd name="T11" fmla="*/ 7536 h 22"/>
                    <a:gd name="T12" fmla="*/ 5329 w 16"/>
                    <a:gd name="T13" fmla="*/ 7536 h 22"/>
                    <a:gd name="T14" fmla="*/ 5329 w 16"/>
                    <a:gd name="T15" fmla="*/ 7536 h 22"/>
                    <a:gd name="T16" fmla="*/ 7660 w 16"/>
                    <a:gd name="T17" fmla="*/ 7536 h 22"/>
                    <a:gd name="T18" fmla="*/ 7660 w 16"/>
                    <a:gd name="T19" fmla="*/ 7536 h 22"/>
                    <a:gd name="T20" fmla="*/ 7660 w 16"/>
                    <a:gd name="T21" fmla="*/ 7536 h 22"/>
                    <a:gd name="T22" fmla="*/ 7660 w 16"/>
                    <a:gd name="T23" fmla="*/ 5428 h 22"/>
                    <a:gd name="T24" fmla="*/ 7660 w 16"/>
                    <a:gd name="T25" fmla="*/ 5428 h 22"/>
                    <a:gd name="T26" fmla="*/ 7660 w 16"/>
                    <a:gd name="T27" fmla="*/ 5428 h 22"/>
                    <a:gd name="T28" fmla="*/ 7660 w 16"/>
                    <a:gd name="T29" fmla="*/ 3852 h 22"/>
                    <a:gd name="T30" fmla="*/ 7660 w 16"/>
                    <a:gd name="T31" fmla="*/ 3852 h 22"/>
                    <a:gd name="T32" fmla="*/ 7660 w 16"/>
                    <a:gd name="T33" fmla="*/ 3852 h 22"/>
                    <a:gd name="T34" fmla="*/ 7660 w 16"/>
                    <a:gd name="T35" fmla="*/ 1940 h 22"/>
                    <a:gd name="T36" fmla="*/ 7660 w 16"/>
                    <a:gd name="T37" fmla="*/ 1940 h 22"/>
                    <a:gd name="T38" fmla="*/ 7660 w 16"/>
                    <a:gd name="T39" fmla="*/ 1940 h 22"/>
                    <a:gd name="T40" fmla="*/ 7660 w 16"/>
                    <a:gd name="T41" fmla="*/ 1940 h 22"/>
                    <a:gd name="T42" fmla="*/ 5329 w 16"/>
                    <a:gd name="T43" fmla="*/ 1940 h 22"/>
                    <a:gd name="T44" fmla="*/ 5329 w 16"/>
                    <a:gd name="T45" fmla="*/ 0 h 22"/>
                    <a:gd name="T46" fmla="*/ 5329 w 16"/>
                    <a:gd name="T47" fmla="*/ 0 h 22"/>
                    <a:gd name="T48" fmla="*/ 2258 w 16"/>
                    <a:gd name="T49" fmla="*/ 0 h 22"/>
                    <a:gd name="T50" fmla="*/ 2258 w 16"/>
                    <a:gd name="T51" fmla="*/ 0 h 22"/>
                    <a:gd name="T52" fmla="*/ 2258 w 16"/>
                    <a:gd name="T53" fmla="*/ 1940 h 22"/>
                    <a:gd name="T54" fmla="*/ 0 w 16"/>
                    <a:gd name="T55" fmla="*/ 1940 h 22"/>
                    <a:gd name="T56" fmla="*/ 0 w 16"/>
                    <a:gd name="T57" fmla="*/ 1940 h 22"/>
                    <a:gd name="T58" fmla="*/ 0 w 16"/>
                    <a:gd name="T59" fmla="*/ 3852 h 22"/>
                    <a:gd name="T60" fmla="*/ 0 w 16"/>
                    <a:gd name="T61" fmla="*/ 3852 h 22"/>
                    <a:gd name="T62" fmla="*/ 0 w 16"/>
                    <a:gd name="T63" fmla="*/ 3852 h 22"/>
                    <a:gd name="T64" fmla="*/ 0 w 16"/>
                    <a:gd name="T65" fmla="*/ 5428 h 22"/>
                    <a:gd name="T66" fmla="*/ 0 w 16"/>
                    <a:gd name="T67" fmla="*/ 5428 h 22"/>
                    <a:gd name="T68" fmla="*/ 0 w 16"/>
                    <a:gd name="T69" fmla="*/ 5428 h 22"/>
                    <a:gd name="T70" fmla="*/ 0 w 16"/>
                    <a:gd name="T71" fmla="*/ 5428 h 22"/>
                    <a:gd name="T72" fmla="*/ 0 w 16"/>
                    <a:gd name="T73" fmla="*/ 7536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"/>
                    <a:gd name="T112" fmla="*/ 0 h 22"/>
                    <a:gd name="T113" fmla="*/ 16 w 16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5" y="22"/>
                      </a:lnTo>
                      <a:lnTo>
                        <a:pt x="11" y="22"/>
                      </a:lnTo>
                      <a:lnTo>
                        <a:pt x="16" y="22"/>
                      </a:lnTo>
                      <a:lnTo>
                        <a:pt x="16" y="16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5" name="Freeform 442"/>
                <p:cNvSpPr>
                  <a:spLocks noChangeAspect="1"/>
                </p:cNvSpPr>
                <p:nvPr/>
              </p:nvSpPr>
              <p:spPr bwMode="auto">
                <a:xfrm>
                  <a:off x="1930" y="3434"/>
                  <a:ext cx="23" cy="31"/>
                </a:xfrm>
                <a:custGeom>
                  <a:avLst/>
                  <a:gdLst>
                    <a:gd name="T0" fmla="*/ 0 w 16"/>
                    <a:gd name="T1" fmla="*/ 7536 h 22"/>
                    <a:gd name="T2" fmla="*/ 2258 w 16"/>
                    <a:gd name="T3" fmla="*/ 7536 h 22"/>
                    <a:gd name="T4" fmla="*/ 5329 w 16"/>
                    <a:gd name="T5" fmla="*/ 7536 h 22"/>
                    <a:gd name="T6" fmla="*/ 5329 w 16"/>
                    <a:gd name="T7" fmla="*/ 7536 h 22"/>
                    <a:gd name="T8" fmla="*/ 7660 w 16"/>
                    <a:gd name="T9" fmla="*/ 7536 h 22"/>
                    <a:gd name="T10" fmla="*/ 7660 w 16"/>
                    <a:gd name="T11" fmla="*/ 5428 h 22"/>
                    <a:gd name="T12" fmla="*/ 7660 w 16"/>
                    <a:gd name="T13" fmla="*/ 5428 h 22"/>
                    <a:gd name="T14" fmla="*/ 7660 w 16"/>
                    <a:gd name="T15" fmla="*/ 3852 h 22"/>
                    <a:gd name="T16" fmla="*/ 7660 w 16"/>
                    <a:gd name="T17" fmla="*/ 1940 h 22"/>
                    <a:gd name="T18" fmla="*/ 5329 w 16"/>
                    <a:gd name="T19" fmla="*/ 1940 h 22"/>
                    <a:gd name="T20" fmla="*/ 5329 w 16"/>
                    <a:gd name="T21" fmla="*/ 0 h 22"/>
                    <a:gd name="T22" fmla="*/ 2258 w 16"/>
                    <a:gd name="T23" fmla="*/ 0 h 22"/>
                    <a:gd name="T24" fmla="*/ 0 w 16"/>
                    <a:gd name="T25" fmla="*/ 1940 h 22"/>
                    <a:gd name="T26" fmla="*/ 0 w 16"/>
                    <a:gd name="T27" fmla="*/ 1940 h 22"/>
                    <a:gd name="T28" fmla="*/ 0 w 16"/>
                    <a:gd name="T29" fmla="*/ 3852 h 22"/>
                    <a:gd name="T30" fmla="*/ 0 w 16"/>
                    <a:gd name="T31" fmla="*/ 5428 h 22"/>
                    <a:gd name="T32" fmla="*/ 0 w 16"/>
                    <a:gd name="T33" fmla="*/ 7536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22"/>
                    <a:gd name="T53" fmla="*/ 16 w 16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22">
                      <a:moveTo>
                        <a:pt x="0" y="22"/>
                      </a:moveTo>
                      <a:lnTo>
                        <a:pt x="5" y="22"/>
                      </a:lnTo>
                      <a:lnTo>
                        <a:pt x="11" y="22"/>
                      </a:lnTo>
                      <a:lnTo>
                        <a:pt x="16" y="22"/>
                      </a:lnTo>
                      <a:lnTo>
                        <a:pt x="16" y="16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6" name="Freeform 443"/>
                <p:cNvSpPr>
                  <a:spLocks noChangeAspect="1"/>
                </p:cNvSpPr>
                <p:nvPr/>
              </p:nvSpPr>
              <p:spPr bwMode="auto">
                <a:xfrm>
                  <a:off x="1985" y="3481"/>
                  <a:ext cx="22" cy="31"/>
                </a:xfrm>
                <a:custGeom>
                  <a:avLst/>
                  <a:gdLst>
                    <a:gd name="T0" fmla="*/ 0 w 16"/>
                    <a:gd name="T1" fmla="*/ 5428 h 22"/>
                    <a:gd name="T2" fmla="*/ 0 w 16"/>
                    <a:gd name="T3" fmla="*/ 5428 h 22"/>
                    <a:gd name="T4" fmla="*/ 1332 w 16"/>
                    <a:gd name="T5" fmla="*/ 7536 h 22"/>
                    <a:gd name="T6" fmla="*/ 1332 w 16"/>
                    <a:gd name="T7" fmla="*/ 7536 h 22"/>
                    <a:gd name="T8" fmla="*/ 1332 w 16"/>
                    <a:gd name="T9" fmla="*/ 7536 h 22"/>
                    <a:gd name="T10" fmla="*/ 1332 w 16"/>
                    <a:gd name="T11" fmla="*/ 7536 h 22"/>
                    <a:gd name="T12" fmla="*/ 2519 w 16"/>
                    <a:gd name="T13" fmla="*/ 7536 h 22"/>
                    <a:gd name="T14" fmla="*/ 2519 w 16"/>
                    <a:gd name="T15" fmla="*/ 7536 h 22"/>
                    <a:gd name="T16" fmla="*/ 2519 w 16"/>
                    <a:gd name="T17" fmla="*/ 5428 h 22"/>
                    <a:gd name="T18" fmla="*/ 3535 w 16"/>
                    <a:gd name="T19" fmla="*/ 5428 h 22"/>
                    <a:gd name="T20" fmla="*/ 3535 w 16"/>
                    <a:gd name="T21" fmla="*/ 5428 h 22"/>
                    <a:gd name="T22" fmla="*/ 3535 w 16"/>
                    <a:gd name="T23" fmla="*/ 5428 h 22"/>
                    <a:gd name="T24" fmla="*/ 3535 w 16"/>
                    <a:gd name="T25" fmla="*/ 3852 h 22"/>
                    <a:gd name="T26" fmla="*/ 3535 w 16"/>
                    <a:gd name="T27" fmla="*/ 3852 h 22"/>
                    <a:gd name="T28" fmla="*/ 3535 w 16"/>
                    <a:gd name="T29" fmla="*/ 3852 h 22"/>
                    <a:gd name="T30" fmla="*/ 3535 w 16"/>
                    <a:gd name="T31" fmla="*/ 1698 h 22"/>
                    <a:gd name="T32" fmla="*/ 3535 w 16"/>
                    <a:gd name="T33" fmla="*/ 1698 h 22"/>
                    <a:gd name="T34" fmla="*/ 3535 w 16"/>
                    <a:gd name="T35" fmla="*/ 1698 h 22"/>
                    <a:gd name="T36" fmla="*/ 3535 w 16"/>
                    <a:gd name="T37" fmla="*/ 1698 h 22"/>
                    <a:gd name="T38" fmla="*/ 2519 w 16"/>
                    <a:gd name="T39" fmla="*/ 1698 h 22"/>
                    <a:gd name="T40" fmla="*/ 2519 w 16"/>
                    <a:gd name="T41" fmla="*/ 0 h 22"/>
                    <a:gd name="T42" fmla="*/ 2519 w 16"/>
                    <a:gd name="T43" fmla="*/ 0 h 22"/>
                    <a:gd name="T44" fmla="*/ 1332 w 16"/>
                    <a:gd name="T45" fmla="*/ 0 h 22"/>
                    <a:gd name="T46" fmla="*/ 1332 w 16"/>
                    <a:gd name="T47" fmla="*/ 0 h 22"/>
                    <a:gd name="T48" fmla="*/ 1332 w 16"/>
                    <a:gd name="T49" fmla="*/ 0 h 22"/>
                    <a:gd name="T50" fmla="*/ 0 w 16"/>
                    <a:gd name="T51" fmla="*/ 1698 h 22"/>
                    <a:gd name="T52" fmla="*/ 0 w 16"/>
                    <a:gd name="T53" fmla="*/ 1698 h 22"/>
                    <a:gd name="T54" fmla="*/ 0 w 16"/>
                    <a:gd name="T55" fmla="*/ 1698 h 22"/>
                    <a:gd name="T56" fmla="*/ 0 w 16"/>
                    <a:gd name="T57" fmla="*/ 1698 h 22"/>
                    <a:gd name="T58" fmla="*/ 0 w 16"/>
                    <a:gd name="T59" fmla="*/ 1698 h 22"/>
                    <a:gd name="T60" fmla="*/ 0 w 16"/>
                    <a:gd name="T61" fmla="*/ 1698 h 22"/>
                    <a:gd name="T62" fmla="*/ 0 w 16"/>
                    <a:gd name="T63" fmla="*/ 3852 h 22"/>
                    <a:gd name="T64" fmla="*/ 0 w 16"/>
                    <a:gd name="T65" fmla="*/ 3852 h 22"/>
                    <a:gd name="T66" fmla="*/ 0 w 16"/>
                    <a:gd name="T67" fmla="*/ 3852 h 22"/>
                    <a:gd name="T68" fmla="*/ 0 w 16"/>
                    <a:gd name="T69" fmla="*/ 5428 h 22"/>
                    <a:gd name="T70" fmla="*/ 0 w 16"/>
                    <a:gd name="T71" fmla="*/ 5428 h 22"/>
                    <a:gd name="T72" fmla="*/ 0 w 16"/>
                    <a:gd name="T73" fmla="*/ 542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"/>
                    <a:gd name="T112" fmla="*/ 0 h 22"/>
                    <a:gd name="T113" fmla="*/ 16 w 16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" h="22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6" y="22"/>
                      </a:lnTo>
                      <a:lnTo>
                        <a:pt x="11" y="22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16" y="11"/>
                      </a:lnTo>
                      <a:lnTo>
                        <a:pt x="16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7" name="Freeform 444"/>
                <p:cNvSpPr>
                  <a:spLocks noChangeAspect="1"/>
                </p:cNvSpPr>
                <p:nvPr/>
              </p:nvSpPr>
              <p:spPr bwMode="auto">
                <a:xfrm>
                  <a:off x="1985" y="3481"/>
                  <a:ext cx="22" cy="31"/>
                </a:xfrm>
                <a:custGeom>
                  <a:avLst/>
                  <a:gdLst>
                    <a:gd name="T0" fmla="*/ 0 w 16"/>
                    <a:gd name="T1" fmla="*/ 5428 h 22"/>
                    <a:gd name="T2" fmla="*/ 0 w 16"/>
                    <a:gd name="T3" fmla="*/ 7536 h 22"/>
                    <a:gd name="T4" fmla="*/ 1332 w 16"/>
                    <a:gd name="T5" fmla="*/ 7536 h 22"/>
                    <a:gd name="T6" fmla="*/ 2519 w 16"/>
                    <a:gd name="T7" fmla="*/ 7536 h 22"/>
                    <a:gd name="T8" fmla="*/ 3535 w 16"/>
                    <a:gd name="T9" fmla="*/ 5428 h 22"/>
                    <a:gd name="T10" fmla="*/ 3535 w 16"/>
                    <a:gd name="T11" fmla="*/ 5428 h 22"/>
                    <a:gd name="T12" fmla="*/ 3535 w 16"/>
                    <a:gd name="T13" fmla="*/ 3852 h 22"/>
                    <a:gd name="T14" fmla="*/ 3535 w 16"/>
                    <a:gd name="T15" fmla="*/ 1698 h 22"/>
                    <a:gd name="T16" fmla="*/ 3535 w 16"/>
                    <a:gd name="T17" fmla="*/ 1698 h 22"/>
                    <a:gd name="T18" fmla="*/ 2519 w 16"/>
                    <a:gd name="T19" fmla="*/ 0 h 22"/>
                    <a:gd name="T20" fmla="*/ 1332 w 16"/>
                    <a:gd name="T21" fmla="*/ 0 h 22"/>
                    <a:gd name="T22" fmla="*/ 1332 w 16"/>
                    <a:gd name="T23" fmla="*/ 0 h 22"/>
                    <a:gd name="T24" fmla="*/ 0 w 16"/>
                    <a:gd name="T25" fmla="*/ 1698 h 22"/>
                    <a:gd name="T26" fmla="*/ 0 w 16"/>
                    <a:gd name="T27" fmla="*/ 1698 h 22"/>
                    <a:gd name="T28" fmla="*/ 0 w 16"/>
                    <a:gd name="T29" fmla="*/ 3852 h 22"/>
                    <a:gd name="T30" fmla="*/ 0 w 16"/>
                    <a:gd name="T31" fmla="*/ 5428 h 22"/>
                    <a:gd name="T32" fmla="*/ 0 w 16"/>
                    <a:gd name="T33" fmla="*/ 5428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22"/>
                    <a:gd name="T53" fmla="*/ 16 w 16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22">
                      <a:moveTo>
                        <a:pt x="0" y="16"/>
                      </a:moveTo>
                      <a:lnTo>
                        <a:pt x="0" y="22"/>
                      </a:lnTo>
                      <a:lnTo>
                        <a:pt x="6" y="22"/>
                      </a:lnTo>
                      <a:lnTo>
                        <a:pt x="11" y="22"/>
                      </a:lnTo>
                      <a:lnTo>
                        <a:pt x="16" y="16"/>
                      </a:lnTo>
                      <a:lnTo>
                        <a:pt x="16" y="11"/>
                      </a:lnTo>
                      <a:lnTo>
                        <a:pt x="16" y="5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8" name="Freeform 445"/>
                <p:cNvSpPr>
                  <a:spLocks noChangeAspect="1"/>
                </p:cNvSpPr>
                <p:nvPr/>
              </p:nvSpPr>
              <p:spPr bwMode="auto">
                <a:xfrm>
                  <a:off x="1993" y="3567"/>
                  <a:ext cx="23" cy="24"/>
                </a:xfrm>
                <a:custGeom>
                  <a:avLst/>
                  <a:gdLst>
                    <a:gd name="T0" fmla="*/ 0 w 16"/>
                    <a:gd name="T1" fmla="*/ 6049 h 17"/>
                    <a:gd name="T2" fmla="*/ 0 w 16"/>
                    <a:gd name="T3" fmla="*/ 6049 h 17"/>
                    <a:gd name="T4" fmla="*/ 2258 w 16"/>
                    <a:gd name="T5" fmla="*/ 6049 h 17"/>
                    <a:gd name="T6" fmla="*/ 2258 w 16"/>
                    <a:gd name="T7" fmla="*/ 6049 h 17"/>
                    <a:gd name="T8" fmla="*/ 2258 w 16"/>
                    <a:gd name="T9" fmla="*/ 6049 h 17"/>
                    <a:gd name="T10" fmla="*/ 4666 w 16"/>
                    <a:gd name="T11" fmla="*/ 6049 h 17"/>
                    <a:gd name="T12" fmla="*/ 4666 w 16"/>
                    <a:gd name="T13" fmla="*/ 6049 h 17"/>
                    <a:gd name="T14" fmla="*/ 4666 w 16"/>
                    <a:gd name="T15" fmla="*/ 6049 h 17"/>
                    <a:gd name="T16" fmla="*/ 7660 w 16"/>
                    <a:gd name="T17" fmla="*/ 6049 h 17"/>
                    <a:gd name="T18" fmla="*/ 7660 w 16"/>
                    <a:gd name="T19" fmla="*/ 6049 h 17"/>
                    <a:gd name="T20" fmla="*/ 7660 w 16"/>
                    <a:gd name="T21" fmla="*/ 3992 h 17"/>
                    <a:gd name="T22" fmla="*/ 7660 w 16"/>
                    <a:gd name="T23" fmla="*/ 3992 h 17"/>
                    <a:gd name="T24" fmla="*/ 7660 w 16"/>
                    <a:gd name="T25" fmla="*/ 3992 h 17"/>
                    <a:gd name="T26" fmla="*/ 7660 w 16"/>
                    <a:gd name="T27" fmla="*/ 3992 h 17"/>
                    <a:gd name="T28" fmla="*/ 7660 w 16"/>
                    <a:gd name="T29" fmla="*/ 2003 h 17"/>
                    <a:gd name="T30" fmla="*/ 7660 w 16"/>
                    <a:gd name="T31" fmla="*/ 2003 h 17"/>
                    <a:gd name="T32" fmla="*/ 7660 w 16"/>
                    <a:gd name="T33" fmla="*/ 2003 h 17"/>
                    <a:gd name="T34" fmla="*/ 7660 w 16"/>
                    <a:gd name="T35" fmla="*/ 0 h 17"/>
                    <a:gd name="T36" fmla="*/ 7660 w 16"/>
                    <a:gd name="T37" fmla="*/ 0 h 17"/>
                    <a:gd name="T38" fmla="*/ 4666 w 16"/>
                    <a:gd name="T39" fmla="*/ 0 h 17"/>
                    <a:gd name="T40" fmla="*/ 4666 w 16"/>
                    <a:gd name="T41" fmla="*/ 0 h 17"/>
                    <a:gd name="T42" fmla="*/ 4666 w 16"/>
                    <a:gd name="T43" fmla="*/ 0 h 17"/>
                    <a:gd name="T44" fmla="*/ 4666 w 16"/>
                    <a:gd name="T45" fmla="*/ 0 h 17"/>
                    <a:gd name="T46" fmla="*/ 2258 w 16"/>
                    <a:gd name="T47" fmla="*/ 0 h 17"/>
                    <a:gd name="T48" fmla="*/ 2258 w 16"/>
                    <a:gd name="T49" fmla="*/ 0 h 17"/>
                    <a:gd name="T50" fmla="*/ 2258 w 16"/>
                    <a:gd name="T51" fmla="*/ 0 h 17"/>
                    <a:gd name="T52" fmla="*/ 0 w 16"/>
                    <a:gd name="T53" fmla="*/ 0 h 17"/>
                    <a:gd name="T54" fmla="*/ 0 w 16"/>
                    <a:gd name="T55" fmla="*/ 0 h 17"/>
                    <a:gd name="T56" fmla="*/ 0 w 16"/>
                    <a:gd name="T57" fmla="*/ 0 h 17"/>
                    <a:gd name="T58" fmla="*/ 0 w 16"/>
                    <a:gd name="T59" fmla="*/ 2003 h 17"/>
                    <a:gd name="T60" fmla="*/ 0 w 16"/>
                    <a:gd name="T61" fmla="*/ 2003 h 17"/>
                    <a:gd name="T62" fmla="*/ 0 w 16"/>
                    <a:gd name="T63" fmla="*/ 2003 h 17"/>
                    <a:gd name="T64" fmla="*/ 0 w 16"/>
                    <a:gd name="T65" fmla="*/ 2003 h 17"/>
                    <a:gd name="T66" fmla="*/ 0 w 16"/>
                    <a:gd name="T67" fmla="*/ 3992 h 17"/>
                    <a:gd name="T68" fmla="*/ 0 w 16"/>
                    <a:gd name="T69" fmla="*/ 3992 h 17"/>
                    <a:gd name="T70" fmla="*/ 0 w 16"/>
                    <a:gd name="T71" fmla="*/ 3992 h 17"/>
                    <a:gd name="T72" fmla="*/ 0 w 16"/>
                    <a:gd name="T73" fmla="*/ 3992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"/>
                    <a:gd name="T112" fmla="*/ 0 h 17"/>
                    <a:gd name="T113" fmla="*/ 16 w 16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10" y="17"/>
                      </a:lnTo>
                      <a:lnTo>
                        <a:pt x="16" y="17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9" name="Freeform 446"/>
                <p:cNvSpPr>
                  <a:spLocks noChangeAspect="1"/>
                </p:cNvSpPr>
                <p:nvPr/>
              </p:nvSpPr>
              <p:spPr bwMode="auto">
                <a:xfrm>
                  <a:off x="1993" y="3567"/>
                  <a:ext cx="23" cy="24"/>
                </a:xfrm>
                <a:custGeom>
                  <a:avLst/>
                  <a:gdLst>
                    <a:gd name="T0" fmla="*/ 0 w 16"/>
                    <a:gd name="T1" fmla="*/ 6049 h 17"/>
                    <a:gd name="T2" fmla="*/ 2258 w 16"/>
                    <a:gd name="T3" fmla="*/ 6049 h 17"/>
                    <a:gd name="T4" fmla="*/ 2258 w 16"/>
                    <a:gd name="T5" fmla="*/ 6049 h 17"/>
                    <a:gd name="T6" fmla="*/ 4666 w 16"/>
                    <a:gd name="T7" fmla="*/ 6049 h 17"/>
                    <a:gd name="T8" fmla="*/ 7660 w 16"/>
                    <a:gd name="T9" fmla="*/ 6049 h 17"/>
                    <a:gd name="T10" fmla="*/ 7660 w 16"/>
                    <a:gd name="T11" fmla="*/ 3992 h 17"/>
                    <a:gd name="T12" fmla="*/ 7660 w 16"/>
                    <a:gd name="T13" fmla="*/ 2003 h 17"/>
                    <a:gd name="T14" fmla="*/ 7660 w 16"/>
                    <a:gd name="T15" fmla="*/ 2003 h 17"/>
                    <a:gd name="T16" fmla="*/ 7660 w 16"/>
                    <a:gd name="T17" fmla="*/ 0 h 17"/>
                    <a:gd name="T18" fmla="*/ 4666 w 16"/>
                    <a:gd name="T19" fmla="*/ 0 h 17"/>
                    <a:gd name="T20" fmla="*/ 4666 w 16"/>
                    <a:gd name="T21" fmla="*/ 0 h 17"/>
                    <a:gd name="T22" fmla="*/ 2258 w 16"/>
                    <a:gd name="T23" fmla="*/ 0 h 17"/>
                    <a:gd name="T24" fmla="*/ 0 w 16"/>
                    <a:gd name="T25" fmla="*/ 0 h 17"/>
                    <a:gd name="T26" fmla="*/ 0 w 16"/>
                    <a:gd name="T27" fmla="*/ 2003 h 17"/>
                    <a:gd name="T28" fmla="*/ 0 w 16"/>
                    <a:gd name="T29" fmla="*/ 2003 h 17"/>
                    <a:gd name="T30" fmla="*/ 0 w 16"/>
                    <a:gd name="T31" fmla="*/ 3992 h 17"/>
                    <a:gd name="T32" fmla="*/ 0 w 16"/>
                    <a:gd name="T33" fmla="*/ 6049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17"/>
                    <a:gd name="T53" fmla="*/ 16 w 1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17">
                      <a:moveTo>
                        <a:pt x="0" y="17"/>
                      </a:moveTo>
                      <a:lnTo>
                        <a:pt x="5" y="17"/>
                      </a:lnTo>
                      <a:lnTo>
                        <a:pt x="10" y="17"/>
                      </a:lnTo>
                      <a:lnTo>
                        <a:pt x="16" y="17"/>
                      </a:lnTo>
                      <a:lnTo>
                        <a:pt x="16" y="11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0" name="Freeform 447"/>
                <p:cNvSpPr>
                  <a:spLocks noChangeAspect="1"/>
                </p:cNvSpPr>
                <p:nvPr/>
              </p:nvSpPr>
              <p:spPr bwMode="auto">
                <a:xfrm>
                  <a:off x="1859" y="3614"/>
                  <a:ext cx="24" cy="31"/>
                </a:xfrm>
                <a:custGeom>
                  <a:avLst/>
                  <a:gdLst>
                    <a:gd name="T0" fmla="*/ 0 w 17"/>
                    <a:gd name="T1" fmla="*/ 7536 h 22"/>
                    <a:gd name="T2" fmla="*/ 2003 w 17"/>
                    <a:gd name="T3" fmla="*/ 7536 h 22"/>
                    <a:gd name="T4" fmla="*/ 2003 w 17"/>
                    <a:gd name="T5" fmla="*/ 7536 h 22"/>
                    <a:gd name="T6" fmla="*/ 2003 w 17"/>
                    <a:gd name="T7" fmla="*/ 7536 h 22"/>
                    <a:gd name="T8" fmla="*/ 2003 w 17"/>
                    <a:gd name="T9" fmla="*/ 7536 h 22"/>
                    <a:gd name="T10" fmla="*/ 3992 w 17"/>
                    <a:gd name="T11" fmla="*/ 7536 h 22"/>
                    <a:gd name="T12" fmla="*/ 3992 w 17"/>
                    <a:gd name="T13" fmla="*/ 7536 h 22"/>
                    <a:gd name="T14" fmla="*/ 3992 w 17"/>
                    <a:gd name="T15" fmla="*/ 5428 h 22"/>
                    <a:gd name="T16" fmla="*/ 6049 w 17"/>
                    <a:gd name="T17" fmla="*/ 5428 h 22"/>
                    <a:gd name="T18" fmla="*/ 6049 w 17"/>
                    <a:gd name="T19" fmla="*/ 5428 h 22"/>
                    <a:gd name="T20" fmla="*/ 6049 w 17"/>
                    <a:gd name="T21" fmla="*/ 5428 h 22"/>
                    <a:gd name="T22" fmla="*/ 6049 w 17"/>
                    <a:gd name="T23" fmla="*/ 3852 h 22"/>
                    <a:gd name="T24" fmla="*/ 6049 w 17"/>
                    <a:gd name="T25" fmla="*/ 3852 h 22"/>
                    <a:gd name="T26" fmla="*/ 6049 w 17"/>
                    <a:gd name="T27" fmla="*/ 3852 h 22"/>
                    <a:gd name="T28" fmla="*/ 6049 w 17"/>
                    <a:gd name="T29" fmla="*/ 3852 h 22"/>
                    <a:gd name="T30" fmla="*/ 6049 w 17"/>
                    <a:gd name="T31" fmla="*/ 1940 h 22"/>
                    <a:gd name="T32" fmla="*/ 6049 w 17"/>
                    <a:gd name="T33" fmla="*/ 1940 h 22"/>
                    <a:gd name="T34" fmla="*/ 3992 w 17"/>
                    <a:gd name="T35" fmla="*/ 1940 h 22"/>
                    <a:gd name="T36" fmla="*/ 3992 w 17"/>
                    <a:gd name="T37" fmla="*/ 1940 h 22"/>
                    <a:gd name="T38" fmla="*/ 3992 w 17"/>
                    <a:gd name="T39" fmla="*/ 0 h 22"/>
                    <a:gd name="T40" fmla="*/ 3992 w 17"/>
                    <a:gd name="T41" fmla="*/ 0 h 22"/>
                    <a:gd name="T42" fmla="*/ 2003 w 17"/>
                    <a:gd name="T43" fmla="*/ 0 h 22"/>
                    <a:gd name="T44" fmla="*/ 2003 w 17"/>
                    <a:gd name="T45" fmla="*/ 1940 h 22"/>
                    <a:gd name="T46" fmla="*/ 2003 w 17"/>
                    <a:gd name="T47" fmla="*/ 1940 h 22"/>
                    <a:gd name="T48" fmla="*/ 2003 w 17"/>
                    <a:gd name="T49" fmla="*/ 1940 h 22"/>
                    <a:gd name="T50" fmla="*/ 0 w 17"/>
                    <a:gd name="T51" fmla="*/ 1940 h 22"/>
                    <a:gd name="T52" fmla="*/ 0 w 17"/>
                    <a:gd name="T53" fmla="*/ 1940 h 22"/>
                    <a:gd name="T54" fmla="*/ 0 w 17"/>
                    <a:gd name="T55" fmla="*/ 1940 h 22"/>
                    <a:gd name="T56" fmla="*/ 0 w 17"/>
                    <a:gd name="T57" fmla="*/ 3852 h 22"/>
                    <a:gd name="T58" fmla="*/ 0 w 17"/>
                    <a:gd name="T59" fmla="*/ 3852 h 22"/>
                    <a:gd name="T60" fmla="*/ 0 w 17"/>
                    <a:gd name="T61" fmla="*/ 3852 h 22"/>
                    <a:gd name="T62" fmla="*/ 0 w 17"/>
                    <a:gd name="T63" fmla="*/ 5428 h 22"/>
                    <a:gd name="T64" fmla="*/ 0 w 17"/>
                    <a:gd name="T65" fmla="*/ 5428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0" y="16"/>
                      </a:moveTo>
                      <a:lnTo>
                        <a:pt x="0" y="22"/>
                      </a:lnTo>
                      <a:lnTo>
                        <a:pt x="6" y="22"/>
                      </a:lnTo>
                      <a:lnTo>
                        <a:pt x="11" y="22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1" name="Freeform 448"/>
                <p:cNvSpPr>
                  <a:spLocks noChangeAspect="1"/>
                </p:cNvSpPr>
                <p:nvPr/>
              </p:nvSpPr>
              <p:spPr bwMode="auto">
                <a:xfrm>
                  <a:off x="1859" y="3614"/>
                  <a:ext cx="24" cy="31"/>
                </a:xfrm>
                <a:custGeom>
                  <a:avLst/>
                  <a:gdLst>
                    <a:gd name="T0" fmla="*/ 0 w 17"/>
                    <a:gd name="T1" fmla="*/ 5428 h 22"/>
                    <a:gd name="T2" fmla="*/ 2003 w 17"/>
                    <a:gd name="T3" fmla="*/ 7536 h 22"/>
                    <a:gd name="T4" fmla="*/ 2003 w 17"/>
                    <a:gd name="T5" fmla="*/ 7536 h 22"/>
                    <a:gd name="T6" fmla="*/ 3992 w 17"/>
                    <a:gd name="T7" fmla="*/ 7536 h 22"/>
                    <a:gd name="T8" fmla="*/ 3992 w 17"/>
                    <a:gd name="T9" fmla="*/ 5428 h 22"/>
                    <a:gd name="T10" fmla="*/ 6049 w 17"/>
                    <a:gd name="T11" fmla="*/ 5428 h 22"/>
                    <a:gd name="T12" fmla="*/ 6049 w 17"/>
                    <a:gd name="T13" fmla="*/ 3852 h 22"/>
                    <a:gd name="T14" fmla="*/ 6049 w 17"/>
                    <a:gd name="T15" fmla="*/ 1940 h 22"/>
                    <a:gd name="T16" fmla="*/ 6049 w 17"/>
                    <a:gd name="T17" fmla="*/ 1940 h 22"/>
                    <a:gd name="T18" fmla="*/ 3992 w 17"/>
                    <a:gd name="T19" fmla="*/ 1940 h 22"/>
                    <a:gd name="T20" fmla="*/ 3992 w 17"/>
                    <a:gd name="T21" fmla="*/ 0 h 22"/>
                    <a:gd name="T22" fmla="*/ 2003 w 17"/>
                    <a:gd name="T23" fmla="*/ 1940 h 22"/>
                    <a:gd name="T24" fmla="*/ 0 w 17"/>
                    <a:gd name="T25" fmla="*/ 1940 h 22"/>
                    <a:gd name="T26" fmla="*/ 0 w 17"/>
                    <a:gd name="T27" fmla="*/ 1940 h 22"/>
                    <a:gd name="T28" fmla="*/ 0 w 17"/>
                    <a:gd name="T29" fmla="*/ 3852 h 22"/>
                    <a:gd name="T30" fmla="*/ 0 w 17"/>
                    <a:gd name="T31" fmla="*/ 5428 h 22"/>
                    <a:gd name="T32" fmla="*/ 0 w 17"/>
                    <a:gd name="T33" fmla="*/ 5428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22"/>
                    <a:gd name="T53" fmla="*/ 17 w 17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22">
                      <a:moveTo>
                        <a:pt x="0" y="16"/>
                      </a:moveTo>
                      <a:lnTo>
                        <a:pt x="6" y="22"/>
                      </a:lnTo>
                      <a:lnTo>
                        <a:pt x="11" y="22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17" y="11"/>
                      </a:lnTo>
                      <a:lnTo>
                        <a:pt x="17" y="6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2" name="Freeform 449"/>
                <p:cNvSpPr>
                  <a:spLocks noChangeAspect="1"/>
                </p:cNvSpPr>
                <p:nvPr/>
              </p:nvSpPr>
              <p:spPr bwMode="auto">
                <a:xfrm>
                  <a:off x="1805" y="3567"/>
                  <a:ext cx="31" cy="24"/>
                </a:xfrm>
                <a:custGeom>
                  <a:avLst/>
                  <a:gdLst>
                    <a:gd name="T0" fmla="*/ 0 w 22"/>
                    <a:gd name="T1" fmla="*/ 6049 h 17"/>
                    <a:gd name="T2" fmla="*/ 1940 w 22"/>
                    <a:gd name="T3" fmla="*/ 6049 h 17"/>
                    <a:gd name="T4" fmla="*/ 1940 w 22"/>
                    <a:gd name="T5" fmla="*/ 6049 h 17"/>
                    <a:gd name="T6" fmla="*/ 1940 w 22"/>
                    <a:gd name="T7" fmla="*/ 6049 h 17"/>
                    <a:gd name="T8" fmla="*/ 1940 w 22"/>
                    <a:gd name="T9" fmla="*/ 6049 h 17"/>
                    <a:gd name="T10" fmla="*/ 3852 w 22"/>
                    <a:gd name="T11" fmla="*/ 6049 h 17"/>
                    <a:gd name="T12" fmla="*/ 3852 w 22"/>
                    <a:gd name="T13" fmla="*/ 6049 h 17"/>
                    <a:gd name="T14" fmla="*/ 3852 w 22"/>
                    <a:gd name="T15" fmla="*/ 6049 h 17"/>
                    <a:gd name="T16" fmla="*/ 5879 w 22"/>
                    <a:gd name="T17" fmla="*/ 6049 h 17"/>
                    <a:gd name="T18" fmla="*/ 5879 w 22"/>
                    <a:gd name="T19" fmla="*/ 6049 h 17"/>
                    <a:gd name="T20" fmla="*/ 5879 w 22"/>
                    <a:gd name="T21" fmla="*/ 6049 h 17"/>
                    <a:gd name="T22" fmla="*/ 5879 w 22"/>
                    <a:gd name="T23" fmla="*/ 3992 h 17"/>
                    <a:gd name="T24" fmla="*/ 5879 w 22"/>
                    <a:gd name="T25" fmla="*/ 3992 h 17"/>
                    <a:gd name="T26" fmla="*/ 7536 w 22"/>
                    <a:gd name="T27" fmla="*/ 3992 h 17"/>
                    <a:gd name="T28" fmla="*/ 7536 w 22"/>
                    <a:gd name="T29" fmla="*/ 2003 h 17"/>
                    <a:gd name="T30" fmla="*/ 5879 w 22"/>
                    <a:gd name="T31" fmla="*/ 2003 h 17"/>
                    <a:gd name="T32" fmla="*/ 5879 w 22"/>
                    <a:gd name="T33" fmla="*/ 2003 h 17"/>
                    <a:gd name="T34" fmla="*/ 5879 w 22"/>
                    <a:gd name="T35" fmla="*/ 2003 h 17"/>
                    <a:gd name="T36" fmla="*/ 5879 w 22"/>
                    <a:gd name="T37" fmla="*/ 0 h 17"/>
                    <a:gd name="T38" fmla="*/ 5879 w 22"/>
                    <a:gd name="T39" fmla="*/ 0 h 17"/>
                    <a:gd name="T40" fmla="*/ 3852 w 22"/>
                    <a:gd name="T41" fmla="*/ 0 h 17"/>
                    <a:gd name="T42" fmla="*/ 3852 w 22"/>
                    <a:gd name="T43" fmla="*/ 0 h 17"/>
                    <a:gd name="T44" fmla="*/ 1940 w 22"/>
                    <a:gd name="T45" fmla="*/ 0 h 17"/>
                    <a:gd name="T46" fmla="*/ 1940 w 22"/>
                    <a:gd name="T47" fmla="*/ 0 h 17"/>
                    <a:gd name="T48" fmla="*/ 1940 w 22"/>
                    <a:gd name="T49" fmla="*/ 0 h 17"/>
                    <a:gd name="T50" fmla="*/ 1940 w 22"/>
                    <a:gd name="T51" fmla="*/ 2003 h 17"/>
                    <a:gd name="T52" fmla="*/ 0 w 22"/>
                    <a:gd name="T53" fmla="*/ 2003 h 17"/>
                    <a:gd name="T54" fmla="*/ 0 w 22"/>
                    <a:gd name="T55" fmla="*/ 2003 h 17"/>
                    <a:gd name="T56" fmla="*/ 0 w 22"/>
                    <a:gd name="T57" fmla="*/ 2003 h 17"/>
                    <a:gd name="T58" fmla="*/ 0 w 22"/>
                    <a:gd name="T59" fmla="*/ 3992 h 17"/>
                    <a:gd name="T60" fmla="*/ 0 w 22"/>
                    <a:gd name="T61" fmla="*/ 3992 h 17"/>
                    <a:gd name="T62" fmla="*/ 0 w 22"/>
                    <a:gd name="T63" fmla="*/ 3992 h 17"/>
                    <a:gd name="T64" fmla="*/ 0 w 22"/>
                    <a:gd name="T65" fmla="*/ 6049 h 17"/>
                    <a:gd name="T66" fmla="*/ 0 w 22"/>
                    <a:gd name="T67" fmla="*/ 6049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"/>
                    <a:gd name="T103" fmla="*/ 0 h 17"/>
                    <a:gd name="T104" fmla="*/ 22 w 22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22" y="11"/>
                      </a:lnTo>
                      <a:lnTo>
                        <a:pt x="22" y="6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3" name="Freeform 450"/>
                <p:cNvSpPr>
                  <a:spLocks noChangeAspect="1"/>
                </p:cNvSpPr>
                <p:nvPr/>
              </p:nvSpPr>
              <p:spPr bwMode="auto">
                <a:xfrm>
                  <a:off x="1805" y="3567"/>
                  <a:ext cx="31" cy="24"/>
                </a:xfrm>
                <a:custGeom>
                  <a:avLst/>
                  <a:gdLst>
                    <a:gd name="T0" fmla="*/ 0 w 22"/>
                    <a:gd name="T1" fmla="*/ 6049 h 17"/>
                    <a:gd name="T2" fmla="*/ 1940 w 22"/>
                    <a:gd name="T3" fmla="*/ 6049 h 17"/>
                    <a:gd name="T4" fmla="*/ 1940 w 22"/>
                    <a:gd name="T5" fmla="*/ 6049 h 17"/>
                    <a:gd name="T6" fmla="*/ 3852 w 22"/>
                    <a:gd name="T7" fmla="*/ 6049 h 17"/>
                    <a:gd name="T8" fmla="*/ 5879 w 22"/>
                    <a:gd name="T9" fmla="*/ 6049 h 17"/>
                    <a:gd name="T10" fmla="*/ 5879 w 22"/>
                    <a:gd name="T11" fmla="*/ 3992 h 17"/>
                    <a:gd name="T12" fmla="*/ 7536 w 22"/>
                    <a:gd name="T13" fmla="*/ 3992 h 17"/>
                    <a:gd name="T14" fmla="*/ 7536 w 22"/>
                    <a:gd name="T15" fmla="*/ 2003 h 17"/>
                    <a:gd name="T16" fmla="*/ 5879 w 22"/>
                    <a:gd name="T17" fmla="*/ 2003 h 17"/>
                    <a:gd name="T18" fmla="*/ 5879 w 22"/>
                    <a:gd name="T19" fmla="*/ 0 h 17"/>
                    <a:gd name="T20" fmla="*/ 3852 w 22"/>
                    <a:gd name="T21" fmla="*/ 0 h 17"/>
                    <a:gd name="T22" fmla="*/ 1940 w 22"/>
                    <a:gd name="T23" fmla="*/ 0 h 17"/>
                    <a:gd name="T24" fmla="*/ 1940 w 22"/>
                    <a:gd name="T25" fmla="*/ 2003 h 17"/>
                    <a:gd name="T26" fmla="*/ 0 w 22"/>
                    <a:gd name="T27" fmla="*/ 2003 h 17"/>
                    <a:gd name="T28" fmla="*/ 0 w 22"/>
                    <a:gd name="T29" fmla="*/ 3992 h 17"/>
                    <a:gd name="T30" fmla="*/ 0 w 22"/>
                    <a:gd name="T31" fmla="*/ 3992 h 17"/>
                    <a:gd name="T32" fmla="*/ 0 w 22"/>
                    <a:gd name="T33" fmla="*/ 6049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7"/>
                    <a:gd name="T53" fmla="*/ 22 w 22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7">
                      <a:moveTo>
                        <a:pt x="0" y="17"/>
                      </a:moveTo>
                      <a:lnTo>
                        <a:pt x="6" y="17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17" y="11"/>
                      </a:lnTo>
                      <a:lnTo>
                        <a:pt x="22" y="11"/>
                      </a:lnTo>
                      <a:lnTo>
                        <a:pt x="22" y="6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" name="Freeform 451"/>
                <p:cNvSpPr>
                  <a:spLocks noChangeAspect="1"/>
                </p:cNvSpPr>
                <p:nvPr/>
              </p:nvSpPr>
              <p:spPr bwMode="auto">
                <a:xfrm>
                  <a:off x="1805" y="3497"/>
                  <a:ext cx="24" cy="31"/>
                </a:xfrm>
                <a:custGeom>
                  <a:avLst/>
                  <a:gdLst>
                    <a:gd name="T0" fmla="*/ 0 w 17"/>
                    <a:gd name="T1" fmla="*/ 5428 h 22"/>
                    <a:gd name="T2" fmla="*/ 2003 w 17"/>
                    <a:gd name="T3" fmla="*/ 7536 h 22"/>
                    <a:gd name="T4" fmla="*/ 2003 w 17"/>
                    <a:gd name="T5" fmla="*/ 7536 h 22"/>
                    <a:gd name="T6" fmla="*/ 2003 w 17"/>
                    <a:gd name="T7" fmla="*/ 7536 h 22"/>
                    <a:gd name="T8" fmla="*/ 2003 w 17"/>
                    <a:gd name="T9" fmla="*/ 7536 h 22"/>
                    <a:gd name="T10" fmla="*/ 3992 w 17"/>
                    <a:gd name="T11" fmla="*/ 7536 h 22"/>
                    <a:gd name="T12" fmla="*/ 3992 w 17"/>
                    <a:gd name="T13" fmla="*/ 7536 h 22"/>
                    <a:gd name="T14" fmla="*/ 6049 w 17"/>
                    <a:gd name="T15" fmla="*/ 5428 h 22"/>
                    <a:gd name="T16" fmla="*/ 6049 w 17"/>
                    <a:gd name="T17" fmla="*/ 5428 h 22"/>
                    <a:gd name="T18" fmla="*/ 6049 w 17"/>
                    <a:gd name="T19" fmla="*/ 5428 h 22"/>
                    <a:gd name="T20" fmla="*/ 6049 w 17"/>
                    <a:gd name="T21" fmla="*/ 3852 h 22"/>
                    <a:gd name="T22" fmla="*/ 6049 w 17"/>
                    <a:gd name="T23" fmla="*/ 3852 h 22"/>
                    <a:gd name="T24" fmla="*/ 6049 w 17"/>
                    <a:gd name="T25" fmla="*/ 3852 h 22"/>
                    <a:gd name="T26" fmla="*/ 6049 w 17"/>
                    <a:gd name="T27" fmla="*/ 1698 h 22"/>
                    <a:gd name="T28" fmla="*/ 6049 w 17"/>
                    <a:gd name="T29" fmla="*/ 1698 h 22"/>
                    <a:gd name="T30" fmla="*/ 6049 w 17"/>
                    <a:gd name="T31" fmla="*/ 1698 h 22"/>
                    <a:gd name="T32" fmla="*/ 6049 w 17"/>
                    <a:gd name="T33" fmla="*/ 1698 h 22"/>
                    <a:gd name="T34" fmla="*/ 3992 w 17"/>
                    <a:gd name="T35" fmla="*/ 0 h 22"/>
                    <a:gd name="T36" fmla="*/ 3992 w 17"/>
                    <a:gd name="T37" fmla="*/ 0 h 22"/>
                    <a:gd name="T38" fmla="*/ 2003 w 17"/>
                    <a:gd name="T39" fmla="*/ 0 h 22"/>
                    <a:gd name="T40" fmla="*/ 2003 w 17"/>
                    <a:gd name="T41" fmla="*/ 0 h 22"/>
                    <a:gd name="T42" fmla="*/ 2003 w 17"/>
                    <a:gd name="T43" fmla="*/ 1698 h 22"/>
                    <a:gd name="T44" fmla="*/ 2003 w 17"/>
                    <a:gd name="T45" fmla="*/ 1698 h 22"/>
                    <a:gd name="T46" fmla="*/ 2003 w 17"/>
                    <a:gd name="T47" fmla="*/ 1698 h 22"/>
                    <a:gd name="T48" fmla="*/ 0 w 17"/>
                    <a:gd name="T49" fmla="*/ 1698 h 22"/>
                    <a:gd name="T50" fmla="*/ 0 w 17"/>
                    <a:gd name="T51" fmla="*/ 1698 h 22"/>
                    <a:gd name="T52" fmla="*/ 0 w 17"/>
                    <a:gd name="T53" fmla="*/ 1698 h 22"/>
                    <a:gd name="T54" fmla="*/ 0 w 17"/>
                    <a:gd name="T55" fmla="*/ 3852 h 22"/>
                    <a:gd name="T56" fmla="*/ 0 w 17"/>
                    <a:gd name="T57" fmla="*/ 3852 h 22"/>
                    <a:gd name="T58" fmla="*/ 0 w 17"/>
                    <a:gd name="T59" fmla="*/ 3852 h 22"/>
                    <a:gd name="T60" fmla="*/ 0 w 17"/>
                    <a:gd name="T61" fmla="*/ 5428 h 22"/>
                    <a:gd name="T62" fmla="*/ 0 w 17"/>
                    <a:gd name="T63" fmla="*/ 5428 h 22"/>
                    <a:gd name="T64" fmla="*/ 0 w 17"/>
                    <a:gd name="T65" fmla="*/ 5428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6" y="22"/>
                      </a:lnTo>
                      <a:lnTo>
                        <a:pt x="11" y="22"/>
                      </a:lnTo>
                      <a:lnTo>
                        <a:pt x="17" y="16"/>
                      </a:lnTo>
                      <a:lnTo>
                        <a:pt x="17" y="11"/>
                      </a:lnTo>
                      <a:lnTo>
                        <a:pt x="17" y="5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5" name="Freeform 452"/>
                <p:cNvSpPr>
                  <a:spLocks noChangeAspect="1"/>
                </p:cNvSpPr>
                <p:nvPr/>
              </p:nvSpPr>
              <p:spPr bwMode="auto">
                <a:xfrm>
                  <a:off x="1805" y="3497"/>
                  <a:ext cx="24" cy="31"/>
                </a:xfrm>
                <a:custGeom>
                  <a:avLst/>
                  <a:gdLst>
                    <a:gd name="T0" fmla="*/ 0 w 17"/>
                    <a:gd name="T1" fmla="*/ 5428 h 22"/>
                    <a:gd name="T2" fmla="*/ 2003 w 17"/>
                    <a:gd name="T3" fmla="*/ 7536 h 22"/>
                    <a:gd name="T4" fmla="*/ 2003 w 17"/>
                    <a:gd name="T5" fmla="*/ 7536 h 22"/>
                    <a:gd name="T6" fmla="*/ 3992 w 17"/>
                    <a:gd name="T7" fmla="*/ 7536 h 22"/>
                    <a:gd name="T8" fmla="*/ 6049 w 17"/>
                    <a:gd name="T9" fmla="*/ 5428 h 22"/>
                    <a:gd name="T10" fmla="*/ 6049 w 17"/>
                    <a:gd name="T11" fmla="*/ 5428 h 22"/>
                    <a:gd name="T12" fmla="*/ 6049 w 17"/>
                    <a:gd name="T13" fmla="*/ 3852 h 22"/>
                    <a:gd name="T14" fmla="*/ 6049 w 17"/>
                    <a:gd name="T15" fmla="*/ 1698 h 22"/>
                    <a:gd name="T16" fmla="*/ 6049 w 17"/>
                    <a:gd name="T17" fmla="*/ 1698 h 22"/>
                    <a:gd name="T18" fmla="*/ 6049 w 17"/>
                    <a:gd name="T19" fmla="*/ 1698 h 22"/>
                    <a:gd name="T20" fmla="*/ 3992 w 17"/>
                    <a:gd name="T21" fmla="*/ 0 h 22"/>
                    <a:gd name="T22" fmla="*/ 2003 w 17"/>
                    <a:gd name="T23" fmla="*/ 0 h 22"/>
                    <a:gd name="T24" fmla="*/ 2003 w 17"/>
                    <a:gd name="T25" fmla="*/ 1698 h 22"/>
                    <a:gd name="T26" fmla="*/ 0 w 17"/>
                    <a:gd name="T27" fmla="*/ 1698 h 22"/>
                    <a:gd name="T28" fmla="*/ 0 w 17"/>
                    <a:gd name="T29" fmla="*/ 3852 h 22"/>
                    <a:gd name="T30" fmla="*/ 0 w 17"/>
                    <a:gd name="T31" fmla="*/ 5428 h 22"/>
                    <a:gd name="T32" fmla="*/ 0 w 17"/>
                    <a:gd name="T33" fmla="*/ 5428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22"/>
                    <a:gd name="T53" fmla="*/ 17 w 17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22">
                      <a:moveTo>
                        <a:pt x="0" y="16"/>
                      </a:moveTo>
                      <a:lnTo>
                        <a:pt x="6" y="22"/>
                      </a:lnTo>
                      <a:lnTo>
                        <a:pt x="11" y="22"/>
                      </a:lnTo>
                      <a:lnTo>
                        <a:pt x="17" y="16"/>
                      </a:lnTo>
                      <a:lnTo>
                        <a:pt x="17" y="11"/>
                      </a:lnTo>
                      <a:lnTo>
                        <a:pt x="17" y="5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6" name="Freeform 453"/>
                <p:cNvSpPr>
                  <a:spLocks noChangeAspect="1"/>
                </p:cNvSpPr>
                <p:nvPr/>
              </p:nvSpPr>
              <p:spPr bwMode="auto">
                <a:xfrm>
                  <a:off x="3216" y="3129"/>
                  <a:ext cx="86" cy="141"/>
                </a:xfrm>
                <a:custGeom>
                  <a:avLst/>
                  <a:gdLst>
                    <a:gd name="T0" fmla="*/ 19936 w 60"/>
                    <a:gd name="T1" fmla="*/ 0 h 99"/>
                    <a:gd name="T2" fmla="*/ 22052 w 60"/>
                    <a:gd name="T3" fmla="*/ 0 h 99"/>
                    <a:gd name="T4" fmla="*/ 22052 w 60"/>
                    <a:gd name="T5" fmla="*/ 0 h 99"/>
                    <a:gd name="T6" fmla="*/ 22052 w 60"/>
                    <a:gd name="T7" fmla="*/ 0 h 99"/>
                    <a:gd name="T8" fmla="*/ 22052 w 60"/>
                    <a:gd name="T9" fmla="*/ 0 h 99"/>
                    <a:gd name="T10" fmla="*/ 25033 w 60"/>
                    <a:gd name="T11" fmla="*/ 2662 h 99"/>
                    <a:gd name="T12" fmla="*/ 25033 w 60"/>
                    <a:gd name="T13" fmla="*/ 2662 h 99"/>
                    <a:gd name="T14" fmla="*/ 25033 w 60"/>
                    <a:gd name="T15" fmla="*/ 2662 h 99"/>
                    <a:gd name="T16" fmla="*/ 25033 w 60"/>
                    <a:gd name="T17" fmla="*/ 2662 h 99"/>
                    <a:gd name="T18" fmla="*/ 27123 w 60"/>
                    <a:gd name="T19" fmla="*/ 4625 h 99"/>
                    <a:gd name="T20" fmla="*/ 27123 w 60"/>
                    <a:gd name="T21" fmla="*/ 4625 h 99"/>
                    <a:gd name="T22" fmla="*/ 27123 w 60"/>
                    <a:gd name="T23" fmla="*/ 4625 h 99"/>
                    <a:gd name="T24" fmla="*/ 27123 w 60"/>
                    <a:gd name="T25" fmla="*/ 6771 h 99"/>
                    <a:gd name="T26" fmla="*/ 27123 w 60"/>
                    <a:gd name="T27" fmla="*/ 35956 h 99"/>
                    <a:gd name="T28" fmla="*/ 27123 w 60"/>
                    <a:gd name="T29" fmla="*/ 35956 h 99"/>
                    <a:gd name="T30" fmla="*/ 27123 w 60"/>
                    <a:gd name="T31" fmla="*/ 37910 h 99"/>
                    <a:gd name="T32" fmla="*/ 27123 w 60"/>
                    <a:gd name="T33" fmla="*/ 37910 h 99"/>
                    <a:gd name="T34" fmla="*/ 27123 w 60"/>
                    <a:gd name="T35" fmla="*/ 37910 h 99"/>
                    <a:gd name="T36" fmla="*/ 25033 w 60"/>
                    <a:gd name="T37" fmla="*/ 37910 h 99"/>
                    <a:gd name="T38" fmla="*/ 25033 w 60"/>
                    <a:gd name="T39" fmla="*/ 40394 h 99"/>
                    <a:gd name="T40" fmla="*/ 25033 w 60"/>
                    <a:gd name="T41" fmla="*/ 40394 h 99"/>
                    <a:gd name="T42" fmla="*/ 22052 w 60"/>
                    <a:gd name="T43" fmla="*/ 40394 h 99"/>
                    <a:gd name="T44" fmla="*/ 22052 w 60"/>
                    <a:gd name="T45" fmla="*/ 40394 h 99"/>
                    <a:gd name="T46" fmla="*/ 22052 w 60"/>
                    <a:gd name="T47" fmla="*/ 40394 h 99"/>
                    <a:gd name="T48" fmla="*/ 19936 w 60"/>
                    <a:gd name="T49" fmla="*/ 40394 h 99"/>
                    <a:gd name="T50" fmla="*/ 7489 w 60"/>
                    <a:gd name="T51" fmla="*/ 40394 h 99"/>
                    <a:gd name="T52" fmla="*/ 5055 w 60"/>
                    <a:gd name="T53" fmla="*/ 40394 h 99"/>
                    <a:gd name="T54" fmla="*/ 5055 w 60"/>
                    <a:gd name="T55" fmla="*/ 40394 h 99"/>
                    <a:gd name="T56" fmla="*/ 5055 w 60"/>
                    <a:gd name="T57" fmla="*/ 40394 h 99"/>
                    <a:gd name="T58" fmla="*/ 5055 w 60"/>
                    <a:gd name="T59" fmla="*/ 40394 h 99"/>
                    <a:gd name="T60" fmla="*/ 2944 w 60"/>
                    <a:gd name="T61" fmla="*/ 40394 h 99"/>
                    <a:gd name="T62" fmla="*/ 2944 w 60"/>
                    <a:gd name="T63" fmla="*/ 37910 h 99"/>
                    <a:gd name="T64" fmla="*/ 2944 w 60"/>
                    <a:gd name="T65" fmla="*/ 37910 h 99"/>
                    <a:gd name="T66" fmla="*/ 0 w 60"/>
                    <a:gd name="T67" fmla="*/ 37910 h 99"/>
                    <a:gd name="T68" fmla="*/ 0 w 60"/>
                    <a:gd name="T69" fmla="*/ 37910 h 99"/>
                    <a:gd name="T70" fmla="*/ 0 w 60"/>
                    <a:gd name="T71" fmla="*/ 35956 h 99"/>
                    <a:gd name="T72" fmla="*/ 0 w 60"/>
                    <a:gd name="T73" fmla="*/ 35956 h 99"/>
                    <a:gd name="T74" fmla="*/ 0 w 60"/>
                    <a:gd name="T75" fmla="*/ 35956 h 99"/>
                    <a:gd name="T76" fmla="*/ 0 w 60"/>
                    <a:gd name="T77" fmla="*/ 6771 h 99"/>
                    <a:gd name="T78" fmla="*/ 0 w 60"/>
                    <a:gd name="T79" fmla="*/ 4625 h 99"/>
                    <a:gd name="T80" fmla="*/ 0 w 60"/>
                    <a:gd name="T81" fmla="*/ 4625 h 99"/>
                    <a:gd name="T82" fmla="*/ 0 w 60"/>
                    <a:gd name="T83" fmla="*/ 4625 h 99"/>
                    <a:gd name="T84" fmla="*/ 2944 w 60"/>
                    <a:gd name="T85" fmla="*/ 2662 h 99"/>
                    <a:gd name="T86" fmla="*/ 2944 w 60"/>
                    <a:gd name="T87" fmla="*/ 2662 h 99"/>
                    <a:gd name="T88" fmla="*/ 2944 w 60"/>
                    <a:gd name="T89" fmla="*/ 2662 h 99"/>
                    <a:gd name="T90" fmla="*/ 2944 w 60"/>
                    <a:gd name="T91" fmla="*/ 2662 h 99"/>
                    <a:gd name="T92" fmla="*/ 2944 w 60"/>
                    <a:gd name="T93" fmla="*/ 0 h 99"/>
                    <a:gd name="T94" fmla="*/ 5055 w 60"/>
                    <a:gd name="T95" fmla="*/ 0 h 99"/>
                    <a:gd name="T96" fmla="*/ 5055 w 60"/>
                    <a:gd name="T97" fmla="*/ 0 h 99"/>
                    <a:gd name="T98" fmla="*/ 5055 w 60"/>
                    <a:gd name="T99" fmla="*/ 0 h 99"/>
                    <a:gd name="T100" fmla="*/ 7489 w 60"/>
                    <a:gd name="T101" fmla="*/ 0 h 9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0"/>
                    <a:gd name="T154" fmla="*/ 0 h 99"/>
                    <a:gd name="T155" fmla="*/ 60 w 60"/>
                    <a:gd name="T156" fmla="*/ 99 h 9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0" h="99">
                      <a:moveTo>
                        <a:pt x="17" y="0"/>
                      </a:move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5" y="6"/>
                      </a:lnTo>
                      <a:lnTo>
                        <a:pt x="60" y="11"/>
                      </a:lnTo>
                      <a:lnTo>
                        <a:pt x="60" y="17"/>
                      </a:lnTo>
                      <a:lnTo>
                        <a:pt x="60" y="88"/>
                      </a:lnTo>
                      <a:lnTo>
                        <a:pt x="60" y="93"/>
                      </a:lnTo>
                      <a:lnTo>
                        <a:pt x="55" y="93"/>
                      </a:lnTo>
                      <a:lnTo>
                        <a:pt x="55" y="99"/>
                      </a:lnTo>
                      <a:lnTo>
                        <a:pt x="49" y="99"/>
                      </a:lnTo>
                      <a:lnTo>
                        <a:pt x="44" y="99"/>
                      </a:lnTo>
                      <a:lnTo>
                        <a:pt x="17" y="99"/>
                      </a:lnTo>
                      <a:lnTo>
                        <a:pt x="11" y="99"/>
                      </a:lnTo>
                      <a:lnTo>
                        <a:pt x="6" y="99"/>
                      </a:lnTo>
                      <a:lnTo>
                        <a:pt x="6" y="93"/>
                      </a:lnTo>
                      <a:lnTo>
                        <a:pt x="0" y="93"/>
                      </a:lnTo>
                      <a:lnTo>
                        <a:pt x="0" y="8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7" name="Freeform 454"/>
                <p:cNvSpPr>
                  <a:spLocks noChangeAspect="1"/>
                </p:cNvSpPr>
                <p:nvPr/>
              </p:nvSpPr>
              <p:spPr bwMode="auto">
                <a:xfrm>
                  <a:off x="3216" y="3129"/>
                  <a:ext cx="86" cy="141"/>
                </a:xfrm>
                <a:custGeom>
                  <a:avLst/>
                  <a:gdLst>
                    <a:gd name="T0" fmla="*/ 7489 w 60"/>
                    <a:gd name="T1" fmla="*/ 0 h 99"/>
                    <a:gd name="T2" fmla="*/ 19936 w 60"/>
                    <a:gd name="T3" fmla="*/ 0 h 99"/>
                    <a:gd name="T4" fmla="*/ 22052 w 60"/>
                    <a:gd name="T5" fmla="*/ 0 h 99"/>
                    <a:gd name="T6" fmla="*/ 25033 w 60"/>
                    <a:gd name="T7" fmla="*/ 2662 h 99"/>
                    <a:gd name="T8" fmla="*/ 27123 w 60"/>
                    <a:gd name="T9" fmla="*/ 4625 h 99"/>
                    <a:gd name="T10" fmla="*/ 27123 w 60"/>
                    <a:gd name="T11" fmla="*/ 6771 h 99"/>
                    <a:gd name="T12" fmla="*/ 27123 w 60"/>
                    <a:gd name="T13" fmla="*/ 35956 h 99"/>
                    <a:gd name="T14" fmla="*/ 27123 w 60"/>
                    <a:gd name="T15" fmla="*/ 37910 h 99"/>
                    <a:gd name="T16" fmla="*/ 25033 w 60"/>
                    <a:gd name="T17" fmla="*/ 40394 h 99"/>
                    <a:gd name="T18" fmla="*/ 22052 w 60"/>
                    <a:gd name="T19" fmla="*/ 40394 h 99"/>
                    <a:gd name="T20" fmla="*/ 19936 w 60"/>
                    <a:gd name="T21" fmla="*/ 40394 h 99"/>
                    <a:gd name="T22" fmla="*/ 7489 w 60"/>
                    <a:gd name="T23" fmla="*/ 40394 h 99"/>
                    <a:gd name="T24" fmla="*/ 5055 w 60"/>
                    <a:gd name="T25" fmla="*/ 40394 h 99"/>
                    <a:gd name="T26" fmla="*/ 2944 w 60"/>
                    <a:gd name="T27" fmla="*/ 40394 h 99"/>
                    <a:gd name="T28" fmla="*/ 0 w 60"/>
                    <a:gd name="T29" fmla="*/ 37910 h 99"/>
                    <a:gd name="T30" fmla="*/ 0 w 60"/>
                    <a:gd name="T31" fmla="*/ 35956 h 99"/>
                    <a:gd name="T32" fmla="*/ 0 w 60"/>
                    <a:gd name="T33" fmla="*/ 6771 h 99"/>
                    <a:gd name="T34" fmla="*/ 0 w 60"/>
                    <a:gd name="T35" fmla="*/ 4625 h 99"/>
                    <a:gd name="T36" fmla="*/ 2944 w 60"/>
                    <a:gd name="T37" fmla="*/ 2662 h 99"/>
                    <a:gd name="T38" fmla="*/ 5055 w 60"/>
                    <a:gd name="T39" fmla="*/ 0 h 99"/>
                    <a:gd name="T40" fmla="*/ 7489 w 60"/>
                    <a:gd name="T41" fmla="*/ 0 h 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99"/>
                    <a:gd name="T65" fmla="*/ 60 w 60"/>
                    <a:gd name="T66" fmla="*/ 99 h 9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99">
                      <a:moveTo>
                        <a:pt x="17" y="0"/>
                      </a:move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5" y="6"/>
                      </a:lnTo>
                      <a:lnTo>
                        <a:pt x="60" y="11"/>
                      </a:lnTo>
                      <a:lnTo>
                        <a:pt x="60" y="17"/>
                      </a:lnTo>
                      <a:lnTo>
                        <a:pt x="60" y="88"/>
                      </a:lnTo>
                      <a:lnTo>
                        <a:pt x="60" y="93"/>
                      </a:lnTo>
                      <a:lnTo>
                        <a:pt x="55" y="99"/>
                      </a:lnTo>
                      <a:lnTo>
                        <a:pt x="49" y="99"/>
                      </a:lnTo>
                      <a:lnTo>
                        <a:pt x="44" y="99"/>
                      </a:lnTo>
                      <a:lnTo>
                        <a:pt x="17" y="99"/>
                      </a:lnTo>
                      <a:lnTo>
                        <a:pt x="11" y="99"/>
                      </a:lnTo>
                      <a:lnTo>
                        <a:pt x="6" y="99"/>
                      </a:lnTo>
                      <a:lnTo>
                        <a:pt x="0" y="93"/>
                      </a:lnTo>
                      <a:lnTo>
                        <a:pt x="0" y="88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6"/>
                      </a:lnTo>
                      <a:lnTo>
                        <a:pt x="11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8" name="Freeform 455"/>
                <p:cNvSpPr>
                  <a:spLocks noChangeAspect="1"/>
                </p:cNvSpPr>
                <p:nvPr/>
              </p:nvSpPr>
              <p:spPr bwMode="auto">
                <a:xfrm>
                  <a:off x="3138" y="3200"/>
                  <a:ext cx="78" cy="149"/>
                </a:xfrm>
                <a:custGeom>
                  <a:avLst/>
                  <a:gdLst>
                    <a:gd name="T0" fmla="*/ 16608 w 55"/>
                    <a:gd name="T1" fmla="*/ 0 h 104"/>
                    <a:gd name="T2" fmla="*/ 16608 w 55"/>
                    <a:gd name="T3" fmla="*/ 0 h 104"/>
                    <a:gd name="T4" fmla="*/ 16608 w 55"/>
                    <a:gd name="T5" fmla="*/ 2181 h 104"/>
                    <a:gd name="T6" fmla="*/ 19045 w 55"/>
                    <a:gd name="T7" fmla="*/ 2181 h 104"/>
                    <a:gd name="T8" fmla="*/ 19045 w 55"/>
                    <a:gd name="T9" fmla="*/ 2181 h 104"/>
                    <a:gd name="T10" fmla="*/ 19045 w 55"/>
                    <a:gd name="T11" fmla="*/ 2181 h 104"/>
                    <a:gd name="T12" fmla="*/ 20911 w 55"/>
                    <a:gd name="T13" fmla="*/ 5042 h 104"/>
                    <a:gd name="T14" fmla="*/ 20911 w 55"/>
                    <a:gd name="T15" fmla="*/ 5042 h 104"/>
                    <a:gd name="T16" fmla="*/ 20911 w 55"/>
                    <a:gd name="T17" fmla="*/ 5042 h 104"/>
                    <a:gd name="T18" fmla="*/ 20911 w 55"/>
                    <a:gd name="T19" fmla="*/ 7224 h 104"/>
                    <a:gd name="T20" fmla="*/ 20911 w 55"/>
                    <a:gd name="T21" fmla="*/ 7224 h 104"/>
                    <a:gd name="T22" fmla="*/ 20911 w 55"/>
                    <a:gd name="T23" fmla="*/ 39339 h 104"/>
                    <a:gd name="T24" fmla="*/ 20911 w 55"/>
                    <a:gd name="T25" fmla="*/ 39339 h 104"/>
                    <a:gd name="T26" fmla="*/ 20911 w 55"/>
                    <a:gd name="T27" fmla="*/ 42125 h 104"/>
                    <a:gd name="T28" fmla="*/ 20911 w 55"/>
                    <a:gd name="T29" fmla="*/ 42125 h 104"/>
                    <a:gd name="T30" fmla="*/ 20911 w 55"/>
                    <a:gd name="T31" fmla="*/ 44266 h 104"/>
                    <a:gd name="T32" fmla="*/ 20911 w 55"/>
                    <a:gd name="T33" fmla="*/ 44266 h 104"/>
                    <a:gd name="T34" fmla="*/ 19045 w 55"/>
                    <a:gd name="T35" fmla="*/ 44266 h 104"/>
                    <a:gd name="T36" fmla="*/ 19045 w 55"/>
                    <a:gd name="T37" fmla="*/ 44266 h 104"/>
                    <a:gd name="T38" fmla="*/ 19045 w 55"/>
                    <a:gd name="T39" fmla="*/ 44266 h 104"/>
                    <a:gd name="T40" fmla="*/ 19045 w 55"/>
                    <a:gd name="T41" fmla="*/ 44266 h 104"/>
                    <a:gd name="T42" fmla="*/ 16608 w 55"/>
                    <a:gd name="T43" fmla="*/ 44266 h 104"/>
                    <a:gd name="T44" fmla="*/ 16608 w 55"/>
                    <a:gd name="T45" fmla="*/ 46822 h 104"/>
                    <a:gd name="T46" fmla="*/ 16608 w 55"/>
                    <a:gd name="T47" fmla="*/ 46822 h 104"/>
                    <a:gd name="T48" fmla="*/ 4433 w 55"/>
                    <a:gd name="T49" fmla="*/ 46822 h 104"/>
                    <a:gd name="T50" fmla="*/ 4433 w 55"/>
                    <a:gd name="T51" fmla="*/ 46822 h 104"/>
                    <a:gd name="T52" fmla="*/ 2429 w 55"/>
                    <a:gd name="T53" fmla="*/ 44266 h 104"/>
                    <a:gd name="T54" fmla="*/ 2429 w 55"/>
                    <a:gd name="T55" fmla="*/ 44266 h 104"/>
                    <a:gd name="T56" fmla="*/ 2429 w 55"/>
                    <a:gd name="T57" fmla="*/ 44266 h 104"/>
                    <a:gd name="T58" fmla="*/ 0 w 55"/>
                    <a:gd name="T59" fmla="*/ 44266 h 104"/>
                    <a:gd name="T60" fmla="*/ 0 w 55"/>
                    <a:gd name="T61" fmla="*/ 44266 h 104"/>
                    <a:gd name="T62" fmla="*/ 0 w 55"/>
                    <a:gd name="T63" fmla="*/ 42125 h 104"/>
                    <a:gd name="T64" fmla="*/ 0 w 55"/>
                    <a:gd name="T65" fmla="*/ 42125 h 104"/>
                    <a:gd name="T66" fmla="*/ 0 w 55"/>
                    <a:gd name="T67" fmla="*/ 39339 h 104"/>
                    <a:gd name="T68" fmla="*/ 0 w 55"/>
                    <a:gd name="T69" fmla="*/ 39339 h 104"/>
                    <a:gd name="T70" fmla="*/ 0 w 55"/>
                    <a:gd name="T71" fmla="*/ 7224 h 104"/>
                    <a:gd name="T72" fmla="*/ 0 w 55"/>
                    <a:gd name="T73" fmla="*/ 7224 h 104"/>
                    <a:gd name="T74" fmla="*/ 0 w 55"/>
                    <a:gd name="T75" fmla="*/ 5042 h 104"/>
                    <a:gd name="T76" fmla="*/ 0 w 55"/>
                    <a:gd name="T77" fmla="*/ 5042 h 104"/>
                    <a:gd name="T78" fmla="*/ 0 w 55"/>
                    <a:gd name="T79" fmla="*/ 5042 h 104"/>
                    <a:gd name="T80" fmla="*/ 0 w 55"/>
                    <a:gd name="T81" fmla="*/ 2181 h 104"/>
                    <a:gd name="T82" fmla="*/ 0 w 55"/>
                    <a:gd name="T83" fmla="*/ 2181 h 104"/>
                    <a:gd name="T84" fmla="*/ 0 w 55"/>
                    <a:gd name="T85" fmla="*/ 2181 h 104"/>
                    <a:gd name="T86" fmla="*/ 2429 w 55"/>
                    <a:gd name="T87" fmla="*/ 2181 h 104"/>
                    <a:gd name="T88" fmla="*/ 2429 w 55"/>
                    <a:gd name="T89" fmla="*/ 2181 h 104"/>
                    <a:gd name="T90" fmla="*/ 2429 w 55"/>
                    <a:gd name="T91" fmla="*/ 2181 h 104"/>
                    <a:gd name="T92" fmla="*/ 2429 w 55"/>
                    <a:gd name="T93" fmla="*/ 2181 h 104"/>
                    <a:gd name="T94" fmla="*/ 4433 w 55"/>
                    <a:gd name="T95" fmla="*/ 0 h 104"/>
                    <a:gd name="T96" fmla="*/ 4433 w 55"/>
                    <a:gd name="T97" fmla="*/ 0 h 1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"/>
                    <a:gd name="T148" fmla="*/ 0 h 104"/>
                    <a:gd name="T149" fmla="*/ 55 w 55"/>
                    <a:gd name="T150" fmla="*/ 104 h 1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" h="104">
                      <a:moveTo>
                        <a:pt x="11" y="0"/>
                      </a:moveTo>
                      <a:lnTo>
                        <a:pt x="44" y="0"/>
                      </a:lnTo>
                      <a:lnTo>
                        <a:pt x="44" y="5"/>
                      </a:lnTo>
                      <a:lnTo>
                        <a:pt x="50" y="5"/>
                      </a:lnTo>
                      <a:lnTo>
                        <a:pt x="55" y="5"/>
                      </a:lnTo>
                      <a:lnTo>
                        <a:pt x="55" y="11"/>
                      </a:lnTo>
                      <a:lnTo>
                        <a:pt x="55" y="16"/>
                      </a:lnTo>
                      <a:lnTo>
                        <a:pt x="55" y="87"/>
                      </a:lnTo>
                      <a:lnTo>
                        <a:pt x="55" y="93"/>
                      </a:lnTo>
                      <a:lnTo>
                        <a:pt x="55" y="98"/>
                      </a:lnTo>
                      <a:lnTo>
                        <a:pt x="50" y="98"/>
                      </a:lnTo>
                      <a:lnTo>
                        <a:pt x="44" y="98"/>
                      </a:lnTo>
                      <a:lnTo>
                        <a:pt x="44" y="104"/>
                      </a:lnTo>
                      <a:lnTo>
                        <a:pt x="11" y="104"/>
                      </a:lnTo>
                      <a:lnTo>
                        <a:pt x="6" y="104"/>
                      </a:lnTo>
                      <a:lnTo>
                        <a:pt x="6" y="98"/>
                      </a:lnTo>
                      <a:lnTo>
                        <a:pt x="0" y="98"/>
                      </a:lnTo>
                      <a:lnTo>
                        <a:pt x="0" y="93"/>
                      </a:lnTo>
                      <a:lnTo>
                        <a:pt x="0" y="87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9" name="Freeform 456"/>
                <p:cNvSpPr>
                  <a:spLocks noChangeAspect="1"/>
                </p:cNvSpPr>
                <p:nvPr/>
              </p:nvSpPr>
              <p:spPr bwMode="auto">
                <a:xfrm>
                  <a:off x="3138" y="3200"/>
                  <a:ext cx="78" cy="149"/>
                </a:xfrm>
                <a:custGeom>
                  <a:avLst/>
                  <a:gdLst>
                    <a:gd name="T0" fmla="*/ 4433 w 55"/>
                    <a:gd name="T1" fmla="*/ 0 h 104"/>
                    <a:gd name="T2" fmla="*/ 16608 w 55"/>
                    <a:gd name="T3" fmla="*/ 0 h 104"/>
                    <a:gd name="T4" fmla="*/ 19045 w 55"/>
                    <a:gd name="T5" fmla="*/ 2181 h 104"/>
                    <a:gd name="T6" fmla="*/ 19045 w 55"/>
                    <a:gd name="T7" fmla="*/ 2181 h 104"/>
                    <a:gd name="T8" fmla="*/ 20911 w 55"/>
                    <a:gd name="T9" fmla="*/ 5042 h 104"/>
                    <a:gd name="T10" fmla="*/ 20911 w 55"/>
                    <a:gd name="T11" fmla="*/ 7224 h 104"/>
                    <a:gd name="T12" fmla="*/ 20911 w 55"/>
                    <a:gd name="T13" fmla="*/ 39339 h 104"/>
                    <a:gd name="T14" fmla="*/ 20911 w 55"/>
                    <a:gd name="T15" fmla="*/ 42125 h 104"/>
                    <a:gd name="T16" fmla="*/ 19045 w 55"/>
                    <a:gd name="T17" fmla="*/ 44266 h 104"/>
                    <a:gd name="T18" fmla="*/ 19045 w 55"/>
                    <a:gd name="T19" fmla="*/ 44266 h 104"/>
                    <a:gd name="T20" fmla="*/ 16608 w 55"/>
                    <a:gd name="T21" fmla="*/ 46822 h 104"/>
                    <a:gd name="T22" fmla="*/ 4433 w 55"/>
                    <a:gd name="T23" fmla="*/ 46822 h 104"/>
                    <a:gd name="T24" fmla="*/ 2429 w 55"/>
                    <a:gd name="T25" fmla="*/ 44266 h 104"/>
                    <a:gd name="T26" fmla="*/ 0 w 55"/>
                    <a:gd name="T27" fmla="*/ 44266 h 104"/>
                    <a:gd name="T28" fmla="*/ 0 w 55"/>
                    <a:gd name="T29" fmla="*/ 42125 h 104"/>
                    <a:gd name="T30" fmla="*/ 0 w 55"/>
                    <a:gd name="T31" fmla="*/ 39339 h 104"/>
                    <a:gd name="T32" fmla="*/ 0 w 55"/>
                    <a:gd name="T33" fmla="*/ 7224 h 104"/>
                    <a:gd name="T34" fmla="*/ 0 w 55"/>
                    <a:gd name="T35" fmla="*/ 5042 h 104"/>
                    <a:gd name="T36" fmla="*/ 0 w 55"/>
                    <a:gd name="T37" fmla="*/ 2181 h 104"/>
                    <a:gd name="T38" fmla="*/ 2429 w 55"/>
                    <a:gd name="T39" fmla="*/ 2181 h 104"/>
                    <a:gd name="T40" fmla="*/ 4433 w 55"/>
                    <a:gd name="T41" fmla="*/ 0 h 10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104"/>
                    <a:gd name="T65" fmla="*/ 55 w 55"/>
                    <a:gd name="T66" fmla="*/ 104 h 10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104">
                      <a:moveTo>
                        <a:pt x="11" y="0"/>
                      </a:moveTo>
                      <a:lnTo>
                        <a:pt x="44" y="0"/>
                      </a:lnTo>
                      <a:lnTo>
                        <a:pt x="50" y="5"/>
                      </a:lnTo>
                      <a:lnTo>
                        <a:pt x="55" y="11"/>
                      </a:lnTo>
                      <a:lnTo>
                        <a:pt x="55" y="16"/>
                      </a:lnTo>
                      <a:lnTo>
                        <a:pt x="55" y="87"/>
                      </a:lnTo>
                      <a:lnTo>
                        <a:pt x="55" y="93"/>
                      </a:lnTo>
                      <a:lnTo>
                        <a:pt x="50" y="98"/>
                      </a:lnTo>
                      <a:lnTo>
                        <a:pt x="44" y="104"/>
                      </a:lnTo>
                      <a:lnTo>
                        <a:pt x="11" y="104"/>
                      </a:lnTo>
                      <a:lnTo>
                        <a:pt x="6" y="98"/>
                      </a:lnTo>
                      <a:lnTo>
                        <a:pt x="0" y="98"/>
                      </a:lnTo>
                      <a:lnTo>
                        <a:pt x="0" y="93"/>
                      </a:lnTo>
                      <a:lnTo>
                        <a:pt x="0" y="87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0" name="Rectangle 457"/>
                <p:cNvSpPr>
                  <a:spLocks noChangeAspect="1" noChangeArrowheads="1"/>
                </p:cNvSpPr>
                <p:nvPr/>
              </p:nvSpPr>
              <p:spPr bwMode="auto">
                <a:xfrm>
                  <a:off x="1338" y="2414"/>
                  <a:ext cx="1417" cy="778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81" name="Freeform 458"/>
                <p:cNvSpPr>
                  <a:spLocks noChangeAspect="1"/>
                </p:cNvSpPr>
                <p:nvPr/>
              </p:nvSpPr>
              <p:spPr bwMode="auto">
                <a:xfrm>
                  <a:off x="1619" y="3349"/>
                  <a:ext cx="54" cy="54"/>
                </a:xfrm>
                <a:custGeom>
                  <a:avLst/>
                  <a:gdLst>
                    <a:gd name="T0" fmla="*/ 8697 w 38"/>
                    <a:gd name="T1" fmla="*/ 14927 h 38"/>
                    <a:gd name="T2" fmla="*/ 8697 w 38"/>
                    <a:gd name="T3" fmla="*/ 14927 h 38"/>
                    <a:gd name="T4" fmla="*/ 10504 w 38"/>
                    <a:gd name="T5" fmla="*/ 14927 h 38"/>
                    <a:gd name="T6" fmla="*/ 10504 w 38"/>
                    <a:gd name="T7" fmla="*/ 14927 h 38"/>
                    <a:gd name="T8" fmla="*/ 10504 w 38"/>
                    <a:gd name="T9" fmla="*/ 13030 h 38"/>
                    <a:gd name="T10" fmla="*/ 10504 w 38"/>
                    <a:gd name="T11" fmla="*/ 13030 h 38"/>
                    <a:gd name="T12" fmla="*/ 13030 w 38"/>
                    <a:gd name="T13" fmla="*/ 13030 h 38"/>
                    <a:gd name="T14" fmla="*/ 13030 w 38"/>
                    <a:gd name="T15" fmla="*/ 13030 h 38"/>
                    <a:gd name="T16" fmla="*/ 13030 w 38"/>
                    <a:gd name="T17" fmla="*/ 13030 h 38"/>
                    <a:gd name="T18" fmla="*/ 14927 w 38"/>
                    <a:gd name="T19" fmla="*/ 10504 h 38"/>
                    <a:gd name="T20" fmla="*/ 14927 w 38"/>
                    <a:gd name="T21" fmla="*/ 10504 h 38"/>
                    <a:gd name="T22" fmla="*/ 14927 w 38"/>
                    <a:gd name="T23" fmla="*/ 10504 h 38"/>
                    <a:gd name="T24" fmla="*/ 14927 w 38"/>
                    <a:gd name="T25" fmla="*/ 10504 h 38"/>
                    <a:gd name="T26" fmla="*/ 14927 w 38"/>
                    <a:gd name="T27" fmla="*/ 8697 h 38"/>
                    <a:gd name="T28" fmla="*/ 14927 w 38"/>
                    <a:gd name="T29" fmla="*/ 8697 h 38"/>
                    <a:gd name="T30" fmla="*/ 14927 w 38"/>
                    <a:gd name="T31" fmla="*/ 8697 h 38"/>
                    <a:gd name="T32" fmla="*/ 14927 w 38"/>
                    <a:gd name="T33" fmla="*/ 6452 h 38"/>
                    <a:gd name="T34" fmla="*/ 14927 w 38"/>
                    <a:gd name="T35" fmla="*/ 6452 h 38"/>
                    <a:gd name="T36" fmla="*/ 14927 w 38"/>
                    <a:gd name="T37" fmla="*/ 6452 h 38"/>
                    <a:gd name="T38" fmla="*/ 14927 w 38"/>
                    <a:gd name="T39" fmla="*/ 4540 h 38"/>
                    <a:gd name="T40" fmla="*/ 14927 w 38"/>
                    <a:gd name="T41" fmla="*/ 4540 h 38"/>
                    <a:gd name="T42" fmla="*/ 14927 w 38"/>
                    <a:gd name="T43" fmla="*/ 4540 h 38"/>
                    <a:gd name="T44" fmla="*/ 14927 w 38"/>
                    <a:gd name="T45" fmla="*/ 1910 h 38"/>
                    <a:gd name="T46" fmla="*/ 13030 w 38"/>
                    <a:gd name="T47" fmla="*/ 1910 h 38"/>
                    <a:gd name="T48" fmla="*/ 13030 w 38"/>
                    <a:gd name="T49" fmla="*/ 1910 h 38"/>
                    <a:gd name="T50" fmla="*/ 13030 w 38"/>
                    <a:gd name="T51" fmla="*/ 1910 h 38"/>
                    <a:gd name="T52" fmla="*/ 10504 w 38"/>
                    <a:gd name="T53" fmla="*/ 1910 h 38"/>
                    <a:gd name="T54" fmla="*/ 10504 w 38"/>
                    <a:gd name="T55" fmla="*/ 1910 h 38"/>
                    <a:gd name="T56" fmla="*/ 10504 w 38"/>
                    <a:gd name="T57" fmla="*/ 0 h 38"/>
                    <a:gd name="T58" fmla="*/ 8697 w 38"/>
                    <a:gd name="T59" fmla="*/ 0 h 38"/>
                    <a:gd name="T60" fmla="*/ 8697 w 38"/>
                    <a:gd name="T61" fmla="*/ 0 h 38"/>
                    <a:gd name="T62" fmla="*/ 8697 w 38"/>
                    <a:gd name="T63" fmla="*/ 0 h 38"/>
                    <a:gd name="T64" fmla="*/ 6452 w 38"/>
                    <a:gd name="T65" fmla="*/ 0 h 38"/>
                    <a:gd name="T66" fmla="*/ 6452 w 38"/>
                    <a:gd name="T67" fmla="*/ 0 h 38"/>
                    <a:gd name="T68" fmla="*/ 4540 w 38"/>
                    <a:gd name="T69" fmla="*/ 1910 h 38"/>
                    <a:gd name="T70" fmla="*/ 4540 w 38"/>
                    <a:gd name="T71" fmla="*/ 1910 h 38"/>
                    <a:gd name="T72" fmla="*/ 4540 w 38"/>
                    <a:gd name="T73" fmla="*/ 1910 h 38"/>
                    <a:gd name="T74" fmla="*/ 1910 w 38"/>
                    <a:gd name="T75" fmla="*/ 1910 h 38"/>
                    <a:gd name="T76" fmla="*/ 1910 w 38"/>
                    <a:gd name="T77" fmla="*/ 1910 h 38"/>
                    <a:gd name="T78" fmla="*/ 1910 w 38"/>
                    <a:gd name="T79" fmla="*/ 4540 h 38"/>
                    <a:gd name="T80" fmla="*/ 1910 w 38"/>
                    <a:gd name="T81" fmla="*/ 4540 h 38"/>
                    <a:gd name="T82" fmla="*/ 0 w 38"/>
                    <a:gd name="T83" fmla="*/ 4540 h 38"/>
                    <a:gd name="T84" fmla="*/ 0 w 38"/>
                    <a:gd name="T85" fmla="*/ 6452 h 38"/>
                    <a:gd name="T86" fmla="*/ 0 w 38"/>
                    <a:gd name="T87" fmla="*/ 6452 h 38"/>
                    <a:gd name="T88" fmla="*/ 0 w 38"/>
                    <a:gd name="T89" fmla="*/ 8697 h 38"/>
                    <a:gd name="T90" fmla="*/ 0 w 38"/>
                    <a:gd name="T91" fmla="*/ 8697 h 38"/>
                    <a:gd name="T92" fmla="*/ 0 w 38"/>
                    <a:gd name="T93" fmla="*/ 8697 h 38"/>
                    <a:gd name="T94" fmla="*/ 0 w 38"/>
                    <a:gd name="T95" fmla="*/ 10504 h 38"/>
                    <a:gd name="T96" fmla="*/ 1910 w 38"/>
                    <a:gd name="T97" fmla="*/ 10504 h 38"/>
                    <a:gd name="T98" fmla="*/ 1910 w 38"/>
                    <a:gd name="T99" fmla="*/ 10504 h 38"/>
                    <a:gd name="T100" fmla="*/ 1910 w 38"/>
                    <a:gd name="T101" fmla="*/ 10504 h 38"/>
                    <a:gd name="T102" fmla="*/ 1910 w 38"/>
                    <a:gd name="T103" fmla="*/ 13030 h 38"/>
                    <a:gd name="T104" fmla="*/ 1910 w 38"/>
                    <a:gd name="T105" fmla="*/ 13030 h 38"/>
                    <a:gd name="T106" fmla="*/ 4540 w 38"/>
                    <a:gd name="T107" fmla="*/ 13030 h 38"/>
                    <a:gd name="T108" fmla="*/ 4540 w 38"/>
                    <a:gd name="T109" fmla="*/ 13030 h 38"/>
                    <a:gd name="T110" fmla="*/ 4540 w 38"/>
                    <a:gd name="T111" fmla="*/ 13030 h 38"/>
                    <a:gd name="T112" fmla="*/ 6452 w 38"/>
                    <a:gd name="T113" fmla="*/ 14927 h 38"/>
                    <a:gd name="T114" fmla="*/ 6452 w 38"/>
                    <a:gd name="T115" fmla="*/ 14927 h 38"/>
                    <a:gd name="T116" fmla="*/ 6452 w 38"/>
                    <a:gd name="T117" fmla="*/ 14927 h 3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8"/>
                    <a:gd name="T178" fmla="*/ 0 h 38"/>
                    <a:gd name="T179" fmla="*/ 38 w 38"/>
                    <a:gd name="T180" fmla="*/ 38 h 3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8" h="38">
                      <a:moveTo>
                        <a:pt x="22" y="38"/>
                      </a:moveTo>
                      <a:lnTo>
                        <a:pt x="22" y="38"/>
                      </a:lnTo>
                      <a:lnTo>
                        <a:pt x="27" y="38"/>
                      </a:lnTo>
                      <a:lnTo>
                        <a:pt x="27" y="33"/>
                      </a:lnTo>
                      <a:lnTo>
                        <a:pt x="33" y="33"/>
                      </a:lnTo>
                      <a:lnTo>
                        <a:pt x="38" y="33"/>
                      </a:lnTo>
                      <a:lnTo>
                        <a:pt x="38" y="27"/>
                      </a:lnTo>
                      <a:lnTo>
                        <a:pt x="38" y="22"/>
                      </a:lnTo>
                      <a:lnTo>
                        <a:pt x="38" y="16"/>
                      </a:lnTo>
                      <a:lnTo>
                        <a:pt x="38" y="11"/>
                      </a:lnTo>
                      <a:lnTo>
                        <a:pt x="38" y="5"/>
                      </a:lnTo>
                      <a:lnTo>
                        <a:pt x="33" y="5"/>
                      </a:lnTo>
                      <a:lnTo>
                        <a:pt x="27" y="5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5"/>
                      </a:lnTo>
                      <a:lnTo>
                        <a:pt x="5" y="5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5" y="27"/>
                      </a:lnTo>
                      <a:lnTo>
                        <a:pt x="5" y="33"/>
                      </a:lnTo>
                      <a:lnTo>
                        <a:pt x="11" y="33"/>
                      </a:lnTo>
                      <a:lnTo>
                        <a:pt x="16" y="33"/>
                      </a:lnTo>
                      <a:lnTo>
                        <a:pt x="16" y="38"/>
                      </a:lnTo>
                      <a:lnTo>
                        <a:pt x="22" y="38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2" name="Freeform 459"/>
                <p:cNvSpPr>
                  <a:spLocks noChangeAspect="1"/>
                </p:cNvSpPr>
                <p:nvPr/>
              </p:nvSpPr>
              <p:spPr bwMode="auto">
                <a:xfrm>
                  <a:off x="1619" y="3349"/>
                  <a:ext cx="54" cy="54"/>
                </a:xfrm>
                <a:custGeom>
                  <a:avLst/>
                  <a:gdLst>
                    <a:gd name="T0" fmla="*/ 8697 w 38"/>
                    <a:gd name="T1" fmla="*/ 14927 h 38"/>
                    <a:gd name="T2" fmla="*/ 8697 w 38"/>
                    <a:gd name="T3" fmla="*/ 14927 h 38"/>
                    <a:gd name="T4" fmla="*/ 10504 w 38"/>
                    <a:gd name="T5" fmla="*/ 13030 h 38"/>
                    <a:gd name="T6" fmla="*/ 13030 w 38"/>
                    <a:gd name="T7" fmla="*/ 13030 h 38"/>
                    <a:gd name="T8" fmla="*/ 14927 w 38"/>
                    <a:gd name="T9" fmla="*/ 10504 h 38"/>
                    <a:gd name="T10" fmla="*/ 14927 w 38"/>
                    <a:gd name="T11" fmla="*/ 8697 h 38"/>
                    <a:gd name="T12" fmla="*/ 14927 w 38"/>
                    <a:gd name="T13" fmla="*/ 4540 h 38"/>
                    <a:gd name="T14" fmla="*/ 13030 w 38"/>
                    <a:gd name="T15" fmla="*/ 1910 h 38"/>
                    <a:gd name="T16" fmla="*/ 10504 w 38"/>
                    <a:gd name="T17" fmla="*/ 1910 h 38"/>
                    <a:gd name="T18" fmla="*/ 8697 w 38"/>
                    <a:gd name="T19" fmla="*/ 0 h 38"/>
                    <a:gd name="T20" fmla="*/ 4540 w 38"/>
                    <a:gd name="T21" fmla="*/ 1910 h 38"/>
                    <a:gd name="T22" fmla="*/ 1910 w 38"/>
                    <a:gd name="T23" fmla="*/ 1910 h 38"/>
                    <a:gd name="T24" fmla="*/ 0 w 38"/>
                    <a:gd name="T25" fmla="*/ 4540 h 38"/>
                    <a:gd name="T26" fmla="*/ 0 w 38"/>
                    <a:gd name="T27" fmla="*/ 8697 h 38"/>
                    <a:gd name="T28" fmla="*/ 0 w 38"/>
                    <a:gd name="T29" fmla="*/ 10504 h 38"/>
                    <a:gd name="T30" fmla="*/ 1910 w 38"/>
                    <a:gd name="T31" fmla="*/ 13030 h 38"/>
                    <a:gd name="T32" fmla="*/ 4540 w 38"/>
                    <a:gd name="T33" fmla="*/ 13030 h 38"/>
                    <a:gd name="T34" fmla="*/ 8697 w 38"/>
                    <a:gd name="T35" fmla="*/ 14927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8"/>
                    <a:gd name="T55" fmla="*/ 0 h 38"/>
                    <a:gd name="T56" fmla="*/ 38 w 38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8" h="38">
                      <a:moveTo>
                        <a:pt x="22" y="38"/>
                      </a:moveTo>
                      <a:lnTo>
                        <a:pt x="22" y="38"/>
                      </a:lnTo>
                      <a:lnTo>
                        <a:pt x="27" y="33"/>
                      </a:lnTo>
                      <a:lnTo>
                        <a:pt x="33" y="33"/>
                      </a:lnTo>
                      <a:lnTo>
                        <a:pt x="38" y="27"/>
                      </a:lnTo>
                      <a:lnTo>
                        <a:pt x="38" y="22"/>
                      </a:lnTo>
                      <a:lnTo>
                        <a:pt x="38" y="11"/>
                      </a:lnTo>
                      <a:lnTo>
                        <a:pt x="33" y="5"/>
                      </a:lnTo>
                      <a:lnTo>
                        <a:pt x="27" y="5"/>
                      </a:lnTo>
                      <a:lnTo>
                        <a:pt x="22" y="0"/>
                      </a:lnTo>
                      <a:lnTo>
                        <a:pt x="11" y="5"/>
                      </a:lnTo>
                      <a:lnTo>
                        <a:pt x="5" y="5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5" y="33"/>
                      </a:lnTo>
                      <a:lnTo>
                        <a:pt x="11" y="33"/>
                      </a:lnTo>
                      <a:lnTo>
                        <a:pt x="22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3" name="Rectangle 460" descr="Jemná mřížka"/>
                <p:cNvSpPr>
                  <a:spLocks noChangeAspect="1" noChangeArrowheads="1"/>
                </p:cNvSpPr>
                <p:nvPr/>
              </p:nvSpPr>
              <p:spPr bwMode="auto">
                <a:xfrm>
                  <a:off x="2346" y="2478"/>
                  <a:ext cx="344" cy="408"/>
                </a:xfrm>
                <a:prstGeom prst="rect">
                  <a:avLst/>
                </a:prstGeom>
                <a:pattFill prst="smGrid">
                  <a:fgClr>
                    <a:schemeClr val="tx1"/>
                  </a:fgClr>
                  <a:bgClr>
                    <a:srgbClr val="999966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84" name="Freeform 461"/>
                <p:cNvSpPr>
                  <a:spLocks noChangeAspect="1"/>
                </p:cNvSpPr>
                <p:nvPr/>
              </p:nvSpPr>
              <p:spPr bwMode="auto">
                <a:xfrm>
                  <a:off x="2574" y="1342"/>
                  <a:ext cx="152" cy="999"/>
                </a:xfrm>
                <a:custGeom>
                  <a:avLst/>
                  <a:gdLst>
                    <a:gd name="T0" fmla="*/ 62 w 152"/>
                    <a:gd name="T1" fmla="*/ 0 h 999"/>
                    <a:gd name="T2" fmla="*/ 54 w 152"/>
                    <a:gd name="T3" fmla="*/ 282 h 999"/>
                    <a:gd name="T4" fmla="*/ 0 w 152"/>
                    <a:gd name="T5" fmla="*/ 998 h 999"/>
                    <a:gd name="T6" fmla="*/ 152 w 152"/>
                    <a:gd name="T7" fmla="*/ 999 h 999"/>
                    <a:gd name="T8" fmla="*/ 152 w 152"/>
                    <a:gd name="T9" fmla="*/ 0 h 999"/>
                    <a:gd name="T10" fmla="*/ 62 w 152"/>
                    <a:gd name="T11" fmla="*/ 0 h 9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999"/>
                    <a:gd name="T20" fmla="*/ 152 w 152"/>
                    <a:gd name="T21" fmla="*/ 999 h 9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999">
                      <a:moveTo>
                        <a:pt x="62" y="0"/>
                      </a:moveTo>
                      <a:lnTo>
                        <a:pt x="54" y="282"/>
                      </a:lnTo>
                      <a:lnTo>
                        <a:pt x="0" y="998"/>
                      </a:lnTo>
                      <a:lnTo>
                        <a:pt x="152" y="999"/>
                      </a:lnTo>
                      <a:lnTo>
                        <a:pt x="152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99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5" name="Rectangle 462"/>
                <p:cNvSpPr>
                  <a:spLocks noChangeAspect="1" noChangeArrowheads="1"/>
                </p:cNvSpPr>
                <p:nvPr/>
              </p:nvSpPr>
              <p:spPr bwMode="auto">
                <a:xfrm>
                  <a:off x="2642" y="2345"/>
                  <a:ext cx="110" cy="65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/>
                <a:p>
                  <a:endParaRPr lang="cs-CZ" altLang="cs-CZ"/>
                </a:p>
              </p:txBody>
            </p:sp>
            <p:sp>
              <p:nvSpPr>
                <p:cNvPr id="186" name="Rectangle 463"/>
                <p:cNvSpPr>
                  <a:spLocks noChangeAspect="1" noChangeArrowheads="1"/>
                </p:cNvSpPr>
                <p:nvPr/>
              </p:nvSpPr>
              <p:spPr bwMode="auto">
                <a:xfrm>
                  <a:off x="2346" y="2903"/>
                  <a:ext cx="344" cy="260"/>
                </a:xfrm>
                <a:prstGeom prst="rect">
                  <a:avLst/>
                </a:prstGeom>
                <a:solidFill>
                  <a:srgbClr val="99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1429" tIns="45714" rIns="91429" bIns="45714"/>
                <a:lstStyle/>
                <a:p>
                  <a:endParaRPr lang="cs-CZ" altLang="cs-CZ"/>
                </a:p>
              </p:txBody>
            </p:sp>
            <p:sp>
              <p:nvSpPr>
                <p:cNvPr id="187" name="Line 464"/>
                <p:cNvSpPr>
                  <a:spLocks noChangeAspect="1" noChangeShapeType="1"/>
                </p:cNvSpPr>
                <p:nvPr/>
              </p:nvSpPr>
              <p:spPr bwMode="auto">
                <a:xfrm>
                  <a:off x="1388" y="2292"/>
                  <a:ext cx="1311" cy="4"/>
                </a:xfrm>
                <a:prstGeom prst="line">
                  <a:avLst/>
                </a:prstGeom>
                <a:noFill/>
                <a:ln w="38100">
                  <a:solidFill>
                    <a:srgbClr val="99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8" name="Line 465"/>
                <p:cNvSpPr>
                  <a:spLocks noChangeAspect="1" noChangeShapeType="1"/>
                </p:cNvSpPr>
                <p:nvPr/>
              </p:nvSpPr>
              <p:spPr bwMode="auto">
                <a:xfrm>
                  <a:off x="1395" y="2299"/>
                  <a:ext cx="0" cy="111"/>
                </a:xfrm>
                <a:prstGeom prst="line">
                  <a:avLst/>
                </a:prstGeom>
                <a:noFill/>
                <a:ln w="38100">
                  <a:solidFill>
                    <a:srgbClr val="99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9" name="Line 466"/>
                <p:cNvSpPr>
                  <a:spLocks noChangeAspect="1" noChangeShapeType="1"/>
                </p:cNvSpPr>
                <p:nvPr/>
              </p:nvSpPr>
              <p:spPr bwMode="auto">
                <a:xfrm>
                  <a:off x="2268" y="2302"/>
                  <a:ext cx="0" cy="111"/>
                </a:xfrm>
                <a:prstGeom prst="line">
                  <a:avLst/>
                </a:prstGeom>
                <a:noFill/>
                <a:ln w="38100">
                  <a:solidFill>
                    <a:srgbClr val="99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0" name="Line 467"/>
                <p:cNvSpPr>
                  <a:spLocks noChangeAspect="1" noChangeShapeType="1"/>
                </p:cNvSpPr>
                <p:nvPr/>
              </p:nvSpPr>
              <p:spPr bwMode="auto">
                <a:xfrm>
                  <a:off x="1807" y="2298"/>
                  <a:ext cx="0" cy="111"/>
                </a:xfrm>
                <a:prstGeom prst="line">
                  <a:avLst/>
                </a:prstGeom>
                <a:noFill/>
                <a:ln w="38100">
                  <a:solidFill>
                    <a:srgbClr val="99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1" name="Line 4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46" y="1753"/>
                  <a:ext cx="137" cy="62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2" name="Rectangle 46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4" y="2369"/>
                  <a:ext cx="91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/>
                <a:p>
                  <a:endParaRPr lang="cs-CZ" altLang="cs-CZ"/>
                </a:p>
              </p:txBody>
            </p:sp>
            <p:sp>
              <p:nvSpPr>
                <p:cNvPr id="193" name="Oval 47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5" y="2948"/>
                  <a:ext cx="213" cy="213"/>
                </a:xfrm>
                <a:prstGeom prst="ellipse">
                  <a:avLst/>
                </a:prstGeom>
                <a:solidFill>
                  <a:srgbClr val="99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1429" tIns="45714" rIns="91429" bIns="45714" anchor="ctr"/>
                <a:lstStyle/>
                <a:p>
                  <a:endParaRPr lang="cs-CZ" altLang="cs-CZ"/>
                </a:p>
              </p:txBody>
            </p:sp>
            <p:sp>
              <p:nvSpPr>
                <p:cNvPr id="194" name="Rectangle 471"/>
                <p:cNvSpPr>
                  <a:spLocks noChangeAspect="1" noChangeArrowheads="1"/>
                </p:cNvSpPr>
                <p:nvPr/>
              </p:nvSpPr>
              <p:spPr bwMode="auto">
                <a:xfrm>
                  <a:off x="3334" y="3203"/>
                  <a:ext cx="48" cy="20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/>
                <a:p>
                  <a:endParaRPr lang="cs-CZ" altLang="cs-CZ"/>
                </a:p>
              </p:txBody>
            </p:sp>
            <p:sp>
              <p:nvSpPr>
                <p:cNvPr id="195" name="Rectangle 47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923" y="3307"/>
                  <a:ext cx="93" cy="4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91429" tIns="45714" rIns="91429" bIns="45714" anchor="ctr"/>
                <a:lstStyle/>
                <a:p>
                  <a:endParaRPr lang="cs-CZ" altLang="cs-CZ"/>
                </a:p>
              </p:txBody>
            </p:sp>
          </p:grpSp>
          <p:sp>
            <p:nvSpPr>
              <p:cNvPr id="71" name="Rectangle 212"/>
              <p:cNvSpPr>
                <a:spLocks noChangeArrowheads="1"/>
              </p:cNvSpPr>
              <p:nvPr/>
            </p:nvSpPr>
            <p:spPr bwMode="auto">
              <a:xfrm>
                <a:off x="3714" y="2394"/>
                <a:ext cx="544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61193" tIns="32396" rIns="61193" bIns="32396" anchor="ctr"/>
              <a:lstStyle/>
              <a:p>
                <a:pPr defTabSz="914864">
                  <a:defRPr/>
                </a:pPr>
                <a:r>
                  <a:rPr lang="cs-CZ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ARTHUR</a:t>
                </a:r>
              </a:p>
            </p:txBody>
          </p:sp>
        </p:grpSp>
        <p:sp>
          <p:nvSpPr>
            <p:cNvPr id="69" name="Text Box 213"/>
            <p:cNvSpPr txBox="1">
              <a:spLocks noChangeArrowheads="1"/>
            </p:cNvSpPr>
            <p:nvPr/>
          </p:nvSpPr>
          <p:spPr bwMode="auto">
            <a:xfrm>
              <a:off x="4258" y="1305"/>
              <a:ext cx="27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508" tIns="51225" rIns="98508" bIns="51225">
              <a:spAutoFit/>
            </a:bodyPr>
            <a:lstStyle/>
            <a:p>
              <a:pPr defTabSz="1001713">
                <a:spcBef>
                  <a:spcPct val="50000"/>
                </a:spcBef>
              </a:pPr>
              <a:endParaRPr lang="cs-CZ" altLang="cs-CZ" sz="1200" b="1" u="sng">
                <a:solidFill>
                  <a:srgbClr val="6600CC"/>
                </a:solidFill>
              </a:endParaRPr>
            </a:p>
          </p:txBody>
        </p:sp>
      </p:grpSp>
      <p:grpSp>
        <p:nvGrpSpPr>
          <p:cNvPr id="200" name="Group 2"/>
          <p:cNvGrpSpPr>
            <a:grpSpLocks/>
          </p:cNvGrpSpPr>
          <p:nvPr/>
        </p:nvGrpSpPr>
        <p:grpSpPr bwMode="auto">
          <a:xfrm>
            <a:off x="7404100" y="6510338"/>
            <a:ext cx="1619250" cy="228600"/>
            <a:chOff x="4253" y="2523"/>
            <a:chExt cx="1019" cy="144"/>
          </a:xfrm>
        </p:grpSpPr>
        <p:pic>
          <p:nvPicPr>
            <p:cNvPr id="201" name="Picture 3" descr="DP-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76" y="2523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" name="Picture 4" descr="DP-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58" y="2523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5" descr="DP-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53" y="2523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" name="Group 20"/>
          <p:cNvGrpSpPr>
            <a:grpSpLocks/>
          </p:cNvGrpSpPr>
          <p:nvPr/>
        </p:nvGrpSpPr>
        <p:grpSpPr bwMode="auto">
          <a:xfrm>
            <a:off x="6481763" y="5135563"/>
            <a:ext cx="1258887" cy="588962"/>
            <a:chOff x="1202" y="3158"/>
            <a:chExt cx="852" cy="408"/>
          </a:xfrm>
        </p:grpSpPr>
        <p:pic>
          <p:nvPicPr>
            <p:cNvPr id="205" name="Picture 21" descr="4 del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2" y="3158"/>
              <a:ext cx="8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" name="Picture 22" descr="4 del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2" y="3356"/>
              <a:ext cx="8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7" name="Group 23"/>
          <p:cNvGrpSpPr>
            <a:grpSpLocks/>
          </p:cNvGrpSpPr>
          <p:nvPr/>
        </p:nvGrpSpPr>
        <p:grpSpPr bwMode="auto">
          <a:xfrm>
            <a:off x="7777163" y="5135563"/>
            <a:ext cx="1258887" cy="588962"/>
            <a:chOff x="1202" y="3158"/>
            <a:chExt cx="852" cy="408"/>
          </a:xfrm>
        </p:grpSpPr>
        <p:pic>
          <p:nvPicPr>
            <p:cNvPr id="208" name="Picture 24" descr="4 del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2" y="3158"/>
              <a:ext cx="8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" name="Picture 25" descr="4 del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2" y="3356"/>
              <a:ext cx="8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0" name="Group 26"/>
          <p:cNvGrpSpPr>
            <a:grpSpLocks/>
          </p:cNvGrpSpPr>
          <p:nvPr/>
        </p:nvGrpSpPr>
        <p:grpSpPr bwMode="auto">
          <a:xfrm>
            <a:off x="5186363" y="5135563"/>
            <a:ext cx="1258887" cy="588962"/>
            <a:chOff x="1202" y="3158"/>
            <a:chExt cx="852" cy="408"/>
          </a:xfrm>
        </p:grpSpPr>
        <p:pic>
          <p:nvPicPr>
            <p:cNvPr id="211" name="Picture 27" descr="4 del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2" y="3158"/>
              <a:ext cx="8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" name="Picture 28" descr="4 del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2" y="3356"/>
              <a:ext cx="8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3" name="Group 36"/>
          <p:cNvGrpSpPr>
            <a:grpSpLocks/>
          </p:cNvGrpSpPr>
          <p:nvPr/>
        </p:nvGrpSpPr>
        <p:grpSpPr bwMode="auto">
          <a:xfrm>
            <a:off x="6378575" y="6373813"/>
            <a:ext cx="1617663" cy="230187"/>
            <a:chOff x="4253" y="2523"/>
            <a:chExt cx="1019" cy="144"/>
          </a:xfrm>
        </p:grpSpPr>
        <p:pic>
          <p:nvPicPr>
            <p:cNvPr id="214" name="Picture 37" descr="DP-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76" y="2523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" name="Picture 38" descr="DP-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58" y="2523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" name="Picture 39" descr="DP-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53" y="2523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7" name="Picture 41" descr="MK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4975" y="5792788"/>
            <a:ext cx="552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44" descr="MK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4338" y="5792788"/>
            <a:ext cx="552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45" descr="MK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1788" y="5792788"/>
            <a:ext cx="5508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0" name="Group 46"/>
          <p:cNvGrpSpPr>
            <a:grpSpLocks/>
          </p:cNvGrpSpPr>
          <p:nvPr/>
        </p:nvGrpSpPr>
        <p:grpSpPr bwMode="auto">
          <a:xfrm>
            <a:off x="5151438" y="6265863"/>
            <a:ext cx="1619250" cy="198437"/>
            <a:chOff x="4241" y="2352"/>
            <a:chExt cx="1019" cy="126"/>
          </a:xfrm>
        </p:grpSpPr>
        <p:pic>
          <p:nvPicPr>
            <p:cNvPr id="221" name="Picture 47" descr="LO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76" y="2352"/>
              <a:ext cx="3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2" name="Picture 48" descr="LO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58" y="2352"/>
              <a:ext cx="3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" name="Picture 49" descr="LO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41" y="2352"/>
              <a:ext cx="3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4" name="Group 55"/>
          <p:cNvGrpSpPr>
            <a:grpSpLocks/>
          </p:cNvGrpSpPr>
          <p:nvPr/>
        </p:nvGrpSpPr>
        <p:grpSpPr bwMode="auto">
          <a:xfrm>
            <a:off x="7404100" y="6510338"/>
            <a:ext cx="1619250" cy="228600"/>
            <a:chOff x="4253" y="2523"/>
            <a:chExt cx="1019" cy="144"/>
          </a:xfrm>
        </p:grpSpPr>
        <p:pic>
          <p:nvPicPr>
            <p:cNvPr id="225" name="Picture 56" descr="DP-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76" y="2523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" name="Picture 57" descr="DP-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58" y="2523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7" name="Picture 58" descr="DP-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53" y="2523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8" name="Group 59"/>
          <p:cNvGrpSpPr>
            <a:grpSpLocks/>
          </p:cNvGrpSpPr>
          <p:nvPr/>
        </p:nvGrpSpPr>
        <p:grpSpPr bwMode="auto">
          <a:xfrm>
            <a:off x="6378575" y="6403975"/>
            <a:ext cx="1617663" cy="200025"/>
            <a:chOff x="4241" y="2352"/>
            <a:chExt cx="1019" cy="126"/>
          </a:xfrm>
        </p:grpSpPr>
        <p:pic>
          <p:nvPicPr>
            <p:cNvPr id="229" name="Picture 60" descr="LO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76" y="2352"/>
              <a:ext cx="3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0" name="Picture 61" descr="LO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58" y="2352"/>
              <a:ext cx="3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" name="Picture 62" descr="LO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41" y="2352"/>
              <a:ext cx="3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2" name="Picture 63" descr="MK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4975" y="5792788"/>
            <a:ext cx="552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64" descr="MK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4338" y="5792788"/>
            <a:ext cx="552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" name="Zaoblený obdélník 239"/>
          <p:cNvSpPr/>
          <p:nvPr/>
        </p:nvSpPr>
        <p:spPr>
          <a:xfrm>
            <a:off x="5084440" y="3581400"/>
            <a:ext cx="144016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132. </a:t>
            </a:r>
            <a:r>
              <a:rPr lang="cs-CZ" b="1" dirty="0" smtClean="0"/>
              <a:t>ab</a:t>
            </a:r>
            <a:endParaRPr lang="cs-CZ" b="1" dirty="0"/>
          </a:p>
        </p:txBody>
      </p:sp>
      <p:pic>
        <p:nvPicPr>
          <p:cNvPr id="234" name="Picture 65" descr="MK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1788" y="5792788"/>
            <a:ext cx="5508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" name="Group 66"/>
          <p:cNvGrpSpPr>
            <a:grpSpLocks/>
          </p:cNvGrpSpPr>
          <p:nvPr/>
        </p:nvGrpSpPr>
        <p:grpSpPr bwMode="auto">
          <a:xfrm>
            <a:off x="5151438" y="6265863"/>
            <a:ext cx="1619250" cy="198437"/>
            <a:chOff x="4241" y="2352"/>
            <a:chExt cx="1019" cy="126"/>
          </a:xfrm>
        </p:grpSpPr>
        <p:pic>
          <p:nvPicPr>
            <p:cNvPr id="236" name="Picture 67" descr="LO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76" y="2352"/>
              <a:ext cx="3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68" descr="LO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58" y="2352"/>
              <a:ext cx="3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" name="Picture 69" descr="LO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41" y="2352"/>
              <a:ext cx="3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Zaoblený obdélník 17"/>
          <p:cNvSpPr/>
          <p:nvPr/>
        </p:nvSpPr>
        <p:spPr>
          <a:xfrm>
            <a:off x="4932040" y="3429000"/>
            <a:ext cx="144016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131. ab</a:t>
            </a:r>
            <a:endParaRPr lang="cs-CZ" b="1" dirty="0"/>
          </a:p>
        </p:txBody>
      </p:sp>
      <p:sp>
        <p:nvSpPr>
          <p:cNvPr id="241" name="Zaoblený obdélník 240"/>
          <p:cNvSpPr/>
          <p:nvPr/>
        </p:nvSpPr>
        <p:spPr>
          <a:xfrm>
            <a:off x="5076056" y="3573016"/>
            <a:ext cx="144016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132. </a:t>
            </a:r>
            <a:r>
              <a:rPr lang="cs-CZ" b="1" dirty="0" smtClean="0"/>
              <a:t>ab</a:t>
            </a:r>
            <a:endParaRPr lang="cs-CZ" b="1" dirty="0"/>
          </a:p>
        </p:txBody>
      </p:sp>
      <p:sp>
        <p:nvSpPr>
          <p:cNvPr id="242" name="Zaoblený obdélník 241"/>
          <p:cNvSpPr/>
          <p:nvPr/>
        </p:nvSpPr>
        <p:spPr>
          <a:xfrm>
            <a:off x="4923656" y="3420616"/>
            <a:ext cx="144016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131. ab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7028E-7 -1.59722E-6 L -0.6041 0.028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9 -0.00648 L -0.71545 0.5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2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439 L -0.71319 0.497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" y="2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133 L -0.68177 0.204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" y="1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92 L -0.75208 0.55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2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7028E-7 1.52778E-6 L -0.35018 0.03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948 L -0.41076 0.20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1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412E-6 1.52778E-6 L -0.47707 0.562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2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0.00879 L -0.7677 -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-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0555 L -0.8342 0.039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" y="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763 L -0.69323 -0.303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9442E-7 3.33333E-6 L -0.65977 -0.330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763 L -0.54514 -0.480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2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723E-6 -4.375E-6 L -0.52573 -0.486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-24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067E-7 -4.79167E-6 L -0.50397 -0.003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543E-7 1.31944E-6 L -0.58031 0.043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4 L -0.39879 -0.330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1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777E-6 1.31944E-6 L -0.43927 -0.3012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15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245E-6 1.31944E-6 L -0.29124 -0.488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295 L -0.26476 -0.4840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9.15819E-7 L -0.39479 -0.1063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1573 L -0.49601 -0.340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1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0.00647 L -0.23698 -0.363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z77_001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/>
          <a:lstStyle/>
          <a:p>
            <a:r>
              <a:rPr lang="cs-CZ" b="1" dirty="0" err="1" smtClean="0"/>
              <a:t>Thank</a:t>
            </a:r>
            <a:r>
              <a:rPr lang="cs-CZ" b="1" dirty="0" smtClean="0"/>
              <a:t>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attention</a:t>
            </a:r>
            <a:endParaRPr lang="cs-CZ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229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4400" b="1" dirty="0" err="1" smtClean="0"/>
              <a:t>Questions</a:t>
            </a:r>
            <a:r>
              <a:rPr lang="cs-CZ" sz="4400" b="1" dirty="0" smtClean="0"/>
              <a:t> ?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znak_u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68152" cy="1565165"/>
          </a:xfrm>
          <a:prstGeom prst="rect">
            <a:avLst/>
          </a:prstGeom>
        </p:spPr>
      </p:pic>
      <p:pic>
        <p:nvPicPr>
          <p:cNvPr id="7" name="Obrázek 6" descr="znak_k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60648"/>
            <a:ext cx="118351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z77_001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Content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Structure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land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forces</a:t>
            </a:r>
            <a:endParaRPr lang="cs-CZ" sz="3200" b="1" dirty="0" smtClean="0"/>
          </a:p>
          <a:p>
            <a:endParaRPr lang="cs-CZ" sz="1400" b="1" dirty="0"/>
          </a:p>
          <a:p>
            <a:r>
              <a:rPr lang="cs-CZ" sz="3200" b="1" dirty="0" smtClean="0"/>
              <a:t>4. rapid </a:t>
            </a:r>
            <a:r>
              <a:rPr lang="cs-CZ" sz="3200" b="1" dirty="0" err="1" smtClean="0"/>
              <a:t>deployment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brigade</a:t>
            </a:r>
            <a:endParaRPr lang="cs-CZ" sz="3200" b="1" dirty="0" smtClean="0"/>
          </a:p>
          <a:p>
            <a:endParaRPr lang="cs-CZ" sz="1400" b="1" dirty="0" smtClean="0"/>
          </a:p>
          <a:p>
            <a:r>
              <a:rPr lang="cs-CZ" sz="3200" b="1" dirty="0" smtClean="0"/>
              <a:t>7. </a:t>
            </a:r>
            <a:r>
              <a:rPr lang="cs-CZ" sz="3200" b="1" dirty="0" err="1" smtClean="0"/>
              <a:t>mechanized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brigade</a:t>
            </a:r>
            <a:endParaRPr lang="cs-CZ" sz="3200" b="1" dirty="0" smtClean="0"/>
          </a:p>
          <a:p>
            <a:endParaRPr lang="cs-CZ" sz="1400" b="1" dirty="0" smtClean="0"/>
          </a:p>
          <a:p>
            <a:r>
              <a:rPr lang="cs-CZ" sz="3200" b="1" dirty="0" smtClean="0"/>
              <a:t>13. </a:t>
            </a:r>
            <a:r>
              <a:rPr lang="cs-CZ" sz="3200" b="1" dirty="0" err="1" smtClean="0"/>
              <a:t>artillery</a:t>
            </a:r>
            <a:r>
              <a:rPr lang="cs-CZ" sz="3200" b="1" dirty="0" smtClean="0"/>
              <a:t> </a:t>
            </a:r>
            <a:r>
              <a:rPr lang="cs-CZ" sz="3200" b="1" dirty="0" smtClean="0"/>
              <a:t>regiment</a:t>
            </a:r>
          </a:p>
          <a:p>
            <a:endParaRPr lang="cs-CZ" sz="1400" b="1" dirty="0" smtClean="0"/>
          </a:p>
          <a:p>
            <a:r>
              <a:rPr lang="cs-CZ" sz="3200" b="1" dirty="0" err="1" smtClean="0"/>
              <a:t>Task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force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z77_001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sz="4200" b="1" dirty="0"/>
              <a:t>S</a:t>
            </a:r>
            <a:r>
              <a:rPr lang="en-US" sz="4200" b="1" dirty="0" err="1" smtClean="0"/>
              <a:t>tructure</a:t>
            </a:r>
            <a:r>
              <a:rPr lang="en-US" sz="4200" b="1" dirty="0" smtClean="0"/>
              <a:t> </a:t>
            </a:r>
            <a:r>
              <a:rPr lang="en-US" sz="4200" b="1" dirty="0"/>
              <a:t>of the land forces of the ACR</a:t>
            </a:r>
            <a:endParaRPr lang="cs-CZ" sz="42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8424936" cy="13967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u="sng" dirty="0"/>
              <a:t>THE COMBAT FORCES</a:t>
            </a:r>
            <a:endParaRPr lang="cs-CZ" sz="2400" u="sng" dirty="0" smtClean="0"/>
          </a:p>
          <a:p>
            <a:r>
              <a:rPr lang="cs-CZ" sz="2400" dirty="0" smtClean="0"/>
              <a:t>4. </a:t>
            </a:r>
            <a:r>
              <a:rPr lang="cs-CZ" sz="2400" dirty="0"/>
              <a:t>r</a:t>
            </a:r>
            <a:r>
              <a:rPr lang="cs-CZ" sz="2400" dirty="0" smtClean="0"/>
              <a:t>apid </a:t>
            </a:r>
            <a:r>
              <a:rPr lang="cs-CZ" sz="2400" dirty="0" err="1" smtClean="0"/>
              <a:t>deployment</a:t>
            </a:r>
            <a:r>
              <a:rPr lang="cs-CZ" sz="2400" dirty="0" smtClean="0"/>
              <a:t> </a:t>
            </a:r>
            <a:r>
              <a:rPr lang="cs-CZ" sz="2400" dirty="0" err="1" smtClean="0"/>
              <a:t>brigade</a:t>
            </a:r>
            <a:endParaRPr lang="cs-CZ" sz="2400" dirty="0" smtClean="0"/>
          </a:p>
          <a:p>
            <a:r>
              <a:rPr lang="cs-CZ" sz="2400" dirty="0" smtClean="0"/>
              <a:t>7. </a:t>
            </a:r>
            <a:r>
              <a:rPr lang="cs-CZ" sz="2400" dirty="0" err="1" smtClean="0"/>
              <a:t>mechanised</a:t>
            </a:r>
            <a:r>
              <a:rPr lang="cs-CZ" sz="2400" dirty="0" smtClean="0"/>
              <a:t> </a:t>
            </a:r>
            <a:r>
              <a:rPr lang="cs-CZ" sz="2400" dirty="0" err="1" smtClean="0"/>
              <a:t>brigade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3212976"/>
            <a:ext cx="8568952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u="sng" dirty="0"/>
              <a:t>FORCES COMBAT SUPPORT</a:t>
            </a:r>
            <a:endParaRPr lang="cs-CZ" sz="2200" u="sng" dirty="0" smtClean="0"/>
          </a:p>
          <a:p>
            <a:r>
              <a:rPr lang="cs-CZ" sz="2200" b="1" dirty="0" smtClean="0"/>
              <a:t>13. </a:t>
            </a:r>
            <a:r>
              <a:rPr lang="cs-CZ" sz="2200" b="1" dirty="0"/>
              <a:t>artillery </a:t>
            </a:r>
            <a:r>
              <a:rPr lang="cs-CZ" sz="2200" b="1" dirty="0" smtClean="0"/>
              <a:t>regiment (</a:t>
            </a:r>
            <a:r>
              <a:rPr lang="cs-CZ" sz="2200" b="1" dirty="0" smtClean="0"/>
              <a:t>JINCE</a:t>
            </a:r>
            <a:r>
              <a:rPr lang="cs-CZ" sz="2200" b="1" dirty="0" smtClean="0"/>
              <a:t>)</a:t>
            </a:r>
          </a:p>
          <a:p>
            <a:r>
              <a:rPr lang="cs-CZ" sz="2200" dirty="0" smtClean="0"/>
              <a:t>15. </a:t>
            </a:r>
            <a:r>
              <a:rPr lang="cs-CZ" sz="2200" dirty="0" err="1"/>
              <a:t>engineer</a:t>
            </a:r>
            <a:r>
              <a:rPr lang="cs-CZ" sz="2200" dirty="0"/>
              <a:t> </a:t>
            </a:r>
            <a:r>
              <a:rPr lang="cs-CZ" sz="2200" dirty="0" smtClean="0"/>
              <a:t>regiment  (BECHYNĚ)</a:t>
            </a:r>
          </a:p>
          <a:p>
            <a:r>
              <a:rPr lang="cs-CZ" sz="2200" dirty="0" smtClean="0"/>
              <a:t>31. regiment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en-US" sz="2200" dirty="0"/>
              <a:t>radiation, chemical and biological </a:t>
            </a:r>
            <a:r>
              <a:rPr lang="en-US" sz="2200" dirty="0" smtClean="0"/>
              <a:t>protection</a:t>
            </a:r>
            <a:r>
              <a:rPr lang="cs-CZ" sz="2200" dirty="0" smtClean="0"/>
              <a:t> (LIBEREC)</a:t>
            </a:r>
          </a:p>
          <a:p>
            <a:r>
              <a:rPr lang="cs-CZ" sz="2200" dirty="0" smtClean="0"/>
              <a:t>53. regiment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/>
              <a:t>reconnaissance</a:t>
            </a:r>
            <a:r>
              <a:rPr lang="cs-CZ" sz="2200" dirty="0"/>
              <a:t> </a:t>
            </a:r>
            <a:r>
              <a:rPr lang="cs-CZ" sz="2200" dirty="0" err="1"/>
              <a:t>and</a:t>
            </a:r>
            <a:r>
              <a:rPr lang="cs-CZ" sz="2200" dirty="0"/>
              <a:t> </a:t>
            </a:r>
            <a:r>
              <a:rPr lang="cs-CZ" sz="2200" dirty="0" err="1"/>
              <a:t>electronic</a:t>
            </a:r>
            <a:r>
              <a:rPr lang="cs-CZ" sz="2200" dirty="0"/>
              <a:t> </a:t>
            </a:r>
            <a:r>
              <a:rPr lang="cs-CZ" sz="2200" dirty="0" err="1" smtClean="0"/>
              <a:t>warfare</a:t>
            </a:r>
            <a:r>
              <a:rPr lang="cs-CZ" sz="2200" dirty="0" smtClean="0"/>
              <a:t> (OPAVA)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5589240"/>
            <a:ext cx="8424936" cy="1035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u="sng" dirty="0"/>
              <a:t>FORCE COMBAT </a:t>
            </a:r>
            <a:r>
              <a:rPr lang="cs-CZ" sz="2200" u="sng" dirty="0" smtClean="0"/>
              <a:t>SECURITY</a:t>
            </a:r>
          </a:p>
          <a:p>
            <a:r>
              <a:rPr lang="cs-CZ" sz="2200" dirty="0" smtClean="0"/>
              <a:t>14. </a:t>
            </a:r>
            <a:r>
              <a:rPr lang="cs-CZ" sz="2200" dirty="0" err="1"/>
              <a:t>logistic</a:t>
            </a:r>
            <a:r>
              <a:rPr lang="cs-CZ" sz="2200" dirty="0"/>
              <a:t> support </a:t>
            </a:r>
            <a:r>
              <a:rPr lang="cs-CZ" sz="2200" dirty="0" smtClean="0"/>
              <a:t>regiment (PARDUBICE)</a:t>
            </a:r>
            <a:endParaRPr lang="cs-CZ" sz="22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vz77_001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        </a:t>
            </a:r>
            <a:r>
              <a:rPr lang="cs-CZ" sz="3600" b="1" dirty="0" smtClean="0"/>
              <a:t>4. </a:t>
            </a:r>
            <a:r>
              <a:rPr lang="cs-CZ" sz="3600" b="1" dirty="0" err="1" smtClean="0"/>
              <a:t>brigade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rapid </a:t>
            </a:r>
            <a:r>
              <a:rPr lang="cs-CZ" sz="3600" b="1" dirty="0" err="1" smtClean="0"/>
              <a:t>deployment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51520" y="2004864"/>
            <a:ext cx="8568952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41. </a:t>
            </a:r>
            <a:r>
              <a:rPr lang="cs-CZ" dirty="0" err="1"/>
              <a:t>mechanized</a:t>
            </a:r>
            <a:r>
              <a:rPr lang="cs-CZ" dirty="0"/>
              <a:t> </a:t>
            </a:r>
            <a:r>
              <a:rPr lang="cs-CZ" dirty="0" smtClean="0"/>
              <a:t>battalion (ŽATEC)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sz="2200" dirty="0" err="1" smtClean="0"/>
              <a:t>mortar</a:t>
            </a:r>
            <a:r>
              <a:rPr lang="cs-CZ" sz="2200" dirty="0" smtClean="0"/>
              <a:t> </a:t>
            </a:r>
            <a:r>
              <a:rPr lang="cs-CZ" sz="2200" dirty="0" err="1" smtClean="0"/>
              <a:t>battery</a:t>
            </a:r>
            <a:r>
              <a:rPr lang="cs-CZ" sz="2200" dirty="0" smtClean="0"/>
              <a:t> (120mm M vz.82 PRAM-L)</a:t>
            </a:r>
          </a:p>
          <a:p>
            <a:r>
              <a:rPr lang="cs-CZ" dirty="0" smtClean="0"/>
              <a:t>42. </a:t>
            </a:r>
            <a:r>
              <a:rPr lang="cs-CZ" dirty="0" err="1"/>
              <a:t>mechanized</a:t>
            </a:r>
            <a:r>
              <a:rPr lang="cs-CZ" dirty="0"/>
              <a:t> </a:t>
            </a:r>
            <a:r>
              <a:rPr lang="cs-CZ" dirty="0" smtClean="0"/>
              <a:t>battalion (TÁBOR)</a:t>
            </a:r>
          </a:p>
          <a:p>
            <a:pPr>
              <a:buNone/>
            </a:pPr>
            <a:r>
              <a:rPr lang="cs-CZ" dirty="0" smtClean="0"/>
              <a:t>	- </a:t>
            </a:r>
            <a:r>
              <a:rPr lang="cs-CZ" sz="2200" dirty="0" err="1" smtClean="0"/>
              <a:t>mortar</a:t>
            </a:r>
            <a:r>
              <a:rPr lang="cs-CZ" sz="2200" dirty="0" smtClean="0"/>
              <a:t> </a:t>
            </a:r>
            <a:r>
              <a:rPr lang="cs-CZ" sz="2200" dirty="0" err="1" smtClean="0"/>
              <a:t>battery</a:t>
            </a:r>
            <a:r>
              <a:rPr lang="cs-CZ" sz="2200" dirty="0" smtClean="0"/>
              <a:t> (120mm M vz.82 PRAM-L)</a:t>
            </a:r>
          </a:p>
          <a:p>
            <a:r>
              <a:rPr lang="cs-CZ" dirty="0" smtClean="0"/>
              <a:t>43. </a:t>
            </a:r>
            <a:r>
              <a:rPr lang="cs-CZ" dirty="0" err="1" smtClean="0"/>
              <a:t>parachute</a:t>
            </a:r>
            <a:r>
              <a:rPr lang="cs-CZ" dirty="0"/>
              <a:t> </a:t>
            </a:r>
            <a:r>
              <a:rPr lang="cs-CZ" dirty="0" smtClean="0"/>
              <a:t>battalion (CHRUDIM)</a:t>
            </a:r>
          </a:p>
          <a:p>
            <a:pPr>
              <a:buNone/>
            </a:pPr>
            <a:r>
              <a:rPr lang="cs-CZ" dirty="0" smtClean="0"/>
              <a:t>	- </a:t>
            </a:r>
            <a:r>
              <a:rPr lang="cs-CZ" sz="2200" dirty="0" err="1" smtClean="0"/>
              <a:t>mortat</a:t>
            </a:r>
            <a:r>
              <a:rPr lang="cs-CZ" sz="2200" dirty="0" smtClean="0"/>
              <a:t> </a:t>
            </a:r>
            <a:r>
              <a:rPr lang="cs-CZ" sz="2200" dirty="0" err="1" smtClean="0"/>
              <a:t>platoon</a:t>
            </a:r>
            <a:r>
              <a:rPr lang="cs-CZ" sz="2200" dirty="0" smtClean="0"/>
              <a:t> (60mm M vz.99 ANTOS-LR)</a:t>
            </a:r>
          </a:p>
          <a:p>
            <a:r>
              <a:rPr lang="cs-CZ" dirty="0" smtClean="0"/>
              <a:t>44. </a:t>
            </a:r>
            <a:r>
              <a:rPr lang="cs-CZ" dirty="0" err="1"/>
              <a:t>lightweight</a:t>
            </a:r>
            <a:r>
              <a:rPr lang="cs-CZ" dirty="0"/>
              <a:t> </a:t>
            </a:r>
            <a:r>
              <a:rPr lang="cs-CZ" dirty="0" err="1"/>
              <a:t>motorized</a:t>
            </a:r>
            <a:r>
              <a:rPr lang="cs-CZ" dirty="0"/>
              <a:t> </a:t>
            </a:r>
            <a:r>
              <a:rPr lang="cs-CZ" dirty="0" smtClean="0"/>
              <a:t>battalion (JINDŘICHŮV HRADEC)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sz="2200" dirty="0" err="1" smtClean="0"/>
              <a:t>mortar</a:t>
            </a:r>
            <a:r>
              <a:rPr lang="cs-CZ" sz="2200" dirty="0" smtClean="0"/>
              <a:t> </a:t>
            </a:r>
            <a:r>
              <a:rPr lang="cs-CZ" sz="2200" dirty="0" err="1" smtClean="0"/>
              <a:t>platoon</a:t>
            </a:r>
            <a:r>
              <a:rPr lang="cs-CZ" sz="2200" dirty="0" smtClean="0"/>
              <a:t> (82mm M vz.52)</a:t>
            </a:r>
            <a:endParaRPr lang="cs-CZ" sz="2200" dirty="0"/>
          </a:p>
        </p:txBody>
      </p:sp>
      <p:pic>
        <p:nvPicPr>
          <p:cNvPr id="9" name="Obrázek 8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132856"/>
            <a:ext cx="2088232" cy="1496004"/>
          </a:xfrm>
          <a:prstGeom prst="rect">
            <a:avLst/>
          </a:prstGeom>
        </p:spPr>
      </p:pic>
      <p:pic>
        <p:nvPicPr>
          <p:cNvPr id="11" name="Obrázek 10" descr="426px-82mm_mortar_vz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229200"/>
            <a:ext cx="948705" cy="1333977"/>
          </a:xfrm>
          <a:prstGeom prst="rect">
            <a:avLst/>
          </a:prstGeom>
        </p:spPr>
      </p:pic>
      <p:pic>
        <p:nvPicPr>
          <p:cNvPr id="12" name="Obrázek 11" descr="10807163_4940919498341_52699774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3573016"/>
            <a:ext cx="1080120" cy="1557865"/>
          </a:xfrm>
          <a:prstGeom prst="rect">
            <a:avLst/>
          </a:prstGeom>
        </p:spPr>
      </p:pic>
      <p:pic>
        <p:nvPicPr>
          <p:cNvPr id="6" name="Obrázek 5" descr="mapa 4. brigá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65592"/>
            <a:ext cx="9144000" cy="5292408"/>
          </a:xfrm>
          <a:prstGeom prst="rect">
            <a:avLst/>
          </a:prstGeom>
        </p:spPr>
      </p:pic>
      <p:pic>
        <p:nvPicPr>
          <p:cNvPr id="7" name="Obrázek 6" descr="4brn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40568" y="188640"/>
            <a:ext cx="2719506" cy="1656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z77_001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1" name="Obrázek 10" descr="426px-82mm_mortar_vz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229200"/>
            <a:ext cx="948705" cy="1333977"/>
          </a:xfrm>
          <a:prstGeom prst="rect">
            <a:avLst/>
          </a:prstGeom>
        </p:spPr>
      </p:pic>
      <p:pic>
        <p:nvPicPr>
          <p:cNvPr id="10" name="Obrázek 9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245707"/>
            <a:ext cx="1944216" cy="1392831"/>
          </a:xfrm>
          <a:prstGeom prst="rect">
            <a:avLst/>
          </a:prstGeom>
        </p:spPr>
      </p:pic>
      <p:pic>
        <p:nvPicPr>
          <p:cNvPr id="9" name="Obrázek 8" descr="10805192_4940898657820_146152600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005064"/>
            <a:ext cx="2592287" cy="11004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7. </a:t>
            </a:r>
            <a:r>
              <a:rPr lang="cs-CZ" sz="3600" b="1" dirty="0" err="1" smtClean="0"/>
              <a:t>mechanized</a:t>
            </a:r>
            <a:r>
              <a:rPr lang="cs-CZ" sz="3600" b="1" dirty="0" smtClean="0"/>
              <a:t> </a:t>
            </a:r>
            <a:r>
              <a:rPr lang="cs-CZ" sz="3600" b="1" dirty="0" err="1" smtClean="0"/>
              <a:t>brigade</a:t>
            </a:r>
            <a:endParaRPr lang="cs-CZ" sz="3600" b="1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95536" y="2060848"/>
            <a:ext cx="8568952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71. </a:t>
            </a:r>
            <a:r>
              <a:rPr lang="cs-CZ" dirty="0" err="1" smtClean="0"/>
              <a:t>mechanized</a:t>
            </a:r>
            <a:r>
              <a:rPr lang="cs-CZ" dirty="0" smtClean="0"/>
              <a:t> battalion (HRANICE)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400" dirty="0" smtClean="0"/>
              <a:t>- </a:t>
            </a:r>
            <a:r>
              <a:rPr lang="cs-CZ" sz="2200" dirty="0" err="1" smtClean="0"/>
              <a:t>mortar</a:t>
            </a:r>
            <a:r>
              <a:rPr lang="cs-CZ" sz="2200" dirty="0" smtClean="0"/>
              <a:t> </a:t>
            </a:r>
            <a:r>
              <a:rPr lang="cs-CZ" sz="2200" dirty="0" err="1" smtClean="0"/>
              <a:t>battery</a:t>
            </a:r>
            <a:r>
              <a:rPr lang="cs-CZ" sz="2200" dirty="0" smtClean="0"/>
              <a:t> (120mm M vz.82 PRAM-L)</a:t>
            </a:r>
          </a:p>
          <a:p>
            <a:r>
              <a:rPr lang="cs-CZ" dirty="0" smtClean="0"/>
              <a:t>72. </a:t>
            </a:r>
            <a:r>
              <a:rPr lang="cs-CZ" dirty="0" err="1" smtClean="0"/>
              <a:t>mechanized</a:t>
            </a:r>
            <a:r>
              <a:rPr lang="cs-CZ" dirty="0" smtClean="0"/>
              <a:t> battalion (PŘÁSLAVICE)</a:t>
            </a:r>
          </a:p>
          <a:p>
            <a:pPr>
              <a:buNone/>
            </a:pPr>
            <a:r>
              <a:rPr lang="cs-CZ" dirty="0" smtClean="0"/>
              <a:t>	- </a:t>
            </a:r>
            <a:r>
              <a:rPr lang="cs-CZ" sz="2200" dirty="0" err="1" smtClean="0"/>
              <a:t>mortar</a:t>
            </a:r>
            <a:r>
              <a:rPr lang="cs-CZ" sz="2200" dirty="0" smtClean="0"/>
              <a:t> </a:t>
            </a:r>
            <a:r>
              <a:rPr lang="cs-CZ" sz="2200" dirty="0" err="1" smtClean="0"/>
              <a:t>battery</a:t>
            </a:r>
            <a:r>
              <a:rPr lang="cs-CZ" sz="2200" dirty="0" smtClean="0"/>
              <a:t> (</a:t>
            </a:r>
            <a:r>
              <a:rPr lang="cs-CZ" sz="2100" dirty="0" smtClean="0"/>
              <a:t>120mm </a:t>
            </a:r>
            <a:r>
              <a:rPr lang="cs-CZ" sz="2100" dirty="0" err="1" smtClean="0"/>
              <a:t>ShM</a:t>
            </a:r>
            <a:r>
              <a:rPr lang="cs-CZ" sz="2100" dirty="0" smtClean="0"/>
              <a:t> vz.85 PRAM-S, 120mm M vz.82 PRAM-L</a:t>
            </a:r>
            <a:r>
              <a:rPr lang="cs-CZ" sz="2200" dirty="0" smtClean="0"/>
              <a:t>)</a:t>
            </a:r>
          </a:p>
          <a:p>
            <a:r>
              <a:rPr lang="cs-CZ" dirty="0" smtClean="0"/>
              <a:t>73. tank battalion (PŘÁSLAVICE)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74. </a:t>
            </a:r>
            <a:r>
              <a:rPr lang="cs-CZ" dirty="0" err="1" smtClean="0"/>
              <a:t>lightweight</a:t>
            </a:r>
            <a:r>
              <a:rPr lang="cs-CZ" dirty="0" smtClean="0"/>
              <a:t> </a:t>
            </a:r>
            <a:r>
              <a:rPr lang="cs-CZ" dirty="0" err="1" smtClean="0"/>
              <a:t>motorized</a:t>
            </a:r>
            <a:r>
              <a:rPr lang="cs-CZ" dirty="0" smtClean="0"/>
              <a:t> battalion (BUČOVICE)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sz="2200" dirty="0" err="1" smtClean="0"/>
              <a:t>mortar</a:t>
            </a:r>
            <a:r>
              <a:rPr lang="cs-CZ" sz="2200" dirty="0" smtClean="0"/>
              <a:t> </a:t>
            </a:r>
            <a:r>
              <a:rPr lang="cs-CZ" sz="2200" dirty="0" err="1" smtClean="0"/>
              <a:t>platoon</a:t>
            </a:r>
            <a:r>
              <a:rPr lang="cs-CZ" sz="2200" dirty="0" smtClean="0"/>
              <a:t> (82mm M vz.52)</a:t>
            </a:r>
            <a:endParaRPr lang="cs-CZ" sz="2200" dirty="0"/>
          </a:p>
        </p:txBody>
      </p:sp>
      <p:pic>
        <p:nvPicPr>
          <p:cNvPr id="7" name="Obrázek 6" descr="mapa 7. brigá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65592"/>
            <a:ext cx="9144000" cy="5292408"/>
          </a:xfrm>
          <a:prstGeom prst="rect">
            <a:avLst/>
          </a:prstGeom>
        </p:spPr>
      </p:pic>
      <p:pic>
        <p:nvPicPr>
          <p:cNvPr id="8" name="Obrázek 7" descr="Logo_7m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88640"/>
            <a:ext cx="1455812" cy="174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77_001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Zástupný symbol pro obsah 6" descr="mapa 13. děl. plu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59207" cy="537321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13. </a:t>
            </a:r>
            <a:r>
              <a:rPr lang="cs-CZ" b="1" dirty="0"/>
              <a:t>a</a:t>
            </a:r>
            <a:r>
              <a:rPr lang="cs-CZ" b="1" dirty="0" smtClean="0"/>
              <a:t>rtillery regiment </a:t>
            </a:r>
            <a:endParaRPr lang="cs-CZ" b="1" dirty="0"/>
          </a:p>
        </p:txBody>
      </p:sp>
      <p:pic>
        <p:nvPicPr>
          <p:cNvPr id="6" name="Picture 3" descr="7935 nový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323528" y="260648"/>
            <a:ext cx="14224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 8"/>
          <p:cNvSpPr/>
          <p:nvPr/>
        </p:nvSpPr>
        <p:spPr>
          <a:xfrm>
            <a:off x="3275856" y="1628800"/>
            <a:ext cx="230425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Command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staff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5364088" y="3212976"/>
            <a:ext cx="158417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132. </a:t>
            </a:r>
            <a:r>
              <a:rPr lang="cs-CZ" b="1" dirty="0" err="1" smtClean="0"/>
              <a:t>artillery</a:t>
            </a:r>
            <a:r>
              <a:rPr lang="cs-CZ" b="1" dirty="0" smtClean="0"/>
              <a:t> </a:t>
            </a:r>
            <a:r>
              <a:rPr lang="cs-CZ" b="1" dirty="0" err="1" smtClean="0"/>
              <a:t>battalion</a:t>
            </a:r>
            <a:endParaRPr lang="cs-CZ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3635896" y="3212976"/>
            <a:ext cx="158417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131. </a:t>
            </a:r>
            <a:r>
              <a:rPr lang="cs-CZ" b="1" dirty="0" err="1" smtClean="0"/>
              <a:t>artillery</a:t>
            </a:r>
            <a:r>
              <a:rPr lang="cs-CZ" b="1" dirty="0" smtClean="0"/>
              <a:t> </a:t>
            </a:r>
            <a:r>
              <a:rPr lang="cs-CZ" b="1" dirty="0" err="1" smtClean="0"/>
              <a:t>battalion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7092280" y="3212976"/>
            <a:ext cx="1872208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Garrison</a:t>
            </a:r>
            <a:r>
              <a:rPr lang="cs-CZ" b="1" dirty="0" smtClean="0"/>
              <a:t> support element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1907704" y="3212976"/>
            <a:ext cx="158417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Battery</a:t>
            </a:r>
            <a:r>
              <a:rPr lang="cs-CZ" b="1" dirty="0" smtClean="0"/>
              <a:t> STAR</a:t>
            </a:r>
            <a:endParaRPr lang="cs-CZ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179512" y="3212976"/>
            <a:ext cx="140466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Command</a:t>
            </a:r>
            <a:r>
              <a:rPr lang="cs-CZ" b="1" dirty="0" smtClean="0"/>
              <a:t> </a:t>
            </a:r>
            <a:r>
              <a:rPr lang="cs-CZ" b="1" dirty="0" err="1" smtClean="0"/>
              <a:t>battery</a:t>
            </a:r>
            <a:endParaRPr lang="cs-CZ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179512" y="4221088"/>
            <a:ext cx="1404664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Logistic</a:t>
            </a:r>
            <a:r>
              <a:rPr lang="cs-CZ" b="1" dirty="0" smtClean="0"/>
              <a:t> </a:t>
            </a:r>
            <a:r>
              <a:rPr lang="cs-CZ" b="1" dirty="0" err="1" smtClean="0"/>
              <a:t>company</a:t>
            </a:r>
            <a:endParaRPr lang="cs-CZ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1907704" y="4221088"/>
            <a:ext cx="1404664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Dressing center</a:t>
            </a:r>
            <a:endParaRPr lang="cs-CZ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1043608" y="5157192"/>
            <a:ext cx="1404664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Military</a:t>
            </a:r>
            <a:endParaRPr lang="cs-CZ" b="1" dirty="0" smtClean="0"/>
          </a:p>
          <a:p>
            <a:pPr algn="ctr"/>
            <a:r>
              <a:rPr lang="cs-CZ" b="1" dirty="0" err="1" smtClean="0"/>
              <a:t>fire</a:t>
            </a:r>
            <a:r>
              <a:rPr lang="cs-CZ" b="1" dirty="0" smtClean="0"/>
              <a:t> unit</a:t>
            </a:r>
            <a:endParaRPr lang="cs-CZ" b="1" dirty="0"/>
          </a:p>
        </p:txBody>
      </p:sp>
      <p:cxnSp>
        <p:nvCxnSpPr>
          <p:cNvPr id="39" name="Přímá spojovací čára 38"/>
          <p:cNvCxnSpPr>
            <a:stCxn id="11" idx="0"/>
          </p:cNvCxnSpPr>
          <p:nvPr/>
        </p:nvCxnSpPr>
        <p:spPr>
          <a:xfrm flipV="1">
            <a:off x="4427984" y="2204864"/>
            <a:ext cx="0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stCxn id="15" idx="3"/>
            <a:endCxn id="16" idx="1"/>
          </p:cNvCxnSpPr>
          <p:nvPr/>
        </p:nvCxnSpPr>
        <p:spPr>
          <a:xfrm>
            <a:off x="1584176" y="4545124"/>
            <a:ext cx="323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stCxn id="13" idx="0"/>
          </p:cNvCxnSpPr>
          <p:nvPr/>
        </p:nvCxnSpPr>
        <p:spPr>
          <a:xfrm flipV="1">
            <a:off x="2699792" y="2708920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stCxn id="10" idx="0"/>
          </p:cNvCxnSpPr>
          <p:nvPr/>
        </p:nvCxnSpPr>
        <p:spPr>
          <a:xfrm flipV="1">
            <a:off x="6156176" y="2708920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 flipH="1">
            <a:off x="882000" y="2708920"/>
            <a:ext cx="714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>
            <a:stCxn id="12" idx="0"/>
          </p:cNvCxnSpPr>
          <p:nvPr/>
        </p:nvCxnSpPr>
        <p:spPr>
          <a:xfrm flipV="1">
            <a:off x="8028384" y="2708920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Přímá spojovací čára 69"/>
          <p:cNvCxnSpPr>
            <a:stCxn id="17" idx="0"/>
          </p:cNvCxnSpPr>
          <p:nvPr/>
        </p:nvCxnSpPr>
        <p:spPr>
          <a:xfrm flipV="1">
            <a:off x="1745940" y="2708920"/>
            <a:ext cx="0" cy="2448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>
            <a:stCxn id="14" idx="0"/>
          </p:cNvCxnSpPr>
          <p:nvPr/>
        </p:nvCxnSpPr>
        <p:spPr>
          <a:xfrm flipV="1">
            <a:off x="881844" y="2708920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 descr="vz77_001 –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Battery</a:t>
            </a:r>
            <a:r>
              <a:rPr lang="cs-CZ" sz="4000" b="1" dirty="0" smtClean="0"/>
              <a:t> STAR </a:t>
            </a:r>
            <a:endParaRPr lang="cs-CZ" sz="40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3563888" y="1556792"/>
            <a:ext cx="158417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Battery</a:t>
            </a:r>
            <a:r>
              <a:rPr lang="cs-CZ" b="1" dirty="0" smtClean="0"/>
              <a:t> </a:t>
            </a:r>
            <a:r>
              <a:rPr lang="cs-CZ" b="1" dirty="0" err="1" smtClean="0"/>
              <a:t>commander</a:t>
            </a:r>
            <a:endParaRPr lang="cs-CZ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2411760" y="2420888"/>
            <a:ext cx="1584176" cy="512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Deputy</a:t>
            </a:r>
            <a:r>
              <a:rPr lang="cs-CZ" b="1" dirty="0" smtClean="0"/>
              <a:t> </a:t>
            </a:r>
            <a:r>
              <a:rPr lang="cs-CZ" b="1" dirty="0" err="1" smtClean="0"/>
              <a:t>commander</a:t>
            </a:r>
            <a:endParaRPr lang="cs-CZ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2411760" y="3140968"/>
            <a:ext cx="1584176" cy="512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Command</a:t>
            </a:r>
            <a:r>
              <a:rPr lang="cs-CZ" b="1" dirty="0" smtClean="0"/>
              <a:t> </a:t>
            </a:r>
            <a:r>
              <a:rPr lang="cs-CZ" b="1" dirty="0" err="1" smtClean="0"/>
              <a:t>squad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4716016" y="2420888"/>
            <a:ext cx="1584176" cy="512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Head</a:t>
            </a:r>
            <a:r>
              <a:rPr lang="cs-CZ" b="1" dirty="0" smtClean="0"/>
              <a:t> </a:t>
            </a:r>
            <a:r>
              <a:rPr lang="cs-CZ" b="1" dirty="0" err="1" smtClean="0"/>
              <a:t>sergeant</a:t>
            </a:r>
            <a:endParaRPr lang="cs-CZ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179512" y="4221088"/>
            <a:ext cx="187220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 </a:t>
            </a:r>
            <a:r>
              <a:rPr lang="cs-CZ" sz="1600" b="1" dirty="0" err="1" smtClean="0"/>
              <a:t>Radiolocation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platoon</a:t>
            </a:r>
            <a:r>
              <a:rPr lang="cs-CZ" sz="1600" b="1" dirty="0" smtClean="0"/>
              <a:t> </a:t>
            </a:r>
          </a:p>
          <a:p>
            <a:pPr algn="ctr"/>
            <a:r>
              <a:rPr lang="cs-CZ" b="1" dirty="0" smtClean="0"/>
              <a:t>ARTHUR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2339752" y="4221088"/>
            <a:ext cx="200784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 </a:t>
            </a:r>
            <a:r>
              <a:rPr lang="cs-CZ" sz="1600" b="1" dirty="0" err="1" smtClean="0"/>
              <a:t>Platoon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of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technical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reconnaissance</a:t>
            </a:r>
            <a:r>
              <a:rPr lang="cs-CZ" sz="1600" b="1" dirty="0" smtClean="0"/>
              <a:t> </a:t>
            </a:r>
            <a:r>
              <a:rPr lang="cs-CZ" b="1" dirty="0" smtClean="0"/>
              <a:t>SNĚŽKA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4644008" y="4221088"/>
            <a:ext cx="200784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 </a:t>
            </a:r>
            <a:r>
              <a:rPr lang="cs-CZ" sz="1600" b="1" dirty="0" err="1" smtClean="0"/>
              <a:t>Artillery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reconnaissance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platoon</a:t>
            </a:r>
            <a:endParaRPr lang="cs-CZ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6948264" y="4221088"/>
            <a:ext cx="200784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 </a:t>
            </a:r>
            <a:r>
              <a:rPr lang="cs-CZ" sz="1600" b="1" dirty="0" err="1" smtClean="0"/>
              <a:t>Airborn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artillery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reconnaissance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platoon</a:t>
            </a:r>
            <a:endParaRPr lang="cs-CZ" b="1" dirty="0"/>
          </a:p>
        </p:txBody>
      </p:sp>
      <p:cxnSp>
        <p:nvCxnSpPr>
          <p:cNvPr id="16" name="Přímá spojovací čára 15"/>
          <p:cNvCxnSpPr>
            <a:stCxn id="11" idx="0"/>
          </p:cNvCxnSpPr>
          <p:nvPr/>
        </p:nvCxnSpPr>
        <p:spPr>
          <a:xfrm flipV="1">
            <a:off x="1115616" y="3933056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stCxn id="12" idx="0"/>
          </p:cNvCxnSpPr>
          <p:nvPr/>
        </p:nvCxnSpPr>
        <p:spPr>
          <a:xfrm flipV="1">
            <a:off x="3343672" y="3933056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stCxn id="13" idx="0"/>
          </p:cNvCxnSpPr>
          <p:nvPr/>
        </p:nvCxnSpPr>
        <p:spPr>
          <a:xfrm flipV="1">
            <a:off x="5647928" y="3933056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14" idx="0"/>
          </p:cNvCxnSpPr>
          <p:nvPr/>
        </p:nvCxnSpPr>
        <p:spPr>
          <a:xfrm flipV="1">
            <a:off x="7952184" y="3933056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1115616" y="3933056"/>
            <a:ext cx="6840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stCxn id="8" idx="3"/>
            <a:endCxn id="10" idx="1"/>
          </p:cNvCxnSpPr>
          <p:nvPr/>
        </p:nvCxnSpPr>
        <p:spPr>
          <a:xfrm>
            <a:off x="3995936" y="2677108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stCxn id="5" idx="2"/>
          </p:cNvCxnSpPr>
          <p:nvPr/>
        </p:nvCxnSpPr>
        <p:spPr>
          <a:xfrm>
            <a:off x="4355976" y="2204864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9" idx="3"/>
          </p:cNvCxnSpPr>
          <p:nvPr/>
        </p:nvCxnSpPr>
        <p:spPr>
          <a:xfrm>
            <a:off x="3995936" y="339718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2051720" y="4653136"/>
          <a:ext cx="2808312" cy="2382525"/>
        </p:xfrm>
        <a:graphic>
          <a:graphicData uri="http://schemas.openxmlformats.org/presentationml/2006/ole">
            <p:oleObj spid="_x0000_s5121" r:id="rId4" imgW="1468755" imgH="1137285" progId="">
              <p:embed/>
            </p:oleObj>
          </a:graphicData>
        </a:graphic>
      </p:graphicFrame>
      <p:grpSp>
        <p:nvGrpSpPr>
          <p:cNvPr id="23" name="Group 348"/>
          <p:cNvGrpSpPr>
            <a:grpSpLocks noChangeAspect="1"/>
          </p:cNvGrpSpPr>
          <p:nvPr/>
        </p:nvGrpSpPr>
        <p:grpSpPr bwMode="auto">
          <a:xfrm>
            <a:off x="251520" y="5124901"/>
            <a:ext cx="1800200" cy="1519581"/>
            <a:chOff x="1338" y="1342"/>
            <a:chExt cx="2767" cy="2451"/>
          </a:xfrm>
        </p:grpSpPr>
        <p:sp>
          <p:nvSpPr>
            <p:cNvPr id="25" name="AutoShape 349"/>
            <p:cNvSpPr>
              <a:spLocks noChangeAspect="1" noChangeArrowheads="1"/>
            </p:cNvSpPr>
            <p:nvPr/>
          </p:nvSpPr>
          <p:spPr bwMode="auto">
            <a:xfrm rot="5719733">
              <a:off x="2487" y="1761"/>
              <a:ext cx="243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00 w 21600"/>
                <a:gd name="T13" fmla="*/ 3927 h 21600"/>
                <a:gd name="T14" fmla="*/ 17600 w 21600"/>
                <a:gd name="T15" fmla="*/ 176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461" y="21600"/>
                  </a:lnTo>
                  <a:lnTo>
                    <a:pt x="171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99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Freeform 350"/>
            <p:cNvSpPr>
              <a:spLocks noChangeAspect="1"/>
            </p:cNvSpPr>
            <p:nvPr/>
          </p:nvSpPr>
          <p:spPr bwMode="auto">
            <a:xfrm>
              <a:off x="3194" y="2849"/>
              <a:ext cx="163" cy="109"/>
            </a:xfrm>
            <a:custGeom>
              <a:avLst/>
              <a:gdLst>
                <a:gd name="T0" fmla="*/ 1170822 w 115"/>
                <a:gd name="T1" fmla="*/ 0 h 77"/>
                <a:gd name="T2" fmla="*/ 11444907 w 115"/>
                <a:gd name="T3" fmla="*/ 5743121 h 77"/>
                <a:gd name="T4" fmla="*/ 10324942 w 115"/>
                <a:gd name="T5" fmla="*/ 7355354 h 77"/>
                <a:gd name="T6" fmla="*/ 0 w 115"/>
                <a:gd name="T7" fmla="*/ 1595893 h 77"/>
                <a:gd name="T8" fmla="*/ 1170822 w 11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7"/>
                <a:gd name="T17" fmla="*/ 115 w 11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7">
                  <a:moveTo>
                    <a:pt x="11" y="0"/>
                  </a:moveTo>
                  <a:lnTo>
                    <a:pt x="115" y="60"/>
                  </a:lnTo>
                  <a:lnTo>
                    <a:pt x="104" y="77"/>
                  </a:lnTo>
                  <a:lnTo>
                    <a:pt x="0" y="1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51"/>
            <p:cNvSpPr>
              <a:spLocks noChangeAspect="1"/>
            </p:cNvSpPr>
            <p:nvPr/>
          </p:nvSpPr>
          <p:spPr bwMode="auto">
            <a:xfrm>
              <a:off x="3194" y="2849"/>
              <a:ext cx="163" cy="109"/>
            </a:xfrm>
            <a:custGeom>
              <a:avLst/>
              <a:gdLst>
                <a:gd name="T0" fmla="*/ 1170822 w 115"/>
                <a:gd name="T1" fmla="*/ 0 h 77"/>
                <a:gd name="T2" fmla="*/ 11444907 w 115"/>
                <a:gd name="T3" fmla="*/ 5743121 h 77"/>
                <a:gd name="T4" fmla="*/ 10324942 w 115"/>
                <a:gd name="T5" fmla="*/ 7355354 h 77"/>
                <a:gd name="T6" fmla="*/ 0 w 115"/>
                <a:gd name="T7" fmla="*/ 1595893 h 77"/>
                <a:gd name="T8" fmla="*/ 1170822 w 11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7"/>
                <a:gd name="T17" fmla="*/ 115 w 11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7">
                  <a:moveTo>
                    <a:pt x="11" y="0"/>
                  </a:moveTo>
                  <a:lnTo>
                    <a:pt x="115" y="60"/>
                  </a:lnTo>
                  <a:lnTo>
                    <a:pt x="104" y="77"/>
                  </a:lnTo>
                  <a:lnTo>
                    <a:pt x="0" y="16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52"/>
            <p:cNvSpPr>
              <a:spLocks noChangeAspect="1"/>
            </p:cNvSpPr>
            <p:nvPr/>
          </p:nvSpPr>
          <p:spPr bwMode="auto">
            <a:xfrm>
              <a:off x="1431" y="2958"/>
              <a:ext cx="1886" cy="562"/>
            </a:xfrm>
            <a:custGeom>
              <a:avLst/>
              <a:gdLst>
                <a:gd name="T0" fmla="*/ 151530060 w 1325"/>
                <a:gd name="T1" fmla="*/ 0 h 394"/>
                <a:gd name="T2" fmla="*/ 144533057 w 1325"/>
                <a:gd name="T3" fmla="*/ 4061914 h 394"/>
                <a:gd name="T4" fmla="*/ 132577262 w 1325"/>
                <a:gd name="T5" fmla="*/ 12101876 h 394"/>
                <a:gd name="T6" fmla="*/ 131392177 w 1325"/>
                <a:gd name="T7" fmla="*/ 21584519 h 394"/>
                <a:gd name="T8" fmla="*/ 79186691 w 1325"/>
                <a:gd name="T9" fmla="*/ 20857582 h 394"/>
                <a:gd name="T10" fmla="*/ 79186691 w 1325"/>
                <a:gd name="T11" fmla="*/ 38393420 h 394"/>
                <a:gd name="T12" fmla="*/ 79186691 w 1325"/>
                <a:gd name="T13" fmla="*/ 20857582 h 394"/>
                <a:gd name="T14" fmla="*/ 0 w 1325"/>
                <a:gd name="T15" fmla="*/ 21584519 h 394"/>
                <a:gd name="T16" fmla="*/ 5086711 w 1325"/>
                <a:gd name="T17" fmla="*/ 35121452 h 394"/>
                <a:gd name="T18" fmla="*/ 10630577 w 1325"/>
                <a:gd name="T19" fmla="*/ 47881039 h 394"/>
                <a:gd name="T20" fmla="*/ 73518206 w 1325"/>
                <a:gd name="T21" fmla="*/ 46508310 h 394"/>
                <a:gd name="T22" fmla="*/ 78634596 w 1325"/>
                <a:gd name="T23" fmla="*/ 48502491 h 394"/>
                <a:gd name="T24" fmla="*/ 152058972 w 1325"/>
                <a:gd name="T25" fmla="*/ 48502491 h 394"/>
                <a:gd name="T26" fmla="*/ 151530060 w 1325"/>
                <a:gd name="T27" fmla="*/ 0 h 3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25"/>
                <a:gd name="T43" fmla="*/ 0 h 394"/>
                <a:gd name="T44" fmla="*/ 1325 w 1325"/>
                <a:gd name="T45" fmla="*/ 394 h 3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25" h="394">
                  <a:moveTo>
                    <a:pt x="1320" y="0"/>
                  </a:moveTo>
                  <a:lnTo>
                    <a:pt x="1260" y="33"/>
                  </a:lnTo>
                  <a:lnTo>
                    <a:pt x="1156" y="98"/>
                  </a:lnTo>
                  <a:lnTo>
                    <a:pt x="1145" y="175"/>
                  </a:lnTo>
                  <a:lnTo>
                    <a:pt x="690" y="170"/>
                  </a:lnTo>
                  <a:lnTo>
                    <a:pt x="690" y="312"/>
                  </a:lnTo>
                  <a:lnTo>
                    <a:pt x="690" y="170"/>
                  </a:lnTo>
                  <a:lnTo>
                    <a:pt x="0" y="175"/>
                  </a:lnTo>
                  <a:lnTo>
                    <a:pt x="44" y="285"/>
                  </a:lnTo>
                  <a:lnTo>
                    <a:pt x="93" y="389"/>
                  </a:lnTo>
                  <a:lnTo>
                    <a:pt x="641" y="378"/>
                  </a:lnTo>
                  <a:lnTo>
                    <a:pt x="685" y="394"/>
                  </a:lnTo>
                  <a:lnTo>
                    <a:pt x="1325" y="39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53"/>
            <p:cNvSpPr>
              <a:spLocks noChangeAspect="1"/>
            </p:cNvSpPr>
            <p:nvPr/>
          </p:nvSpPr>
          <p:spPr bwMode="auto">
            <a:xfrm>
              <a:off x="1431" y="2958"/>
              <a:ext cx="1886" cy="562"/>
            </a:xfrm>
            <a:custGeom>
              <a:avLst/>
              <a:gdLst>
                <a:gd name="T0" fmla="*/ 151530060 w 1325"/>
                <a:gd name="T1" fmla="*/ 0 h 394"/>
                <a:gd name="T2" fmla="*/ 144533057 w 1325"/>
                <a:gd name="T3" fmla="*/ 4061914 h 394"/>
                <a:gd name="T4" fmla="*/ 132577262 w 1325"/>
                <a:gd name="T5" fmla="*/ 12101876 h 394"/>
                <a:gd name="T6" fmla="*/ 131392177 w 1325"/>
                <a:gd name="T7" fmla="*/ 21584519 h 394"/>
                <a:gd name="T8" fmla="*/ 79186691 w 1325"/>
                <a:gd name="T9" fmla="*/ 20857582 h 394"/>
                <a:gd name="T10" fmla="*/ 79186691 w 1325"/>
                <a:gd name="T11" fmla="*/ 38393420 h 394"/>
                <a:gd name="T12" fmla="*/ 79186691 w 1325"/>
                <a:gd name="T13" fmla="*/ 20857582 h 394"/>
                <a:gd name="T14" fmla="*/ 0 w 1325"/>
                <a:gd name="T15" fmla="*/ 21584519 h 394"/>
                <a:gd name="T16" fmla="*/ 5086711 w 1325"/>
                <a:gd name="T17" fmla="*/ 35121452 h 394"/>
                <a:gd name="T18" fmla="*/ 10630577 w 1325"/>
                <a:gd name="T19" fmla="*/ 47881039 h 394"/>
                <a:gd name="T20" fmla="*/ 73518206 w 1325"/>
                <a:gd name="T21" fmla="*/ 46508310 h 394"/>
                <a:gd name="T22" fmla="*/ 78634596 w 1325"/>
                <a:gd name="T23" fmla="*/ 48502491 h 394"/>
                <a:gd name="T24" fmla="*/ 152058972 w 1325"/>
                <a:gd name="T25" fmla="*/ 48502491 h 394"/>
                <a:gd name="T26" fmla="*/ 151530060 w 1325"/>
                <a:gd name="T27" fmla="*/ 0 h 3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25"/>
                <a:gd name="T43" fmla="*/ 0 h 394"/>
                <a:gd name="T44" fmla="*/ 1325 w 1325"/>
                <a:gd name="T45" fmla="*/ 394 h 3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25" h="394">
                  <a:moveTo>
                    <a:pt x="1320" y="0"/>
                  </a:moveTo>
                  <a:lnTo>
                    <a:pt x="1260" y="33"/>
                  </a:lnTo>
                  <a:lnTo>
                    <a:pt x="1156" y="98"/>
                  </a:lnTo>
                  <a:lnTo>
                    <a:pt x="1145" y="175"/>
                  </a:lnTo>
                  <a:lnTo>
                    <a:pt x="690" y="170"/>
                  </a:lnTo>
                  <a:lnTo>
                    <a:pt x="690" y="312"/>
                  </a:lnTo>
                  <a:lnTo>
                    <a:pt x="690" y="170"/>
                  </a:lnTo>
                  <a:lnTo>
                    <a:pt x="0" y="175"/>
                  </a:lnTo>
                  <a:lnTo>
                    <a:pt x="44" y="285"/>
                  </a:lnTo>
                  <a:lnTo>
                    <a:pt x="93" y="389"/>
                  </a:lnTo>
                  <a:lnTo>
                    <a:pt x="641" y="378"/>
                  </a:lnTo>
                  <a:lnTo>
                    <a:pt x="685" y="394"/>
                  </a:lnTo>
                  <a:lnTo>
                    <a:pt x="1325" y="394"/>
                  </a:lnTo>
                  <a:lnTo>
                    <a:pt x="13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54"/>
            <p:cNvSpPr>
              <a:spLocks noChangeAspect="1"/>
            </p:cNvSpPr>
            <p:nvPr/>
          </p:nvSpPr>
          <p:spPr bwMode="auto">
            <a:xfrm>
              <a:off x="3092" y="2669"/>
              <a:ext cx="133" cy="453"/>
            </a:xfrm>
            <a:custGeom>
              <a:avLst/>
              <a:gdLst>
                <a:gd name="T0" fmla="*/ 10209051 w 93"/>
                <a:gd name="T1" fmla="*/ 0 h 318"/>
                <a:gd name="T2" fmla="*/ 10209051 w 93"/>
                <a:gd name="T3" fmla="*/ 0 h 318"/>
                <a:gd name="T4" fmla="*/ 10955029 w 93"/>
                <a:gd name="T5" fmla="*/ 0 h 318"/>
                <a:gd name="T6" fmla="*/ 10955029 w 93"/>
                <a:gd name="T7" fmla="*/ 0 h 318"/>
                <a:gd name="T8" fmla="*/ 10955029 w 93"/>
                <a:gd name="T9" fmla="*/ 0 h 318"/>
                <a:gd name="T10" fmla="*/ 11610041 w 93"/>
                <a:gd name="T11" fmla="*/ 0 h 318"/>
                <a:gd name="T12" fmla="*/ 11610041 w 93"/>
                <a:gd name="T13" fmla="*/ 561431 h 318"/>
                <a:gd name="T14" fmla="*/ 11610041 w 93"/>
                <a:gd name="T15" fmla="*/ 561431 h 318"/>
                <a:gd name="T16" fmla="*/ 11610041 w 93"/>
                <a:gd name="T17" fmla="*/ 561431 h 318"/>
                <a:gd name="T18" fmla="*/ 12452897 w 93"/>
                <a:gd name="T19" fmla="*/ 561431 h 318"/>
                <a:gd name="T20" fmla="*/ 12452897 w 93"/>
                <a:gd name="T21" fmla="*/ 1335799 h 318"/>
                <a:gd name="T22" fmla="*/ 12452897 w 93"/>
                <a:gd name="T23" fmla="*/ 1335799 h 318"/>
                <a:gd name="T24" fmla="*/ 12452897 w 93"/>
                <a:gd name="T25" fmla="*/ 1902883 h 318"/>
                <a:gd name="T26" fmla="*/ 12452897 w 93"/>
                <a:gd name="T27" fmla="*/ 1902883 h 318"/>
                <a:gd name="T28" fmla="*/ 12452897 w 93"/>
                <a:gd name="T29" fmla="*/ 35438205 h 318"/>
                <a:gd name="T30" fmla="*/ 12452897 w 93"/>
                <a:gd name="T31" fmla="*/ 35438205 h 318"/>
                <a:gd name="T32" fmla="*/ 12452897 w 93"/>
                <a:gd name="T33" fmla="*/ 36172486 h 318"/>
                <a:gd name="T34" fmla="*/ 12452897 w 93"/>
                <a:gd name="T35" fmla="*/ 36172486 h 318"/>
                <a:gd name="T36" fmla="*/ 12452897 w 93"/>
                <a:gd name="T37" fmla="*/ 36172486 h 318"/>
                <a:gd name="T38" fmla="*/ 11610041 w 93"/>
                <a:gd name="T39" fmla="*/ 36664461 h 318"/>
                <a:gd name="T40" fmla="*/ 11610041 w 93"/>
                <a:gd name="T41" fmla="*/ 36664461 h 318"/>
                <a:gd name="T42" fmla="*/ 11610041 w 93"/>
                <a:gd name="T43" fmla="*/ 36664461 h 318"/>
                <a:gd name="T44" fmla="*/ 11610041 w 93"/>
                <a:gd name="T45" fmla="*/ 36664461 h 318"/>
                <a:gd name="T46" fmla="*/ 10955029 w 93"/>
                <a:gd name="T47" fmla="*/ 37455997 h 318"/>
                <a:gd name="T48" fmla="*/ 10955029 w 93"/>
                <a:gd name="T49" fmla="*/ 37455997 h 318"/>
                <a:gd name="T50" fmla="*/ 10955029 w 93"/>
                <a:gd name="T51" fmla="*/ 37455997 h 318"/>
                <a:gd name="T52" fmla="*/ 10955029 w 93"/>
                <a:gd name="T53" fmla="*/ 37455997 h 318"/>
                <a:gd name="T54" fmla="*/ 10209051 w 93"/>
                <a:gd name="T55" fmla="*/ 37455997 h 318"/>
                <a:gd name="T56" fmla="*/ 2142604 w 93"/>
                <a:gd name="T57" fmla="*/ 37455997 h 318"/>
                <a:gd name="T58" fmla="*/ 2142604 w 93"/>
                <a:gd name="T59" fmla="*/ 37455997 h 318"/>
                <a:gd name="T60" fmla="*/ 2142604 w 93"/>
                <a:gd name="T61" fmla="*/ 37455997 h 318"/>
                <a:gd name="T62" fmla="*/ 1498212 w 93"/>
                <a:gd name="T63" fmla="*/ 37455997 h 318"/>
                <a:gd name="T64" fmla="*/ 1498212 w 93"/>
                <a:gd name="T65" fmla="*/ 37455997 h 318"/>
                <a:gd name="T66" fmla="*/ 1498212 w 93"/>
                <a:gd name="T67" fmla="*/ 36664461 h 318"/>
                <a:gd name="T68" fmla="*/ 643467 w 93"/>
                <a:gd name="T69" fmla="*/ 36664461 h 318"/>
                <a:gd name="T70" fmla="*/ 643467 w 93"/>
                <a:gd name="T71" fmla="*/ 36664461 h 318"/>
                <a:gd name="T72" fmla="*/ 643467 w 93"/>
                <a:gd name="T73" fmla="*/ 36664461 h 318"/>
                <a:gd name="T74" fmla="*/ 643467 w 93"/>
                <a:gd name="T75" fmla="*/ 36172486 h 318"/>
                <a:gd name="T76" fmla="*/ 643467 w 93"/>
                <a:gd name="T77" fmla="*/ 36172486 h 318"/>
                <a:gd name="T78" fmla="*/ 0 w 93"/>
                <a:gd name="T79" fmla="*/ 36172486 h 318"/>
                <a:gd name="T80" fmla="*/ 0 w 93"/>
                <a:gd name="T81" fmla="*/ 35438205 h 318"/>
                <a:gd name="T82" fmla="*/ 0 w 93"/>
                <a:gd name="T83" fmla="*/ 35438205 h 318"/>
                <a:gd name="T84" fmla="*/ 0 w 93"/>
                <a:gd name="T85" fmla="*/ 1902883 h 318"/>
                <a:gd name="T86" fmla="*/ 0 w 93"/>
                <a:gd name="T87" fmla="*/ 1902883 h 318"/>
                <a:gd name="T88" fmla="*/ 0 w 93"/>
                <a:gd name="T89" fmla="*/ 1335799 h 318"/>
                <a:gd name="T90" fmla="*/ 643467 w 93"/>
                <a:gd name="T91" fmla="*/ 1335799 h 318"/>
                <a:gd name="T92" fmla="*/ 643467 w 93"/>
                <a:gd name="T93" fmla="*/ 561431 h 318"/>
                <a:gd name="T94" fmla="*/ 643467 w 93"/>
                <a:gd name="T95" fmla="*/ 561431 h 318"/>
                <a:gd name="T96" fmla="*/ 643467 w 93"/>
                <a:gd name="T97" fmla="*/ 561431 h 318"/>
                <a:gd name="T98" fmla="*/ 643467 w 93"/>
                <a:gd name="T99" fmla="*/ 561431 h 318"/>
                <a:gd name="T100" fmla="*/ 1498212 w 93"/>
                <a:gd name="T101" fmla="*/ 0 h 318"/>
                <a:gd name="T102" fmla="*/ 1498212 w 93"/>
                <a:gd name="T103" fmla="*/ 0 h 318"/>
                <a:gd name="T104" fmla="*/ 1498212 w 93"/>
                <a:gd name="T105" fmla="*/ 0 h 318"/>
                <a:gd name="T106" fmla="*/ 2142604 w 93"/>
                <a:gd name="T107" fmla="*/ 0 h 318"/>
                <a:gd name="T108" fmla="*/ 2142604 w 93"/>
                <a:gd name="T109" fmla="*/ 0 h 318"/>
                <a:gd name="T110" fmla="*/ 2142604 w 93"/>
                <a:gd name="T111" fmla="*/ 0 h 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"/>
                <a:gd name="T169" fmla="*/ 0 h 318"/>
                <a:gd name="T170" fmla="*/ 93 w 93"/>
                <a:gd name="T171" fmla="*/ 318 h 3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" h="318">
                  <a:moveTo>
                    <a:pt x="16" y="0"/>
                  </a:moveTo>
                  <a:lnTo>
                    <a:pt x="76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3" y="11"/>
                  </a:lnTo>
                  <a:lnTo>
                    <a:pt x="93" y="16"/>
                  </a:lnTo>
                  <a:lnTo>
                    <a:pt x="93" y="301"/>
                  </a:lnTo>
                  <a:lnTo>
                    <a:pt x="93" y="307"/>
                  </a:lnTo>
                  <a:lnTo>
                    <a:pt x="87" y="312"/>
                  </a:lnTo>
                  <a:lnTo>
                    <a:pt x="82" y="318"/>
                  </a:lnTo>
                  <a:lnTo>
                    <a:pt x="76" y="318"/>
                  </a:lnTo>
                  <a:lnTo>
                    <a:pt x="16" y="318"/>
                  </a:lnTo>
                  <a:lnTo>
                    <a:pt x="11" y="318"/>
                  </a:lnTo>
                  <a:lnTo>
                    <a:pt x="11" y="312"/>
                  </a:lnTo>
                  <a:lnTo>
                    <a:pt x="5" y="312"/>
                  </a:lnTo>
                  <a:lnTo>
                    <a:pt x="5" y="307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5"/>
            <p:cNvSpPr>
              <a:spLocks noChangeAspect="1"/>
            </p:cNvSpPr>
            <p:nvPr/>
          </p:nvSpPr>
          <p:spPr bwMode="auto">
            <a:xfrm>
              <a:off x="3092" y="2669"/>
              <a:ext cx="133" cy="453"/>
            </a:xfrm>
            <a:custGeom>
              <a:avLst/>
              <a:gdLst>
                <a:gd name="T0" fmla="*/ 2142604 w 93"/>
                <a:gd name="T1" fmla="*/ 0 h 318"/>
                <a:gd name="T2" fmla="*/ 10209051 w 93"/>
                <a:gd name="T3" fmla="*/ 0 h 318"/>
                <a:gd name="T4" fmla="*/ 10955029 w 93"/>
                <a:gd name="T5" fmla="*/ 0 h 318"/>
                <a:gd name="T6" fmla="*/ 11610041 w 93"/>
                <a:gd name="T7" fmla="*/ 561431 h 318"/>
                <a:gd name="T8" fmla="*/ 12452897 w 93"/>
                <a:gd name="T9" fmla="*/ 1335799 h 318"/>
                <a:gd name="T10" fmla="*/ 12452897 w 93"/>
                <a:gd name="T11" fmla="*/ 1902883 h 318"/>
                <a:gd name="T12" fmla="*/ 12452897 w 93"/>
                <a:gd name="T13" fmla="*/ 35438205 h 318"/>
                <a:gd name="T14" fmla="*/ 12452897 w 93"/>
                <a:gd name="T15" fmla="*/ 36172486 h 318"/>
                <a:gd name="T16" fmla="*/ 11610041 w 93"/>
                <a:gd name="T17" fmla="*/ 36664461 h 318"/>
                <a:gd name="T18" fmla="*/ 10955029 w 93"/>
                <a:gd name="T19" fmla="*/ 37455997 h 318"/>
                <a:gd name="T20" fmla="*/ 10209051 w 93"/>
                <a:gd name="T21" fmla="*/ 37455997 h 318"/>
                <a:gd name="T22" fmla="*/ 2142604 w 93"/>
                <a:gd name="T23" fmla="*/ 37455997 h 318"/>
                <a:gd name="T24" fmla="*/ 1498212 w 93"/>
                <a:gd name="T25" fmla="*/ 37455997 h 318"/>
                <a:gd name="T26" fmla="*/ 643467 w 93"/>
                <a:gd name="T27" fmla="*/ 36664461 h 318"/>
                <a:gd name="T28" fmla="*/ 643467 w 93"/>
                <a:gd name="T29" fmla="*/ 36172486 h 318"/>
                <a:gd name="T30" fmla="*/ 0 w 93"/>
                <a:gd name="T31" fmla="*/ 35438205 h 318"/>
                <a:gd name="T32" fmla="*/ 0 w 93"/>
                <a:gd name="T33" fmla="*/ 1902883 h 318"/>
                <a:gd name="T34" fmla="*/ 643467 w 93"/>
                <a:gd name="T35" fmla="*/ 1335799 h 318"/>
                <a:gd name="T36" fmla="*/ 643467 w 93"/>
                <a:gd name="T37" fmla="*/ 561431 h 318"/>
                <a:gd name="T38" fmla="*/ 1498212 w 93"/>
                <a:gd name="T39" fmla="*/ 0 h 318"/>
                <a:gd name="T40" fmla="*/ 2142604 w 93"/>
                <a:gd name="T41" fmla="*/ 0 h 3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318"/>
                <a:gd name="T65" fmla="*/ 93 w 93"/>
                <a:gd name="T66" fmla="*/ 318 h 3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318">
                  <a:moveTo>
                    <a:pt x="16" y="0"/>
                  </a:moveTo>
                  <a:lnTo>
                    <a:pt x="76" y="0"/>
                  </a:lnTo>
                  <a:lnTo>
                    <a:pt x="82" y="0"/>
                  </a:lnTo>
                  <a:lnTo>
                    <a:pt x="87" y="5"/>
                  </a:lnTo>
                  <a:lnTo>
                    <a:pt x="93" y="11"/>
                  </a:lnTo>
                  <a:lnTo>
                    <a:pt x="93" y="16"/>
                  </a:lnTo>
                  <a:lnTo>
                    <a:pt x="93" y="301"/>
                  </a:lnTo>
                  <a:lnTo>
                    <a:pt x="93" y="307"/>
                  </a:lnTo>
                  <a:lnTo>
                    <a:pt x="87" y="312"/>
                  </a:lnTo>
                  <a:lnTo>
                    <a:pt x="82" y="318"/>
                  </a:lnTo>
                  <a:lnTo>
                    <a:pt x="76" y="318"/>
                  </a:lnTo>
                  <a:lnTo>
                    <a:pt x="16" y="318"/>
                  </a:lnTo>
                  <a:lnTo>
                    <a:pt x="11" y="318"/>
                  </a:lnTo>
                  <a:lnTo>
                    <a:pt x="5" y="312"/>
                  </a:lnTo>
                  <a:lnTo>
                    <a:pt x="5" y="307"/>
                  </a:lnTo>
                  <a:lnTo>
                    <a:pt x="0" y="301"/>
                  </a:lnTo>
                  <a:lnTo>
                    <a:pt x="0" y="16"/>
                  </a:lnTo>
                  <a:lnTo>
                    <a:pt x="5" y="11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6"/>
            <p:cNvSpPr>
              <a:spLocks noChangeAspect="1"/>
            </p:cNvSpPr>
            <p:nvPr/>
          </p:nvSpPr>
          <p:spPr bwMode="auto">
            <a:xfrm>
              <a:off x="4020" y="3161"/>
              <a:ext cx="24" cy="39"/>
            </a:xfrm>
            <a:custGeom>
              <a:avLst/>
              <a:gdLst>
                <a:gd name="T0" fmla="*/ 0 w 17"/>
                <a:gd name="T1" fmla="*/ 955378 h 28"/>
                <a:gd name="T2" fmla="*/ 0 w 17"/>
                <a:gd name="T3" fmla="*/ 1548285 h 28"/>
                <a:gd name="T4" fmla="*/ 0 w 17"/>
                <a:gd name="T5" fmla="*/ 1548285 h 28"/>
                <a:gd name="T6" fmla="*/ 0 w 17"/>
                <a:gd name="T7" fmla="*/ 1548285 h 28"/>
                <a:gd name="T8" fmla="*/ 498758 w 17"/>
                <a:gd name="T9" fmla="*/ 1548285 h 28"/>
                <a:gd name="T10" fmla="*/ 498758 w 17"/>
                <a:gd name="T11" fmla="*/ 1548285 h 28"/>
                <a:gd name="T12" fmla="*/ 498758 w 17"/>
                <a:gd name="T13" fmla="*/ 1548285 h 28"/>
                <a:gd name="T14" fmla="*/ 498758 w 17"/>
                <a:gd name="T15" fmla="*/ 1548285 h 28"/>
                <a:gd name="T16" fmla="*/ 498758 w 17"/>
                <a:gd name="T17" fmla="*/ 1548285 h 28"/>
                <a:gd name="T18" fmla="*/ 994064 w 17"/>
                <a:gd name="T19" fmla="*/ 1548285 h 28"/>
                <a:gd name="T20" fmla="*/ 994064 w 17"/>
                <a:gd name="T21" fmla="*/ 1548285 h 28"/>
                <a:gd name="T22" fmla="*/ 994064 w 17"/>
                <a:gd name="T23" fmla="*/ 1548285 h 28"/>
                <a:gd name="T24" fmla="*/ 994064 w 17"/>
                <a:gd name="T25" fmla="*/ 1548285 h 28"/>
                <a:gd name="T26" fmla="*/ 994064 w 17"/>
                <a:gd name="T27" fmla="*/ 1548285 h 28"/>
                <a:gd name="T28" fmla="*/ 994064 w 17"/>
                <a:gd name="T29" fmla="*/ 1548285 h 28"/>
                <a:gd name="T30" fmla="*/ 1506134 w 17"/>
                <a:gd name="T31" fmla="*/ 1252011 h 28"/>
                <a:gd name="T32" fmla="*/ 1506134 w 17"/>
                <a:gd name="T33" fmla="*/ 1252011 h 28"/>
                <a:gd name="T34" fmla="*/ 1506134 w 17"/>
                <a:gd name="T35" fmla="*/ 1252011 h 28"/>
                <a:gd name="T36" fmla="*/ 1506134 w 17"/>
                <a:gd name="T37" fmla="*/ 1252011 h 28"/>
                <a:gd name="T38" fmla="*/ 1506134 w 17"/>
                <a:gd name="T39" fmla="*/ 1252011 h 28"/>
                <a:gd name="T40" fmla="*/ 1506134 w 17"/>
                <a:gd name="T41" fmla="*/ 1252011 h 28"/>
                <a:gd name="T42" fmla="*/ 1506134 w 17"/>
                <a:gd name="T43" fmla="*/ 1252011 h 28"/>
                <a:gd name="T44" fmla="*/ 1506134 w 17"/>
                <a:gd name="T45" fmla="*/ 955378 h 28"/>
                <a:gd name="T46" fmla="*/ 1506134 w 17"/>
                <a:gd name="T47" fmla="*/ 955378 h 28"/>
                <a:gd name="T48" fmla="*/ 1506134 w 17"/>
                <a:gd name="T49" fmla="*/ 955378 h 28"/>
                <a:gd name="T50" fmla="*/ 1506134 w 17"/>
                <a:gd name="T51" fmla="*/ 955378 h 28"/>
                <a:gd name="T52" fmla="*/ 1506134 w 17"/>
                <a:gd name="T53" fmla="*/ 955378 h 28"/>
                <a:gd name="T54" fmla="*/ 1506134 w 17"/>
                <a:gd name="T55" fmla="*/ 955378 h 28"/>
                <a:gd name="T56" fmla="*/ 1506134 w 17"/>
                <a:gd name="T57" fmla="*/ 955378 h 28"/>
                <a:gd name="T58" fmla="*/ 1506134 w 17"/>
                <a:gd name="T59" fmla="*/ 601897 h 28"/>
                <a:gd name="T60" fmla="*/ 1506134 w 17"/>
                <a:gd name="T61" fmla="*/ 601897 h 28"/>
                <a:gd name="T62" fmla="*/ 1506134 w 17"/>
                <a:gd name="T63" fmla="*/ 601897 h 28"/>
                <a:gd name="T64" fmla="*/ 1506134 w 17"/>
                <a:gd name="T65" fmla="*/ 601897 h 28"/>
                <a:gd name="T66" fmla="*/ 1506134 w 17"/>
                <a:gd name="T67" fmla="*/ 601897 h 28"/>
                <a:gd name="T68" fmla="*/ 1506134 w 17"/>
                <a:gd name="T69" fmla="*/ 310248 h 28"/>
                <a:gd name="T70" fmla="*/ 1506134 w 17"/>
                <a:gd name="T71" fmla="*/ 310248 h 28"/>
                <a:gd name="T72" fmla="*/ 1506134 w 17"/>
                <a:gd name="T73" fmla="*/ 310248 h 28"/>
                <a:gd name="T74" fmla="*/ 1506134 w 17"/>
                <a:gd name="T75" fmla="*/ 310248 h 28"/>
                <a:gd name="T76" fmla="*/ 1506134 w 17"/>
                <a:gd name="T77" fmla="*/ 310248 h 28"/>
                <a:gd name="T78" fmla="*/ 1506134 w 17"/>
                <a:gd name="T79" fmla="*/ 310248 h 28"/>
                <a:gd name="T80" fmla="*/ 994064 w 17"/>
                <a:gd name="T81" fmla="*/ 310248 h 28"/>
                <a:gd name="T82" fmla="*/ 994064 w 17"/>
                <a:gd name="T83" fmla="*/ 310248 h 28"/>
                <a:gd name="T84" fmla="*/ 994064 w 17"/>
                <a:gd name="T85" fmla="*/ 310248 h 28"/>
                <a:gd name="T86" fmla="*/ 994064 w 17"/>
                <a:gd name="T87" fmla="*/ 310248 h 28"/>
                <a:gd name="T88" fmla="*/ 994064 w 17"/>
                <a:gd name="T89" fmla="*/ 310248 h 28"/>
                <a:gd name="T90" fmla="*/ 994064 w 17"/>
                <a:gd name="T91" fmla="*/ 0 h 28"/>
                <a:gd name="T92" fmla="*/ 498758 w 17"/>
                <a:gd name="T93" fmla="*/ 0 h 28"/>
                <a:gd name="T94" fmla="*/ 498758 w 17"/>
                <a:gd name="T95" fmla="*/ 0 h 28"/>
                <a:gd name="T96" fmla="*/ 498758 w 17"/>
                <a:gd name="T97" fmla="*/ 0 h 28"/>
                <a:gd name="T98" fmla="*/ 498758 w 17"/>
                <a:gd name="T99" fmla="*/ 0 h 28"/>
                <a:gd name="T100" fmla="*/ 498758 w 17"/>
                <a:gd name="T101" fmla="*/ 0 h 28"/>
                <a:gd name="T102" fmla="*/ 0 w 17"/>
                <a:gd name="T103" fmla="*/ 0 h 28"/>
                <a:gd name="T104" fmla="*/ 0 w 17"/>
                <a:gd name="T105" fmla="*/ 0 h 28"/>
                <a:gd name="T106" fmla="*/ 0 w 17"/>
                <a:gd name="T107" fmla="*/ 0 h 28"/>
                <a:gd name="T108" fmla="*/ 0 w 17"/>
                <a:gd name="T109" fmla="*/ 955378 h 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28"/>
                <a:gd name="T167" fmla="*/ 17 w 17"/>
                <a:gd name="T168" fmla="*/ 28 h 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28">
                  <a:moveTo>
                    <a:pt x="0" y="17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11" y="28"/>
                  </a:lnTo>
                  <a:lnTo>
                    <a:pt x="17" y="22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57"/>
            <p:cNvSpPr>
              <a:spLocks noChangeAspect="1"/>
            </p:cNvSpPr>
            <p:nvPr/>
          </p:nvSpPr>
          <p:spPr bwMode="auto">
            <a:xfrm>
              <a:off x="4020" y="3161"/>
              <a:ext cx="24" cy="39"/>
            </a:xfrm>
            <a:custGeom>
              <a:avLst/>
              <a:gdLst>
                <a:gd name="T0" fmla="*/ 0 w 17"/>
                <a:gd name="T1" fmla="*/ 955378 h 28"/>
                <a:gd name="T2" fmla="*/ 0 w 17"/>
                <a:gd name="T3" fmla="*/ 1548285 h 28"/>
                <a:gd name="T4" fmla="*/ 994064 w 17"/>
                <a:gd name="T5" fmla="*/ 1548285 h 28"/>
                <a:gd name="T6" fmla="*/ 1506134 w 17"/>
                <a:gd name="T7" fmla="*/ 1252011 h 28"/>
                <a:gd name="T8" fmla="*/ 1506134 w 17"/>
                <a:gd name="T9" fmla="*/ 1252011 h 28"/>
                <a:gd name="T10" fmla="*/ 1506134 w 17"/>
                <a:gd name="T11" fmla="*/ 955378 h 28"/>
                <a:gd name="T12" fmla="*/ 1506134 w 17"/>
                <a:gd name="T13" fmla="*/ 601897 h 28"/>
                <a:gd name="T14" fmla="*/ 1506134 w 17"/>
                <a:gd name="T15" fmla="*/ 310248 h 28"/>
                <a:gd name="T16" fmla="*/ 994064 w 17"/>
                <a:gd name="T17" fmla="*/ 0 h 28"/>
                <a:gd name="T18" fmla="*/ 0 w 17"/>
                <a:gd name="T19" fmla="*/ 0 h 28"/>
                <a:gd name="T20" fmla="*/ 0 w 17"/>
                <a:gd name="T21" fmla="*/ 95537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8"/>
                <a:gd name="T35" fmla="*/ 17 w 1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8">
                  <a:moveTo>
                    <a:pt x="0" y="17"/>
                  </a:moveTo>
                  <a:lnTo>
                    <a:pt x="0" y="28"/>
                  </a:lnTo>
                  <a:lnTo>
                    <a:pt x="11" y="28"/>
                  </a:lnTo>
                  <a:lnTo>
                    <a:pt x="17" y="22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58"/>
            <p:cNvSpPr>
              <a:spLocks noChangeAspect="1"/>
            </p:cNvSpPr>
            <p:nvPr/>
          </p:nvSpPr>
          <p:spPr bwMode="auto">
            <a:xfrm>
              <a:off x="3903" y="3277"/>
              <a:ext cx="202" cy="235"/>
            </a:xfrm>
            <a:custGeom>
              <a:avLst/>
              <a:gdLst>
                <a:gd name="T0" fmla="*/ 15937264 w 142"/>
                <a:gd name="T1" fmla="*/ 10306489 h 165"/>
                <a:gd name="T2" fmla="*/ 6172346 w 142"/>
                <a:gd name="T3" fmla="*/ 12916079 h 165"/>
                <a:gd name="T4" fmla="*/ 0 w 142"/>
                <a:gd name="T5" fmla="*/ 0 h 165"/>
                <a:gd name="T6" fmla="*/ 0 w 142"/>
                <a:gd name="T7" fmla="*/ 19307485 h 165"/>
                <a:gd name="T8" fmla="*/ 6172346 w 142"/>
                <a:gd name="T9" fmla="*/ 15476695 h 165"/>
                <a:gd name="T10" fmla="*/ 15937264 w 142"/>
                <a:gd name="T11" fmla="*/ 17378765 h 165"/>
                <a:gd name="T12" fmla="*/ 15937264 w 142"/>
                <a:gd name="T13" fmla="*/ 10306489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65"/>
                <a:gd name="T23" fmla="*/ 142 w 14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65">
                  <a:moveTo>
                    <a:pt x="142" y="88"/>
                  </a:moveTo>
                  <a:lnTo>
                    <a:pt x="55" y="11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55" y="132"/>
                  </a:lnTo>
                  <a:lnTo>
                    <a:pt x="142" y="148"/>
                  </a:lnTo>
                  <a:lnTo>
                    <a:pt x="142" y="88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59"/>
            <p:cNvSpPr>
              <a:spLocks noChangeAspect="1"/>
            </p:cNvSpPr>
            <p:nvPr/>
          </p:nvSpPr>
          <p:spPr bwMode="auto">
            <a:xfrm>
              <a:off x="3903" y="3277"/>
              <a:ext cx="202" cy="235"/>
            </a:xfrm>
            <a:custGeom>
              <a:avLst/>
              <a:gdLst>
                <a:gd name="T0" fmla="*/ 15937264 w 142"/>
                <a:gd name="T1" fmla="*/ 10306489 h 165"/>
                <a:gd name="T2" fmla="*/ 6172346 w 142"/>
                <a:gd name="T3" fmla="*/ 12916079 h 165"/>
                <a:gd name="T4" fmla="*/ 0 w 142"/>
                <a:gd name="T5" fmla="*/ 0 h 165"/>
                <a:gd name="T6" fmla="*/ 0 w 142"/>
                <a:gd name="T7" fmla="*/ 19307485 h 165"/>
                <a:gd name="T8" fmla="*/ 6172346 w 142"/>
                <a:gd name="T9" fmla="*/ 15476695 h 165"/>
                <a:gd name="T10" fmla="*/ 15937264 w 142"/>
                <a:gd name="T11" fmla="*/ 17378765 h 165"/>
                <a:gd name="T12" fmla="*/ 15937264 w 142"/>
                <a:gd name="T13" fmla="*/ 10306489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65"/>
                <a:gd name="T23" fmla="*/ 142 w 14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65">
                  <a:moveTo>
                    <a:pt x="142" y="88"/>
                  </a:moveTo>
                  <a:lnTo>
                    <a:pt x="55" y="11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55" y="132"/>
                  </a:lnTo>
                  <a:lnTo>
                    <a:pt x="142" y="148"/>
                  </a:lnTo>
                  <a:lnTo>
                    <a:pt x="142" y="8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60"/>
            <p:cNvSpPr>
              <a:spLocks noChangeAspect="1"/>
            </p:cNvSpPr>
            <p:nvPr/>
          </p:nvSpPr>
          <p:spPr bwMode="auto">
            <a:xfrm>
              <a:off x="4035" y="3387"/>
              <a:ext cx="24" cy="117"/>
            </a:xfrm>
            <a:custGeom>
              <a:avLst/>
              <a:gdLst>
                <a:gd name="T0" fmla="*/ 994064 w 17"/>
                <a:gd name="T1" fmla="*/ 0 h 82"/>
                <a:gd name="T2" fmla="*/ 498758 w 17"/>
                <a:gd name="T3" fmla="*/ 0 h 82"/>
                <a:gd name="T4" fmla="*/ 498758 w 17"/>
                <a:gd name="T5" fmla="*/ 0 h 82"/>
                <a:gd name="T6" fmla="*/ 498758 w 17"/>
                <a:gd name="T7" fmla="*/ 827544 h 82"/>
                <a:gd name="T8" fmla="*/ 498758 w 17"/>
                <a:gd name="T9" fmla="*/ 827544 h 82"/>
                <a:gd name="T10" fmla="*/ 498758 w 17"/>
                <a:gd name="T11" fmla="*/ 1409928 h 82"/>
                <a:gd name="T12" fmla="*/ 498758 w 17"/>
                <a:gd name="T13" fmla="*/ 1409928 h 82"/>
                <a:gd name="T14" fmla="*/ 498758 w 17"/>
                <a:gd name="T15" fmla="*/ 2105141 h 82"/>
                <a:gd name="T16" fmla="*/ 498758 w 17"/>
                <a:gd name="T17" fmla="*/ 2105141 h 82"/>
                <a:gd name="T18" fmla="*/ 498758 w 17"/>
                <a:gd name="T19" fmla="*/ 2694099 h 82"/>
                <a:gd name="T20" fmla="*/ 498758 w 17"/>
                <a:gd name="T21" fmla="*/ 3487881 h 82"/>
                <a:gd name="T22" fmla="*/ 0 w 17"/>
                <a:gd name="T23" fmla="*/ 3487881 h 82"/>
                <a:gd name="T24" fmla="*/ 0 w 17"/>
                <a:gd name="T25" fmla="*/ 4095556 h 82"/>
                <a:gd name="T26" fmla="*/ 0 w 17"/>
                <a:gd name="T27" fmla="*/ 4893853 h 82"/>
                <a:gd name="T28" fmla="*/ 0 w 17"/>
                <a:gd name="T29" fmla="*/ 5484757 h 82"/>
                <a:gd name="T30" fmla="*/ 0 w 17"/>
                <a:gd name="T31" fmla="*/ 5484757 h 82"/>
                <a:gd name="T32" fmla="*/ 0 w 17"/>
                <a:gd name="T33" fmla="*/ 6115008 h 82"/>
                <a:gd name="T34" fmla="*/ 0 w 17"/>
                <a:gd name="T35" fmla="*/ 6742145 h 82"/>
                <a:gd name="T36" fmla="*/ 498758 w 17"/>
                <a:gd name="T37" fmla="*/ 6742145 h 82"/>
                <a:gd name="T38" fmla="*/ 498758 w 17"/>
                <a:gd name="T39" fmla="*/ 7490888 h 82"/>
                <a:gd name="T40" fmla="*/ 498758 w 17"/>
                <a:gd name="T41" fmla="*/ 8181473 h 82"/>
                <a:gd name="T42" fmla="*/ 498758 w 17"/>
                <a:gd name="T43" fmla="*/ 8181473 h 82"/>
                <a:gd name="T44" fmla="*/ 498758 w 17"/>
                <a:gd name="T45" fmla="*/ 8761741 h 82"/>
                <a:gd name="T46" fmla="*/ 498758 w 17"/>
                <a:gd name="T47" fmla="*/ 8761741 h 82"/>
                <a:gd name="T48" fmla="*/ 498758 w 17"/>
                <a:gd name="T49" fmla="*/ 9595797 h 82"/>
                <a:gd name="T50" fmla="*/ 498758 w 17"/>
                <a:gd name="T51" fmla="*/ 9595797 h 82"/>
                <a:gd name="T52" fmla="*/ 498758 w 17"/>
                <a:gd name="T53" fmla="*/ 9595797 h 82"/>
                <a:gd name="T54" fmla="*/ 498758 w 17"/>
                <a:gd name="T55" fmla="*/ 10180158 h 82"/>
                <a:gd name="T56" fmla="*/ 994064 w 17"/>
                <a:gd name="T57" fmla="*/ 10180158 h 82"/>
                <a:gd name="T58" fmla="*/ 994064 w 17"/>
                <a:gd name="T59" fmla="*/ 10180158 h 82"/>
                <a:gd name="T60" fmla="*/ 994064 w 17"/>
                <a:gd name="T61" fmla="*/ 10180158 h 82"/>
                <a:gd name="T62" fmla="*/ 994064 w 17"/>
                <a:gd name="T63" fmla="*/ 9595797 h 82"/>
                <a:gd name="T64" fmla="*/ 994064 w 17"/>
                <a:gd name="T65" fmla="*/ 9595797 h 82"/>
                <a:gd name="T66" fmla="*/ 994064 w 17"/>
                <a:gd name="T67" fmla="*/ 9595797 h 82"/>
                <a:gd name="T68" fmla="*/ 1506134 w 17"/>
                <a:gd name="T69" fmla="*/ 8761741 h 82"/>
                <a:gd name="T70" fmla="*/ 1506134 w 17"/>
                <a:gd name="T71" fmla="*/ 8761741 h 82"/>
                <a:gd name="T72" fmla="*/ 1506134 w 17"/>
                <a:gd name="T73" fmla="*/ 8181473 h 82"/>
                <a:gd name="T74" fmla="*/ 1506134 w 17"/>
                <a:gd name="T75" fmla="*/ 7490888 h 82"/>
                <a:gd name="T76" fmla="*/ 1506134 w 17"/>
                <a:gd name="T77" fmla="*/ 7490888 h 82"/>
                <a:gd name="T78" fmla="*/ 1506134 w 17"/>
                <a:gd name="T79" fmla="*/ 6742145 h 82"/>
                <a:gd name="T80" fmla="*/ 1506134 w 17"/>
                <a:gd name="T81" fmla="*/ 6115008 h 82"/>
                <a:gd name="T82" fmla="*/ 1506134 w 17"/>
                <a:gd name="T83" fmla="*/ 6115008 h 82"/>
                <a:gd name="T84" fmla="*/ 1506134 w 17"/>
                <a:gd name="T85" fmla="*/ 5484757 h 82"/>
                <a:gd name="T86" fmla="*/ 1506134 w 17"/>
                <a:gd name="T87" fmla="*/ 4893853 h 82"/>
                <a:gd name="T88" fmla="*/ 1506134 w 17"/>
                <a:gd name="T89" fmla="*/ 4095556 h 82"/>
                <a:gd name="T90" fmla="*/ 1506134 w 17"/>
                <a:gd name="T91" fmla="*/ 4095556 h 82"/>
                <a:gd name="T92" fmla="*/ 1506134 w 17"/>
                <a:gd name="T93" fmla="*/ 3487881 h 82"/>
                <a:gd name="T94" fmla="*/ 1506134 w 17"/>
                <a:gd name="T95" fmla="*/ 2694099 h 82"/>
                <a:gd name="T96" fmla="*/ 1506134 w 17"/>
                <a:gd name="T97" fmla="*/ 2694099 h 82"/>
                <a:gd name="T98" fmla="*/ 1506134 w 17"/>
                <a:gd name="T99" fmla="*/ 2105141 h 82"/>
                <a:gd name="T100" fmla="*/ 1506134 w 17"/>
                <a:gd name="T101" fmla="*/ 1409928 h 82"/>
                <a:gd name="T102" fmla="*/ 1506134 w 17"/>
                <a:gd name="T103" fmla="*/ 1409928 h 82"/>
                <a:gd name="T104" fmla="*/ 994064 w 17"/>
                <a:gd name="T105" fmla="*/ 827544 h 82"/>
                <a:gd name="T106" fmla="*/ 994064 w 17"/>
                <a:gd name="T107" fmla="*/ 827544 h 82"/>
                <a:gd name="T108" fmla="*/ 994064 w 17"/>
                <a:gd name="T109" fmla="*/ 827544 h 82"/>
                <a:gd name="T110" fmla="*/ 994064 w 17"/>
                <a:gd name="T111" fmla="*/ 0 h 82"/>
                <a:gd name="T112" fmla="*/ 994064 w 17"/>
                <a:gd name="T113" fmla="*/ 0 h 82"/>
                <a:gd name="T114" fmla="*/ 994064 w 17"/>
                <a:gd name="T115" fmla="*/ 0 h 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"/>
                <a:gd name="T175" fmla="*/ 0 h 82"/>
                <a:gd name="T176" fmla="*/ 17 w 17"/>
                <a:gd name="T177" fmla="*/ 82 h 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" h="82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6" y="82"/>
                  </a:lnTo>
                  <a:lnTo>
                    <a:pt x="11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7" y="71"/>
                  </a:lnTo>
                  <a:lnTo>
                    <a:pt x="17" y="66"/>
                  </a:lnTo>
                  <a:lnTo>
                    <a:pt x="17" y="60"/>
                  </a:lnTo>
                  <a:lnTo>
                    <a:pt x="17" y="55"/>
                  </a:lnTo>
                  <a:lnTo>
                    <a:pt x="17" y="49"/>
                  </a:lnTo>
                  <a:lnTo>
                    <a:pt x="17" y="44"/>
                  </a:lnTo>
                  <a:lnTo>
                    <a:pt x="17" y="39"/>
                  </a:lnTo>
                  <a:lnTo>
                    <a:pt x="17" y="33"/>
                  </a:lnTo>
                  <a:lnTo>
                    <a:pt x="17" y="28"/>
                  </a:lnTo>
                  <a:lnTo>
                    <a:pt x="17" y="22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361"/>
            <p:cNvSpPr>
              <a:spLocks noChangeAspect="1"/>
            </p:cNvSpPr>
            <p:nvPr/>
          </p:nvSpPr>
          <p:spPr bwMode="auto">
            <a:xfrm>
              <a:off x="4035" y="3387"/>
              <a:ext cx="24" cy="117"/>
            </a:xfrm>
            <a:custGeom>
              <a:avLst/>
              <a:gdLst>
                <a:gd name="T0" fmla="*/ 994064 w 17"/>
                <a:gd name="T1" fmla="*/ 0 h 82"/>
                <a:gd name="T2" fmla="*/ 498758 w 17"/>
                <a:gd name="T3" fmla="*/ 0 h 82"/>
                <a:gd name="T4" fmla="*/ 498758 w 17"/>
                <a:gd name="T5" fmla="*/ 0 h 82"/>
                <a:gd name="T6" fmla="*/ 498758 w 17"/>
                <a:gd name="T7" fmla="*/ 827544 h 82"/>
                <a:gd name="T8" fmla="*/ 498758 w 17"/>
                <a:gd name="T9" fmla="*/ 1409928 h 82"/>
                <a:gd name="T10" fmla="*/ 498758 w 17"/>
                <a:gd name="T11" fmla="*/ 2105141 h 82"/>
                <a:gd name="T12" fmla="*/ 498758 w 17"/>
                <a:gd name="T13" fmla="*/ 3487881 h 82"/>
                <a:gd name="T14" fmla="*/ 0 w 17"/>
                <a:gd name="T15" fmla="*/ 4095556 h 82"/>
                <a:gd name="T16" fmla="*/ 0 w 17"/>
                <a:gd name="T17" fmla="*/ 5484757 h 82"/>
                <a:gd name="T18" fmla="*/ 0 w 17"/>
                <a:gd name="T19" fmla="*/ 6115008 h 82"/>
                <a:gd name="T20" fmla="*/ 498758 w 17"/>
                <a:gd name="T21" fmla="*/ 6742145 h 82"/>
                <a:gd name="T22" fmla="*/ 498758 w 17"/>
                <a:gd name="T23" fmla="*/ 8181473 h 82"/>
                <a:gd name="T24" fmla="*/ 498758 w 17"/>
                <a:gd name="T25" fmla="*/ 8761741 h 82"/>
                <a:gd name="T26" fmla="*/ 498758 w 17"/>
                <a:gd name="T27" fmla="*/ 9595797 h 82"/>
                <a:gd name="T28" fmla="*/ 498758 w 17"/>
                <a:gd name="T29" fmla="*/ 9595797 h 82"/>
                <a:gd name="T30" fmla="*/ 498758 w 17"/>
                <a:gd name="T31" fmla="*/ 10180158 h 82"/>
                <a:gd name="T32" fmla="*/ 994064 w 17"/>
                <a:gd name="T33" fmla="*/ 10180158 h 82"/>
                <a:gd name="T34" fmla="*/ 994064 w 17"/>
                <a:gd name="T35" fmla="*/ 10180158 h 82"/>
                <a:gd name="T36" fmla="*/ 994064 w 17"/>
                <a:gd name="T37" fmla="*/ 9595797 h 82"/>
                <a:gd name="T38" fmla="*/ 994064 w 17"/>
                <a:gd name="T39" fmla="*/ 9595797 h 82"/>
                <a:gd name="T40" fmla="*/ 1506134 w 17"/>
                <a:gd name="T41" fmla="*/ 8761741 h 82"/>
                <a:gd name="T42" fmla="*/ 1506134 w 17"/>
                <a:gd name="T43" fmla="*/ 8181473 h 82"/>
                <a:gd name="T44" fmla="*/ 1506134 w 17"/>
                <a:gd name="T45" fmla="*/ 6742145 h 82"/>
                <a:gd name="T46" fmla="*/ 1506134 w 17"/>
                <a:gd name="T47" fmla="*/ 6115008 h 82"/>
                <a:gd name="T48" fmla="*/ 1506134 w 17"/>
                <a:gd name="T49" fmla="*/ 5484757 h 82"/>
                <a:gd name="T50" fmla="*/ 1506134 w 17"/>
                <a:gd name="T51" fmla="*/ 4095556 h 82"/>
                <a:gd name="T52" fmla="*/ 1506134 w 17"/>
                <a:gd name="T53" fmla="*/ 3487881 h 82"/>
                <a:gd name="T54" fmla="*/ 1506134 w 17"/>
                <a:gd name="T55" fmla="*/ 2105141 h 82"/>
                <a:gd name="T56" fmla="*/ 1506134 w 17"/>
                <a:gd name="T57" fmla="*/ 1409928 h 82"/>
                <a:gd name="T58" fmla="*/ 994064 w 17"/>
                <a:gd name="T59" fmla="*/ 827544 h 82"/>
                <a:gd name="T60" fmla="*/ 994064 w 17"/>
                <a:gd name="T61" fmla="*/ 0 h 82"/>
                <a:gd name="T62" fmla="*/ 994064 w 17"/>
                <a:gd name="T63" fmla="*/ 0 h 82"/>
                <a:gd name="T64" fmla="*/ 994064 w 17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82"/>
                <a:gd name="T101" fmla="*/ 17 w 17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82">
                  <a:moveTo>
                    <a:pt x="11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6" y="28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6" y="55"/>
                  </a:lnTo>
                  <a:lnTo>
                    <a:pt x="6" y="66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6" y="82"/>
                  </a:lnTo>
                  <a:lnTo>
                    <a:pt x="11" y="82"/>
                  </a:lnTo>
                  <a:lnTo>
                    <a:pt x="11" y="77"/>
                  </a:lnTo>
                  <a:lnTo>
                    <a:pt x="17" y="71"/>
                  </a:lnTo>
                  <a:lnTo>
                    <a:pt x="17" y="66"/>
                  </a:lnTo>
                  <a:lnTo>
                    <a:pt x="17" y="55"/>
                  </a:lnTo>
                  <a:lnTo>
                    <a:pt x="17" y="49"/>
                  </a:lnTo>
                  <a:lnTo>
                    <a:pt x="17" y="44"/>
                  </a:lnTo>
                  <a:lnTo>
                    <a:pt x="17" y="33"/>
                  </a:lnTo>
                  <a:lnTo>
                    <a:pt x="17" y="28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1" y="6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362"/>
            <p:cNvSpPr>
              <a:spLocks noChangeAspect="1"/>
            </p:cNvSpPr>
            <p:nvPr/>
          </p:nvSpPr>
          <p:spPr bwMode="auto">
            <a:xfrm>
              <a:off x="3918" y="3371"/>
              <a:ext cx="133" cy="164"/>
            </a:xfrm>
            <a:custGeom>
              <a:avLst/>
              <a:gdLst>
                <a:gd name="T0" fmla="*/ 2142604 w 93"/>
                <a:gd name="T1" fmla="*/ 0 h 115"/>
                <a:gd name="T2" fmla="*/ 1498212 w 93"/>
                <a:gd name="T3" fmla="*/ 0 h 115"/>
                <a:gd name="T4" fmla="*/ 1498212 w 93"/>
                <a:gd name="T5" fmla="*/ 0 h 115"/>
                <a:gd name="T6" fmla="*/ 1498212 w 93"/>
                <a:gd name="T7" fmla="*/ 0 h 115"/>
                <a:gd name="T8" fmla="*/ 643467 w 93"/>
                <a:gd name="T9" fmla="*/ 0 h 115"/>
                <a:gd name="T10" fmla="*/ 643467 w 93"/>
                <a:gd name="T11" fmla="*/ 814809 h 115"/>
                <a:gd name="T12" fmla="*/ 643467 w 93"/>
                <a:gd name="T13" fmla="*/ 814809 h 115"/>
                <a:gd name="T14" fmla="*/ 0 w 93"/>
                <a:gd name="T15" fmla="*/ 814809 h 115"/>
                <a:gd name="T16" fmla="*/ 0 w 93"/>
                <a:gd name="T17" fmla="*/ 1390918 h 115"/>
                <a:gd name="T18" fmla="*/ 0 w 93"/>
                <a:gd name="T19" fmla="*/ 1390918 h 115"/>
                <a:gd name="T20" fmla="*/ 0 w 93"/>
                <a:gd name="T21" fmla="*/ 1390918 h 115"/>
                <a:gd name="T22" fmla="*/ 0 w 93"/>
                <a:gd name="T23" fmla="*/ 2008943 h 115"/>
                <a:gd name="T24" fmla="*/ 0 w 93"/>
                <a:gd name="T25" fmla="*/ 12669062 h 115"/>
                <a:gd name="T26" fmla="*/ 0 w 93"/>
                <a:gd name="T27" fmla="*/ 12669062 h 115"/>
                <a:gd name="T28" fmla="*/ 0 w 93"/>
                <a:gd name="T29" fmla="*/ 12669062 h 115"/>
                <a:gd name="T30" fmla="*/ 0 w 93"/>
                <a:gd name="T31" fmla="*/ 13453672 h 115"/>
                <a:gd name="T32" fmla="*/ 0 w 93"/>
                <a:gd name="T33" fmla="*/ 13453672 h 115"/>
                <a:gd name="T34" fmla="*/ 0 w 93"/>
                <a:gd name="T35" fmla="*/ 13453672 h 115"/>
                <a:gd name="T36" fmla="*/ 643467 w 93"/>
                <a:gd name="T37" fmla="*/ 13453672 h 115"/>
                <a:gd name="T38" fmla="*/ 643467 w 93"/>
                <a:gd name="T39" fmla="*/ 13453672 h 115"/>
                <a:gd name="T40" fmla="*/ 643467 w 93"/>
                <a:gd name="T41" fmla="*/ 14053290 h 115"/>
                <a:gd name="T42" fmla="*/ 643467 w 93"/>
                <a:gd name="T43" fmla="*/ 14053290 h 115"/>
                <a:gd name="T44" fmla="*/ 1498212 w 93"/>
                <a:gd name="T45" fmla="*/ 14053290 h 115"/>
                <a:gd name="T46" fmla="*/ 1498212 w 93"/>
                <a:gd name="T47" fmla="*/ 14053290 h 115"/>
                <a:gd name="T48" fmla="*/ 1498212 w 93"/>
                <a:gd name="T49" fmla="*/ 14053290 h 115"/>
                <a:gd name="T50" fmla="*/ 2142604 w 93"/>
                <a:gd name="T51" fmla="*/ 14053290 h 115"/>
                <a:gd name="T52" fmla="*/ 10310337 w 93"/>
                <a:gd name="T53" fmla="*/ 14053290 h 115"/>
                <a:gd name="T54" fmla="*/ 10310337 w 93"/>
                <a:gd name="T55" fmla="*/ 14053290 h 115"/>
                <a:gd name="T56" fmla="*/ 10955029 w 93"/>
                <a:gd name="T57" fmla="*/ 14053290 h 115"/>
                <a:gd name="T58" fmla="*/ 10955029 w 93"/>
                <a:gd name="T59" fmla="*/ 14053290 h 115"/>
                <a:gd name="T60" fmla="*/ 10955029 w 93"/>
                <a:gd name="T61" fmla="*/ 14053290 h 115"/>
                <a:gd name="T62" fmla="*/ 11771666 w 93"/>
                <a:gd name="T63" fmla="*/ 14053290 h 115"/>
                <a:gd name="T64" fmla="*/ 11771666 w 93"/>
                <a:gd name="T65" fmla="*/ 14053290 h 115"/>
                <a:gd name="T66" fmla="*/ 11771666 w 93"/>
                <a:gd name="T67" fmla="*/ 13453672 h 115"/>
                <a:gd name="T68" fmla="*/ 11771666 w 93"/>
                <a:gd name="T69" fmla="*/ 13453672 h 115"/>
                <a:gd name="T70" fmla="*/ 11771666 w 93"/>
                <a:gd name="T71" fmla="*/ 13453672 h 115"/>
                <a:gd name="T72" fmla="*/ 11771666 w 93"/>
                <a:gd name="T73" fmla="*/ 13453672 h 115"/>
                <a:gd name="T74" fmla="*/ 12452897 w 93"/>
                <a:gd name="T75" fmla="*/ 12669062 h 115"/>
                <a:gd name="T76" fmla="*/ 12452897 w 93"/>
                <a:gd name="T77" fmla="*/ 12669062 h 115"/>
                <a:gd name="T78" fmla="*/ 12452897 w 93"/>
                <a:gd name="T79" fmla="*/ 12669062 h 115"/>
                <a:gd name="T80" fmla="*/ 12452897 w 93"/>
                <a:gd name="T81" fmla="*/ 2008943 h 115"/>
                <a:gd name="T82" fmla="*/ 12452897 w 93"/>
                <a:gd name="T83" fmla="*/ 1390918 h 115"/>
                <a:gd name="T84" fmla="*/ 12452897 w 93"/>
                <a:gd name="T85" fmla="*/ 1390918 h 115"/>
                <a:gd name="T86" fmla="*/ 12452897 w 93"/>
                <a:gd name="T87" fmla="*/ 1390918 h 115"/>
                <a:gd name="T88" fmla="*/ 11771666 w 93"/>
                <a:gd name="T89" fmla="*/ 814809 h 115"/>
                <a:gd name="T90" fmla="*/ 11771666 w 93"/>
                <a:gd name="T91" fmla="*/ 814809 h 115"/>
                <a:gd name="T92" fmla="*/ 11771666 w 93"/>
                <a:gd name="T93" fmla="*/ 814809 h 115"/>
                <a:gd name="T94" fmla="*/ 11771666 w 93"/>
                <a:gd name="T95" fmla="*/ 814809 h 115"/>
                <a:gd name="T96" fmla="*/ 10955029 w 93"/>
                <a:gd name="T97" fmla="*/ 0 h 115"/>
                <a:gd name="T98" fmla="*/ 10955029 w 93"/>
                <a:gd name="T99" fmla="*/ 0 h 115"/>
                <a:gd name="T100" fmla="*/ 10955029 w 93"/>
                <a:gd name="T101" fmla="*/ 0 h 115"/>
                <a:gd name="T102" fmla="*/ 10310337 w 93"/>
                <a:gd name="T103" fmla="*/ 0 h 115"/>
                <a:gd name="T104" fmla="*/ 10310337 w 93"/>
                <a:gd name="T105" fmla="*/ 0 h 1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"/>
                <a:gd name="T160" fmla="*/ 0 h 115"/>
                <a:gd name="T161" fmla="*/ 93 w 93"/>
                <a:gd name="T162" fmla="*/ 115 h 1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" h="115">
                  <a:moveTo>
                    <a:pt x="77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5" y="110"/>
                  </a:lnTo>
                  <a:lnTo>
                    <a:pt x="5" y="115"/>
                  </a:lnTo>
                  <a:lnTo>
                    <a:pt x="11" y="115"/>
                  </a:lnTo>
                  <a:lnTo>
                    <a:pt x="16" y="115"/>
                  </a:lnTo>
                  <a:lnTo>
                    <a:pt x="77" y="115"/>
                  </a:lnTo>
                  <a:lnTo>
                    <a:pt x="82" y="115"/>
                  </a:lnTo>
                  <a:lnTo>
                    <a:pt x="88" y="115"/>
                  </a:lnTo>
                  <a:lnTo>
                    <a:pt x="88" y="110"/>
                  </a:lnTo>
                  <a:lnTo>
                    <a:pt x="93" y="104"/>
                  </a:lnTo>
                  <a:lnTo>
                    <a:pt x="93" y="99"/>
                  </a:lnTo>
                  <a:lnTo>
                    <a:pt x="93" y="17"/>
                  </a:lnTo>
                  <a:lnTo>
                    <a:pt x="93" y="11"/>
                  </a:lnTo>
                  <a:lnTo>
                    <a:pt x="88" y="11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Freeform 363"/>
            <p:cNvSpPr>
              <a:spLocks noChangeAspect="1"/>
            </p:cNvSpPr>
            <p:nvPr/>
          </p:nvSpPr>
          <p:spPr bwMode="auto">
            <a:xfrm>
              <a:off x="3918" y="3371"/>
              <a:ext cx="133" cy="164"/>
            </a:xfrm>
            <a:custGeom>
              <a:avLst/>
              <a:gdLst>
                <a:gd name="T0" fmla="*/ 10310337 w 93"/>
                <a:gd name="T1" fmla="*/ 0 h 115"/>
                <a:gd name="T2" fmla="*/ 2142604 w 93"/>
                <a:gd name="T3" fmla="*/ 0 h 115"/>
                <a:gd name="T4" fmla="*/ 1498212 w 93"/>
                <a:gd name="T5" fmla="*/ 0 h 115"/>
                <a:gd name="T6" fmla="*/ 643467 w 93"/>
                <a:gd name="T7" fmla="*/ 814809 h 115"/>
                <a:gd name="T8" fmla="*/ 0 w 93"/>
                <a:gd name="T9" fmla="*/ 1390918 h 115"/>
                <a:gd name="T10" fmla="*/ 0 w 93"/>
                <a:gd name="T11" fmla="*/ 2008943 h 115"/>
                <a:gd name="T12" fmla="*/ 0 w 93"/>
                <a:gd name="T13" fmla="*/ 12063797 h 115"/>
                <a:gd name="T14" fmla="*/ 0 w 93"/>
                <a:gd name="T15" fmla="*/ 13453672 h 115"/>
                <a:gd name="T16" fmla="*/ 643467 w 93"/>
                <a:gd name="T17" fmla="*/ 13453672 h 115"/>
                <a:gd name="T18" fmla="*/ 1498212 w 93"/>
                <a:gd name="T19" fmla="*/ 14053290 h 115"/>
                <a:gd name="T20" fmla="*/ 2142604 w 93"/>
                <a:gd name="T21" fmla="*/ 14053290 h 115"/>
                <a:gd name="T22" fmla="*/ 10310337 w 93"/>
                <a:gd name="T23" fmla="*/ 14053290 h 115"/>
                <a:gd name="T24" fmla="*/ 10955029 w 93"/>
                <a:gd name="T25" fmla="*/ 14053290 h 115"/>
                <a:gd name="T26" fmla="*/ 11771666 w 93"/>
                <a:gd name="T27" fmla="*/ 13453672 h 115"/>
                <a:gd name="T28" fmla="*/ 11771666 w 93"/>
                <a:gd name="T29" fmla="*/ 13453672 h 115"/>
                <a:gd name="T30" fmla="*/ 12452897 w 93"/>
                <a:gd name="T31" fmla="*/ 12063797 h 115"/>
                <a:gd name="T32" fmla="*/ 12452897 w 93"/>
                <a:gd name="T33" fmla="*/ 2008943 h 115"/>
                <a:gd name="T34" fmla="*/ 11771666 w 93"/>
                <a:gd name="T35" fmla="*/ 1390918 h 115"/>
                <a:gd name="T36" fmla="*/ 11771666 w 93"/>
                <a:gd name="T37" fmla="*/ 814809 h 115"/>
                <a:gd name="T38" fmla="*/ 10955029 w 93"/>
                <a:gd name="T39" fmla="*/ 0 h 115"/>
                <a:gd name="T40" fmla="*/ 10310337 w 93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115"/>
                <a:gd name="T65" fmla="*/ 93 w 93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115">
                  <a:moveTo>
                    <a:pt x="77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5" y="110"/>
                  </a:lnTo>
                  <a:lnTo>
                    <a:pt x="11" y="115"/>
                  </a:lnTo>
                  <a:lnTo>
                    <a:pt x="16" y="115"/>
                  </a:lnTo>
                  <a:lnTo>
                    <a:pt x="77" y="115"/>
                  </a:lnTo>
                  <a:lnTo>
                    <a:pt x="82" y="115"/>
                  </a:lnTo>
                  <a:lnTo>
                    <a:pt x="88" y="110"/>
                  </a:lnTo>
                  <a:lnTo>
                    <a:pt x="93" y="99"/>
                  </a:lnTo>
                  <a:lnTo>
                    <a:pt x="93" y="17"/>
                  </a:lnTo>
                  <a:lnTo>
                    <a:pt x="88" y="11"/>
                  </a:lnTo>
                  <a:lnTo>
                    <a:pt x="88" y="6"/>
                  </a:lnTo>
                  <a:lnTo>
                    <a:pt x="82" y="0"/>
                  </a:lnTo>
                  <a:lnTo>
                    <a:pt x="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364"/>
            <p:cNvSpPr>
              <a:spLocks noChangeAspect="1"/>
            </p:cNvSpPr>
            <p:nvPr/>
          </p:nvSpPr>
          <p:spPr bwMode="auto">
            <a:xfrm>
              <a:off x="3162" y="2615"/>
              <a:ext cx="124" cy="386"/>
            </a:xfrm>
            <a:custGeom>
              <a:avLst/>
              <a:gdLst>
                <a:gd name="T0" fmla="*/ 5281810 w 87"/>
                <a:gd name="T1" fmla="*/ 0 h 235"/>
                <a:gd name="T2" fmla="*/ 0 w 87"/>
                <a:gd name="T3" fmla="*/ 2147483647 h 235"/>
                <a:gd name="T4" fmla="*/ 5924087 w 87"/>
                <a:gd name="T5" fmla="*/ 2147483647 h 235"/>
                <a:gd name="T6" fmla="*/ 10429271 w 87"/>
                <a:gd name="T7" fmla="*/ 60591143 h 235"/>
                <a:gd name="T8" fmla="*/ 5281810 w 87"/>
                <a:gd name="T9" fmla="*/ 0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35"/>
                <a:gd name="T17" fmla="*/ 87 w 87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35">
                  <a:moveTo>
                    <a:pt x="44" y="0"/>
                  </a:moveTo>
                  <a:lnTo>
                    <a:pt x="0" y="224"/>
                  </a:lnTo>
                  <a:lnTo>
                    <a:pt x="49" y="235"/>
                  </a:lnTo>
                  <a:lnTo>
                    <a:pt x="87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99966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365"/>
            <p:cNvSpPr>
              <a:spLocks noChangeAspect="1"/>
            </p:cNvSpPr>
            <p:nvPr/>
          </p:nvSpPr>
          <p:spPr bwMode="auto">
            <a:xfrm>
              <a:off x="3225" y="2490"/>
              <a:ext cx="85" cy="132"/>
            </a:xfrm>
            <a:custGeom>
              <a:avLst/>
              <a:gdLst>
                <a:gd name="T0" fmla="*/ 3759216 w 60"/>
                <a:gd name="T1" fmla="*/ 0 h 93"/>
                <a:gd name="T2" fmla="*/ 1640383 w 60"/>
                <a:gd name="T3" fmla="*/ 1728119 h 93"/>
                <a:gd name="T4" fmla="*/ 0 w 60"/>
                <a:gd name="T5" fmla="*/ 9166284 h 93"/>
                <a:gd name="T6" fmla="*/ 4213776 w 60"/>
                <a:gd name="T7" fmla="*/ 9685552 h 93"/>
                <a:gd name="T8" fmla="*/ 5861784 w 60"/>
                <a:gd name="T9" fmla="*/ 2809905 h 93"/>
                <a:gd name="T10" fmla="*/ 3292158 w 60"/>
                <a:gd name="T11" fmla="*/ 4550003 h 93"/>
                <a:gd name="T12" fmla="*/ 3759216 w 60"/>
                <a:gd name="T13" fmla="*/ 0 h 93"/>
                <a:gd name="T14" fmla="*/ 1640383 w 60"/>
                <a:gd name="T15" fmla="*/ 0 h 93"/>
                <a:gd name="T16" fmla="*/ 1640383 w 60"/>
                <a:gd name="T17" fmla="*/ 1728119 h 93"/>
                <a:gd name="T18" fmla="*/ 3759216 w 60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93"/>
                <a:gd name="T32" fmla="*/ 60 w 60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93">
                  <a:moveTo>
                    <a:pt x="38" y="0"/>
                  </a:moveTo>
                  <a:lnTo>
                    <a:pt x="16" y="16"/>
                  </a:lnTo>
                  <a:lnTo>
                    <a:pt x="0" y="88"/>
                  </a:lnTo>
                  <a:lnTo>
                    <a:pt x="43" y="93"/>
                  </a:lnTo>
                  <a:lnTo>
                    <a:pt x="60" y="27"/>
                  </a:lnTo>
                  <a:lnTo>
                    <a:pt x="33" y="44"/>
                  </a:lnTo>
                  <a:lnTo>
                    <a:pt x="3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99966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366"/>
            <p:cNvSpPr>
              <a:spLocks noChangeAspect="1"/>
            </p:cNvSpPr>
            <p:nvPr/>
          </p:nvSpPr>
          <p:spPr bwMode="auto">
            <a:xfrm rot="-173593">
              <a:off x="3264" y="2490"/>
              <a:ext cx="569" cy="78"/>
            </a:xfrm>
            <a:custGeom>
              <a:avLst/>
              <a:gdLst>
                <a:gd name="T0" fmla="*/ 2147483647 w 175"/>
                <a:gd name="T1" fmla="*/ 3385541 h 55"/>
                <a:gd name="T2" fmla="*/ 2147483647 w 175"/>
                <a:gd name="T3" fmla="*/ 1186949 h 55"/>
                <a:gd name="T4" fmla="*/ 2147483647 w 175"/>
                <a:gd name="T5" fmla="*/ 0 h 55"/>
                <a:gd name="T6" fmla="*/ 0 w 175"/>
                <a:gd name="T7" fmla="*/ 4446494 h 55"/>
                <a:gd name="T8" fmla="*/ 2147483647 w 175"/>
                <a:gd name="T9" fmla="*/ 5598823 h 55"/>
                <a:gd name="T10" fmla="*/ 2147483647 w 175"/>
                <a:gd name="T11" fmla="*/ 338554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"/>
                <a:gd name="T19" fmla="*/ 0 h 55"/>
                <a:gd name="T20" fmla="*/ 175 w 175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" h="55">
                  <a:moveTo>
                    <a:pt x="175" y="33"/>
                  </a:moveTo>
                  <a:lnTo>
                    <a:pt x="175" y="11"/>
                  </a:lnTo>
                  <a:lnTo>
                    <a:pt x="5" y="0"/>
                  </a:lnTo>
                  <a:lnTo>
                    <a:pt x="0" y="44"/>
                  </a:lnTo>
                  <a:lnTo>
                    <a:pt x="169" y="55"/>
                  </a:lnTo>
                  <a:lnTo>
                    <a:pt x="175" y="33"/>
                  </a:lnTo>
                  <a:close/>
                </a:path>
              </a:pathLst>
            </a:custGeom>
            <a:solidFill>
              <a:srgbClr val="999966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Rectangle 367"/>
            <p:cNvSpPr>
              <a:spLocks noChangeAspect="1" noChangeArrowheads="1"/>
            </p:cNvSpPr>
            <p:nvPr/>
          </p:nvSpPr>
          <p:spPr bwMode="auto">
            <a:xfrm>
              <a:off x="3537" y="2575"/>
              <a:ext cx="265" cy="32"/>
            </a:xfrm>
            <a:prstGeom prst="rect">
              <a:avLst/>
            </a:prstGeom>
            <a:solidFill>
              <a:srgbClr val="9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47" name="Rectangle 368"/>
            <p:cNvSpPr>
              <a:spLocks noChangeAspect="1" noChangeArrowheads="1"/>
            </p:cNvSpPr>
            <p:nvPr/>
          </p:nvSpPr>
          <p:spPr bwMode="auto">
            <a:xfrm>
              <a:off x="3537" y="2575"/>
              <a:ext cx="265" cy="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48" name="Freeform 369"/>
            <p:cNvSpPr>
              <a:spLocks noChangeAspect="1"/>
            </p:cNvSpPr>
            <p:nvPr/>
          </p:nvSpPr>
          <p:spPr bwMode="auto">
            <a:xfrm>
              <a:off x="1478" y="3427"/>
              <a:ext cx="2378" cy="117"/>
            </a:xfrm>
            <a:custGeom>
              <a:avLst/>
              <a:gdLst>
                <a:gd name="T0" fmla="*/ 194115736 w 1670"/>
                <a:gd name="T1" fmla="*/ 10180158 h 82"/>
                <a:gd name="T2" fmla="*/ 194115736 w 1670"/>
                <a:gd name="T3" fmla="*/ 0 h 82"/>
                <a:gd name="T4" fmla="*/ 88510262 w 1670"/>
                <a:gd name="T5" fmla="*/ 0 h 82"/>
                <a:gd name="T6" fmla="*/ 80275902 w 1670"/>
                <a:gd name="T7" fmla="*/ 0 h 82"/>
                <a:gd name="T8" fmla="*/ 0 w 1670"/>
                <a:gd name="T9" fmla="*/ 0 h 82"/>
                <a:gd name="T10" fmla="*/ 0 w 1670"/>
                <a:gd name="T11" fmla="*/ 10180158 h 82"/>
                <a:gd name="T12" fmla="*/ 194115736 w 1670"/>
                <a:gd name="T13" fmla="*/ 10180158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0"/>
                <a:gd name="T22" fmla="*/ 0 h 82"/>
                <a:gd name="T23" fmla="*/ 1670 w 1670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0" h="82">
                  <a:moveTo>
                    <a:pt x="1670" y="82"/>
                  </a:moveTo>
                  <a:lnTo>
                    <a:pt x="1670" y="0"/>
                  </a:lnTo>
                  <a:lnTo>
                    <a:pt x="761" y="0"/>
                  </a:lnTo>
                  <a:lnTo>
                    <a:pt x="69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1670" y="82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370"/>
            <p:cNvSpPr>
              <a:spLocks noChangeAspect="1"/>
            </p:cNvSpPr>
            <p:nvPr/>
          </p:nvSpPr>
          <p:spPr bwMode="auto">
            <a:xfrm>
              <a:off x="1478" y="3427"/>
              <a:ext cx="2378" cy="117"/>
            </a:xfrm>
            <a:custGeom>
              <a:avLst/>
              <a:gdLst>
                <a:gd name="T0" fmla="*/ 194115736 w 1670"/>
                <a:gd name="T1" fmla="*/ 10180158 h 82"/>
                <a:gd name="T2" fmla="*/ 194115736 w 1670"/>
                <a:gd name="T3" fmla="*/ 0 h 82"/>
                <a:gd name="T4" fmla="*/ 88510262 w 1670"/>
                <a:gd name="T5" fmla="*/ 0 h 82"/>
                <a:gd name="T6" fmla="*/ 80275902 w 1670"/>
                <a:gd name="T7" fmla="*/ 0 h 82"/>
                <a:gd name="T8" fmla="*/ 0 w 1670"/>
                <a:gd name="T9" fmla="*/ 0 h 82"/>
                <a:gd name="T10" fmla="*/ 0 w 1670"/>
                <a:gd name="T11" fmla="*/ 10180158 h 82"/>
                <a:gd name="T12" fmla="*/ 194115736 w 1670"/>
                <a:gd name="T13" fmla="*/ 10180158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0"/>
                <a:gd name="T22" fmla="*/ 0 h 82"/>
                <a:gd name="T23" fmla="*/ 1670 w 1670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0" h="82">
                  <a:moveTo>
                    <a:pt x="1670" y="82"/>
                  </a:moveTo>
                  <a:lnTo>
                    <a:pt x="1670" y="0"/>
                  </a:lnTo>
                  <a:lnTo>
                    <a:pt x="761" y="0"/>
                  </a:lnTo>
                  <a:lnTo>
                    <a:pt x="69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167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371"/>
            <p:cNvSpPr>
              <a:spLocks noChangeAspect="1"/>
            </p:cNvSpPr>
            <p:nvPr/>
          </p:nvSpPr>
          <p:spPr bwMode="auto">
            <a:xfrm>
              <a:off x="3310" y="2591"/>
              <a:ext cx="687" cy="913"/>
            </a:xfrm>
            <a:custGeom>
              <a:avLst/>
              <a:gdLst>
                <a:gd name="T0" fmla="*/ 0 w 482"/>
                <a:gd name="T1" fmla="*/ 67548756 h 641"/>
                <a:gd name="T2" fmla="*/ 14421517 w 482"/>
                <a:gd name="T3" fmla="*/ 67548756 h 641"/>
                <a:gd name="T4" fmla="*/ 16969232 w 482"/>
                <a:gd name="T5" fmla="*/ 72037171 h 641"/>
                <a:gd name="T6" fmla="*/ 19136252 w 482"/>
                <a:gd name="T7" fmla="*/ 72037171 h 641"/>
                <a:gd name="T8" fmla="*/ 19703309 w 482"/>
                <a:gd name="T9" fmla="*/ 72037171 h 641"/>
                <a:gd name="T10" fmla="*/ 19703309 w 482"/>
                <a:gd name="T11" fmla="*/ 71252669 h 641"/>
                <a:gd name="T12" fmla="*/ 20375189 w 482"/>
                <a:gd name="T13" fmla="*/ 71252669 h 641"/>
                <a:gd name="T14" fmla="*/ 20375189 w 482"/>
                <a:gd name="T15" fmla="*/ 70761558 h 641"/>
                <a:gd name="T16" fmla="*/ 20375189 w 482"/>
                <a:gd name="T17" fmla="*/ 70184713 h 641"/>
                <a:gd name="T18" fmla="*/ 20375189 w 482"/>
                <a:gd name="T19" fmla="*/ 69440138 h 641"/>
                <a:gd name="T20" fmla="*/ 20959760 w 482"/>
                <a:gd name="T21" fmla="*/ 68133122 h 641"/>
                <a:gd name="T22" fmla="*/ 21737695 w 482"/>
                <a:gd name="T23" fmla="*/ 66298075 h 641"/>
                <a:gd name="T24" fmla="*/ 21737695 w 482"/>
                <a:gd name="T25" fmla="*/ 64971596 h 641"/>
                <a:gd name="T26" fmla="*/ 23082801 w 482"/>
                <a:gd name="T27" fmla="*/ 64277158 h 641"/>
                <a:gd name="T28" fmla="*/ 23692617 w 482"/>
                <a:gd name="T29" fmla="*/ 63028254 h 641"/>
                <a:gd name="T30" fmla="*/ 23692617 w 482"/>
                <a:gd name="T31" fmla="*/ 63028254 h 641"/>
                <a:gd name="T32" fmla="*/ 24325849 w 482"/>
                <a:gd name="T33" fmla="*/ 62427253 h 641"/>
                <a:gd name="T34" fmla="*/ 24893784 w 482"/>
                <a:gd name="T35" fmla="*/ 62427253 h 641"/>
                <a:gd name="T36" fmla="*/ 25555310 w 482"/>
                <a:gd name="T37" fmla="*/ 61702870 h 641"/>
                <a:gd name="T38" fmla="*/ 26268171 w 482"/>
                <a:gd name="T39" fmla="*/ 61115542 h 641"/>
                <a:gd name="T40" fmla="*/ 26268171 w 482"/>
                <a:gd name="T41" fmla="*/ 60381268 h 641"/>
                <a:gd name="T42" fmla="*/ 27617724 w 482"/>
                <a:gd name="T43" fmla="*/ 60381268 h 641"/>
                <a:gd name="T44" fmla="*/ 28154211 w 482"/>
                <a:gd name="T45" fmla="*/ 59777258 h 641"/>
                <a:gd name="T46" fmla="*/ 28918223 w 482"/>
                <a:gd name="T47" fmla="*/ 59777258 h 641"/>
                <a:gd name="T48" fmla="*/ 29530673 w 482"/>
                <a:gd name="T49" fmla="*/ 59117733 h 641"/>
                <a:gd name="T50" fmla="*/ 32900177 w 482"/>
                <a:gd name="T51" fmla="*/ 59117733 h 641"/>
                <a:gd name="T52" fmla="*/ 34177894 w 482"/>
                <a:gd name="T53" fmla="*/ 59777258 h 641"/>
                <a:gd name="T54" fmla="*/ 34177894 w 482"/>
                <a:gd name="T55" fmla="*/ 60381268 h 641"/>
                <a:gd name="T56" fmla="*/ 34791963 w 482"/>
                <a:gd name="T57" fmla="*/ 61115542 h 641"/>
                <a:gd name="T58" fmla="*/ 35481380 w 482"/>
                <a:gd name="T59" fmla="*/ 61702870 h 641"/>
                <a:gd name="T60" fmla="*/ 35481380 w 482"/>
                <a:gd name="T61" fmla="*/ 62427253 h 641"/>
                <a:gd name="T62" fmla="*/ 36828721 w 482"/>
                <a:gd name="T63" fmla="*/ 62427253 h 641"/>
                <a:gd name="T64" fmla="*/ 37440305 w 482"/>
                <a:gd name="T65" fmla="*/ 63028254 h 641"/>
                <a:gd name="T66" fmla="*/ 38017385 w 482"/>
                <a:gd name="T67" fmla="*/ 63028254 h 641"/>
                <a:gd name="T68" fmla="*/ 38017385 w 482"/>
                <a:gd name="T69" fmla="*/ 64277158 h 641"/>
                <a:gd name="T70" fmla="*/ 40027483 w 482"/>
                <a:gd name="T71" fmla="*/ 66887728 h 641"/>
                <a:gd name="T72" fmla="*/ 40640937 w 482"/>
                <a:gd name="T73" fmla="*/ 68133122 h 641"/>
                <a:gd name="T74" fmla="*/ 40640937 w 482"/>
                <a:gd name="T75" fmla="*/ 69440138 h 641"/>
                <a:gd name="T76" fmla="*/ 41392429 w 482"/>
                <a:gd name="T77" fmla="*/ 70761558 h 641"/>
                <a:gd name="T78" fmla="*/ 41392429 w 482"/>
                <a:gd name="T79" fmla="*/ 71252669 h 641"/>
                <a:gd name="T80" fmla="*/ 41961322 w 482"/>
                <a:gd name="T81" fmla="*/ 72037171 h 641"/>
                <a:gd name="T82" fmla="*/ 42718470 w 482"/>
                <a:gd name="T83" fmla="*/ 73275273 h 641"/>
                <a:gd name="T84" fmla="*/ 42718470 w 482"/>
                <a:gd name="T85" fmla="*/ 74573447 h 641"/>
                <a:gd name="T86" fmla="*/ 43332448 w 482"/>
                <a:gd name="T87" fmla="*/ 75163965 h 641"/>
                <a:gd name="T88" fmla="*/ 45949456 w 482"/>
                <a:gd name="T89" fmla="*/ 75163965 h 641"/>
                <a:gd name="T90" fmla="*/ 54455335 w 482"/>
                <a:gd name="T91" fmla="*/ 75163965 h 641"/>
                <a:gd name="T92" fmla="*/ 54455335 w 482"/>
                <a:gd name="T93" fmla="*/ 62427253 h 641"/>
                <a:gd name="T94" fmla="*/ 55816062 w 482"/>
                <a:gd name="T95" fmla="*/ 59117733 h 641"/>
                <a:gd name="T96" fmla="*/ 57790060 w 482"/>
                <a:gd name="T97" fmla="*/ 56594082 h 641"/>
                <a:gd name="T98" fmla="*/ 57790060 w 482"/>
                <a:gd name="T99" fmla="*/ 32828049 h 641"/>
                <a:gd name="T100" fmla="*/ 57051590 w 482"/>
                <a:gd name="T101" fmla="*/ 30885026 h 641"/>
                <a:gd name="T102" fmla="*/ 57051590 w 482"/>
                <a:gd name="T103" fmla="*/ 29554217 h 641"/>
                <a:gd name="T104" fmla="*/ 53853557 w 482"/>
                <a:gd name="T105" fmla="*/ 6980043 h 641"/>
                <a:gd name="T106" fmla="*/ 53083023 w 482"/>
                <a:gd name="T107" fmla="*/ 5188207 h 641"/>
                <a:gd name="T108" fmla="*/ 52492374 w 482"/>
                <a:gd name="T109" fmla="*/ 3279029 h 641"/>
                <a:gd name="T110" fmla="*/ 51813789 w 482"/>
                <a:gd name="T111" fmla="*/ 764346 h 641"/>
                <a:gd name="T112" fmla="*/ 50572013 w 482"/>
                <a:gd name="T113" fmla="*/ 0 h 641"/>
                <a:gd name="T114" fmla="*/ 0 w 482"/>
                <a:gd name="T115" fmla="*/ 0 h 641"/>
                <a:gd name="T116" fmla="*/ 0 w 482"/>
                <a:gd name="T117" fmla="*/ 67548756 h 6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2"/>
                <a:gd name="T178" fmla="*/ 0 h 641"/>
                <a:gd name="T179" fmla="*/ 482 w 482"/>
                <a:gd name="T180" fmla="*/ 641 h 6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2" h="641">
                  <a:moveTo>
                    <a:pt x="0" y="576"/>
                  </a:moveTo>
                  <a:lnTo>
                    <a:pt x="120" y="576"/>
                  </a:lnTo>
                  <a:lnTo>
                    <a:pt x="142" y="614"/>
                  </a:lnTo>
                  <a:lnTo>
                    <a:pt x="159" y="614"/>
                  </a:lnTo>
                  <a:lnTo>
                    <a:pt x="164" y="614"/>
                  </a:lnTo>
                  <a:lnTo>
                    <a:pt x="164" y="608"/>
                  </a:lnTo>
                  <a:lnTo>
                    <a:pt x="170" y="608"/>
                  </a:lnTo>
                  <a:lnTo>
                    <a:pt x="170" y="603"/>
                  </a:lnTo>
                  <a:lnTo>
                    <a:pt x="170" y="598"/>
                  </a:lnTo>
                  <a:lnTo>
                    <a:pt x="170" y="592"/>
                  </a:lnTo>
                  <a:lnTo>
                    <a:pt x="175" y="581"/>
                  </a:lnTo>
                  <a:lnTo>
                    <a:pt x="181" y="565"/>
                  </a:lnTo>
                  <a:lnTo>
                    <a:pt x="181" y="554"/>
                  </a:lnTo>
                  <a:lnTo>
                    <a:pt x="192" y="548"/>
                  </a:lnTo>
                  <a:lnTo>
                    <a:pt x="197" y="537"/>
                  </a:lnTo>
                  <a:lnTo>
                    <a:pt x="203" y="532"/>
                  </a:lnTo>
                  <a:lnTo>
                    <a:pt x="208" y="532"/>
                  </a:lnTo>
                  <a:lnTo>
                    <a:pt x="213" y="526"/>
                  </a:lnTo>
                  <a:lnTo>
                    <a:pt x="219" y="521"/>
                  </a:lnTo>
                  <a:lnTo>
                    <a:pt x="219" y="515"/>
                  </a:lnTo>
                  <a:lnTo>
                    <a:pt x="230" y="515"/>
                  </a:lnTo>
                  <a:lnTo>
                    <a:pt x="235" y="510"/>
                  </a:lnTo>
                  <a:lnTo>
                    <a:pt x="241" y="510"/>
                  </a:lnTo>
                  <a:lnTo>
                    <a:pt x="246" y="504"/>
                  </a:lnTo>
                  <a:lnTo>
                    <a:pt x="274" y="504"/>
                  </a:lnTo>
                  <a:lnTo>
                    <a:pt x="285" y="510"/>
                  </a:lnTo>
                  <a:lnTo>
                    <a:pt x="285" y="515"/>
                  </a:lnTo>
                  <a:lnTo>
                    <a:pt x="290" y="521"/>
                  </a:lnTo>
                  <a:lnTo>
                    <a:pt x="296" y="526"/>
                  </a:lnTo>
                  <a:lnTo>
                    <a:pt x="296" y="532"/>
                  </a:lnTo>
                  <a:lnTo>
                    <a:pt x="307" y="532"/>
                  </a:lnTo>
                  <a:lnTo>
                    <a:pt x="312" y="537"/>
                  </a:lnTo>
                  <a:lnTo>
                    <a:pt x="317" y="537"/>
                  </a:lnTo>
                  <a:lnTo>
                    <a:pt x="317" y="548"/>
                  </a:lnTo>
                  <a:lnTo>
                    <a:pt x="334" y="570"/>
                  </a:lnTo>
                  <a:lnTo>
                    <a:pt x="339" y="581"/>
                  </a:lnTo>
                  <a:lnTo>
                    <a:pt x="339" y="592"/>
                  </a:lnTo>
                  <a:lnTo>
                    <a:pt x="345" y="603"/>
                  </a:lnTo>
                  <a:lnTo>
                    <a:pt x="345" y="608"/>
                  </a:lnTo>
                  <a:lnTo>
                    <a:pt x="350" y="614"/>
                  </a:lnTo>
                  <a:lnTo>
                    <a:pt x="356" y="625"/>
                  </a:lnTo>
                  <a:lnTo>
                    <a:pt x="356" y="636"/>
                  </a:lnTo>
                  <a:lnTo>
                    <a:pt x="361" y="641"/>
                  </a:lnTo>
                  <a:lnTo>
                    <a:pt x="383" y="641"/>
                  </a:lnTo>
                  <a:lnTo>
                    <a:pt x="454" y="641"/>
                  </a:lnTo>
                  <a:lnTo>
                    <a:pt x="454" y="532"/>
                  </a:lnTo>
                  <a:lnTo>
                    <a:pt x="465" y="504"/>
                  </a:lnTo>
                  <a:lnTo>
                    <a:pt x="482" y="482"/>
                  </a:lnTo>
                  <a:lnTo>
                    <a:pt x="482" y="280"/>
                  </a:lnTo>
                  <a:lnTo>
                    <a:pt x="476" y="263"/>
                  </a:lnTo>
                  <a:lnTo>
                    <a:pt x="476" y="252"/>
                  </a:lnTo>
                  <a:lnTo>
                    <a:pt x="449" y="60"/>
                  </a:lnTo>
                  <a:lnTo>
                    <a:pt x="443" y="44"/>
                  </a:lnTo>
                  <a:lnTo>
                    <a:pt x="438" y="28"/>
                  </a:lnTo>
                  <a:lnTo>
                    <a:pt x="432" y="6"/>
                  </a:lnTo>
                  <a:lnTo>
                    <a:pt x="422" y="0"/>
                  </a:lnTo>
                  <a:lnTo>
                    <a:pt x="0" y="0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372"/>
            <p:cNvSpPr>
              <a:spLocks noChangeAspect="1"/>
            </p:cNvSpPr>
            <p:nvPr/>
          </p:nvSpPr>
          <p:spPr bwMode="auto">
            <a:xfrm>
              <a:off x="3310" y="2591"/>
              <a:ext cx="687" cy="913"/>
            </a:xfrm>
            <a:custGeom>
              <a:avLst/>
              <a:gdLst>
                <a:gd name="T0" fmla="*/ 0 w 482"/>
                <a:gd name="T1" fmla="*/ 67548756 h 641"/>
                <a:gd name="T2" fmla="*/ 14421517 w 482"/>
                <a:gd name="T3" fmla="*/ 67548756 h 641"/>
                <a:gd name="T4" fmla="*/ 16969232 w 482"/>
                <a:gd name="T5" fmla="*/ 72037171 h 641"/>
                <a:gd name="T6" fmla="*/ 19136252 w 482"/>
                <a:gd name="T7" fmla="*/ 72037171 h 641"/>
                <a:gd name="T8" fmla="*/ 19703309 w 482"/>
                <a:gd name="T9" fmla="*/ 72037171 h 641"/>
                <a:gd name="T10" fmla="*/ 19703309 w 482"/>
                <a:gd name="T11" fmla="*/ 71252669 h 641"/>
                <a:gd name="T12" fmla="*/ 20375189 w 482"/>
                <a:gd name="T13" fmla="*/ 71252669 h 641"/>
                <a:gd name="T14" fmla="*/ 20375189 w 482"/>
                <a:gd name="T15" fmla="*/ 70761558 h 641"/>
                <a:gd name="T16" fmla="*/ 20375189 w 482"/>
                <a:gd name="T17" fmla="*/ 70184713 h 641"/>
                <a:gd name="T18" fmla="*/ 20375189 w 482"/>
                <a:gd name="T19" fmla="*/ 69440138 h 641"/>
                <a:gd name="T20" fmla="*/ 20959760 w 482"/>
                <a:gd name="T21" fmla="*/ 68133122 h 641"/>
                <a:gd name="T22" fmla="*/ 21737695 w 482"/>
                <a:gd name="T23" fmla="*/ 66298075 h 641"/>
                <a:gd name="T24" fmla="*/ 21737695 w 482"/>
                <a:gd name="T25" fmla="*/ 64971596 h 641"/>
                <a:gd name="T26" fmla="*/ 23082801 w 482"/>
                <a:gd name="T27" fmla="*/ 64277158 h 641"/>
                <a:gd name="T28" fmla="*/ 23692617 w 482"/>
                <a:gd name="T29" fmla="*/ 63028254 h 641"/>
                <a:gd name="T30" fmla="*/ 23692617 w 482"/>
                <a:gd name="T31" fmla="*/ 63028254 h 641"/>
                <a:gd name="T32" fmla="*/ 24325849 w 482"/>
                <a:gd name="T33" fmla="*/ 62427253 h 641"/>
                <a:gd name="T34" fmla="*/ 24893784 w 482"/>
                <a:gd name="T35" fmla="*/ 62427253 h 641"/>
                <a:gd name="T36" fmla="*/ 25555310 w 482"/>
                <a:gd name="T37" fmla="*/ 61702870 h 641"/>
                <a:gd name="T38" fmla="*/ 26268171 w 482"/>
                <a:gd name="T39" fmla="*/ 61115542 h 641"/>
                <a:gd name="T40" fmla="*/ 26268171 w 482"/>
                <a:gd name="T41" fmla="*/ 60381268 h 641"/>
                <a:gd name="T42" fmla="*/ 27617724 w 482"/>
                <a:gd name="T43" fmla="*/ 60381268 h 641"/>
                <a:gd name="T44" fmla="*/ 28154211 w 482"/>
                <a:gd name="T45" fmla="*/ 59777258 h 641"/>
                <a:gd name="T46" fmla="*/ 28918223 w 482"/>
                <a:gd name="T47" fmla="*/ 59777258 h 641"/>
                <a:gd name="T48" fmla="*/ 29530673 w 482"/>
                <a:gd name="T49" fmla="*/ 59117733 h 641"/>
                <a:gd name="T50" fmla="*/ 32900177 w 482"/>
                <a:gd name="T51" fmla="*/ 59117733 h 641"/>
                <a:gd name="T52" fmla="*/ 34177894 w 482"/>
                <a:gd name="T53" fmla="*/ 59777258 h 641"/>
                <a:gd name="T54" fmla="*/ 34177894 w 482"/>
                <a:gd name="T55" fmla="*/ 60381268 h 641"/>
                <a:gd name="T56" fmla="*/ 34791963 w 482"/>
                <a:gd name="T57" fmla="*/ 61115542 h 641"/>
                <a:gd name="T58" fmla="*/ 35481380 w 482"/>
                <a:gd name="T59" fmla="*/ 61702870 h 641"/>
                <a:gd name="T60" fmla="*/ 35481380 w 482"/>
                <a:gd name="T61" fmla="*/ 62427253 h 641"/>
                <a:gd name="T62" fmla="*/ 36828721 w 482"/>
                <a:gd name="T63" fmla="*/ 62427253 h 641"/>
                <a:gd name="T64" fmla="*/ 37440305 w 482"/>
                <a:gd name="T65" fmla="*/ 63028254 h 641"/>
                <a:gd name="T66" fmla="*/ 38017385 w 482"/>
                <a:gd name="T67" fmla="*/ 63028254 h 641"/>
                <a:gd name="T68" fmla="*/ 38017385 w 482"/>
                <a:gd name="T69" fmla="*/ 64277158 h 641"/>
                <a:gd name="T70" fmla="*/ 40027483 w 482"/>
                <a:gd name="T71" fmla="*/ 66887728 h 641"/>
                <a:gd name="T72" fmla="*/ 40640937 w 482"/>
                <a:gd name="T73" fmla="*/ 68133122 h 641"/>
                <a:gd name="T74" fmla="*/ 40640937 w 482"/>
                <a:gd name="T75" fmla="*/ 69440138 h 641"/>
                <a:gd name="T76" fmla="*/ 41392429 w 482"/>
                <a:gd name="T77" fmla="*/ 70761558 h 641"/>
                <a:gd name="T78" fmla="*/ 41392429 w 482"/>
                <a:gd name="T79" fmla="*/ 71252669 h 641"/>
                <a:gd name="T80" fmla="*/ 41961322 w 482"/>
                <a:gd name="T81" fmla="*/ 72037171 h 641"/>
                <a:gd name="T82" fmla="*/ 42718470 w 482"/>
                <a:gd name="T83" fmla="*/ 73275273 h 641"/>
                <a:gd name="T84" fmla="*/ 42718470 w 482"/>
                <a:gd name="T85" fmla="*/ 74573447 h 641"/>
                <a:gd name="T86" fmla="*/ 43332448 w 482"/>
                <a:gd name="T87" fmla="*/ 75163965 h 641"/>
                <a:gd name="T88" fmla="*/ 45949456 w 482"/>
                <a:gd name="T89" fmla="*/ 75163965 h 641"/>
                <a:gd name="T90" fmla="*/ 54455335 w 482"/>
                <a:gd name="T91" fmla="*/ 75163965 h 641"/>
                <a:gd name="T92" fmla="*/ 54455335 w 482"/>
                <a:gd name="T93" fmla="*/ 62427253 h 641"/>
                <a:gd name="T94" fmla="*/ 55816062 w 482"/>
                <a:gd name="T95" fmla="*/ 59117733 h 641"/>
                <a:gd name="T96" fmla="*/ 57790060 w 482"/>
                <a:gd name="T97" fmla="*/ 56594082 h 641"/>
                <a:gd name="T98" fmla="*/ 57790060 w 482"/>
                <a:gd name="T99" fmla="*/ 32828049 h 641"/>
                <a:gd name="T100" fmla="*/ 57051590 w 482"/>
                <a:gd name="T101" fmla="*/ 30885026 h 641"/>
                <a:gd name="T102" fmla="*/ 57051590 w 482"/>
                <a:gd name="T103" fmla="*/ 29554217 h 641"/>
                <a:gd name="T104" fmla="*/ 53853557 w 482"/>
                <a:gd name="T105" fmla="*/ 6980043 h 641"/>
                <a:gd name="T106" fmla="*/ 53083023 w 482"/>
                <a:gd name="T107" fmla="*/ 5188207 h 641"/>
                <a:gd name="T108" fmla="*/ 52492374 w 482"/>
                <a:gd name="T109" fmla="*/ 3279029 h 641"/>
                <a:gd name="T110" fmla="*/ 51813789 w 482"/>
                <a:gd name="T111" fmla="*/ 764346 h 641"/>
                <a:gd name="T112" fmla="*/ 50572013 w 482"/>
                <a:gd name="T113" fmla="*/ 0 h 641"/>
                <a:gd name="T114" fmla="*/ 0 w 482"/>
                <a:gd name="T115" fmla="*/ 0 h 641"/>
                <a:gd name="T116" fmla="*/ 0 w 482"/>
                <a:gd name="T117" fmla="*/ 67548756 h 6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2"/>
                <a:gd name="T178" fmla="*/ 0 h 641"/>
                <a:gd name="T179" fmla="*/ 482 w 482"/>
                <a:gd name="T180" fmla="*/ 641 h 6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2" h="641">
                  <a:moveTo>
                    <a:pt x="0" y="576"/>
                  </a:moveTo>
                  <a:lnTo>
                    <a:pt x="120" y="576"/>
                  </a:lnTo>
                  <a:lnTo>
                    <a:pt x="142" y="614"/>
                  </a:lnTo>
                  <a:lnTo>
                    <a:pt x="159" y="614"/>
                  </a:lnTo>
                  <a:lnTo>
                    <a:pt x="164" y="614"/>
                  </a:lnTo>
                  <a:lnTo>
                    <a:pt x="164" y="608"/>
                  </a:lnTo>
                  <a:lnTo>
                    <a:pt x="170" y="608"/>
                  </a:lnTo>
                  <a:lnTo>
                    <a:pt x="170" y="603"/>
                  </a:lnTo>
                  <a:lnTo>
                    <a:pt x="170" y="598"/>
                  </a:lnTo>
                  <a:lnTo>
                    <a:pt x="170" y="592"/>
                  </a:lnTo>
                  <a:lnTo>
                    <a:pt x="175" y="581"/>
                  </a:lnTo>
                  <a:lnTo>
                    <a:pt x="181" y="565"/>
                  </a:lnTo>
                  <a:lnTo>
                    <a:pt x="181" y="554"/>
                  </a:lnTo>
                  <a:lnTo>
                    <a:pt x="192" y="548"/>
                  </a:lnTo>
                  <a:lnTo>
                    <a:pt x="197" y="537"/>
                  </a:lnTo>
                  <a:lnTo>
                    <a:pt x="203" y="532"/>
                  </a:lnTo>
                  <a:lnTo>
                    <a:pt x="208" y="532"/>
                  </a:lnTo>
                  <a:lnTo>
                    <a:pt x="213" y="526"/>
                  </a:lnTo>
                  <a:lnTo>
                    <a:pt x="219" y="521"/>
                  </a:lnTo>
                  <a:lnTo>
                    <a:pt x="219" y="515"/>
                  </a:lnTo>
                  <a:lnTo>
                    <a:pt x="230" y="515"/>
                  </a:lnTo>
                  <a:lnTo>
                    <a:pt x="235" y="510"/>
                  </a:lnTo>
                  <a:lnTo>
                    <a:pt x="241" y="510"/>
                  </a:lnTo>
                  <a:lnTo>
                    <a:pt x="246" y="504"/>
                  </a:lnTo>
                  <a:lnTo>
                    <a:pt x="274" y="504"/>
                  </a:lnTo>
                  <a:lnTo>
                    <a:pt x="285" y="510"/>
                  </a:lnTo>
                  <a:lnTo>
                    <a:pt x="285" y="515"/>
                  </a:lnTo>
                  <a:lnTo>
                    <a:pt x="290" y="521"/>
                  </a:lnTo>
                  <a:lnTo>
                    <a:pt x="296" y="526"/>
                  </a:lnTo>
                  <a:lnTo>
                    <a:pt x="296" y="532"/>
                  </a:lnTo>
                  <a:lnTo>
                    <a:pt x="307" y="532"/>
                  </a:lnTo>
                  <a:lnTo>
                    <a:pt x="312" y="537"/>
                  </a:lnTo>
                  <a:lnTo>
                    <a:pt x="317" y="537"/>
                  </a:lnTo>
                  <a:lnTo>
                    <a:pt x="317" y="548"/>
                  </a:lnTo>
                  <a:lnTo>
                    <a:pt x="334" y="570"/>
                  </a:lnTo>
                  <a:lnTo>
                    <a:pt x="339" y="581"/>
                  </a:lnTo>
                  <a:lnTo>
                    <a:pt x="339" y="592"/>
                  </a:lnTo>
                  <a:lnTo>
                    <a:pt x="345" y="603"/>
                  </a:lnTo>
                  <a:lnTo>
                    <a:pt x="345" y="608"/>
                  </a:lnTo>
                  <a:lnTo>
                    <a:pt x="350" y="614"/>
                  </a:lnTo>
                  <a:lnTo>
                    <a:pt x="356" y="625"/>
                  </a:lnTo>
                  <a:lnTo>
                    <a:pt x="356" y="636"/>
                  </a:lnTo>
                  <a:lnTo>
                    <a:pt x="361" y="641"/>
                  </a:lnTo>
                  <a:lnTo>
                    <a:pt x="383" y="641"/>
                  </a:lnTo>
                  <a:lnTo>
                    <a:pt x="454" y="641"/>
                  </a:lnTo>
                  <a:lnTo>
                    <a:pt x="454" y="532"/>
                  </a:lnTo>
                  <a:lnTo>
                    <a:pt x="465" y="504"/>
                  </a:lnTo>
                  <a:lnTo>
                    <a:pt x="482" y="482"/>
                  </a:lnTo>
                  <a:lnTo>
                    <a:pt x="482" y="280"/>
                  </a:lnTo>
                  <a:lnTo>
                    <a:pt x="476" y="263"/>
                  </a:lnTo>
                  <a:lnTo>
                    <a:pt x="476" y="252"/>
                  </a:lnTo>
                  <a:lnTo>
                    <a:pt x="449" y="60"/>
                  </a:lnTo>
                  <a:lnTo>
                    <a:pt x="443" y="44"/>
                  </a:lnTo>
                  <a:lnTo>
                    <a:pt x="438" y="28"/>
                  </a:lnTo>
                  <a:lnTo>
                    <a:pt x="432" y="6"/>
                  </a:lnTo>
                  <a:lnTo>
                    <a:pt x="422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373"/>
            <p:cNvSpPr>
              <a:spLocks noChangeAspect="1"/>
            </p:cNvSpPr>
            <p:nvPr/>
          </p:nvSpPr>
          <p:spPr bwMode="auto">
            <a:xfrm>
              <a:off x="3543" y="2669"/>
              <a:ext cx="383" cy="265"/>
            </a:xfrm>
            <a:custGeom>
              <a:avLst/>
              <a:gdLst>
                <a:gd name="T0" fmla="*/ 2147483647 w 197"/>
                <a:gd name="T1" fmla="*/ 22060240 h 186"/>
                <a:gd name="T2" fmla="*/ 2147483647 w 197"/>
                <a:gd name="T3" fmla="*/ 0 h 186"/>
                <a:gd name="T4" fmla="*/ 0 w 197"/>
                <a:gd name="T5" fmla="*/ 0 h 186"/>
                <a:gd name="T6" fmla="*/ 0 w 197"/>
                <a:gd name="T7" fmla="*/ 22060240 h 186"/>
                <a:gd name="T8" fmla="*/ 2147483647 w 197"/>
                <a:gd name="T9" fmla="*/ 2206024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86"/>
                <a:gd name="T17" fmla="*/ 197 w 197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86">
                  <a:moveTo>
                    <a:pt x="197" y="186"/>
                  </a:moveTo>
                  <a:lnTo>
                    <a:pt x="165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197" y="186"/>
                  </a:lnTo>
                </a:path>
              </a:pathLst>
            </a:custGeom>
            <a:solidFill>
              <a:srgbClr val="CCFFFF">
                <a:alpha val="98038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374"/>
            <p:cNvSpPr>
              <a:spLocks noChangeAspect="1"/>
            </p:cNvSpPr>
            <p:nvPr/>
          </p:nvSpPr>
          <p:spPr bwMode="auto">
            <a:xfrm>
              <a:off x="3911" y="2669"/>
              <a:ext cx="70" cy="258"/>
            </a:xfrm>
            <a:custGeom>
              <a:avLst/>
              <a:gdLst>
                <a:gd name="T0" fmla="*/ 6333155 w 49"/>
                <a:gd name="T1" fmla="*/ 21771686 h 181"/>
                <a:gd name="T2" fmla="*/ 2693361 w 49"/>
                <a:gd name="T3" fmla="*/ 0 h 181"/>
                <a:gd name="T4" fmla="*/ 0 w 49"/>
                <a:gd name="T5" fmla="*/ 0 h 181"/>
                <a:gd name="T6" fmla="*/ 3546880 w 49"/>
                <a:gd name="T7" fmla="*/ 21771686 h 181"/>
                <a:gd name="T8" fmla="*/ 6333155 w 49"/>
                <a:gd name="T9" fmla="*/ 2177168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81"/>
                <a:gd name="T17" fmla="*/ 49 w 49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81">
                  <a:moveTo>
                    <a:pt x="49" y="181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27" y="181"/>
                  </a:lnTo>
                  <a:lnTo>
                    <a:pt x="49" y="181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375"/>
            <p:cNvSpPr>
              <a:spLocks noChangeAspect="1"/>
            </p:cNvSpPr>
            <p:nvPr/>
          </p:nvSpPr>
          <p:spPr bwMode="auto">
            <a:xfrm>
              <a:off x="3911" y="2669"/>
              <a:ext cx="70" cy="258"/>
            </a:xfrm>
            <a:custGeom>
              <a:avLst/>
              <a:gdLst>
                <a:gd name="T0" fmla="*/ 6333155 w 49"/>
                <a:gd name="T1" fmla="*/ 21771686 h 181"/>
                <a:gd name="T2" fmla="*/ 2693361 w 49"/>
                <a:gd name="T3" fmla="*/ 0 h 181"/>
                <a:gd name="T4" fmla="*/ 0 w 49"/>
                <a:gd name="T5" fmla="*/ 0 h 181"/>
                <a:gd name="T6" fmla="*/ 3546880 w 49"/>
                <a:gd name="T7" fmla="*/ 21771686 h 181"/>
                <a:gd name="T8" fmla="*/ 6333155 w 49"/>
                <a:gd name="T9" fmla="*/ 2177168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81"/>
                <a:gd name="T17" fmla="*/ 49 w 49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81">
                  <a:moveTo>
                    <a:pt x="49" y="181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27" y="181"/>
                  </a:lnTo>
                  <a:lnTo>
                    <a:pt x="49" y="1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376"/>
            <p:cNvSpPr>
              <a:spLocks noChangeAspect="1"/>
            </p:cNvSpPr>
            <p:nvPr/>
          </p:nvSpPr>
          <p:spPr bwMode="auto">
            <a:xfrm>
              <a:off x="3505" y="3309"/>
              <a:ext cx="375" cy="336"/>
            </a:xfrm>
            <a:custGeom>
              <a:avLst/>
              <a:gdLst>
                <a:gd name="T0" fmla="*/ 31976803 w 263"/>
                <a:gd name="T1" fmla="*/ 0 h 236"/>
                <a:gd name="T2" fmla="*/ 0 w 263"/>
                <a:gd name="T3" fmla="*/ 0 h 236"/>
                <a:gd name="T4" fmla="*/ 10552321 w 263"/>
                <a:gd name="T5" fmla="*/ 6333681 h 236"/>
                <a:gd name="T6" fmla="*/ 15958926 w 263"/>
                <a:gd name="T7" fmla="*/ 13303655 h 236"/>
                <a:gd name="T8" fmla="*/ 17995309 w 263"/>
                <a:gd name="T9" fmla="*/ 27297806 h 236"/>
                <a:gd name="T10" fmla="*/ 31976803 w 263"/>
                <a:gd name="T11" fmla="*/ 27297806 h 236"/>
                <a:gd name="T12" fmla="*/ 31976803 w 263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236"/>
                <a:gd name="T23" fmla="*/ 263 w 263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236">
                  <a:moveTo>
                    <a:pt x="263" y="0"/>
                  </a:moveTo>
                  <a:lnTo>
                    <a:pt x="0" y="0"/>
                  </a:lnTo>
                  <a:lnTo>
                    <a:pt x="87" y="55"/>
                  </a:lnTo>
                  <a:lnTo>
                    <a:pt x="131" y="115"/>
                  </a:lnTo>
                  <a:lnTo>
                    <a:pt x="148" y="236"/>
                  </a:lnTo>
                  <a:lnTo>
                    <a:pt x="263" y="236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Rectangle 377"/>
            <p:cNvSpPr>
              <a:spLocks noChangeAspect="1" noChangeArrowheads="1"/>
            </p:cNvSpPr>
            <p:nvPr/>
          </p:nvSpPr>
          <p:spPr bwMode="auto">
            <a:xfrm>
              <a:off x="3692" y="3418"/>
              <a:ext cx="164" cy="32"/>
            </a:xfrm>
            <a:prstGeom prst="rect">
              <a:avLst/>
            </a:prstGeom>
            <a:solidFill>
              <a:srgbClr val="9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57" name="Freeform 378"/>
            <p:cNvSpPr>
              <a:spLocks noChangeAspect="1"/>
            </p:cNvSpPr>
            <p:nvPr/>
          </p:nvSpPr>
          <p:spPr bwMode="auto">
            <a:xfrm>
              <a:off x="3739" y="3575"/>
              <a:ext cx="117" cy="47"/>
            </a:xfrm>
            <a:custGeom>
              <a:avLst/>
              <a:gdLst>
                <a:gd name="T0" fmla="*/ 2011727 w 82"/>
                <a:gd name="T1" fmla="*/ 0 h 33"/>
                <a:gd name="T2" fmla="*/ 2011727 w 82"/>
                <a:gd name="T3" fmla="*/ 0 h 33"/>
                <a:gd name="T4" fmla="*/ 2011727 w 82"/>
                <a:gd name="T5" fmla="*/ 0 h 33"/>
                <a:gd name="T6" fmla="*/ 1409928 w 82"/>
                <a:gd name="T7" fmla="*/ 0 h 33"/>
                <a:gd name="T8" fmla="*/ 1409928 w 82"/>
                <a:gd name="T9" fmla="*/ 0 h 33"/>
                <a:gd name="T10" fmla="*/ 1409928 w 82"/>
                <a:gd name="T11" fmla="*/ 0 h 33"/>
                <a:gd name="T12" fmla="*/ 827544 w 82"/>
                <a:gd name="T13" fmla="*/ 0 h 33"/>
                <a:gd name="T14" fmla="*/ 827544 w 82"/>
                <a:gd name="T15" fmla="*/ 0 h 33"/>
                <a:gd name="T16" fmla="*/ 0 w 82"/>
                <a:gd name="T17" fmla="*/ 0 h 33"/>
                <a:gd name="T18" fmla="*/ 0 w 82"/>
                <a:gd name="T19" fmla="*/ 558948 h 33"/>
                <a:gd name="T20" fmla="*/ 0 w 82"/>
                <a:gd name="T21" fmla="*/ 558948 h 33"/>
                <a:gd name="T22" fmla="*/ 0 w 82"/>
                <a:gd name="T23" fmla="*/ 3139022 h 33"/>
                <a:gd name="T24" fmla="*/ 0 w 82"/>
                <a:gd name="T25" fmla="*/ 3139022 h 33"/>
                <a:gd name="T26" fmla="*/ 0 w 82"/>
                <a:gd name="T27" fmla="*/ 3139022 h 33"/>
                <a:gd name="T28" fmla="*/ 0 w 82"/>
                <a:gd name="T29" fmla="*/ 3139022 h 33"/>
                <a:gd name="T30" fmla="*/ 827544 w 82"/>
                <a:gd name="T31" fmla="*/ 3139022 h 33"/>
                <a:gd name="T32" fmla="*/ 827544 w 82"/>
                <a:gd name="T33" fmla="*/ 3829825 h 33"/>
                <a:gd name="T34" fmla="*/ 827544 w 82"/>
                <a:gd name="T35" fmla="*/ 3829825 h 33"/>
                <a:gd name="T36" fmla="*/ 1409928 w 82"/>
                <a:gd name="T37" fmla="*/ 3829825 h 33"/>
                <a:gd name="T38" fmla="*/ 1409928 w 82"/>
                <a:gd name="T39" fmla="*/ 3829825 h 33"/>
                <a:gd name="T40" fmla="*/ 1409928 w 82"/>
                <a:gd name="T41" fmla="*/ 3829825 h 33"/>
                <a:gd name="T42" fmla="*/ 2011727 w 82"/>
                <a:gd name="T43" fmla="*/ 3829825 h 33"/>
                <a:gd name="T44" fmla="*/ 2011727 w 82"/>
                <a:gd name="T45" fmla="*/ 3829825 h 33"/>
                <a:gd name="T46" fmla="*/ 2011727 w 82"/>
                <a:gd name="T47" fmla="*/ 3829825 h 33"/>
                <a:gd name="T48" fmla="*/ 8181473 w 82"/>
                <a:gd name="T49" fmla="*/ 3829825 h 33"/>
                <a:gd name="T50" fmla="*/ 8181473 w 82"/>
                <a:gd name="T51" fmla="*/ 3829825 h 33"/>
                <a:gd name="T52" fmla="*/ 8761741 w 82"/>
                <a:gd name="T53" fmla="*/ 3829825 h 33"/>
                <a:gd name="T54" fmla="*/ 8761741 w 82"/>
                <a:gd name="T55" fmla="*/ 3829825 h 33"/>
                <a:gd name="T56" fmla="*/ 8761741 w 82"/>
                <a:gd name="T57" fmla="*/ 3829825 h 33"/>
                <a:gd name="T58" fmla="*/ 9595797 w 82"/>
                <a:gd name="T59" fmla="*/ 3829825 h 33"/>
                <a:gd name="T60" fmla="*/ 9595797 w 82"/>
                <a:gd name="T61" fmla="*/ 3829825 h 33"/>
                <a:gd name="T62" fmla="*/ 9595797 w 82"/>
                <a:gd name="T63" fmla="*/ 3139022 h 33"/>
                <a:gd name="T64" fmla="*/ 10180158 w 82"/>
                <a:gd name="T65" fmla="*/ 3139022 h 33"/>
                <a:gd name="T66" fmla="*/ 10180158 w 82"/>
                <a:gd name="T67" fmla="*/ 3139022 h 33"/>
                <a:gd name="T68" fmla="*/ 10180158 w 82"/>
                <a:gd name="T69" fmla="*/ 3139022 h 33"/>
                <a:gd name="T70" fmla="*/ 10180158 w 82"/>
                <a:gd name="T71" fmla="*/ 558948 h 33"/>
                <a:gd name="T72" fmla="*/ 10180158 w 82"/>
                <a:gd name="T73" fmla="*/ 558948 h 33"/>
                <a:gd name="T74" fmla="*/ 10180158 w 82"/>
                <a:gd name="T75" fmla="*/ 558948 h 33"/>
                <a:gd name="T76" fmla="*/ 10180158 w 82"/>
                <a:gd name="T77" fmla="*/ 0 h 33"/>
                <a:gd name="T78" fmla="*/ 9595797 w 82"/>
                <a:gd name="T79" fmla="*/ 0 h 33"/>
                <a:gd name="T80" fmla="*/ 9595797 w 82"/>
                <a:gd name="T81" fmla="*/ 0 h 33"/>
                <a:gd name="T82" fmla="*/ 9595797 w 82"/>
                <a:gd name="T83" fmla="*/ 0 h 33"/>
                <a:gd name="T84" fmla="*/ 8761741 w 82"/>
                <a:gd name="T85" fmla="*/ 0 h 33"/>
                <a:gd name="T86" fmla="*/ 8761741 w 82"/>
                <a:gd name="T87" fmla="*/ 0 h 33"/>
                <a:gd name="T88" fmla="*/ 8761741 w 82"/>
                <a:gd name="T89" fmla="*/ 0 h 33"/>
                <a:gd name="T90" fmla="*/ 8181473 w 82"/>
                <a:gd name="T91" fmla="*/ 0 h 33"/>
                <a:gd name="T92" fmla="*/ 8181473 w 82"/>
                <a:gd name="T93" fmla="*/ 0 h 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33"/>
                <a:gd name="T143" fmla="*/ 82 w 82"/>
                <a:gd name="T144" fmla="*/ 33 h 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33">
                  <a:moveTo>
                    <a:pt x="66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6" y="33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66" y="33"/>
                  </a:lnTo>
                  <a:lnTo>
                    <a:pt x="71" y="33"/>
                  </a:lnTo>
                  <a:lnTo>
                    <a:pt x="77" y="33"/>
                  </a:lnTo>
                  <a:lnTo>
                    <a:pt x="77" y="27"/>
                  </a:lnTo>
                  <a:lnTo>
                    <a:pt x="82" y="27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379"/>
            <p:cNvSpPr>
              <a:spLocks noChangeAspect="1"/>
            </p:cNvSpPr>
            <p:nvPr/>
          </p:nvSpPr>
          <p:spPr bwMode="auto">
            <a:xfrm>
              <a:off x="3739" y="3575"/>
              <a:ext cx="117" cy="47"/>
            </a:xfrm>
            <a:custGeom>
              <a:avLst/>
              <a:gdLst>
                <a:gd name="T0" fmla="*/ 8181473 w 82"/>
                <a:gd name="T1" fmla="*/ 0 h 33"/>
                <a:gd name="T2" fmla="*/ 2011727 w 82"/>
                <a:gd name="T3" fmla="*/ 0 h 33"/>
                <a:gd name="T4" fmla="*/ 1409928 w 82"/>
                <a:gd name="T5" fmla="*/ 0 h 33"/>
                <a:gd name="T6" fmla="*/ 827544 w 82"/>
                <a:gd name="T7" fmla="*/ 0 h 33"/>
                <a:gd name="T8" fmla="*/ 0 w 82"/>
                <a:gd name="T9" fmla="*/ 558948 h 33"/>
                <a:gd name="T10" fmla="*/ 0 w 82"/>
                <a:gd name="T11" fmla="*/ 558948 h 33"/>
                <a:gd name="T12" fmla="*/ 0 w 82"/>
                <a:gd name="T13" fmla="*/ 3139022 h 33"/>
                <a:gd name="T14" fmla="*/ 0 w 82"/>
                <a:gd name="T15" fmla="*/ 3139022 h 33"/>
                <a:gd name="T16" fmla="*/ 827544 w 82"/>
                <a:gd name="T17" fmla="*/ 3829825 h 33"/>
                <a:gd name="T18" fmla="*/ 1409928 w 82"/>
                <a:gd name="T19" fmla="*/ 3829825 h 33"/>
                <a:gd name="T20" fmla="*/ 2011727 w 82"/>
                <a:gd name="T21" fmla="*/ 3829825 h 33"/>
                <a:gd name="T22" fmla="*/ 8181473 w 82"/>
                <a:gd name="T23" fmla="*/ 3829825 h 33"/>
                <a:gd name="T24" fmla="*/ 8761741 w 82"/>
                <a:gd name="T25" fmla="*/ 3829825 h 33"/>
                <a:gd name="T26" fmla="*/ 9595797 w 82"/>
                <a:gd name="T27" fmla="*/ 3829825 h 33"/>
                <a:gd name="T28" fmla="*/ 10180158 w 82"/>
                <a:gd name="T29" fmla="*/ 3139022 h 33"/>
                <a:gd name="T30" fmla="*/ 10180158 w 82"/>
                <a:gd name="T31" fmla="*/ 3139022 h 33"/>
                <a:gd name="T32" fmla="*/ 10180158 w 82"/>
                <a:gd name="T33" fmla="*/ 558948 h 33"/>
                <a:gd name="T34" fmla="*/ 10180158 w 82"/>
                <a:gd name="T35" fmla="*/ 558948 h 33"/>
                <a:gd name="T36" fmla="*/ 9595797 w 82"/>
                <a:gd name="T37" fmla="*/ 0 h 33"/>
                <a:gd name="T38" fmla="*/ 8761741 w 82"/>
                <a:gd name="T39" fmla="*/ 0 h 33"/>
                <a:gd name="T40" fmla="*/ 8181473 w 82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33"/>
                <a:gd name="T65" fmla="*/ 82 w 82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33">
                  <a:moveTo>
                    <a:pt x="66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27"/>
                  </a:lnTo>
                  <a:lnTo>
                    <a:pt x="6" y="33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66" y="33"/>
                  </a:lnTo>
                  <a:lnTo>
                    <a:pt x="71" y="33"/>
                  </a:lnTo>
                  <a:lnTo>
                    <a:pt x="77" y="33"/>
                  </a:lnTo>
                  <a:lnTo>
                    <a:pt x="82" y="27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380"/>
            <p:cNvSpPr>
              <a:spLocks noChangeAspect="1" noChangeShapeType="1"/>
            </p:cNvSpPr>
            <p:nvPr/>
          </p:nvSpPr>
          <p:spPr bwMode="auto">
            <a:xfrm>
              <a:off x="3310" y="2654"/>
              <a:ext cx="6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381"/>
            <p:cNvSpPr>
              <a:spLocks noChangeAspect="1"/>
            </p:cNvSpPr>
            <p:nvPr/>
          </p:nvSpPr>
          <p:spPr bwMode="auto">
            <a:xfrm>
              <a:off x="3887" y="2654"/>
              <a:ext cx="54" cy="670"/>
            </a:xfrm>
            <a:custGeom>
              <a:avLst/>
              <a:gdLst>
                <a:gd name="T0" fmla="*/ 0 w 38"/>
                <a:gd name="T1" fmla="*/ 0 h 471"/>
                <a:gd name="T2" fmla="*/ 4127925 w 38"/>
                <a:gd name="T3" fmla="*/ 24676170 h 471"/>
                <a:gd name="T4" fmla="*/ 4127925 w 38"/>
                <a:gd name="T5" fmla="*/ 52948433 h 471"/>
                <a:gd name="T6" fmla="*/ 0 60000 65536"/>
                <a:gd name="T7" fmla="*/ 0 60000 65536"/>
                <a:gd name="T8" fmla="*/ 0 60000 65536"/>
                <a:gd name="T9" fmla="*/ 0 w 38"/>
                <a:gd name="T10" fmla="*/ 0 h 471"/>
                <a:gd name="T11" fmla="*/ 38 w 38"/>
                <a:gd name="T12" fmla="*/ 471 h 4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471">
                  <a:moveTo>
                    <a:pt x="0" y="0"/>
                  </a:moveTo>
                  <a:lnTo>
                    <a:pt x="38" y="219"/>
                  </a:lnTo>
                  <a:lnTo>
                    <a:pt x="38" y="4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Rectangle 382"/>
            <p:cNvSpPr>
              <a:spLocks noChangeAspect="1" noChangeArrowheads="1"/>
            </p:cNvSpPr>
            <p:nvPr/>
          </p:nvSpPr>
          <p:spPr bwMode="auto">
            <a:xfrm>
              <a:off x="3645" y="3005"/>
              <a:ext cx="78" cy="32"/>
            </a:xfrm>
            <a:prstGeom prst="rect">
              <a:avLst/>
            </a:prstGeom>
            <a:solidFill>
              <a:srgbClr val="9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62" name="Rectangle 383"/>
            <p:cNvSpPr>
              <a:spLocks noChangeAspect="1" noChangeArrowheads="1"/>
            </p:cNvSpPr>
            <p:nvPr/>
          </p:nvSpPr>
          <p:spPr bwMode="auto">
            <a:xfrm>
              <a:off x="3543" y="2999"/>
              <a:ext cx="78" cy="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63" name="Line 384"/>
            <p:cNvSpPr>
              <a:spLocks noChangeAspect="1" noChangeShapeType="1"/>
            </p:cNvSpPr>
            <p:nvPr/>
          </p:nvSpPr>
          <p:spPr bwMode="auto">
            <a:xfrm flipH="1">
              <a:off x="3302" y="2958"/>
              <a:ext cx="67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Line 385"/>
            <p:cNvSpPr>
              <a:spLocks noChangeAspect="1" noChangeShapeType="1"/>
            </p:cNvSpPr>
            <p:nvPr/>
          </p:nvSpPr>
          <p:spPr bwMode="auto">
            <a:xfrm flipH="1">
              <a:off x="3310" y="3059"/>
              <a:ext cx="68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386"/>
            <p:cNvSpPr>
              <a:spLocks noChangeAspect="1"/>
            </p:cNvSpPr>
            <p:nvPr/>
          </p:nvSpPr>
          <p:spPr bwMode="auto">
            <a:xfrm>
              <a:off x="3546" y="3002"/>
              <a:ext cx="78" cy="16"/>
            </a:xfrm>
            <a:custGeom>
              <a:avLst/>
              <a:gdLst>
                <a:gd name="T0" fmla="*/ 0 w 55"/>
                <a:gd name="T1" fmla="*/ 1155071 h 11"/>
                <a:gd name="T2" fmla="*/ 0 w 55"/>
                <a:gd name="T3" fmla="*/ 2517281 h 11"/>
                <a:gd name="T4" fmla="*/ 5598823 w 55"/>
                <a:gd name="T5" fmla="*/ 2517281 h 11"/>
                <a:gd name="T6" fmla="*/ 5598823 w 55"/>
                <a:gd name="T7" fmla="*/ 0 h 11"/>
                <a:gd name="T8" fmla="*/ 0 w 55"/>
                <a:gd name="T9" fmla="*/ 0 h 11"/>
                <a:gd name="T10" fmla="*/ 0 w 55"/>
                <a:gd name="T11" fmla="*/ 115507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11"/>
                <a:gd name="T20" fmla="*/ 55 w 5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11">
                  <a:moveTo>
                    <a:pt x="0" y="5"/>
                  </a:moveTo>
                  <a:lnTo>
                    <a:pt x="0" y="11"/>
                  </a:lnTo>
                  <a:lnTo>
                    <a:pt x="55" y="1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387"/>
            <p:cNvSpPr>
              <a:spLocks noChangeAspect="1"/>
            </p:cNvSpPr>
            <p:nvPr/>
          </p:nvSpPr>
          <p:spPr bwMode="auto">
            <a:xfrm>
              <a:off x="2157" y="3396"/>
              <a:ext cx="38" cy="139"/>
            </a:xfrm>
            <a:custGeom>
              <a:avLst/>
              <a:gdLst>
                <a:gd name="T0" fmla="*/ 0 w 27"/>
                <a:gd name="T1" fmla="*/ 1689161 h 98"/>
                <a:gd name="T2" fmla="*/ 0 w 27"/>
                <a:gd name="T3" fmla="*/ 505495 h 98"/>
                <a:gd name="T4" fmla="*/ 394368 w 27"/>
                <a:gd name="T5" fmla="*/ 9992284 h 98"/>
                <a:gd name="T6" fmla="*/ 2142267 w 27"/>
                <a:gd name="T7" fmla="*/ 9992284 h 98"/>
                <a:gd name="T8" fmla="*/ 1677457 w 27"/>
                <a:gd name="T9" fmla="*/ 505495 h 98"/>
                <a:gd name="T10" fmla="*/ 1273044 w 27"/>
                <a:gd name="T11" fmla="*/ 0 h 98"/>
                <a:gd name="T12" fmla="*/ 0 w 27"/>
                <a:gd name="T13" fmla="*/ 1689161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98"/>
                <a:gd name="T23" fmla="*/ 27 w 27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98">
                  <a:moveTo>
                    <a:pt x="0" y="16"/>
                  </a:moveTo>
                  <a:lnTo>
                    <a:pt x="0" y="5"/>
                  </a:lnTo>
                  <a:lnTo>
                    <a:pt x="5" y="98"/>
                  </a:lnTo>
                  <a:lnTo>
                    <a:pt x="27" y="98"/>
                  </a:lnTo>
                  <a:lnTo>
                    <a:pt x="21" y="5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388"/>
            <p:cNvSpPr>
              <a:spLocks noChangeAspect="1"/>
            </p:cNvSpPr>
            <p:nvPr/>
          </p:nvSpPr>
          <p:spPr bwMode="auto">
            <a:xfrm>
              <a:off x="2047" y="3255"/>
              <a:ext cx="133" cy="163"/>
            </a:xfrm>
            <a:custGeom>
              <a:avLst/>
              <a:gdLst>
                <a:gd name="T0" fmla="*/ 643467 w 93"/>
                <a:gd name="T1" fmla="*/ 2184437 h 115"/>
                <a:gd name="T2" fmla="*/ 0 w 93"/>
                <a:gd name="T3" fmla="*/ 1659513 h 115"/>
                <a:gd name="T4" fmla="*/ 10310337 w 93"/>
                <a:gd name="T5" fmla="*/ 11444907 h 115"/>
                <a:gd name="T6" fmla="*/ 12452897 w 93"/>
                <a:gd name="T7" fmla="*/ 9826814 h 115"/>
                <a:gd name="T8" fmla="*/ 2142604 w 93"/>
                <a:gd name="T9" fmla="*/ 495684 h 115"/>
                <a:gd name="T10" fmla="*/ 643467 w 93"/>
                <a:gd name="T11" fmla="*/ 0 h 115"/>
                <a:gd name="T12" fmla="*/ 2142604 w 93"/>
                <a:gd name="T13" fmla="*/ 495684 h 115"/>
                <a:gd name="T14" fmla="*/ 1498212 w 93"/>
                <a:gd name="T15" fmla="*/ 0 h 115"/>
                <a:gd name="T16" fmla="*/ 643467 w 93"/>
                <a:gd name="T17" fmla="*/ 0 h 115"/>
                <a:gd name="T18" fmla="*/ 643467 w 93"/>
                <a:gd name="T19" fmla="*/ 2184437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115"/>
                <a:gd name="T32" fmla="*/ 93 w 93"/>
                <a:gd name="T33" fmla="*/ 115 h 1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115">
                  <a:moveTo>
                    <a:pt x="5" y="22"/>
                  </a:moveTo>
                  <a:lnTo>
                    <a:pt x="0" y="16"/>
                  </a:lnTo>
                  <a:lnTo>
                    <a:pt x="77" y="115"/>
                  </a:lnTo>
                  <a:lnTo>
                    <a:pt x="93" y="99"/>
                  </a:lnTo>
                  <a:lnTo>
                    <a:pt x="16" y="5"/>
                  </a:lnTo>
                  <a:lnTo>
                    <a:pt x="5" y="0"/>
                  </a:lnTo>
                  <a:lnTo>
                    <a:pt x="16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Freeform 389"/>
            <p:cNvSpPr>
              <a:spLocks noChangeAspect="1"/>
            </p:cNvSpPr>
            <p:nvPr/>
          </p:nvSpPr>
          <p:spPr bwMode="auto">
            <a:xfrm>
              <a:off x="1751" y="3255"/>
              <a:ext cx="303" cy="31"/>
            </a:xfrm>
            <a:custGeom>
              <a:avLst/>
              <a:gdLst>
                <a:gd name="T0" fmla="*/ 2465820 w 213"/>
                <a:gd name="T1" fmla="*/ 1311263 h 22"/>
                <a:gd name="T2" fmla="*/ 1285837 w 213"/>
                <a:gd name="T3" fmla="*/ 1819944 h 22"/>
                <a:gd name="T4" fmla="*/ 23939383 w 213"/>
                <a:gd name="T5" fmla="*/ 1819944 h 22"/>
                <a:gd name="T6" fmla="*/ 23939383 w 213"/>
                <a:gd name="T7" fmla="*/ 0 h 22"/>
                <a:gd name="T8" fmla="*/ 1285837 w 213"/>
                <a:gd name="T9" fmla="*/ 0 h 22"/>
                <a:gd name="T10" fmla="*/ 0 w 213"/>
                <a:gd name="T11" fmla="*/ 410226 h 22"/>
                <a:gd name="T12" fmla="*/ 1285837 w 213"/>
                <a:gd name="T13" fmla="*/ 0 h 22"/>
                <a:gd name="T14" fmla="*/ 542319 w 213"/>
                <a:gd name="T15" fmla="*/ 0 h 22"/>
                <a:gd name="T16" fmla="*/ 0 w 213"/>
                <a:gd name="T17" fmla="*/ 410226 h 22"/>
                <a:gd name="T18" fmla="*/ 2465820 w 213"/>
                <a:gd name="T19" fmla="*/ 1311263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22"/>
                <a:gd name="T32" fmla="*/ 213 w 213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22">
                  <a:moveTo>
                    <a:pt x="22" y="16"/>
                  </a:moveTo>
                  <a:lnTo>
                    <a:pt x="11" y="22"/>
                  </a:lnTo>
                  <a:lnTo>
                    <a:pt x="213" y="22"/>
                  </a:lnTo>
                  <a:lnTo>
                    <a:pt x="213" y="0"/>
                  </a:lnTo>
                  <a:lnTo>
                    <a:pt x="11" y="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390"/>
            <p:cNvSpPr>
              <a:spLocks noChangeAspect="1"/>
            </p:cNvSpPr>
            <p:nvPr/>
          </p:nvSpPr>
          <p:spPr bwMode="auto">
            <a:xfrm>
              <a:off x="1641" y="3262"/>
              <a:ext cx="141" cy="165"/>
            </a:xfrm>
            <a:custGeom>
              <a:avLst/>
              <a:gdLst>
                <a:gd name="T0" fmla="*/ 2553170 w 99"/>
                <a:gd name="T1" fmla="*/ 12310823 h 116"/>
                <a:gd name="T2" fmla="*/ 2553170 w 99"/>
                <a:gd name="T3" fmla="*/ 13024852 h 116"/>
                <a:gd name="T4" fmla="*/ 11578754 w 99"/>
                <a:gd name="T5" fmla="*/ 1284293 h 116"/>
                <a:gd name="T6" fmla="*/ 9068744 w 99"/>
                <a:gd name="T7" fmla="*/ 0 h 116"/>
                <a:gd name="T8" fmla="*/ 762886 w 99"/>
                <a:gd name="T9" fmla="*/ 11159746 h 116"/>
                <a:gd name="T10" fmla="*/ 0 w 99"/>
                <a:gd name="T11" fmla="*/ 11794314 h 116"/>
                <a:gd name="T12" fmla="*/ 2553170 w 99"/>
                <a:gd name="T13" fmla="*/ 12310823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16"/>
                <a:gd name="T23" fmla="*/ 99 w 99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16">
                  <a:moveTo>
                    <a:pt x="22" y="110"/>
                  </a:moveTo>
                  <a:lnTo>
                    <a:pt x="22" y="116"/>
                  </a:lnTo>
                  <a:lnTo>
                    <a:pt x="99" y="11"/>
                  </a:lnTo>
                  <a:lnTo>
                    <a:pt x="77" y="0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2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391"/>
            <p:cNvSpPr>
              <a:spLocks noChangeAspect="1"/>
            </p:cNvSpPr>
            <p:nvPr/>
          </p:nvSpPr>
          <p:spPr bwMode="auto">
            <a:xfrm>
              <a:off x="1626" y="3411"/>
              <a:ext cx="47" cy="140"/>
            </a:xfrm>
            <a:custGeom>
              <a:avLst/>
              <a:gdLst>
                <a:gd name="T0" fmla="*/ 1325645 w 33"/>
                <a:gd name="T1" fmla="*/ 12682985 h 98"/>
                <a:gd name="T2" fmla="*/ 2553159 w 33"/>
                <a:gd name="T3" fmla="*/ 12682985 h 98"/>
                <a:gd name="T4" fmla="*/ 3829825 w 33"/>
                <a:gd name="T5" fmla="*/ 625753 h 98"/>
                <a:gd name="T6" fmla="*/ 1325645 w 33"/>
                <a:gd name="T7" fmla="*/ 0 h 98"/>
                <a:gd name="T8" fmla="*/ 0 w 33"/>
                <a:gd name="T9" fmla="*/ 12682985 h 98"/>
                <a:gd name="T10" fmla="*/ 1325645 w 33"/>
                <a:gd name="T11" fmla="*/ 12682985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98"/>
                <a:gd name="T20" fmla="*/ 33 w 33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98">
                  <a:moveTo>
                    <a:pt x="11" y="98"/>
                  </a:moveTo>
                  <a:lnTo>
                    <a:pt x="22" y="98"/>
                  </a:lnTo>
                  <a:lnTo>
                    <a:pt x="33" y="5"/>
                  </a:lnTo>
                  <a:lnTo>
                    <a:pt x="11" y="0"/>
                  </a:lnTo>
                  <a:lnTo>
                    <a:pt x="0" y="98"/>
                  </a:lnTo>
                  <a:lnTo>
                    <a:pt x="11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392"/>
            <p:cNvSpPr>
              <a:spLocks noChangeAspect="1"/>
            </p:cNvSpPr>
            <p:nvPr/>
          </p:nvSpPr>
          <p:spPr bwMode="auto">
            <a:xfrm>
              <a:off x="3840" y="2701"/>
              <a:ext cx="56" cy="249"/>
            </a:xfrm>
            <a:custGeom>
              <a:avLst/>
              <a:gdLst>
                <a:gd name="T0" fmla="*/ 4965700 w 39"/>
                <a:gd name="T1" fmla="*/ 0 h 175"/>
                <a:gd name="T2" fmla="*/ 973517 w 39"/>
                <a:gd name="T3" fmla="*/ 2488282 h 175"/>
                <a:gd name="T4" fmla="*/ 973517 w 39"/>
                <a:gd name="T5" fmla="*/ 2488282 h 175"/>
                <a:gd name="T6" fmla="*/ 973517 w 39"/>
                <a:gd name="T7" fmla="*/ 2488282 h 175"/>
                <a:gd name="T8" fmla="*/ 0 w 39"/>
                <a:gd name="T9" fmla="*/ 2488282 h 175"/>
                <a:gd name="T10" fmla="*/ 0 w 39"/>
                <a:gd name="T11" fmla="*/ 2488282 h 175"/>
                <a:gd name="T12" fmla="*/ 0 w 39"/>
                <a:gd name="T13" fmla="*/ 2488282 h 175"/>
                <a:gd name="T14" fmla="*/ 0 w 39"/>
                <a:gd name="T15" fmla="*/ 2488282 h 175"/>
                <a:gd name="T16" fmla="*/ 0 w 39"/>
                <a:gd name="T17" fmla="*/ 2488282 h 175"/>
                <a:gd name="T18" fmla="*/ 0 w 39"/>
                <a:gd name="T19" fmla="*/ 2488282 h 175"/>
                <a:gd name="T20" fmla="*/ 0 w 39"/>
                <a:gd name="T21" fmla="*/ 2488282 h 175"/>
                <a:gd name="T22" fmla="*/ 0 w 39"/>
                <a:gd name="T23" fmla="*/ 3041386 h 175"/>
                <a:gd name="T24" fmla="*/ 0 w 39"/>
                <a:gd name="T25" fmla="*/ 3041386 h 175"/>
                <a:gd name="T26" fmla="*/ 0 w 39"/>
                <a:gd name="T27" fmla="*/ 3041386 h 175"/>
                <a:gd name="T28" fmla="*/ 0 w 39"/>
                <a:gd name="T29" fmla="*/ 3041386 h 175"/>
                <a:gd name="T30" fmla="*/ 0 w 39"/>
                <a:gd name="T31" fmla="*/ 3041386 h 175"/>
                <a:gd name="T32" fmla="*/ 0 w 39"/>
                <a:gd name="T33" fmla="*/ 3041386 h 175"/>
                <a:gd name="T34" fmla="*/ 0 w 39"/>
                <a:gd name="T35" fmla="*/ 3041386 h 175"/>
                <a:gd name="T36" fmla="*/ 0 w 39"/>
                <a:gd name="T37" fmla="*/ 19243083 h 175"/>
                <a:gd name="T38" fmla="*/ 0 w 39"/>
                <a:gd name="T39" fmla="*/ 19243083 h 175"/>
                <a:gd name="T40" fmla="*/ 0 w 39"/>
                <a:gd name="T41" fmla="*/ 19819044 h 175"/>
                <a:gd name="T42" fmla="*/ 0 w 39"/>
                <a:gd name="T43" fmla="*/ 19819044 h 175"/>
                <a:gd name="T44" fmla="*/ 0 w 39"/>
                <a:gd name="T45" fmla="*/ 19819044 h 175"/>
                <a:gd name="T46" fmla="*/ 0 w 39"/>
                <a:gd name="T47" fmla="*/ 19819044 h 175"/>
                <a:gd name="T48" fmla="*/ 0 w 39"/>
                <a:gd name="T49" fmla="*/ 19819044 h 175"/>
                <a:gd name="T50" fmla="*/ 0 w 39"/>
                <a:gd name="T51" fmla="*/ 19819044 h 175"/>
                <a:gd name="T52" fmla="*/ 973517 w 39"/>
                <a:gd name="T53" fmla="*/ 19819044 h 175"/>
                <a:gd name="T54" fmla="*/ 973517 w 39"/>
                <a:gd name="T55" fmla="*/ 19819044 h 175"/>
                <a:gd name="T56" fmla="*/ 4965700 w 39"/>
                <a:gd name="T57" fmla="*/ 18027349 h 175"/>
                <a:gd name="T58" fmla="*/ 4965700 w 39"/>
                <a:gd name="T59" fmla="*/ 18027349 h 175"/>
                <a:gd name="T60" fmla="*/ 4965700 w 39"/>
                <a:gd name="T61" fmla="*/ 18027349 h 175"/>
                <a:gd name="T62" fmla="*/ 4965700 w 39"/>
                <a:gd name="T63" fmla="*/ 18027349 h 175"/>
                <a:gd name="T64" fmla="*/ 5942377 w 39"/>
                <a:gd name="T65" fmla="*/ 18027349 h 175"/>
                <a:gd name="T66" fmla="*/ 5942377 w 39"/>
                <a:gd name="T67" fmla="*/ 18027349 h 175"/>
                <a:gd name="T68" fmla="*/ 5942377 w 39"/>
                <a:gd name="T69" fmla="*/ 18027349 h 175"/>
                <a:gd name="T70" fmla="*/ 5942377 w 39"/>
                <a:gd name="T71" fmla="*/ 17335317 h 175"/>
                <a:gd name="T72" fmla="*/ 5942377 w 39"/>
                <a:gd name="T73" fmla="*/ 17335317 h 175"/>
                <a:gd name="T74" fmla="*/ 5942377 w 39"/>
                <a:gd name="T75" fmla="*/ 17335317 h 175"/>
                <a:gd name="T76" fmla="*/ 5942377 w 39"/>
                <a:gd name="T77" fmla="*/ 17335317 h 175"/>
                <a:gd name="T78" fmla="*/ 5942377 w 39"/>
                <a:gd name="T79" fmla="*/ 17335317 h 175"/>
                <a:gd name="T80" fmla="*/ 5942377 w 39"/>
                <a:gd name="T81" fmla="*/ 17335317 h 175"/>
                <a:gd name="T82" fmla="*/ 5942377 w 39"/>
                <a:gd name="T83" fmla="*/ 17335317 h 175"/>
                <a:gd name="T84" fmla="*/ 5942377 w 39"/>
                <a:gd name="T85" fmla="*/ 16817739 h 175"/>
                <a:gd name="T86" fmla="*/ 5942377 w 39"/>
                <a:gd name="T87" fmla="*/ 16817739 h 175"/>
                <a:gd name="T88" fmla="*/ 5942377 w 39"/>
                <a:gd name="T89" fmla="*/ 546007 h 175"/>
                <a:gd name="T90" fmla="*/ 5942377 w 39"/>
                <a:gd name="T91" fmla="*/ 546007 h 175"/>
                <a:gd name="T92" fmla="*/ 5942377 w 39"/>
                <a:gd name="T93" fmla="*/ 546007 h 175"/>
                <a:gd name="T94" fmla="*/ 5942377 w 39"/>
                <a:gd name="T95" fmla="*/ 546007 h 175"/>
                <a:gd name="T96" fmla="*/ 5942377 w 39"/>
                <a:gd name="T97" fmla="*/ 546007 h 175"/>
                <a:gd name="T98" fmla="*/ 5942377 w 39"/>
                <a:gd name="T99" fmla="*/ 546007 h 175"/>
                <a:gd name="T100" fmla="*/ 5942377 w 39"/>
                <a:gd name="T101" fmla="*/ 0 h 175"/>
                <a:gd name="T102" fmla="*/ 5942377 w 39"/>
                <a:gd name="T103" fmla="*/ 0 h 175"/>
                <a:gd name="T104" fmla="*/ 5942377 w 39"/>
                <a:gd name="T105" fmla="*/ 0 h 175"/>
                <a:gd name="T106" fmla="*/ 4965700 w 39"/>
                <a:gd name="T107" fmla="*/ 0 h 175"/>
                <a:gd name="T108" fmla="*/ 4965700 w 39"/>
                <a:gd name="T109" fmla="*/ 0 h 1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"/>
                <a:gd name="T166" fmla="*/ 0 h 175"/>
                <a:gd name="T167" fmla="*/ 39 w 39"/>
                <a:gd name="T168" fmla="*/ 175 h 1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" h="175">
                  <a:moveTo>
                    <a:pt x="33" y="0"/>
                  </a:moveTo>
                  <a:lnTo>
                    <a:pt x="6" y="2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" y="175"/>
                  </a:lnTo>
                  <a:lnTo>
                    <a:pt x="33" y="159"/>
                  </a:lnTo>
                  <a:lnTo>
                    <a:pt x="39" y="159"/>
                  </a:lnTo>
                  <a:lnTo>
                    <a:pt x="39" y="153"/>
                  </a:lnTo>
                  <a:lnTo>
                    <a:pt x="39" y="148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Freeform 393"/>
            <p:cNvSpPr>
              <a:spLocks noChangeAspect="1"/>
            </p:cNvSpPr>
            <p:nvPr/>
          </p:nvSpPr>
          <p:spPr bwMode="auto">
            <a:xfrm>
              <a:off x="3840" y="2701"/>
              <a:ext cx="56" cy="249"/>
            </a:xfrm>
            <a:custGeom>
              <a:avLst/>
              <a:gdLst>
                <a:gd name="T0" fmla="*/ 4965700 w 39"/>
                <a:gd name="T1" fmla="*/ 0 h 175"/>
                <a:gd name="T2" fmla="*/ 973517 w 39"/>
                <a:gd name="T3" fmla="*/ 2488282 h 175"/>
                <a:gd name="T4" fmla="*/ 0 w 39"/>
                <a:gd name="T5" fmla="*/ 2488282 h 175"/>
                <a:gd name="T6" fmla="*/ 0 w 39"/>
                <a:gd name="T7" fmla="*/ 2488282 h 175"/>
                <a:gd name="T8" fmla="*/ 0 w 39"/>
                <a:gd name="T9" fmla="*/ 3041386 h 175"/>
                <a:gd name="T10" fmla="*/ 0 w 39"/>
                <a:gd name="T11" fmla="*/ 3041386 h 175"/>
                <a:gd name="T12" fmla="*/ 0 w 39"/>
                <a:gd name="T13" fmla="*/ 19243083 h 175"/>
                <a:gd name="T14" fmla="*/ 0 w 39"/>
                <a:gd name="T15" fmla="*/ 19819044 h 175"/>
                <a:gd name="T16" fmla="*/ 0 w 39"/>
                <a:gd name="T17" fmla="*/ 19819044 h 175"/>
                <a:gd name="T18" fmla="*/ 0 w 39"/>
                <a:gd name="T19" fmla="*/ 19819044 h 175"/>
                <a:gd name="T20" fmla="*/ 973517 w 39"/>
                <a:gd name="T21" fmla="*/ 19819044 h 175"/>
                <a:gd name="T22" fmla="*/ 4965700 w 39"/>
                <a:gd name="T23" fmla="*/ 18027349 h 175"/>
                <a:gd name="T24" fmla="*/ 5942377 w 39"/>
                <a:gd name="T25" fmla="*/ 18027349 h 175"/>
                <a:gd name="T26" fmla="*/ 5942377 w 39"/>
                <a:gd name="T27" fmla="*/ 17335317 h 175"/>
                <a:gd name="T28" fmla="*/ 5942377 w 39"/>
                <a:gd name="T29" fmla="*/ 17335317 h 175"/>
                <a:gd name="T30" fmla="*/ 5942377 w 39"/>
                <a:gd name="T31" fmla="*/ 16817739 h 175"/>
                <a:gd name="T32" fmla="*/ 5942377 w 39"/>
                <a:gd name="T33" fmla="*/ 546007 h 175"/>
                <a:gd name="T34" fmla="*/ 5942377 w 39"/>
                <a:gd name="T35" fmla="*/ 546007 h 175"/>
                <a:gd name="T36" fmla="*/ 5942377 w 39"/>
                <a:gd name="T37" fmla="*/ 0 h 175"/>
                <a:gd name="T38" fmla="*/ 5942377 w 39"/>
                <a:gd name="T39" fmla="*/ 0 h 175"/>
                <a:gd name="T40" fmla="*/ 4965700 w 39"/>
                <a:gd name="T41" fmla="*/ 0 h 1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175"/>
                <a:gd name="T65" fmla="*/ 39 w 39"/>
                <a:gd name="T66" fmla="*/ 175 h 1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175">
                  <a:moveTo>
                    <a:pt x="33" y="0"/>
                  </a:moveTo>
                  <a:lnTo>
                    <a:pt x="6" y="2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6" y="175"/>
                  </a:lnTo>
                  <a:lnTo>
                    <a:pt x="33" y="159"/>
                  </a:lnTo>
                  <a:lnTo>
                    <a:pt x="39" y="159"/>
                  </a:lnTo>
                  <a:lnTo>
                    <a:pt x="39" y="153"/>
                  </a:lnTo>
                  <a:lnTo>
                    <a:pt x="39" y="148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Rectangle 394"/>
            <p:cNvSpPr>
              <a:spLocks noChangeAspect="1" noChangeArrowheads="1"/>
            </p:cNvSpPr>
            <p:nvPr/>
          </p:nvSpPr>
          <p:spPr bwMode="auto">
            <a:xfrm>
              <a:off x="3856" y="2654"/>
              <a:ext cx="24" cy="320"/>
            </a:xfrm>
            <a:prstGeom prst="rect">
              <a:avLst/>
            </a:prstGeom>
            <a:solidFill>
              <a:srgbClr val="9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74" name="Rectangle 395"/>
            <p:cNvSpPr>
              <a:spLocks noChangeAspect="1" noChangeArrowheads="1"/>
            </p:cNvSpPr>
            <p:nvPr/>
          </p:nvSpPr>
          <p:spPr bwMode="auto">
            <a:xfrm>
              <a:off x="3856" y="2654"/>
              <a:ext cx="24" cy="32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75" name="Freeform 396"/>
            <p:cNvSpPr>
              <a:spLocks noChangeAspect="1"/>
            </p:cNvSpPr>
            <p:nvPr/>
          </p:nvSpPr>
          <p:spPr bwMode="auto">
            <a:xfrm>
              <a:off x="3420" y="2513"/>
              <a:ext cx="54" cy="78"/>
            </a:xfrm>
            <a:custGeom>
              <a:avLst/>
              <a:gdLst>
                <a:gd name="T0" fmla="*/ 528238 w 38"/>
                <a:gd name="T1" fmla="*/ 5598823 h 55"/>
                <a:gd name="T2" fmla="*/ 528238 w 38"/>
                <a:gd name="T3" fmla="*/ 5598823 h 55"/>
                <a:gd name="T4" fmla="*/ 528238 w 38"/>
                <a:gd name="T5" fmla="*/ 5598823 h 55"/>
                <a:gd name="T6" fmla="*/ 0 w 38"/>
                <a:gd name="T7" fmla="*/ 5598823 h 55"/>
                <a:gd name="T8" fmla="*/ 0 w 38"/>
                <a:gd name="T9" fmla="*/ 5099039 h 55"/>
                <a:gd name="T10" fmla="*/ 0 w 38"/>
                <a:gd name="T11" fmla="*/ 5099039 h 55"/>
                <a:gd name="T12" fmla="*/ 0 w 38"/>
                <a:gd name="T13" fmla="*/ 5099039 h 55"/>
                <a:gd name="T14" fmla="*/ 0 w 38"/>
                <a:gd name="T15" fmla="*/ 5099039 h 55"/>
                <a:gd name="T16" fmla="*/ 0 w 38"/>
                <a:gd name="T17" fmla="*/ 4446494 h 55"/>
                <a:gd name="T18" fmla="*/ 0 w 38"/>
                <a:gd name="T19" fmla="*/ 650416 h 55"/>
                <a:gd name="T20" fmla="*/ 0 w 38"/>
                <a:gd name="T21" fmla="*/ 650416 h 55"/>
                <a:gd name="T22" fmla="*/ 0 w 38"/>
                <a:gd name="T23" fmla="*/ 650416 h 55"/>
                <a:gd name="T24" fmla="*/ 0 w 38"/>
                <a:gd name="T25" fmla="*/ 650416 h 55"/>
                <a:gd name="T26" fmla="*/ 0 w 38"/>
                <a:gd name="T27" fmla="*/ 0 h 55"/>
                <a:gd name="T28" fmla="*/ 0 w 38"/>
                <a:gd name="T29" fmla="*/ 0 h 55"/>
                <a:gd name="T30" fmla="*/ 528238 w 38"/>
                <a:gd name="T31" fmla="*/ 0 h 55"/>
                <a:gd name="T32" fmla="*/ 528238 w 38"/>
                <a:gd name="T33" fmla="*/ 0 h 55"/>
                <a:gd name="T34" fmla="*/ 528238 w 38"/>
                <a:gd name="T35" fmla="*/ 0 h 55"/>
                <a:gd name="T36" fmla="*/ 528238 w 38"/>
                <a:gd name="T37" fmla="*/ 0 h 55"/>
                <a:gd name="T38" fmla="*/ 2904836 w 38"/>
                <a:gd name="T39" fmla="*/ 0 h 55"/>
                <a:gd name="T40" fmla="*/ 3428344 w 38"/>
                <a:gd name="T41" fmla="*/ 0 h 55"/>
                <a:gd name="T42" fmla="*/ 3428344 w 38"/>
                <a:gd name="T43" fmla="*/ 0 h 55"/>
                <a:gd name="T44" fmla="*/ 3428344 w 38"/>
                <a:gd name="T45" fmla="*/ 0 h 55"/>
                <a:gd name="T46" fmla="*/ 3428344 w 38"/>
                <a:gd name="T47" fmla="*/ 0 h 55"/>
                <a:gd name="T48" fmla="*/ 3428344 w 38"/>
                <a:gd name="T49" fmla="*/ 650416 h 55"/>
                <a:gd name="T50" fmla="*/ 3428344 w 38"/>
                <a:gd name="T51" fmla="*/ 650416 h 55"/>
                <a:gd name="T52" fmla="*/ 4127925 w 38"/>
                <a:gd name="T53" fmla="*/ 650416 h 55"/>
                <a:gd name="T54" fmla="*/ 4127925 w 38"/>
                <a:gd name="T55" fmla="*/ 1186949 h 55"/>
                <a:gd name="T56" fmla="*/ 4127925 w 38"/>
                <a:gd name="T57" fmla="*/ 5099039 h 55"/>
                <a:gd name="T58" fmla="*/ 4127925 w 38"/>
                <a:gd name="T59" fmla="*/ 5099039 h 55"/>
                <a:gd name="T60" fmla="*/ 3428344 w 38"/>
                <a:gd name="T61" fmla="*/ 5099039 h 55"/>
                <a:gd name="T62" fmla="*/ 3428344 w 38"/>
                <a:gd name="T63" fmla="*/ 5099039 h 55"/>
                <a:gd name="T64" fmla="*/ 3428344 w 38"/>
                <a:gd name="T65" fmla="*/ 5598823 h 55"/>
                <a:gd name="T66" fmla="*/ 3428344 w 38"/>
                <a:gd name="T67" fmla="*/ 5598823 h 55"/>
                <a:gd name="T68" fmla="*/ 2904836 w 38"/>
                <a:gd name="T69" fmla="*/ 5598823 h 55"/>
                <a:gd name="T70" fmla="*/ 2904836 w 38"/>
                <a:gd name="T71" fmla="*/ 5598823 h 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55"/>
                <a:gd name="T110" fmla="*/ 38 w 38"/>
                <a:gd name="T111" fmla="*/ 55 h 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55">
                  <a:moveTo>
                    <a:pt x="27" y="55"/>
                  </a:moveTo>
                  <a:lnTo>
                    <a:pt x="5" y="55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38" y="11"/>
                  </a:lnTo>
                  <a:lnTo>
                    <a:pt x="38" y="44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32" y="55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Freeform 397"/>
            <p:cNvSpPr>
              <a:spLocks noChangeAspect="1"/>
            </p:cNvSpPr>
            <p:nvPr/>
          </p:nvSpPr>
          <p:spPr bwMode="auto">
            <a:xfrm>
              <a:off x="3420" y="2513"/>
              <a:ext cx="54" cy="78"/>
            </a:xfrm>
            <a:custGeom>
              <a:avLst/>
              <a:gdLst>
                <a:gd name="T0" fmla="*/ 2904836 w 38"/>
                <a:gd name="T1" fmla="*/ 5598823 h 55"/>
                <a:gd name="T2" fmla="*/ 528238 w 38"/>
                <a:gd name="T3" fmla="*/ 5598823 h 55"/>
                <a:gd name="T4" fmla="*/ 528238 w 38"/>
                <a:gd name="T5" fmla="*/ 5598823 h 55"/>
                <a:gd name="T6" fmla="*/ 0 w 38"/>
                <a:gd name="T7" fmla="*/ 5598823 h 55"/>
                <a:gd name="T8" fmla="*/ 0 w 38"/>
                <a:gd name="T9" fmla="*/ 5099039 h 55"/>
                <a:gd name="T10" fmla="*/ 0 w 38"/>
                <a:gd name="T11" fmla="*/ 4446494 h 55"/>
                <a:gd name="T12" fmla="*/ 0 w 38"/>
                <a:gd name="T13" fmla="*/ 1186949 h 55"/>
                <a:gd name="T14" fmla="*/ 0 w 38"/>
                <a:gd name="T15" fmla="*/ 650416 h 55"/>
                <a:gd name="T16" fmla="*/ 0 w 38"/>
                <a:gd name="T17" fmla="*/ 0 h 55"/>
                <a:gd name="T18" fmla="*/ 528238 w 38"/>
                <a:gd name="T19" fmla="*/ 0 h 55"/>
                <a:gd name="T20" fmla="*/ 528238 w 38"/>
                <a:gd name="T21" fmla="*/ 0 h 55"/>
                <a:gd name="T22" fmla="*/ 2904836 w 38"/>
                <a:gd name="T23" fmla="*/ 0 h 55"/>
                <a:gd name="T24" fmla="*/ 3428344 w 38"/>
                <a:gd name="T25" fmla="*/ 0 h 55"/>
                <a:gd name="T26" fmla="*/ 3428344 w 38"/>
                <a:gd name="T27" fmla="*/ 0 h 55"/>
                <a:gd name="T28" fmla="*/ 3428344 w 38"/>
                <a:gd name="T29" fmla="*/ 650416 h 55"/>
                <a:gd name="T30" fmla="*/ 4127925 w 38"/>
                <a:gd name="T31" fmla="*/ 1186949 h 55"/>
                <a:gd name="T32" fmla="*/ 4127925 w 38"/>
                <a:gd name="T33" fmla="*/ 4446494 h 55"/>
                <a:gd name="T34" fmla="*/ 3428344 w 38"/>
                <a:gd name="T35" fmla="*/ 5099039 h 55"/>
                <a:gd name="T36" fmla="*/ 3428344 w 38"/>
                <a:gd name="T37" fmla="*/ 5598823 h 55"/>
                <a:gd name="T38" fmla="*/ 3428344 w 38"/>
                <a:gd name="T39" fmla="*/ 5598823 h 55"/>
                <a:gd name="T40" fmla="*/ 2904836 w 38"/>
                <a:gd name="T41" fmla="*/ 5598823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5"/>
                <a:gd name="T65" fmla="*/ 38 w 38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5">
                  <a:moveTo>
                    <a:pt x="27" y="55"/>
                  </a:moveTo>
                  <a:lnTo>
                    <a:pt x="5" y="55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38" y="11"/>
                  </a:lnTo>
                  <a:lnTo>
                    <a:pt x="38" y="44"/>
                  </a:lnTo>
                  <a:lnTo>
                    <a:pt x="32" y="50"/>
                  </a:lnTo>
                  <a:lnTo>
                    <a:pt x="32" y="55"/>
                  </a:lnTo>
                  <a:lnTo>
                    <a:pt x="27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Rectangle 398"/>
            <p:cNvSpPr>
              <a:spLocks noChangeAspect="1" noChangeArrowheads="1"/>
            </p:cNvSpPr>
            <p:nvPr/>
          </p:nvSpPr>
          <p:spPr bwMode="auto">
            <a:xfrm>
              <a:off x="3420" y="2584"/>
              <a:ext cx="54" cy="7"/>
            </a:xfrm>
            <a:prstGeom prst="rect">
              <a:avLst/>
            </a:prstGeom>
            <a:solidFill>
              <a:srgbClr val="9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78" name="Rectangle 399"/>
            <p:cNvSpPr>
              <a:spLocks noChangeAspect="1" noChangeArrowheads="1"/>
            </p:cNvSpPr>
            <p:nvPr/>
          </p:nvSpPr>
          <p:spPr bwMode="auto">
            <a:xfrm>
              <a:off x="3420" y="2584"/>
              <a:ext cx="54" cy="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79" name="Rectangle 400"/>
            <p:cNvSpPr>
              <a:spLocks noChangeAspect="1" noChangeArrowheads="1"/>
            </p:cNvSpPr>
            <p:nvPr/>
          </p:nvSpPr>
          <p:spPr bwMode="auto">
            <a:xfrm>
              <a:off x="2671" y="3324"/>
              <a:ext cx="429" cy="258"/>
            </a:xfrm>
            <a:prstGeom prst="rect">
              <a:avLst/>
            </a:prstGeom>
            <a:solidFill>
              <a:srgbClr val="9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80" name="Rectangle 401"/>
            <p:cNvSpPr>
              <a:spLocks noChangeAspect="1" noChangeArrowheads="1"/>
            </p:cNvSpPr>
            <p:nvPr/>
          </p:nvSpPr>
          <p:spPr bwMode="auto">
            <a:xfrm>
              <a:off x="2671" y="3324"/>
              <a:ext cx="429" cy="2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81" name="Line 402"/>
            <p:cNvSpPr>
              <a:spLocks noChangeAspect="1" noChangeShapeType="1"/>
            </p:cNvSpPr>
            <p:nvPr/>
          </p:nvSpPr>
          <p:spPr bwMode="auto">
            <a:xfrm flipH="1">
              <a:off x="3506" y="2659"/>
              <a:ext cx="0" cy="6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" name="Freeform 403"/>
            <p:cNvSpPr>
              <a:spLocks noChangeAspect="1"/>
            </p:cNvSpPr>
            <p:nvPr/>
          </p:nvSpPr>
          <p:spPr bwMode="auto">
            <a:xfrm>
              <a:off x="3154" y="3129"/>
              <a:ext cx="866" cy="462"/>
            </a:xfrm>
            <a:custGeom>
              <a:avLst/>
              <a:gdLst>
                <a:gd name="T0" fmla="*/ 71275577 w 608"/>
                <a:gd name="T1" fmla="*/ 0 h 324"/>
                <a:gd name="T2" fmla="*/ 66892571 w 608"/>
                <a:gd name="T3" fmla="*/ 0 h 324"/>
                <a:gd name="T4" fmla="*/ 66892571 w 608"/>
                <a:gd name="T5" fmla="*/ 14780270 h 324"/>
                <a:gd name="T6" fmla="*/ 34736670 w 608"/>
                <a:gd name="T7" fmla="*/ 14780270 h 324"/>
                <a:gd name="T8" fmla="*/ 30232561 w 608"/>
                <a:gd name="T9" fmla="*/ 10077645 h 324"/>
                <a:gd name="T10" fmla="*/ 16805105 w 608"/>
                <a:gd name="T11" fmla="*/ 10077645 h 324"/>
                <a:gd name="T12" fmla="*/ 12223351 w 608"/>
                <a:gd name="T13" fmla="*/ 14780270 h 324"/>
                <a:gd name="T14" fmla="*/ 6395809 w 608"/>
                <a:gd name="T15" fmla="*/ 18800695 h 324"/>
                <a:gd name="T16" fmla="*/ 1946418 w 608"/>
                <a:gd name="T17" fmla="*/ 25425584 h 324"/>
                <a:gd name="T18" fmla="*/ 0 w 608"/>
                <a:gd name="T19" fmla="*/ 38634878 h 324"/>
                <a:gd name="T20" fmla="*/ 65541292 w 608"/>
                <a:gd name="T21" fmla="*/ 39444142 h 324"/>
                <a:gd name="T22" fmla="*/ 65541292 w 608"/>
                <a:gd name="T23" fmla="*/ 27414511 h 324"/>
                <a:gd name="T24" fmla="*/ 65541292 w 608"/>
                <a:gd name="T25" fmla="*/ 22781845 h 324"/>
                <a:gd name="T26" fmla="*/ 65541292 w 608"/>
                <a:gd name="T27" fmla="*/ 20656212 h 324"/>
                <a:gd name="T28" fmla="*/ 70769606 w 608"/>
                <a:gd name="T29" fmla="*/ 20656212 h 324"/>
                <a:gd name="T30" fmla="*/ 71275577 w 608"/>
                <a:gd name="T31" fmla="*/ 18016721 h 324"/>
                <a:gd name="T32" fmla="*/ 71275577 w 608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8"/>
                <a:gd name="T52" fmla="*/ 0 h 324"/>
                <a:gd name="T53" fmla="*/ 608 w 608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8" h="324">
                  <a:moveTo>
                    <a:pt x="608" y="0"/>
                  </a:moveTo>
                  <a:lnTo>
                    <a:pt x="570" y="0"/>
                  </a:lnTo>
                  <a:lnTo>
                    <a:pt x="570" y="121"/>
                  </a:lnTo>
                  <a:lnTo>
                    <a:pt x="296" y="121"/>
                  </a:lnTo>
                  <a:lnTo>
                    <a:pt x="258" y="83"/>
                  </a:lnTo>
                  <a:lnTo>
                    <a:pt x="143" y="83"/>
                  </a:lnTo>
                  <a:lnTo>
                    <a:pt x="104" y="121"/>
                  </a:lnTo>
                  <a:lnTo>
                    <a:pt x="55" y="154"/>
                  </a:lnTo>
                  <a:lnTo>
                    <a:pt x="17" y="209"/>
                  </a:lnTo>
                  <a:lnTo>
                    <a:pt x="0" y="318"/>
                  </a:lnTo>
                  <a:lnTo>
                    <a:pt x="559" y="324"/>
                  </a:lnTo>
                  <a:lnTo>
                    <a:pt x="559" y="225"/>
                  </a:lnTo>
                  <a:lnTo>
                    <a:pt x="559" y="187"/>
                  </a:lnTo>
                  <a:lnTo>
                    <a:pt x="559" y="170"/>
                  </a:lnTo>
                  <a:lnTo>
                    <a:pt x="603" y="170"/>
                  </a:lnTo>
                  <a:lnTo>
                    <a:pt x="608" y="14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Freeform 404"/>
            <p:cNvSpPr>
              <a:spLocks noChangeAspect="1"/>
            </p:cNvSpPr>
            <p:nvPr/>
          </p:nvSpPr>
          <p:spPr bwMode="auto">
            <a:xfrm>
              <a:off x="3154" y="3129"/>
              <a:ext cx="866" cy="462"/>
            </a:xfrm>
            <a:custGeom>
              <a:avLst/>
              <a:gdLst>
                <a:gd name="T0" fmla="*/ 71275577 w 608"/>
                <a:gd name="T1" fmla="*/ 0 h 324"/>
                <a:gd name="T2" fmla="*/ 66892571 w 608"/>
                <a:gd name="T3" fmla="*/ 0 h 324"/>
                <a:gd name="T4" fmla="*/ 66892571 w 608"/>
                <a:gd name="T5" fmla="*/ 14780270 h 324"/>
                <a:gd name="T6" fmla="*/ 34736670 w 608"/>
                <a:gd name="T7" fmla="*/ 14780270 h 324"/>
                <a:gd name="T8" fmla="*/ 30232561 w 608"/>
                <a:gd name="T9" fmla="*/ 10077645 h 324"/>
                <a:gd name="T10" fmla="*/ 16805105 w 608"/>
                <a:gd name="T11" fmla="*/ 10077645 h 324"/>
                <a:gd name="T12" fmla="*/ 12223351 w 608"/>
                <a:gd name="T13" fmla="*/ 14780270 h 324"/>
                <a:gd name="T14" fmla="*/ 6395809 w 608"/>
                <a:gd name="T15" fmla="*/ 18800695 h 324"/>
                <a:gd name="T16" fmla="*/ 1946418 w 608"/>
                <a:gd name="T17" fmla="*/ 25425584 h 324"/>
                <a:gd name="T18" fmla="*/ 0 w 608"/>
                <a:gd name="T19" fmla="*/ 38634878 h 324"/>
                <a:gd name="T20" fmla="*/ 65541292 w 608"/>
                <a:gd name="T21" fmla="*/ 39444142 h 324"/>
                <a:gd name="T22" fmla="*/ 65541292 w 608"/>
                <a:gd name="T23" fmla="*/ 27414511 h 324"/>
                <a:gd name="T24" fmla="*/ 65541292 w 608"/>
                <a:gd name="T25" fmla="*/ 22781845 h 324"/>
                <a:gd name="T26" fmla="*/ 65541292 w 608"/>
                <a:gd name="T27" fmla="*/ 20656212 h 324"/>
                <a:gd name="T28" fmla="*/ 70769606 w 608"/>
                <a:gd name="T29" fmla="*/ 20656212 h 324"/>
                <a:gd name="T30" fmla="*/ 71275577 w 608"/>
                <a:gd name="T31" fmla="*/ 18016721 h 324"/>
                <a:gd name="T32" fmla="*/ 71275577 w 608"/>
                <a:gd name="T33" fmla="*/ 0 h 3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8"/>
                <a:gd name="T52" fmla="*/ 0 h 324"/>
                <a:gd name="T53" fmla="*/ 608 w 608"/>
                <a:gd name="T54" fmla="*/ 324 h 3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8" h="324">
                  <a:moveTo>
                    <a:pt x="608" y="0"/>
                  </a:moveTo>
                  <a:lnTo>
                    <a:pt x="570" y="0"/>
                  </a:lnTo>
                  <a:lnTo>
                    <a:pt x="570" y="121"/>
                  </a:lnTo>
                  <a:lnTo>
                    <a:pt x="296" y="121"/>
                  </a:lnTo>
                  <a:lnTo>
                    <a:pt x="258" y="83"/>
                  </a:lnTo>
                  <a:lnTo>
                    <a:pt x="143" y="83"/>
                  </a:lnTo>
                  <a:lnTo>
                    <a:pt x="104" y="121"/>
                  </a:lnTo>
                  <a:lnTo>
                    <a:pt x="55" y="154"/>
                  </a:lnTo>
                  <a:lnTo>
                    <a:pt x="17" y="209"/>
                  </a:lnTo>
                  <a:lnTo>
                    <a:pt x="0" y="318"/>
                  </a:lnTo>
                  <a:lnTo>
                    <a:pt x="559" y="324"/>
                  </a:lnTo>
                  <a:lnTo>
                    <a:pt x="559" y="225"/>
                  </a:lnTo>
                  <a:lnTo>
                    <a:pt x="559" y="187"/>
                  </a:lnTo>
                  <a:lnTo>
                    <a:pt x="559" y="170"/>
                  </a:lnTo>
                  <a:lnTo>
                    <a:pt x="603" y="170"/>
                  </a:lnTo>
                  <a:lnTo>
                    <a:pt x="608" y="148"/>
                  </a:lnTo>
                  <a:lnTo>
                    <a:pt x="6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Freeform 405"/>
            <p:cNvSpPr>
              <a:spLocks noChangeAspect="1"/>
            </p:cNvSpPr>
            <p:nvPr/>
          </p:nvSpPr>
          <p:spPr bwMode="auto">
            <a:xfrm>
              <a:off x="3194" y="3302"/>
              <a:ext cx="491" cy="491"/>
            </a:xfrm>
            <a:custGeom>
              <a:avLst/>
              <a:gdLst>
                <a:gd name="T0" fmla="*/ 0 w 345"/>
                <a:gd name="T1" fmla="*/ 21921130 h 345"/>
                <a:gd name="T2" fmla="*/ 548873 w 345"/>
                <a:gd name="T3" fmla="*/ 25011639 h 345"/>
                <a:gd name="T4" fmla="*/ 1302459 w 345"/>
                <a:gd name="T5" fmla="*/ 27542455 h 345"/>
                <a:gd name="T6" fmla="*/ 2502258 w 345"/>
                <a:gd name="T7" fmla="*/ 29983415 h 345"/>
                <a:gd name="T8" fmla="*/ 4360353 w 345"/>
                <a:gd name="T9" fmla="*/ 32599394 h 345"/>
                <a:gd name="T10" fmla="*/ 6253138 w 345"/>
                <a:gd name="T11" fmla="*/ 34345885 h 345"/>
                <a:gd name="T12" fmla="*/ 8144207 w 345"/>
                <a:gd name="T13" fmla="*/ 36365901 h 345"/>
                <a:gd name="T14" fmla="*/ 10591390 w 345"/>
                <a:gd name="T15" fmla="*/ 37561447 h 345"/>
                <a:gd name="T16" fmla="*/ 13147199 w 345"/>
                <a:gd name="T17" fmla="*/ 38090850 h 345"/>
                <a:gd name="T18" fmla="*/ 16178829 w 345"/>
                <a:gd name="T19" fmla="*/ 39412456 h 345"/>
                <a:gd name="T20" fmla="*/ 18710930 w 345"/>
                <a:gd name="T21" fmla="*/ 39412456 h 345"/>
                <a:gd name="T22" fmla="*/ 21822679 w 345"/>
                <a:gd name="T23" fmla="*/ 39412456 h 345"/>
                <a:gd name="T24" fmla="*/ 25011639 w 345"/>
                <a:gd name="T25" fmla="*/ 38090850 h 345"/>
                <a:gd name="T26" fmla="*/ 28087820 w 345"/>
                <a:gd name="T27" fmla="*/ 37561447 h 345"/>
                <a:gd name="T28" fmla="*/ 30530899 w 345"/>
                <a:gd name="T29" fmla="*/ 36365901 h 345"/>
                <a:gd name="T30" fmla="*/ 32599394 w 345"/>
                <a:gd name="T31" fmla="*/ 34345885 h 345"/>
                <a:gd name="T32" fmla="*/ 34345885 w 345"/>
                <a:gd name="T33" fmla="*/ 32599394 h 345"/>
                <a:gd name="T34" fmla="*/ 36232258 w 345"/>
                <a:gd name="T35" fmla="*/ 29983415 h 345"/>
                <a:gd name="T36" fmla="*/ 37472549 w 345"/>
                <a:gd name="T37" fmla="*/ 27542455 h 345"/>
                <a:gd name="T38" fmla="*/ 38675154 w 345"/>
                <a:gd name="T39" fmla="*/ 25011639 h 345"/>
                <a:gd name="T40" fmla="*/ 39412456 w 345"/>
                <a:gd name="T41" fmla="*/ 21921130 h 345"/>
                <a:gd name="T42" fmla="*/ 39412456 w 345"/>
                <a:gd name="T43" fmla="*/ 18710930 h 345"/>
                <a:gd name="T44" fmla="*/ 38675154 w 345"/>
                <a:gd name="T45" fmla="*/ 15713788 h 345"/>
                <a:gd name="T46" fmla="*/ 38090850 w 345"/>
                <a:gd name="T47" fmla="*/ 13147199 h 345"/>
                <a:gd name="T48" fmla="*/ 36920329 w 345"/>
                <a:gd name="T49" fmla="*/ 10023561 h 345"/>
                <a:gd name="T50" fmla="*/ 34908647 w 345"/>
                <a:gd name="T51" fmla="*/ 7570440 h 345"/>
                <a:gd name="T52" fmla="*/ 33153640 w 345"/>
                <a:gd name="T53" fmla="*/ 5612548 h 345"/>
                <a:gd name="T54" fmla="*/ 31297029 w 345"/>
                <a:gd name="T55" fmla="*/ 3754494 h 345"/>
                <a:gd name="T56" fmla="*/ 28799050 w 345"/>
                <a:gd name="T57" fmla="*/ 1853645 h 345"/>
                <a:gd name="T58" fmla="*/ 26216544 w 345"/>
                <a:gd name="T59" fmla="*/ 1302459 h 345"/>
                <a:gd name="T60" fmla="*/ 23025512 w 345"/>
                <a:gd name="T61" fmla="*/ 0 h 345"/>
                <a:gd name="T62" fmla="*/ 19947977 w 345"/>
                <a:gd name="T63" fmla="*/ 0 h 345"/>
                <a:gd name="T64" fmla="*/ 16914810 w 345"/>
                <a:gd name="T65" fmla="*/ 0 h 345"/>
                <a:gd name="T66" fmla="*/ 14394299 w 345"/>
                <a:gd name="T67" fmla="*/ 548873 h 345"/>
                <a:gd name="T68" fmla="*/ 11885159 w 345"/>
                <a:gd name="T69" fmla="*/ 1302459 h 345"/>
                <a:gd name="T70" fmla="*/ 9427211 w 345"/>
                <a:gd name="T71" fmla="*/ 2502258 h 345"/>
                <a:gd name="T72" fmla="*/ 6824878 w 345"/>
                <a:gd name="T73" fmla="*/ 4360353 h 345"/>
                <a:gd name="T74" fmla="*/ 5068235 w 345"/>
                <a:gd name="T75" fmla="*/ 6253138 h 345"/>
                <a:gd name="T76" fmla="*/ 3063792 w 345"/>
                <a:gd name="T77" fmla="*/ 8831738 h 345"/>
                <a:gd name="T78" fmla="*/ 1853645 w 345"/>
                <a:gd name="T79" fmla="*/ 11322169 h 345"/>
                <a:gd name="T80" fmla="*/ 548873 w 345"/>
                <a:gd name="T81" fmla="*/ 13686599 h 345"/>
                <a:gd name="T82" fmla="*/ 0 w 345"/>
                <a:gd name="T83" fmla="*/ 16914810 h 345"/>
                <a:gd name="T84" fmla="*/ 0 w 345"/>
                <a:gd name="T85" fmla="*/ 19947977 h 3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5"/>
                <a:gd name="T130" fmla="*/ 0 h 345"/>
                <a:gd name="T131" fmla="*/ 345 w 345"/>
                <a:gd name="T132" fmla="*/ 345 h 3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5" h="345">
                  <a:moveTo>
                    <a:pt x="0" y="175"/>
                  </a:moveTo>
                  <a:lnTo>
                    <a:pt x="0" y="181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8"/>
                  </a:lnTo>
                  <a:lnTo>
                    <a:pt x="5" y="219"/>
                  </a:lnTo>
                  <a:lnTo>
                    <a:pt x="5" y="225"/>
                  </a:lnTo>
                  <a:lnTo>
                    <a:pt x="11" y="230"/>
                  </a:lnTo>
                  <a:lnTo>
                    <a:pt x="11" y="241"/>
                  </a:lnTo>
                  <a:lnTo>
                    <a:pt x="16" y="246"/>
                  </a:lnTo>
                  <a:lnTo>
                    <a:pt x="16" y="257"/>
                  </a:lnTo>
                  <a:lnTo>
                    <a:pt x="22" y="263"/>
                  </a:lnTo>
                  <a:lnTo>
                    <a:pt x="27" y="268"/>
                  </a:lnTo>
                  <a:lnTo>
                    <a:pt x="33" y="274"/>
                  </a:lnTo>
                  <a:lnTo>
                    <a:pt x="38" y="285"/>
                  </a:lnTo>
                  <a:lnTo>
                    <a:pt x="44" y="290"/>
                  </a:lnTo>
                  <a:lnTo>
                    <a:pt x="49" y="296"/>
                  </a:lnTo>
                  <a:lnTo>
                    <a:pt x="55" y="301"/>
                  </a:lnTo>
                  <a:lnTo>
                    <a:pt x="60" y="307"/>
                  </a:lnTo>
                  <a:lnTo>
                    <a:pt x="65" y="312"/>
                  </a:lnTo>
                  <a:lnTo>
                    <a:pt x="71" y="318"/>
                  </a:lnTo>
                  <a:lnTo>
                    <a:pt x="82" y="323"/>
                  </a:lnTo>
                  <a:lnTo>
                    <a:pt x="87" y="323"/>
                  </a:lnTo>
                  <a:lnTo>
                    <a:pt x="93" y="329"/>
                  </a:lnTo>
                  <a:lnTo>
                    <a:pt x="104" y="329"/>
                  </a:lnTo>
                  <a:lnTo>
                    <a:pt x="109" y="334"/>
                  </a:lnTo>
                  <a:lnTo>
                    <a:pt x="115" y="334"/>
                  </a:lnTo>
                  <a:lnTo>
                    <a:pt x="126" y="340"/>
                  </a:lnTo>
                  <a:lnTo>
                    <a:pt x="131" y="340"/>
                  </a:lnTo>
                  <a:lnTo>
                    <a:pt x="142" y="345"/>
                  </a:lnTo>
                  <a:lnTo>
                    <a:pt x="148" y="345"/>
                  </a:lnTo>
                  <a:lnTo>
                    <a:pt x="159" y="345"/>
                  </a:lnTo>
                  <a:lnTo>
                    <a:pt x="164" y="345"/>
                  </a:lnTo>
                  <a:lnTo>
                    <a:pt x="175" y="345"/>
                  </a:lnTo>
                  <a:lnTo>
                    <a:pt x="186" y="345"/>
                  </a:lnTo>
                  <a:lnTo>
                    <a:pt x="191" y="345"/>
                  </a:lnTo>
                  <a:lnTo>
                    <a:pt x="202" y="340"/>
                  </a:lnTo>
                  <a:lnTo>
                    <a:pt x="213" y="340"/>
                  </a:lnTo>
                  <a:lnTo>
                    <a:pt x="219" y="334"/>
                  </a:lnTo>
                  <a:lnTo>
                    <a:pt x="230" y="334"/>
                  </a:lnTo>
                  <a:lnTo>
                    <a:pt x="235" y="329"/>
                  </a:lnTo>
                  <a:lnTo>
                    <a:pt x="246" y="329"/>
                  </a:lnTo>
                  <a:lnTo>
                    <a:pt x="252" y="323"/>
                  </a:lnTo>
                  <a:lnTo>
                    <a:pt x="257" y="323"/>
                  </a:lnTo>
                  <a:lnTo>
                    <a:pt x="268" y="318"/>
                  </a:lnTo>
                  <a:lnTo>
                    <a:pt x="274" y="312"/>
                  </a:lnTo>
                  <a:lnTo>
                    <a:pt x="279" y="307"/>
                  </a:lnTo>
                  <a:lnTo>
                    <a:pt x="285" y="301"/>
                  </a:lnTo>
                  <a:lnTo>
                    <a:pt x="290" y="296"/>
                  </a:lnTo>
                  <a:lnTo>
                    <a:pt x="295" y="290"/>
                  </a:lnTo>
                  <a:lnTo>
                    <a:pt x="301" y="285"/>
                  </a:lnTo>
                  <a:lnTo>
                    <a:pt x="306" y="274"/>
                  </a:lnTo>
                  <a:lnTo>
                    <a:pt x="312" y="268"/>
                  </a:lnTo>
                  <a:lnTo>
                    <a:pt x="317" y="263"/>
                  </a:lnTo>
                  <a:lnTo>
                    <a:pt x="323" y="257"/>
                  </a:lnTo>
                  <a:lnTo>
                    <a:pt x="328" y="246"/>
                  </a:lnTo>
                  <a:lnTo>
                    <a:pt x="328" y="241"/>
                  </a:lnTo>
                  <a:lnTo>
                    <a:pt x="334" y="230"/>
                  </a:lnTo>
                  <a:lnTo>
                    <a:pt x="334" y="225"/>
                  </a:lnTo>
                  <a:lnTo>
                    <a:pt x="339" y="219"/>
                  </a:lnTo>
                  <a:lnTo>
                    <a:pt x="339" y="208"/>
                  </a:lnTo>
                  <a:lnTo>
                    <a:pt x="345" y="197"/>
                  </a:lnTo>
                  <a:lnTo>
                    <a:pt x="345" y="192"/>
                  </a:lnTo>
                  <a:lnTo>
                    <a:pt x="345" y="181"/>
                  </a:lnTo>
                  <a:lnTo>
                    <a:pt x="345" y="175"/>
                  </a:lnTo>
                  <a:lnTo>
                    <a:pt x="345" y="164"/>
                  </a:lnTo>
                  <a:lnTo>
                    <a:pt x="345" y="153"/>
                  </a:lnTo>
                  <a:lnTo>
                    <a:pt x="345" y="148"/>
                  </a:lnTo>
                  <a:lnTo>
                    <a:pt x="339" y="137"/>
                  </a:lnTo>
                  <a:lnTo>
                    <a:pt x="339" y="131"/>
                  </a:lnTo>
                  <a:lnTo>
                    <a:pt x="334" y="120"/>
                  </a:lnTo>
                  <a:lnTo>
                    <a:pt x="334" y="115"/>
                  </a:lnTo>
                  <a:lnTo>
                    <a:pt x="328" y="104"/>
                  </a:lnTo>
                  <a:lnTo>
                    <a:pt x="328" y="99"/>
                  </a:lnTo>
                  <a:lnTo>
                    <a:pt x="323" y="88"/>
                  </a:lnTo>
                  <a:lnTo>
                    <a:pt x="317" y="82"/>
                  </a:lnTo>
                  <a:lnTo>
                    <a:pt x="312" y="77"/>
                  </a:lnTo>
                  <a:lnTo>
                    <a:pt x="306" y="66"/>
                  </a:lnTo>
                  <a:lnTo>
                    <a:pt x="301" y="60"/>
                  </a:lnTo>
                  <a:lnTo>
                    <a:pt x="295" y="55"/>
                  </a:lnTo>
                  <a:lnTo>
                    <a:pt x="290" y="49"/>
                  </a:lnTo>
                  <a:lnTo>
                    <a:pt x="285" y="44"/>
                  </a:lnTo>
                  <a:lnTo>
                    <a:pt x="279" y="38"/>
                  </a:lnTo>
                  <a:lnTo>
                    <a:pt x="274" y="33"/>
                  </a:lnTo>
                  <a:lnTo>
                    <a:pt x="268" y="27"/>
                  </a:lnTo>
                  <a:lnTo>
                    <a:pt x="257" y="22"/>
                  </a:lnTo>
                  <a:lnTo>
                    <a:pt x="252" y="16"/>
                  </a:lnTo>
                  <a:lnTo>
                    <a:pt x="246" y="16"/>
                  </a:lnTo>
                  <a:lnTo>
                    <a:pt x="235" y="11"/>
                  </a:lnTo>
                  <a:lnTo>
                    <a:pt x="230" y="11"/>
                  </a:lnTo>
                  <a:lnTo>
                    <a:pt x="219" y="5"/>
                  </a:lnTo>
                  <a:lnTo>
                    <a:pt x="213" y="5"/>
                  </a:lnTo>
                  <a:lnTo>
                    <a:pt x="202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75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48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26" y="5"/>
                  </a:lnTo>
                  <a:lnTo>
                    <a:pt x="115" y="5"/>
                  </a:lnTo>
                  <a:lnTo>
                    <a:pt x="109" y="11"/>
                  </a:lnTo>
                  <a:lnTo>
                    <a:pt x="104" y="11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82" y="22"/>
                  </a:lnTo>
                  <a:lnTo>
                    <a:pt x="71" y="27"/>
                  </a:lnTo>
                  <a:lnTo>
                    <a:pt x="65" y="33"/>
                  </a:lnTo>
                  <a:lnTo>
                    <a:pt x="60" y="38"/>
                  </a:lnTo>
                  <a:lnTo>
                    <a:pt x="55" y="44"/>
                  </a:lnTo>
                  <a:lnTo>
                    <a:pt x="49" y="49"/>
                  </a:lnTo>
                  <a:lnTo>
                    <a:pt x="44" y="55"/>
                  </a:lnTo>
                  <a:lnTo>
                    <a:pt x="38" y="60"/>
                  </a:lnTo>
                  <a:lnTo>
                    <a:pt x="33" y="66"/>
                  </a:lnTo>
                  <a:lnTo>
                    <a:pt x="27" y="77"/>
                  </a:lnTo>
                  <a:lnTo>
                    <a:pt x="22" y="82"/>
                  </a:lnTo>
                  <a:lnTo>
                    <a:pt x="16" y="88"/>
                  </a:lnTo>
                  <a:lnTo>
                    <a:pt x="16" y="99"/>
                  </a:lnTo>
                  <a:lnTo>
                    <a:pt x="11" y="104"/>
                  </a:lnTo>
                  <a:lnTo>
                    <a:pt x="11" y="115"/>
                  </a:lnTo>
                  <a:lnTo>
                    <a:pt x="5" y="120"/>
                  </a:lnTo>
                  <a:lnTo>
                    <a:pt x="5" y="131"/>
                  </a:lnTo>
                  <a:lnTo>
                    <a:pt x="0" y="137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64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Freeform 406"/>
            <p:cNvSpPr>
              <a:spLocks noChangeAspect="1"/>
            </p:cNvSpPr>
            <p:nvPr/>
          </p:nvSpPr>
          <p:spPr bwMode="auto">
            <a:xfrm>
              <a:off x="3194" y="3302"/>
              <a:ext cx="491" cy="491"/>
            </a:xfrm>
            <a:custGeom>
              <a:avLst/>
              <a:gdLst>
                <a:gd name="T0" fmla="*/ 0 w 345"/>
                <a:gd name="T1" fmla="*/ 21921130 h 345"/>
                <a:gd name="T2" fmla="*/ 548873 w 345"/>
                <a:gd name="T3" fmla="*/ 25653508 h 345"/>
                <a:gd name="T4" fmla="*/ 1853645 w 345"/>
                <a:gd name="T5" fmla="*/ 29355163 h 345"/>
                <a:gd name="T6" fmla="*/ 4360353 w 345"/>
                <a:gd name="T7" fmla="*/ 32599394 h 345"/>
                <a:gd name="T8" fmla="*/ 6824878 w 345"/>
                <a:gd name="T9" fmla="*/ 35069411 h 345"/>
                <a:gd name="T10" fmla="*/ 9927160 w 345"/>
                <a:gd name="T11" fmla="*/ 36920329 h 345"/>
                <a:gd name="T12" fmla="*/ 13147199 w 345"/>
                <a:gd name="T13" fmla="*/ 38090850 h 345"/>
                <a:gd name="T14" fmla="*/ 16914810 w 345"/>
                <a:gd name="T15" fmla="*/ 39412456 h 345"/>
                <a:gd name="T16" fmla="*/ 21263048 w 345"/>
                <a:gd name="T17" fmla="*/ 39412456 h 345"/>
                <a:gd name="T18" fmla="*/ 25011639 w 345"/>
                <a:gd name="T19" fmla="*/ 38090850 h 345"/>
                <a:gd name="T20" fmla="*/ 28799050 w 345"/>
                <a:gd name="T21" fmla="*/ 36920329 h 345"/>
                <a:gd name="T22" fmla="*/ 31847268 w 345"/>
                <a:gd name="T23" fmla="*/ 35069411 h 345"/>
                <a:gd name="T24" fmla="*/ 34345885 w 345"/>
                <a:gd name="T25" fmla="*/ 32599394 h 345"/>
                <a:gd name="T26" fmla="*/ 36920329 w 345"/>
                <a:gd name="T27" fmla="*/ 29355163 h 345"/>
                <a:gd name="T28" fmla="*/ 38090850 w 345"/>
                <a:gd name="T29" fmla="*/ 25653508 h 345"/>
                <a:gd name="T30" fmla="*/ 39412456 w 345"/>
                <a:gd name="T31" fmla="*/ 21921130 h 345"/>
                <a:gd name="T32" fmla="*/ 39412456 w 345"/>
                <a:gd name="T33" fmla="*/ 17477106 h 345"/>
                <a:gd name="T34" fmla="*/ 38090850 w 345"/>
                <a:gd name="T35" fmla="*/ 13686599 h 345"/>
                <a:gd name="T36" fmla="*/ 36920329 w 345"/>
                <a:gd name="T37" fmla="*/ 10023561 h 345"/>
                <a:gd name="T38" fmla="*/ 34345885 w 345"/>
                <a:gd name="T39" fmla="*/ 6824878 h 345"/>
                <a:gd name="T40" fmla="*/ 31847268 w 345"/>
                <a:gd name="T41" fmla="*/ 4360353 h 345"/>
                <a:gd name="T42" fmla="*/ 28799050 w 345"/>
                <a:gd name="T43" fmla="*/ 1853645 h 345"/>
                <a:gd name="T44" fmla="*/ 25011639 w 345"/>
                <a:gd name="T45" fmla="*/ 548873 h 345"/>
                <a:gd name="T46" fmla="*/ 21263048 w 345"/>
                <a:gd name="T47" fmla="*/ 0 h 345"/>
                <a:gd name="T48" fmla="*/ 16914810 w 345"/>
                <a:gd name="T49" fmla="*/ 0 h 345"/>
                <a:gd name="T50" fmla="*/ 13147199 w 345"/>
                <a:gd name="T51" fmla="*/ 548873 h 345"/>
                <a:gd name="T52" fmla="*/ 9927160 w 345"/>
                <a:gd name="T53" fmla="*/ 1853645 h 345"/>
                <a:gd name="T54" fmla="*/ 6824878 w 345"/>
                <a:gd name="T55" fmla="*/ 4360353 h 345"/>
                <a:gd name="T56" fmla="*/ 4360353 w 345"/>
                <a:gd name="T57" fmla="*/ 6824878 h 345"/>
                <a:gd name="T58" fmla="*/ 1853645 w 345"/>
                <a:gd name="T59" fmla="*/ 10023561 h 345"/>
                <a:gd name="T60" fmla="*/ 548873 w 345"/>
                <a:gd name="T61" fmla="*/ 13686599 h 345"/>
                <a:gd name="T62" fmla="*/ 0 w 345"/>
                <a:gd name="T63" fmla="*/ 17477106 h 3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5"/>
                <a:gd name="T97" fmla="*/ 0 h 345"/>
                <a:gd name="T98" fmla="*/ 345 w 345"/>
                <a:gd name="T99" fmla="*/ 345 h 3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5" h="345">
                  <a:moveTo>
                    <a:pt x="0" y="175"/>
                  </a:moveTo>
                  <a:lnTo>
                    <a:pt x="0" y="192"/>
                  </a:lnTo>
                  <a:lnTo>
                    <a:pt x="0" y="208"/>
                  </a:lnTo>
                  <a:lnTo>
                    <a:pt x="5" y="225"/>
                  </a:lnTo>
                  <a:lnTo>
                    <a:pt x="11" y="241"/>
                  </a:lnTo>
                  <a:lnTo>
                    <a:pt x="16" y="257"/>
                  </a:lnTo>
                  <a:lnTo>
                    <a:pt x="27" y="268"/>
                  </a:lnTo>
                  <a:lnTo>
                    <a:pt x="38" y="285"/>
                  </a:lnTo>
                  <a:lnTo>
                    <a:pt x="49" y="296"/>
                  </a:lnTo>
                  <a:lnTo>
                    <a:pt x="60" y="307"/>
                  </a:lnTo>
                  <a:lnTo>
                    <a:pt x="71" y="318"/>
                  </a:lnTo>
                  <a:lnTo>
                    <a:pt x="87" y="323"/>
                  </a:lnTo>
                  <a:lnTo>
                    <a:pt x="104" y="329"/>
                  </a:lnTo>
                  <a:lnTo>
                    <a:pt x="115" y="334"/>
                  </a:lnTo>
                  <a:lnTo>
                    <a:pt x="131" y="340"/>
                  </a:lnTo>
                  <a:lnTo>
                    <a:pt x="148" y="345"/>
                  </a:lnTo>
                  <a:lnTo>
                    <a:pt x="164" y="345"/>
                  </a:lnTo>
                  <a:lnTo>
                    <a:pt x="186" y="345"/>
                  </a:lnTo>
                  <a:lnTo>
                    <a:pt x="202" y="340"/>
                  </a:lnTo>
                  <a:lnTo>
                    <a:pt x="219" y="334"/>
                  </a:lnTo>
                  <a:lnTo>
                    <a:pt x="235" y="329"/>
                  </a:lnTo>
                  <a:lnTo>
                    <a:pt x="252" y="323"/>
                  </a:lnTo>
                  <a:lnTo>
                    <a:pt x="268" y="318"/>
                  </a:lnTo>
                  <a:lnTo>
                    <a:pt x="279" y="307"/>
                  </a:lnTo>
                  <a:lnTo>
                    <a:pt x="290" y="296"/>
                  </a:lnTo>
                  <a:lnTo>
                    <a:pt x="301" y="285"/>
                  </a:lnTo>
                  <a:lnTo>
                    <a:pt x="312" y="268"/>
                  </a:lnTo>
                  <a:lnTo>
                    <a:pt x="323" y="257"/>
                  </a:lnTo>
                  <a:lnTo>
                    <a:pt x="328" y="241"/>
                  </a:lnTo>
                  <a:lnTo>
                    <a:pt x="334" y="225"/>
                  </a:lnTo>
                  <a:lnTo>
                    <a:pt x="339" y="208"/>
                  </a:lnTo>
                  <a:lnTo>
                    <a:pt x="345" y="192"/>
                  </a:lnTo>
                  <a:lnTo>
                    <a:pt x="345" y="175"/>
                  </a:lnTo>
                  <a:lnTo>
                    <a:pt x="345" y="153"/>
                  </a:lnTo>
                  <a:lnTo>
                    <a:pt x="339" y="137"/>
                  </a:lnTo>
                  <a:lnTo>
                    <a:pt x="334" y="120"/>
                  </a:lnTo>
                  <a:lnTo>
                    <a:pt x="328" y="104"/>
                  </a:lnTo>
                  <a:lnTo>
                    <a:pt x="323" y="88"/>
                  </a:lnTo>
                  <a:lnTo>
                    <a:pt x="312" y="77"/>
                  </a:lnTo>
                  <a:lnTo>
                    <a:pt x="301" y="60"/>
                  </a:lnTo>
                  <a:lnTo>
                    <a:pt x="290" y="49"/>
                  </a:lnTo>
                  <a:lnTo>
                    <a:pt x="279" y="38"/>
                  </a:lnTo>
                  <a:lnTo>
                    <a:pt x="268" y="27"/>
                  </a:lnTo>
                  <a:lnTo>
                    <a:pt x="252" y="16"/>
                  </a:lnTo>
                  <a:lnTo>
                    <a:pt x="235" y="11"/>
                  </a:lnTo>
                  <a:lnTo>
                    <a:pt x="219" y="5"/>
                  </a:lnTo>
                  <a:lnTo>
                    <a:pt x="202" y="0"/>
                  </a:lnTo>
                  <a:lnTo>
                    <a:pt x="186" y="0"/>
                  </a:lnTo>
                  <a:lnTo>
                    <a:pt x="164" y="0"/>
                  </a:lnTo>
                  <a:lnTo>
                    <a:pt x="148" y="0"/>
                  </a:lnTo>
                  <a:lnTo>
                    <a:pt x="131" y="0"/>
                  </a:lnTo>
                  <a:lnTo>
                    <a:pt x="115" y="5"/>
                  </a:lnTo>
                  <a:lnTo>
                    <a:pt x="104" y="11"/>
                  </a:lnTo>
                  <a:lnTo>
                    <a:pt x="87" y="16"/>
                  </a:lnTo>
                  <a:lnTo>
                    <a:pt x="71" y="27"/>
                  </a:lnTo>
                  <a:lnTo>
                    <a:pt x="60" y="38"/>
                  </a:lnTo>
                  <a:lnTo>
                    <a:pt x="49" y="49"/>
                  </a:lnTo>
                  <a:lnTo>
                    <a:pt x="38" y="60"/>
                  </a:lnTo>
                  <a:lnTo>
                    <a:pt x="27" y="77"/>
                  </a:lnTo>
                  <a:lnTo>
                    <a:pt x="16" y="88"/>
                  </a:lnTo>
                  <a:lnTo>
                    <a:pt x="11" y="104"/>
                  </a:lnTo>
                  <a:lnTo>
                    <a:pt x="5" y="120"/>
                  </a:lnTo>
                  <a:lnTo>
                    <a:pt x="0" y="137"/>
                  </a:lnTo>
                  <a:lnTo>
                    <a:pt x="0" y="153"/>
                  </a:lnTo>
                  <a:lnTo>
                    <a:pt x="0" y="1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Rectangle 407"/>
            <p:cNvSpPr>
              <a:spLocks noChangeAspect="1" noChangeArrowheads="1"/>
            </p:cNvSpPr>
            <p:nvPr/>
          </p:nvSpPr>
          <p:spPr bwMode="auto">
            <a:xfrm>
              <a:off x="1345" y="3192"/>
              <a:ext cx="1716" cy="47"/>
            </a:xfrm>
            <a:prstGeom prst="rect">
              <a:avLst/>
            </a:prstGeom>
            <a:solidFill>
              <a:srgbClr val="9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87" name="Rectangle 408"/>
            <p:cNvSpPr>
              <a:spLocks noChangeAspect="1" noChangeArrowheads="1"/>
            </p:cNvSpPr>
            <p:nvPr/>
          </p:nvSpPr>
          <p:spPr bwMode="auto">
            <a:xfrm>
              <a:off x="1345" y="3192"/>
              <a:ext cx="1716" cy="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88" name="Rectangle 409"/>
            <p:cNvSpPr>
              <a:spLocks noChangeAspect="1" noChangeArrowheads="1"/>
            </p:cNvSpPr>
            <p:nvPr/>
          </p:nvSpPr>
          <p:spPr bwMode="auto">
            <a:xfrm>
              <a:off x="1368" y="3200"/>
              <a:ext cx="1669" cy="23"/>
            </a:xfrm>
            <a:prstGeom prst="rect">
              <a:avLst/>
            </a:prstGeom>
            <a:solidFill>
              <a:srgbClr val="99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89" name="Rectangle 410"/>
            <p:cNvSpPr>
              <a:spLocks noChangeAspect="1" noChangeArrowheads="1"/>
            </p:cNvSpPr>
            <p:nvPr/>
          </p:nvSpPr>
          <p:spPr bwMode="auto">
            <a:xfrm>
              <a:off x="1368" y="3200"/>
              <a:ext cx="1669" cy="2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90" name="Freeform 411"/>
            <p:cNvSpPr>
              <a:spLocks noChangeAspect="1"/>
            </p:cNvSpPr>
            <p:nvPr/>
          </p:nvSpPr>
          <p:spPr bwMode="auto">
            <a:xfrm>
              <a:off x="2709" y="3349"/>
              <a:ext cx="56" cy="54"/>
            </a:xfrm>
            <a:custGeom>
              <a:avLst/>
              <a:gdLst>
                <a:gd name="T0" fmla="*/ 2533619 w 39"/>
                <a:gd name="T1" fmla="*/ 4127925 h 38"/>
                <a:gd name="T2" fmla="*/ 3407181 w 39"/>
                <a:gd name="T3" fmla="*/ 4127925 h 38"/>
                <a:gd name="T4" fmla="*/ 3407181 w 39"/>
                <a:gd name="T5" fmla="*/ 4127925 h 38"/>
                <a:gd name="T6" fmla="*/ 3407181 w 39"/>
                <a:gd name="T7" fmla="*/ 3603323 h 38"/>
                <a:gd name="T8" fmla="*/ 4242744 w 39"/>
                <a:gd name="T9" fmla="*/ 3603323 h 38"/>
                <a:gd name="T10" fmla="*/ 4242744 w 39"/>
                <a:gd name="T11" fmla="*/ 3603323 h 38"/>
                <a:gd name="T12" fmla="*/ 4242744 w 39"/>
                <a:gd name="T13" fmla="*/ 3603323 h 38"/>
                <a:gd name="T14" fmla="*/ 4242744 w 39"/>
                <a:gd name="T15" fmla="*/ 3603323 h 38"/>
                <a:gd name="T16" fmla="*/ 4965700 w 39"/>
                <a:gd name="T17" fmla="*/ 3603323 h 38"/>
                <a:gd name="T18" fmla="*/ 4965700 w 39"/>
                <a:gd name="T19" fmla="*/ 2904836 h 38"/>
                <a:gd name="T20" fmla="*/ 4965700 w 39"/>
                <a:gd name="T21" fmla="*/ 2904836 h 38"/>
                <a:gd name="T22" fmla="*/ 4965700 w 39"/>
                <a:gd name="T23" fmla="*/ 2904836 h 38"/>
                <a:gd name="T24" fmla="*/ 5942377 w 39"/>
                <a:gd name="T25" fmla="*/ 2405143 h 38"/>
                <a:gd name="T26" fmla="*/ 5942377 w 39"/>
                <a:gd name="T27" fmla="*/ 2405143 h 38"/>
                <a:gd name="T28" fmla="*/ 5942377 w 39"/>
                <a:gd name="T29" fmla="*/ 2405143 h 38"/>
                <a:gd name="T30" fmla="*/ 5942377 w 39"/>
                <a:gd name="T31" fmla="*/ 1784363 h 38"/>
                <a:gd name="T32" fmla="*/ 5942377 w 39"/>
                <a:gd name="T33" fmla="*/ 1784363 h 38"/>
                <a:gd name="T34" fmla="*/ 4965700 w 39"/>
                <a:gd name="T35" fmla="*/ 1255663 h 38"/>
                <a:gd name="T36" fmla="*/ 4965700 w 39"/>
                <a:gd name="T37" fmla="*/ 1255663 h 38"/>
                <a:gd name="T38" fmla="*/ 4965700 w 39"/>
                <a:gd name="T39" fmla="*/ 1255663 h 38"/>
                <a:gd name="T40" fmla="*/ 4965700 w 39"/>
                <a:gd name="T41" fmla="*/ 1255663 h 38"/>
                <a:gd name="T42" fmla="*/ 4965700 w 39"/>
                <a:gd name="T43" fmla="*/ 528238 h 38"/>
                <a:gd name="T44" fmla="*/ 4242744 w 39"/>
                <a:gd name="T45" fmla="*/ 528238 h 38"/>
                <a:gd name="T46" fmla="*/ 4242744 w 39"/>
                <a:gd name="T47" fmla="*/ 528238 h 38"/>
                <a:gd name="T48" fmla="*/ 4242744 w 39"/>
                <a:gd name="T49" fmla="*/ 528238 h 38"/>
                <a:gd name="T50" fmla="*/ 3407181 w 39"/>
                <a:gd name="T51" fmla="*/ 528238 h 38"/>
                <a:gd name="T52" fmla="*/ 3407181 w 39"/>
                <a:gd name="T53" fmla="*/ 0 h 38"/>
                <a:gd name="T54" fmla="*/ 3407181 w 39"/>
                <a:gd name="T55" fmla="*/ 0 h 38"/>
                <a:gd name="T56" fmla="*/ 2533619 w 39"/>
                <a:gd name="T57" fmla="*/ 0 h 38"/>
                <a:gd name="T58" fmla="*/ 2533619 w 39"/>
                <a:gd name="T59" fmla="*/ 0 h 38"/>
                <a:gd name="T60" fmla="*/ 2533619 w 39"/>
                <a:gd name="T61" fmla="*/ 0 h 38"/>
                <a:gd name="T62" fmla="*/ 1677298 w 39"/>
                <a:gd name="T63" fmla="*/ 0 h 38"/>
                <a:gd name="T64" fmla="*/ 1677298 w 39"/>
                <a:gd name="T65" fmla="*/ 0 h 38"/>
                <a:gd name="T66" fmla="*/ 1677298 w 39"/>
                <a:gd name="T67" fmla="*/ 528238 h 38"/>
                <a:gd name="T68" fmla="*/ 973517 w 39"/>
                <a:gd name="T69" fmla="*/ 528238 h 38"/>
                <a:gd name="T70" fmla="*/ 973517 w 39"/>
                <a:gd name="T71" fmla="*/ 528238 h 38"/>
                <a:gd name="T72" fmla="*/ 973517 w 39"/>
                <a:gd name="T73" fmla="*/ 528238 h 38"/>
                <a:gd name="T74" fmla="*/ 0 w 39"/>
                <a:gd name="T75" fmla="*/ 528238 h 38"/>
                <a:gd name="T76" fmla="*/ 0 w 39"/>
                <a:gd name="T77" fmla="*/ 1255663 h 38"/>
                <a:gd name="T78" fmla="*/ 0 w 39"/>
                <a:gd name="T79" fmla="*/ 1255663 h 38"/>
                <a:gd name="T80" fmla="*/ 0 w 39"/>
                <a:gd name="T81" fmla="*/ 1255663 h 38"/>
                <a:gd name="T82" fmla="*/ 0 w 39"/>
                <a:gd name="T83" fmla="*/ 1784363 h 38"/>
                <a:gd name="T84" fmla="*/ 0 w 39"/>
                <a:gd name="T85" fmla="*/ 1784363 h 38"/>
                <a:gd name="T86" fmla="*/ 0 w 39"/>
                <a:gd name="T87" fmla="*/ 1784363 h 38"/>
                <a:gd name="T88" fmla="*/ 0 w 39"/>
                <a:gd name="T89" fmla="*/ 2405143 h 38"/>
                <a:gd name="T90" fmla="*/ 0 w 39"/>
                <a:gd name="T91" fmla="*/ 2405143 h 38"/>
                <a:gd name="T92" fmla="*/ 0 w 39"/>
                <a:gd name="T93" fmla="*/ 2405143 h 38"/>
                <a:gd name="T94" fmla="*/ 0 w 39"/>
                <a:gd name="T95" fmla="*/ 2904836 h 38"/>
                <a:gd name="T96" fmla="*/ 0 w 39"/>
                <a:gd name="T97" fmla="*/ 2904836 h 38"/>
                <a:gd name="T98" fmla="*/ 0 w 39"/>
                <a:gd name="T99" fmla="*/ 2904836 h 38"/>
                <a:gd name="T100" fmla="*/ 0 w 39"/>
                <a:gd name="T101" fmla="*/ 3603323 h 38"/>
                <a:gd name="T102" fmla="*/ 973517 w 39"/>
                <a:gd name="T103" fmla="*/ 3603323 h 38"/>
                <a:gd name="T104" fmla="*/ 973517 w 39"/>
                <a:gd name="T105" fmla="*/ 3603323 h 38"/>
                <a:gd name="T106" fmla="*/ 973517 w 39"/>
                <a:gd name="T107" fmla="*/ 3603323 h 38"/>
                <a:gd name="T108" fmla="*/ 1677298 w 39"/>
                <a:gd name="T109" fmla="*/ 3603323 h 38"/>
                <a:gd name="T110" fmla="*/ 1677298 w 39"/>
                <a:gd name="T111" fmla="*/ 3603323 h 38"/>
                <a:gd name="T112" fmla="*/ 1677298 w 39"/>
                <a:gd name="T113" fmla="*/ 4127925 h 38"/>
                <a:gd name="T114" fmla="*/ 2533619 w 39"/>
                <a:gd name="T115" fmla="*/ 4127925 h 38"/>
                <a:gd name="T116" fmla="*/ 2533619 w 39"/>
                <a:gd name="T117" fmla="*/ 4127925 h 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"/>
                <a:gd name="T178" fmla="*/ 0 h 38"/>
                <a:gd name="T179" fmla="*/ 39 w 39"/>
                <a:gd name="T180" fmla="*/ 38 h 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" h="38">
                  <a:moveTo>
                    <a:pt x="17" y="38"/>
                  </a:moveTo>
                  <a:lnTo>
                    <a:pt x="17" y="38"/>
                  </a:lnTo>
                  <a:lnTo>
                    <a:pt x="22" y="38"/>
                  </a:lnTo>
                  <a:lnTo>
                    <a:pt x="22" y="33"/>
                  </a:lnTo>
                  <a:lnTo>
                    <a:pt x="28" y="33"/>
                  </a:lnTo>
                  <a:lnTo>
                    <a:pt x="33" y="33"/>
                  </a:lnTo>
                  <a:lnTo>
                    <a:pt x="33" y="27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11" y="33"/>
                  </a:lnTo>
                  <a:lnTo>
                    <a:pt x="11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412"/>
            <p:cNvSpPr>
              <a:spLocks noChangeAspect="1"/>
            </p:cNvSpPr>
            <p:nvPr/>
          </p:nvSpPr>
          <p:spPr bwMode="auto">
            <a:xfrm>
              <a:off x="2709" y="3349"/>
              <a:ext cx="56" cy="54"/>
            </a:xfrm>
            <a:custGeom>
              <a:avLst/>
              <a:gdLst>
                <a:gd name="T0" fmla="*/ 2533619 w 39"/>
                <a:gd name="T1" fmla="*/ 4127925 h 38"/>
                <a:gd name="T2" fmla="*/ 3407181 w 39"/>
                <a:gd name="T3" fmla="*/ 3603323 h 38"/>
                <a:gd name="T4" fmla="*/ 4965700 w 39"/>
                <a:gd name="T5" fmla="*/ 3603323 h 38"/>
                <a:gd name="T6" fmla="*/ 4965700 w 39"/>
                <a:gd name="T7" fmla="*/ 2904836 h 38"/>
                <a:gd name="T8" fmla="*/ 5942377 w 39"/>
                <a:gd name="T9" fmla="*/ 2405143 h 38"/>
                <a:gd name="T10" fmla="*/ 4965700 w 39"/>
                <a:gd name="T11" fmla="*/ 1255663 h 38"/>
                <a:gd name="T12" fmla="*/ 4965700 w 39"/>
                <a:gd name="T13" fmla="*/ 528238 h 38"/>
                <a:gd name="T14" fmla="*/ 3407181 w 39"/>
                <a:gd name="T15" fmla="*/ 528238 h 38"/>
                <a:gd name="T16" fmla="*/ 2533619 w 39"/>
                <a:gd name="T17" fmla="*/ 0 h 38"/>
                <a:gd name="T18" fmla="*/ 1677298 w 39"/>
                <a:gd name="T19" fmla="*/ 528238 h 38"/>
                <a:gd name="T20" fmla="*/ 973517 w 39"/>
                <a:gd name="T21" fmla="*/ 528238 h 38"/>
                <a:gd name="T22" fmla="*/ 0 w 39"/>
                <a:gd name="T23" fmla="*/ 1255663 h 38"/>
                <a:gd name="T24" fmla="*/ 0 w 39"/>
                <a:gd name="T25" fmla="*/ 2405143 h 38"/>
                <a:gd name="T26" fmla="*/ 0 w 39"/>
                <a:gd name="T27" fmla="*/ 2904836 h 38"/>
                <a:gd name="T28" fmla="*/ 973517 w 39"/>
                <a:gd name="T29" fmla="*/ 3603323 h 38"/>
                <a:gd name="T30" fmla="*/ 1677298 w 39"/>
                <a:gd name="T31" fmla="*/ 3603323 h 38"/>
                <a:gd name="T32" fmla="*/ 2533619 w 39"/>
                <a:gd name="T33" fmla="*/ 412792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7" y="38"/>
                  </a:moveTo>
                  <a:lnTo>
                    <a:pt x="22" y="33"/>
                  </a:lnTo>
                  <a:lnTo>
                    <a:pt x="33" y="33"/>
                  </a:lnTo>
                  <a:lnTo>
                    <a:pt x="33" y="27"/>
                  </a:lnTo>
                  <a:lnTo>
                    <a:pt x="39" y="22"/>
                  </a:lnTo>
                  <a:lnTo>
                    <a:pt x="33" y="11"/>
                  </a:lnTo>
                  <a:lnTo>
                    <a:pt x="33" y="5"/>
                  </a:lnTo>
                  <a:lnTo>
                    <a:pt x="22" y="5"/>
                  </a:lnTo>
                  <a:lnTo>
                    <a:pt x="17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6" y="33"/>
                  </a:lnTo>
                  <a:lnTo>
                    <a:pt x="11" y="33"/>
                  </a:lnTo>
                  <a:lnTo>
                    <a:pt x="17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413"/>
            <p:cNvSpPr>
              <a:spLocks noChangeAspect="1"/>
            </p:cNvSpPr>
            <p:nvPr/>
          </p:nvSpPr>
          <p:spPr bwMode="auto">
            <a:xfrm>
              <a:off x="1666" y="3293"/>
              <a:ext cx="482" cy="500"/>
            </a:xfrm>
            <a:custGeom>
              <a:avLst/>
              <a:gdLst>
                <a:gd name="T0" fmla="*/ 0 w 339"/>
                <a:gd name="T1" fmla="*/ 23320533 h 351"/>
                <a:gd name="T2" fmla="*/ 537598 w 339"/>
                <a:gd name="T3" fmla="*/ 25860014 h 351"/>
                <a:gd name="T4" fmla="*/ 1809287 w 339"/>
                <a:gd name="T5" fmla="*/ 29081460 h 351"/>
                <a:gd name="T6" fmla="*/ 2950779 w 339"/>
                <a:gd name="T7" fmla="*/ 31669949 h 351"/>
                <a:gd name="T8" fmla="*/ 4757829 w 339"/>
                <a:gd name="T9" fmla="*/ 33517926 h 351"/>
                <a:gd name="T10" fmla="*/ 6628783 w 339"/>
                <a:gd name="T11" fmla="*/ 36152614 h 351"/>
                <a:gd name="T12" fmla="*/ 8415589 w 339"/>
                <a:gd name="T13" fmla="*/ 37441890 h 351"/>
                <a:gd name="T14" fmla="*/ 10851955 w 339"/>
                <a:gd name="T15" fmla="*/ 39373992 h 351"/>
                <a:gd name="T16" fmla="*/ 13331012 w 339"/>
                <a:gd name="T17" fmla="*/ 39938208 h 351"/>
                <a:gd name="T18" fmla="*/ 16251038 w 339"/>
                <a:gd name="T19" fmla="*/ 40748464 h 351"/>
                <a:gd name="T20" fmla="*/ 19364671 w 339"/>
                <a:gd name="T21" fmla="*/ 41285102 h 351"/>
                <a:gd name="T22" fmla="*/ 21812286 w 339"/>
                <a:gd name="T23" fmla="*/ 40748464 h 351"/>
                <a:gd name="T24" fmla="*/ 24752406 w 339"/>
                <a:gd name="T25" fmla="*/ 39938208 h 351"/>
                <a:gd name="T26" fmla="*/ 27268633 w 339"/>
                <a:gd name="T27" fmla="*/ 39373992 h 351"/>
                <a:gd name="T28" fmla="*/ 29662605 w 339"/>
                <a:gd name="T29" fmla="*/ 37441890 h 351"/>
                <a:gd name="T30" fmla="*/ 31400921 w 339"/>
                <a:gd name="T31" fmla="*/ 36152614 h 351"/>
                <a:gd name="T32" fmla="*/ 33325144 w 339"/>
                <a:gd name="T33" fmla="*/ 33517926 h 351"/>
                <a:gd name="T34" fmla="*/ 35058523 w 339"/>
                <a:gd name="T35" fmla="*/ 31669949 h 351"/>
                <a:gd name="T36" fmla="*/ 36309823 w 339"/>
                <a:gd name="T37" fmla="*/ 29081460 h 351"/>
                <a:gd name="T38" fmla="*/ 36957563 w 339"/>
                <a:gd name="T39" fmla="*/ 25860014 h 351"/>
                <a:gd name="T40" fmla="*/ 37499063 w 339"/>
                <a:gd name="T41" fmla="*/ 23320533 h 351"/>
                <a:gd name="T42" fmla="*/ 37499063 w 339"/>
                <a:gd name="T43" fmla="*/ 19990403 h 351"/>
                <a:gd name="T44" fmla="*/ 37499063 w 339"/>
                <a:gd name="T45" fmla="*/ 16893926 h 351"/>
                <a:gd name="T46" fmla="*/ 36309823 w 339"/>
                <a:gd name="T47" fmla="*/ 13557722 h 351"/>
                <a:gd name="T48" fmla="*/ 35711654 w 339"/>
                <a:gd name="T49" fmla="*/ 11058364 h 351"/>
                <a:gd name="T50" fmla="*/ 33847262 w 339"/>
                <a:gd name="T51" fmla="*/ 8521510 h 351"/>
                <a:gd name="T52" fmla="*/ 32045066 w 339"/>
                <a:gd name="T53" fmla="*/ 5867410 h 351"/>
                <a:gd name="T54" fmla="*/ 30219370 w 339"/>
                <a:gd name="T55" fmla="*/ 3859983 h 351"/>
                <a:gd name="T56" fmla="*/ 27804014 w 339"/>
                <a:gd name="T57" fmla="*/ 2562846 h 351"/>
                <a:gd name="T58" fmla="*/ 25459453 w 339"/>
                <a:gd name="T59" fmla="*/ 1335355 h 351"/>
                <a:gd name="T60" fmla="*/ 23059969 w 339"/>
                <a:gd name="T61" fmla="*/ 765903 h 351"/>
                <a:gd name="T62" fmla="*/ 19959690 w 339"/>
                <a:gd name="T63" fmla="*/ 0 h 351"/>
                <a:gd name="T64" fmla="*/ 16965876 w 339"/>
                <a:gd name="T65" fmla="*/ 0 h 351"/>
                <a:gd name="T66" fmla="*/ 14445577 w 339"/>
                <a:gd name="T67" fmla="*/ 765903 h 351"/>
                <a:gd name="T68" fmla="*/ 11499205 w 339"/>
                <a:gd name="T69" fmla="*/ 1335355 h 351"/>
                <a:gd name="T70" fmla="*/ 9110926 w 339"/>
                <a:gd name="T71" fmla="*/ 2562846 h 351"/>
                <a:gd name="T72" fmla="*/ 7145629 w 339"/>
                <a:gd name="T73" fmla="*/ 4639909 h 351"/>
                <a:gd name="T74" fmla="*/ 5467901 w 339"/>
                <a:gd name="T75" fmla="*/ 6439180 h 351"/>
                <a:gd name="T76" fmla="*/ 3486600 w 339"/>
                <a:gd name="T77" fmla="*/ 9116193 h 351"/>
                <a:gd name="T78" fmla="*/ 1809287 w 339"/>
                <a:gd name="T79" fmla="*/ 11645480 h 351"/>
                <a:gd name="T80" fmla="*/ 1086806 w 339"/>
                <a:gd name="T81" fmla="*/ 14213448 h 351"/>
                <a:gd name="T82" fmla="*/ 537598 w 339"/>
                <a:gd name="T83" fmla="*/ 17453310 h 351"/>
                <a:gd name="T84" fmla="*/ 0 w 339"/>
                <a:gd name="T85" fmla="*/ 20755691 h 3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9"/>
                <a:gd name="T130" fmla="*/ 0 h 351"/>
                <a:gd name="T131" fmla="*/ 339 w 339"/>
                <a:gd name="T132" fmla="*/ 351 h 3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9" h="351">
                  <a:moveTo>
                    <a:pt x="0" y="176"/>
                  </a:moveTo>
                  <a:lnTo>
                    <a:pt x="0" y="187"/>
                  </a:lnTo>
                  <a:lnTo>
                    <a:pt x="0" y="198"/>
                  </a:lnTo>
                  <a:lnTo>
                    <a:pt x="5" y="203"/>
                  </a:lnTo>
                  <a:lnTo>
                    <a:pt x="5" y="214"/>
                  </a:lnTo>
                  <a:lnTo>
                    <a:pt x="5" y="220"/>
                  </a:lnTo>
                  <a:lnTo>
                    <a:pt x="10" y="231"/>
                  </a:lnTo>
                  <a:lnTo>
                    <a:pt x="10" y="236"/>
                  </a:lnTo>
                  <a:lnTo>
                    <a:pt x="16" y="247"/>
                  </a:lnTo>
                  <a:lnTo>
                    <a:pt x="16" y="252"/>
                  </a:lnTo>
                  <a:lnTo>
                    <a:pt x="21" y="258"/>
                  </a:lnTo>
                  <a:lnTo>
                    <a:pt x="27" y="269"/>
                  </a:lnTo>
                  <a:lnTo>
                    <a:pt x="32" y="274"/>
                  </a:lnTo>
                  <a:lnTo>
                    <a:pt x="38" y="280"/>
                  </a:lnTo>
                  <a:lnTo>
                    <a:pt x="43" y="285"/>
                  </a:lnTo>
                  <a:lnTo>
                    <a:pt x="49" y="291"/>
                  </a:lnTo>
                  <a:lnTo>
                    <a:pt x="54" y="302"/>
                  </a:lnTo>
                  <a:lnTo>
                    <a:pt x="60" y="307"/>
                  </a:lnTo>
                  <a:lnTo>
                    <a:pt x="65" y="307"/>
                  </a:lnTo>
                  <a:lnTo>
                    <a:pt x="71" y="313"/>
                  </a:lnTo>
                  <a:lnTo>
                    <a:pt x="76" y="318"/>
                  </a:lnTo>
                  <a:lnTo>
                    <a:pt x="82" y="324"/>
                  </a:lnTo>
                  <a:lnTo>
                    <a:pt x="93" y="329"/>
                  </a:lnTo>
                  <a:lnTo>
                    <a:pt x="98" y="335"/>
                  </a:lnTo>
                  <a:lnTo>
                    <a:pt x="104" y="335"/>
                  </a:lnTo>
                  <a:lnTo>
                    <a:pt x="115" y="340"/>
                  </a:lnTo>
                  <a:lnTo>
                    <a:pt x="120" y="340"/>
                  </a:lnTo>
                  <a:lnTo>
                    <a:pt x="131" y="346"/>
                  </a:lnTo>
                  <a:lnTo>
                    <a:pt x="136" y="346"/>
                  </a:lnTo>
                  <a:lnTo>
                    <a:pt x="147" y="346"/>
                  </a:lnTo>
                  <a:lnTo>
                    <a:pt x="153" y="346"/>
                  </a:lnTo>
                  <a:lnTo>
                    <a:pt x="164" y="351"/>
                  </a:lnTo>
                  <a:lnTo>
                    <a:pt x="175" y="351"/>
                  </a:lnTo>
                  <a:lnTo>
                    <a:pt x="180" y="351"/>
                  </a:lnTo>
                  <a:lnTo>
                    <a:pt x="191" y="346"/>
                  </a:lnTo>
                  <a:lnTo>
                    <a:pt x="197" y="346"/>
                  </a:lnTo>
                  <a:lnTo>
                    <a:pt x="208" y="346"/>
                  </a:lnTo>
                  <a:lnTo>
                    <a:pt x="213" y="346"/>
                  </a:lnTo>
                  <a:lnTo>
                    <a:pt x="224" y="340"/>
                  </a:lnTo>
                  <a:lnTo>
                    <a:pt x="230" y="340"/>
                  </a:lnTo>
                  <a:lnTo>
                    <a:pt x="235" y="335"/>
                  </a:lnTo>
                  <a:lnTo>
                    <a:pt x="246" y="335"/>
                  </a:lnTo>
                  <a:lnTo>
                    <a:pt x="251" y="329"/>
                  </a:lnTo>
                  <a:lnTo>
                    <a:pt x="257" y="324"/>
                  </a:lnTo>
                  <a:lnTo>
                    <a:pt x="268" y="318"/>
                  </a:lnTo>
                  <a:lnTo>
                    <a:pt x="273" y="313"/>
                  </a:lnTo>
                  <a:lnTo>
                    <a:pt x="279" y="307"/>
                  </a:lnTo>
                  <a:lnTo>
                    <a:pt x="284" y="307"/>
                  </a:lnTo>
                  <a:lnTo>
                    <a:pt x="290" y="302"/>
                  </a:lnTo>
                  <a:lnTo>
                    <a:pt x="295" y="291"/>
                  </a:lnTo>
                  <a:lnTo>
                    <a:pt x="301" y="285"/>
                  </a:lnTo>
                  <a:lnTo>
                    <a:pt x="306" y="280"/>
                  </a:lnTo>
                  <a:lnTo>
                    <a:pt x="312" y="274"/>
                  </a:lnTo>
                  <a:lnTo>
                    <a:pt x="317" y="269"/>
                  </a:lnTo>
                  <a:lnTo>
                    <a:pt x="323" y="258"/>
                  </a:lnTo>
                  <a:lnTo>
                    <a:pt x="323" y="252"/>
                  </a:lnTo>
                  <a:lnTo>
                    <a:pt x="328" y="247"/>
                  </a:lnTo>
                  <a:lnTo>
                    <a:pt x="328" y="236"/>
                  </a:lnTo>
                  <a:lnTo>
                    <a:pt x="334" y="231"/>
                  </a:lnTo>
                  <a:lnTo>
                    <a:pt x="334" y="220"/>
                  </a:lnTo>
                  <a:lnTo>
                    <a:pt x="339" y="214"/>
                  </a:lnTo>
                  <a:lnTo>
                    <a:pt x="339" y="203"/>
                  </a:lnTo>
                  <a:lnTo>
                    <a:pt x="339" y="198"/>
                  </a:lnTo>
                  <a:lnTo>
                    <a:pt x="339" y="187"/>
                  </a:lnTo>
                  <a:lnTo>
                    <a:pt x="339" y="176"/>
                  </a:lnTo>
                  <a:lnTo>
                    <a:pt x="339" y="170"/>
                  </a:lnTo>
                  <a:lnTo>
                    <a:pt x="339" y="159"/>
                  </a:lnTo>
                  <a:lnTo>
                    <a:pt x="339" y="148"/>
                  </a:lnTo>
                  <a:lnTo>
                    <a:pt x="339" y="143"/>
                  </a:lnTo>
                  <a:lnTo>
                    <a:pt x="334" y="132"/>
                  </a:lnTo>
                  <a:lnTo>
                    <a:pt x="334" y="121"/>
                  </a:lnTo>
                  <a:lnTo>
                    <a:pt x="328" y="115"/>
                  </a:lnTo>
                  <a:lnTo>
                    <a:pt x="328" y="110"/>
                  </a:lnTo>
                  <a:lnTo>
                    <a:pt x="323" y="99"/>
                  </a:lnTo>
                  <a:lnTo>
                    <a:pt x="323" y="94"/>
                  </a:lnTo>
                  <a:lnTo>
                    <a:pt x="317" y="83"/>
                  </a:lnTo>
                  <a:lnTo>
                    <a:pt x="312" y="77"/>
                  </a:lnTo>
                  <a:lnTo>
                    <a:pt x="306" y="72"/>
                  </a:lnTo>
                  <a:lnTo>
                    <a:pt x="301" y="66"/>
                  </a:lnTo>
                  <a:lnTo>
                    <a:pt x="295" y="55"/>
                  </a:lnTo>
                  <a:lnTo>
                    <a:pt x="290" y="50"/>
                  </a:lnTo>
                  <a:lnTo>
                    <a:pt x="284" y="44"/>
                  </a:lnTo>
                  <a:lnTo>
                    <a:pt x="279" y="39"/>
                  </a:lnTo>
                  <a:lnTo>
                    <a:pt x="273" y="33"/>
                  </a:lnTo>
                  <a:lnTo>
                    <a:pt x="268" y="28"/>
                  </a:lnTo>
                  <a:lnTo>
                    <a:pt x="257" y="22"/>
                  </a:lnTo>
                  <a:lnTo>
                    <a:pt x="251" y="22"/>
                  </a:lnTo>
                  <a:lnTo>
                    <a:pt x="246" y="17"/>
                  </a:lnTo>
                  <a:lnTo>
                    <a:pt x="235" y="11"/>
                  </a:lnTo>
                  <a:lnTo>
                    <a:pt x="230" y="11"/>
                  </a:lnTo>
                  <a:lnTo>
                    <a:pt x="224" y="6"/>
                  </a:lnTo>
                  <a:lnTo>
                    <a:pt x="213" y="6"/>
                  </a:lnTo>
                  <a:lnTo>
                    <a:pt x="208" y="6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64" y="0"/>
                  </a:lnTo>
                  <a:lnTo>
                    <a:pt x="153" y="0"/>
                  </a:lnTo>
                  <a:lnTo>
                    <a:pt x="147" y="0"/>
                  </a:lnTo>
                  <a:lnTo>
                    <a:pt x="136" y="6"/>
                  </a:lnTo>
                  <a:lnTo>
                    <a:pt x="131" y="6"/>
                  </a:lnTo>
                  <a:lnTo>
                    <a:pt x="120" y="6"/>
                  </a:lnTo>
                  <a:lnTo>
                    <a:pt x="115" y="11"/>
                  </a:lnTo>
                  <a:lnTo>
                    <a:pt x="104" y="11"/>
                  </a:lnTo>
                  <a:lnTo>
                    <a:pt x="98" y="17"/>
                  </a:lnTo>
                  <a:lnTo>
                    <a:pt x="93" y="22"/>
                  </a:lnTo>
                  <a:lnTo>
                    <a:pt x="82" y="22"/>
                  </a:lnTo>
                  <a:lnTo>
                    <a:pt x="76" y="28"/>
                  </a:lnTo>
                  <a:lnTo>
                    <a:pt x="71" y="33"/>
                  </a:lnTo>
                  <a:lnTo>
                    <a:pt x="65" y="39"/>
                  </a:lnTo>
                  <a:lnTo>
                    <a:pt x="60" y="44"/>
                  </a:lnTo>
                  <a:lnTo>
                    <a:pt x="54" y="50"/>
                  </a:lnTo>
                  <a:lnTo>
                    <a:pt x="49" y="55"/>
                  </a:lnTo>
                  <a:lnTo>
                    <a:pt x="43" y="66"/>
                  </a:lnTo>
                  <a:lnTo>
                    <a:pt x="38" y="72"/>
                  </a:lnTo>
                  <a:lnTo>
                    <a:pt x="32" y="77"/>
                  </a:lnTo>
                  <a:lnTo>
                    <a:pt x="27" y="83"/>
                  </a:lnTo>
                  <a:lnTo>
                    <a:pt x="21" y="94"/>
                  </a:lnTo>
                  <a:lnTo>
                    <a:pt x="16" y="99"/>
                  </a:lnTo>
                  <a:lnTo>
                    <a:pt x="16" y="110"/>
                  </a:lnTo>
                  <a:lnTo>
                    <a:pt x="10" y="115"/>
                  </a:lnTo>
                  <a:lnTo>
                    <a:pt x="10" y="121"/>
                  </a:lnTo>
                  <a:lnTo>
                    <a:pt x="5" y="132"/>
                  </a:lnTo>
                  <a:lnTo>
                    <a:pt x="5" y="143"/>
                  </a:lnTo>
                  <a:lnTo>
                    <a:pt x="5" y="148"/>
                  </a:lnTo>
                  <a:lnTo>
                    <a:pt x="0" y="159"/>
                  </a:lnTo>
                  <a:lnTo>
                    <a:pt x="0" y="17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414"/>
            <p:cNvSpPr>
              <a:spLocks noChangeAspect="1"/>
            </p:cNvSpPr>
            <p:nvPr/>
          </p:nvSpPr>
          <p:spPr bwMode="auto">
            <a:xfrm>
              <a:off x="1666" y="3293"/>
              <a:ext cx="482" cy="500"/>
            </a:xfrm>
            <a:custGeom>
              <a:avLst/>
              <a:gdLst>
                <a:gd name="T0" fmla="*/ 0 w 339"/>
                <a:gd name="T1" fmla="*/ 23320533 h 351"/>
                <a:gd name="T2" fmla="*/ 1086806 w 339"/>
                <a:gd name="T3" fmla="*/ 27215956 h 351"/>
                <a:gd name="T4" fmla="*/ 2353501 w 339"/>
                <a:gd name="T5" fmla="*/ 30391613 h 351"/>
                <a:gd name="T6" fmla="*/ 4757829 w 339"/>
                <a:gd name="T7" fmla="*/ 33517926 h 351"/>
                <a:gd name="T8" fmla="*/ 7145629 w 339"/>
                <a:gd name="T9" fmla="*/ 36152614 h 351"/>
                <a:gd name="T10" fmla="*/ 10287625 w 339"/>
                <a:gd name="T11" fmla="*/ 38769160 h 351"/>
                <a:gd name="T12" fmla="*/ 13331012 w 339"/>
                <a:gd name="T13" fmla="*/ 39938208 h 351"/>
                <a:gd name="T14" fmla="*/ 16965876 w 339"/>
                <a:gd name="T15" fmla="*/ 40748464 h 351"/>
                <a:gd name="T16" fmla="*/ 21173055 w 339"/>
                <a:gd name="T17" fmla="*/ 40748464 h 351"/>
                <a:gd name="T18" fmla="*/ 24752406 w 339"/>
                <a:gd name="T19" fmla="*/ 39938208 h 351"/>
                <a:gd name="T20" fmla="*/ 27804014 w 339"/>
                <a:gd name="T21" fmla="*/ 38769160 h 351"/>
                <a:gd name="T22" fmla="*/ 30865130 w 339"/>
                <a:gd name="T23" fmla="*/ 36152614 h 351"/>
                <a:gd name="T24" fmla="*/ 33325144 w 339"/>
                <a:gd name="T25" fmla="*/ 33517926 h 351"/>
                <a:gd name="T26" fmla="*/ 35711654 w 339"/>
                <a:gd name="T27" fmla="*/ 30391613 h 351"/>
                <a:gd name="T28" fmla="*/ 36957563 w 339"/>
                <a:gd name="T29" fmla="*/ 27215956 h 351"/>
                <a:gd name="T30" fmla="*/ 37499063 w 339"/>
                <a:gd name="T31" fmla="*/ 23320533 h 351"/>
                <a:gd name="T32" fmla="*/ 37499063 w 339"/>
                <a:gd name="T33" fmla="*/ 18714028 h 351"/>
                <a:gd name="T34" fmla="*/ 36957563 w 339"/>
                <a:gd name="T35" fmla="*/ 14213448 h 351"/>
                <a:gd name="T36" fmla="*/ 35711654 w 339"/>
                <a:gd name="T37" fmla="*/ 11058364 h 351"/>
                <a:gd name="T38" fmla="*/ 33325144 w 339"/>
                <a:gd name="T39" fmla="*/ 7762975 h 351"/>
                <a:gd name="T40" fmla="*/ 30865130 w 339"/>
                <a:gd name="T41" fmla="*/ 4639909 h 351"/>
                <a:gd name="T42" fmla="*/ 27804014 w 339"/>
                <a:gd name="T43" fmla="*/ 2562846 h 351"/>
                <a:gd name="T44" fmla="*/ 24752406 w 339"/>
                <a:gd name="T45" fmla="*/ 765903 h 351"/>
                <a:gd name="T46" fmla="*/ 21173055 w 339"/>
                <a:gd name="T47" fmla="*/ 0 h 351"/>
                <a:gd name="T48" fmla="*/ 16965876 w 339"/>
                <a:gd name="T49" fmla="*/ 0 h 351"/>
                <a:gd name="T50" fmla="*/ 13331012 w 339"/>
                <a:gd name="T51" fmla="*/ 765903 h 351"/>
                <a:gd name="T52" fmla="*/ 10287625 w 339"/>
                <a:gd name="T53" fmla="*/ 2562846 h 351"/>
                <a:gd name="T54" fmla="*/ 7145629 w 339"/>
                <a:gd name="T55" fmla="*/ 4639909 h 351"/>
                <a:gd name="T56" fmla="*/ 4757829 w 339"/>
                <a:gd name="T57" fmla="*/ 7762975 h 351"/>
                <a:gd name="T58" fmla="*/ 2353501 w 339"/>
                <a:gd name="T59" fmla="*/ 11058364 h 351"/>
                <a:gd name="T60" fmla="*/ 1086806 w 339"/>
                <a:gd name="T61" fmla="*/ 14213448 h 351"/>
                <a:gd name="T62" fmla="*/ 0 w 339"/>
                <a:gd name="T63" fmla="*/ 18714028 h 3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9"/>
                <a:gd name="T97" fmla="*/ 0 h 351"/>
                <a:gd name="T98" fmla="*/ 339 w 339"/>
                <a:gd name="T99" fmla="*/ 351 h 3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9" h="351">
                  <a:moveTo>
                    <a:pt x="0" y="176"/>
                  </a:moveTo>
                  <a:lnTo>
                    <a:pt x="0" y="198"/>
                  </a:lnTo>
                  <a:lnTo>
                    <a:pt x="5" y="214"/>
                  </a:lnTo>
                  <a:lnTo>
                    <a:pt x="10" y="231"/>
                  </a:lnTo>
                  <a:lnTo>
                    <a:pt x="16" y="247"/>
                  </a:lnTo>
                  <a:lnTo>
                    <a:pt x="21" y="258"/>
                  </a:lnTo>
                  <a:lnTo>
                    <a:pt x="32" y="274"/>
                  </a:lnTo>
                  <a:lnTo>
                    <a:pt x="43" y="285"/>
                  </a:lnTo>
                  <a:lnTo>
                    <a:pt x="54" y="302"/>
                  </a:lnTo>
                  <a:lnTo>
                    <a:pt x="65" y="307"/>
                  </a:lnTo>
                  <a:lnTo>
                    <a:pt x="76" y="318"/>
                  </a:lnTo>
                  <a:lnTo>
                    <a:pt x="93" y="329"/>
                  </a:lnTo>
                  <a:lnTo>
                    <a:pt x="104" y="335"/>
                  </a:lnTo>
                  <a:lnTo>
                    <a:pt x="120" y="340"/>
                  </a:lnTo>
                  <a:lnTo>
                    <a:pt x="136" y="346"/>
                  </a:lnTo>
                  <a:lnTo>
                    <a:pt x="153" y="346"/>
                  </a:lnTo>
                  <a:lnTo>
                    <a:pt x="175" y="351"/>
                  </a:lnTo>
                  <a:lnTo>
                    <a:pt x="191" y="346"/>
                  </a:lnTo>
                  <a:lnTo>
                    <a:pt x="208" y="346"/>
                  </a:lnTo>
                  <a:lnTo>
                    <a:pt x="224" y="340"/>
                  </a:lnTo>
                  <a:lnTo>
                    <a:pt x="235" y="335"/>
                  </a:lnTo>
                  <a:lnTo>
                    <a:pt x="251" y="329"/>
                  </a:lnTo>
                  <a:lnTo>
                    <a:pt x="268" y="318"/>
                  </a:lnTo>
                  <a:lnTo>
                    <a:pt x="279" y="307"/>
                  </a:lnTo>
                  <a:lnTo>
                    <a:pt x="290" y="302"/>
                  </a:lnTo>
                  <a:lnTo>
                    <a:pt x="301" y="285"/>
                  </a:lnTo>
                  <a:lnTo>
                    <a:pt x="312" y="274"/>
                  </a:lnTo>
                  <a:lnTo>
                    <a:pt x="323" y="258"/>
                  </a:lnTo>
                  <a:lnTo>
                    <a:pt x="328" y="247"/>
                  </a:lnTo>
                  <a:lnTo>
                    <a:pt x="334" y="231"/>
                  </a:lnTo>
                  <a:lnTo>
                    <a:pt x="339" y="214"/>
                  </a:lnTo>
                  <a:lnTo>
                    <a:pt x="339" y="198"/>
                  </a:lnTo>
                  <a:lnTo>
                    <a:pt x="339" y="176"/>
                  </a:lnTo>
                  <a:lnTo>
                    <a:pt x="339" y="159"/>
                  </a:lnTo>
                  <a:lnTo>
                    <a:pt x="339" y="143"/>
                  </a:lnTo>
                  <a:lnTo>
                    <a:pt x="334" y="121"/>
                  </a:lnTo>
                  <a:lnTo>
                    <a:pt x="328" y="110"/>
                  </a:lnTo>
                  <a:lnTo>
                    <a:pt x="323" y="94"/>
                  </a:lnTo>
                  <a:lnTo>
                    <a:pt x="312" y="77"/>
                  </a:lnTo>
                  <a:lnTo>
                    <a:pt x="301" y="66"/>
                  </a:lnTo>
                  <a:lnTo>
                    <a:pt x="290" y="50"/>
                  </a:lnTo>
                  <a:lnTo>
                    <a:pt x="279" y="39"/>
                  </a:lnTo>
                  <a:lnTo>
                    <a:pt x="268" y="28"/>
                  </a:lnTo>
                  <a:lnTo>
                    <a:pt x="251" y="22"/>
                  </a:lnTo>
                  <a:lnTo>
                    <a:pt x="235" y="11"/>
                  </a:lnTo>
                  <a:lnTo>
                    <a:pt x="224" y="6"/>
                  </a:lnTo>
                  <a:lnTo>
                    <a:pt x="208" y="6"/>
                  </a:lnTo>
                  <a:lnTo>
                    <a:pt x="191" y="0"/>
                  </a:lnTo>
                  <a:lnTo>
                    <a:pt x="175" y="0"/>
                  </a:lnTo>
                  <a:lnTo>
                    <a:pt x="153" y="0"/>
                  </a:lnTo>
                  <a:lnTo>
                    <a:pt x="136" y="6"/>
                  </a:lnTo>
                  <a:lnTo>
                    <a:pt x="120" y="6"/>
                  </a:lnTo>
                  <a:lnTo>
                    <a:pt x="104" y="11"/>
                  </a:lnTo>
                  <a:lnTo>
                    <a:pt x="93" y="22"/>
                  </a:lnTo>
                  <a:lnTo>
                    <a:pt x="76" y="28"/>
                  </a:lnTo>
                  <a:lnTo>
                    <a:pt x="65" y="39"/>
                  </a:lnTo>
                  <a:lnTo>
                    <a:pt x="54" y="50"/>
                  </a:lnTo>
                  <a:lnTo>
                    <a:pt x="43" y="66"/>
                  </a:lnTo>
                  <a:lnTo>
                    <a:pt x="32" y="77"/>
                  </a:lnTo>
                  <a:lnTo>
                    <a:pt x="21" y="94"/>
                  </a:lnTo>
                  <a:lnTo>
                    <a:pt x="16" y="110"/>
                  </a:lnTo>
                  <a:lnTo>
                    <a:pt x="10" y="121"/>
                  </a:lnTo>
                  <a:lnTo>
                    <a:pt x="5" y="143"/>
                  </a:lnTo>
                  <a:lnTo>
                    <a:pt x="0" y="159"/>
                  </a:lnTo>
                  <a:lnTo>
                    <a:pt x="0" y="1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415"/>
            <p:cNvSpPr>
              <a:spLocks noChangeAspect="1"/>
            </p:cNvSpPr>
            <p:nvPr/>
          </p:nvSpPr>
          <p:spPr bwMode="auto">
            <a:xfrm>
              <a:off x="3302" y="3411"/>
              <a:ext cx="273" cy="272"/>
            </a:xfrm>
            <a:custGeom>
              <a:avLst/>
              <a:gdLst>
                <a:gd name="T0" fmla="*/ 18297995 w 192"/>
                <a:gd name="T1" fmla="*/ 19139606 h 191"/>
                <a:gd name="T2" fmla="*/ 19467527 w 192"/>
                <a:gd name="T3" fmla="*/ 17796194 h 191"/>
                <a:gd name="T4" fmla="*/ 19994212 w 192"/>
                <a:gd name="T5" fmla="*/ 16566902 h 191"/>
                <a:gd name="T6" fmla="*/ 20693797 w 192"/>
                <a:gd name="T7" fmla="*/ 15300528 h 191"/>
                <a:gd name="T8" fmla="*/ 21277972 w 192"/>
                <a:gd name="T9" fmla="*/ 13439946 h 191"/>
                <a:gd name="T10" fmla="*/ 21277972 w 192"/>
                <a:gd name="T11" fmla="*/ 12106981 h 191"/>
                <a:gd name="T12" fmla="*/ 21277972 w 192"/>
                <a:gd name="T13" fmla="*/ 10179231 h 191"/>
                <a:gd name="T14" fmla="*/ 20693797 w 192"/>
                <a:gd name="T15" fmla="*/ 8836673 h 191"/>
                <a:gd name="T16" fmla="*/ 20693797 w 192"/>
                <a:gd name="T17" fmla="*/ 6948100 h 191"/>
                <a:gd name="T18" fmla="*/ 19467527 w 192"/>
                <a:gd name="T19" fmla="*/ 5736340 h 191"/>
                <a:gd name="T20" fmla="*/ 18836954 w 192"/>
                <a:gd name="T21" fmla="*/ 4457747 h 191"/>
                <a:gd name="T22" fmla="*/ 17566162 w 192"/>
                <a:gd name="T23" fmla="*/ 3130256 h 191"/>
                <a:gd name="T24" fmla="*/ 16362312 w 192"/>
                <a:gd name="T25" fmla="*/ 1884301 h 191"/>
                <a:gd name="T26" fmla="*/ 14642743 w 192"/>
                <a:gd name="T27" fmla="*/ 1323167 h 191"/>
                <a:gd name="T28" fmla="*/ 13410660 w 192"/>
                <a:gd name="T29" fmla="*/ 557928 h 191"/>
                <a:gd name="T30" fmla="*/ 11507563 w 192"/>
                <a:gd name="T31" fmla="*/ 0 h 191"/>
                <a:gd name="T32" fmla="*/ 10481374 w 192"/>
                <a:gd name="T33" fmla="*/ 0 h 191"/>
                <a:gd name="T34" fmla="*/ 9210394 w 192"/>
                <a:gd name="T35" fmla="*/ 557928 h 191"/>
                <a:gd name="T36" fmla="*/ 7371518 w 192"/>
                <a:gd name="T37" fmla="*/ 557928 h 191"/>
                <a:gd name="T38" fmla="*/ 6100840 w 192"/>
                <a:gd name="T39" fmla="*/ 1323167 h 191"/>
                <a:gd name="T40" fmla="*/ 4933005 w 192"/>
                <a:gd name="T41" fmla="*/ 1884301 h 191"/>
                <a:gd name="T42" fmla="*/ 3661203 w 192"/>
                <a:gd name="T43" fmla="*/ 3130256 h 191"/>
                <a:gd name="T44" fmla="*/ 2439994 w 192"/>
                <a:gd name="T45" fmla="*/ 4457747 h 191"/>
                <a:gd name="T46" fmla="*/ 1849208 w 192"/>
                <a:gd name="T47" fmla="*/ 5736340 h 191"/>
                <a:gd name="T48" fmla="*/ 1273619 w 192"/>
                <a:gd name="T49" fmla="*/ 6948100 h 191"/>
                <a:gd name="T50" fmla="*/ 708625 w 192"/>
                <a:gd name="T51" fmla="*/ 8277880 h 191"/>
                <a:gd name="T52" fmla="*/ 708625 w 192"/>
                <a:gd name="T53" fmla="*/ 10179231 h 191"/>
                <a:gd name="T54" fmla="*/ 0 w 192"/>
                <a:gd name="T55" fmla="*/ 11413000 h 191"/>
                <a:gd name="T56" fmla="*/ 708625 w 192"/>
                <a:gd name="T57" fmla="*/ 13439946 h 191"/>
                <a:gd name="T58" fmla="*/ 708625 w 192"/>
                <a:gd name="T59" fmla="*/ 14643980 h 191"/>
                <a:gd name="T60" fmla="*/ 1849208 w 192"/>
                <a:gd name="T61" fmla="*/ 15989682 h 191"/>
                <a:gd name="T62" fmla="*/ 2439994 w 192"/>
                <a:gd name="T63" fmla="*/ 17796194 h 191"/>
                <a:gd name="T64" fmla="*/ 3661203 w 192"/>
                <a:gd name="T65" fmla="*/ 19139606 h 191"/>
                <a:gd name="T66" fmla="*/ 4933005 w 192"/>
                <a:gd name="T67" fmla="*/ 20442984 h 191"/>
                <a:gd name="T68" fmla="*/ 6100840 w 192"/>
                <a:gd name="T69" fmla="*/ 20997328 h 191"/>
                <a:gd name="T70" fmla="*/ 7950323 w 192"/>
                <a:gd name="T71" fmla="*/ 21684032 h 191"/>
                <a:gd name="T72" fmla="*/ 9210394 w 192"/>
                <a:gd name="T73" fmla="*/ 22251319 h 191"/>
                <a:gd name="T74" fmla="*/ 10935606 w 192"/>
                <a:gd name="T75" fmla="*/ 22251319 h 191"/>
                <a:gd name="T76" fmla="*/ 12158830 w 192"/>
                <a:gd name="T77" fmla="*/ 22251319 h 191"/>
                <a:gd name="T78" fmla="*/ 13991581 w 192"/>
                <a:gd name="T79" fmla="*/ 21684032 h 191"/>
                <a:gd name="T80" fmla="*/ 15176469 w 192"/>
                <a:gd name="T81" fmla="*/ 21684032 h 191"/>
                <a:gd name="T82" fmla="*/ 16362312 w 192"/>
                <a:gd name="T83" fmla="*/ 20997328 h 191"/>
                <a:gd name="T84" fmla="*/ 17566162 w 192"/>
                <a:gd name="T85" fmla="*/ 19713534 h 1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"/>
                <a:gd name="T130" fmla="*/ 0 h 191"/>
                <a:gd name="T131" fmla="*/ 192 w 192"/>
                <a:gd name="T132" fmla="*/ 191 h 1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" h="191">
                  <a:moveTo>
                    <a:pt x="159" y="169"/>
                  </a:moveTo>
                  <a:lnTo>
                    <a:pt x="165" y="169"/>
                  </a:lnTo>
                  <a:lnTo>
                    <a:pt x="165" y="164"/>
                  </a:lnTo>
                  <a:lnTo>
                    <a:pt x="170" y="158"/>
                  </a:lnTo>
                  <a:lnTo>
                    <a:pt x="176" y="153"/>
                  </a:lnTo>
                  <a:lnTo>
                    <a:pt x="176" y="148"/>
                  </a:lnTo>
                  <a:lnTo>
                    <a:pt x="181" y="148"/>
                  </a:lnTo>
                  <a:lnTo>
                    <a:pt x="181" y="142"/>
                  </a:lnTo>
                  <a:lnTo>
                    <a:pt x="181" y="137"/>
                  </a:lnTo>
                  <a:lnTo>
                    <a:pt x="187" y="137"/>
                  </a:lnTo>
                  <a:lnTo>
                    <a:pt x="187" y="131"/>
                  </a:lnTo>
                  <a:lnTo>
                    <a:pt x="187" y="126"/>
                  </a:lnTo>
                  <a:lnTo>
                    <a:pt x="187" y="120"/>
                  </a:lnTo>
                  <a:lnTo>
                    <a:pt x="192" y="115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2" y="98"/>
                  </a:lnTo>
                  <a:lnTo>
                    <a:pt x="192" y="93"/>
                  </a:lnTo>
                  <a:lnTo>
                    <a:pt x="192" y="87"/>
                  </a:lnTo>
                  <a:lnTo>
                    <a:pt x="192" y="82"/>
                  </a:lnTo>
                  <a:lnTo>
                    <a:pt x="187" y="76"/>
                  </a:lnTo>
                  <a:lnTo>
                    <a:pt x="187" y="71"/>
                  </a:lnTo>
                  <a:lnTo>
                    <a:pt x="187" y="65"/>
                  </a:lnTo>
                  <a:lnTo>
                    <a:pt x="187" y="60"/>
                  </a:lnTo>
                  <a:lnTo>
                    <a:pt x="181" y="60"/>
                  </a:lnTo>
                  <a:lnTo>
                    <a:pt x="181" y="54"/>
                  </a:lnTo>
                  <a:lnTo>
                    <a:pt x="176" y="49"/>
                  </a:lnTo>
                  <a:lnTo>
                    <a:pt x="176" y="43"/>
                  </a:lnTo>
                  <a:lnTo>
                    <a:pt x="170" y="43"/>
                  </a:lnTo>
                  <a:lnTo>
                    <a:pt x="170" y="38"/>
                  </a:lnTo>
                  <a:lnTo>
                    <a:pt x="165" y="32"/>
                  </a:lnTo>
                  <a:lnTo>
                    <a:pt x="159" y="27"/>
                  </a:lnTo>
                  <a:lnTo>
                    <a:pt x="154" y="22"/>
                  </a:lnTo>
                  <a:lnTo>
                    <a:pt x="148" y="22"/>
                  </a:lnTo>
                  <a:lnTo>
                    <a:pt x="148" y="16"/>
                  </a:lnTo>
                  <a:lnTo>
                    <a:pt x="143" y="16"/>
                  </a:lnTo>
                  <a:lnTo>
                    <a:pt x="137" y="11"/>
                  </a:lnTo>
                  <a:lnTo>
                    <a:pt x="132" y="11"/>
                  </a:lnTo>
                  <a:lnTo>
                    <a:pt x="126" y="11"/>
                  </a:lnTo>
                  <a:lnTo>
                    <a:pt x="126" y="5"/>
                  </a:lnTo>
                  <a:lnTo>
                    <a:pt x="121" y="5"/>
                  </a:lnTo>
                  <a:lnTo>
                    <a:pt x="115" y="5"/>
                  </a:lnTo>
                  <a:lnTo>
                    <a:pt x="110" y="5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3" y="5"/>
                  </a:lnTo>
                  <a:lnTo>
                    <a:pt x="77" y="5"/>
                  </a:lnTo>
                  <a:lnTo>
                    <a:pt x="72" y="5"/>
                  </a:lnTo>
                  <a:lnTo>
                    <a:pt x="66" y="5"/>
                  </a:lnTo>
                  <a:lnTo>
                    <a:pt x="61" y="5"/>
                  </a:lnTo>
                  <a:lnTo>
                    <a:pt x="61" y="11"/>
                  </a:lnTo>
                  <a:lnTo>
                    <a:pt x="55" y="11"/>
                  </a:lnTo>
                  <a:lnTo>
                    <a:pt x="50" y="11"/>
                  </a:lnTo>
                  <a:lnTo>
                    <a:pt x="50" y="16"/>
                  </a:lnTo>
                  <a:lnTo>
                    <a:pt x="44" y="16"/>
                  </a:lnTo>
                  <a:lnTo>
                    <a:pt x="39" y="22"/>
                  </a:lnTo>
                  <a:lnTo>
                    <a:pt x="33" y="22"/>
                  </a:lnTo>
                  <a:lnTo>
                    <a:pt x="33" y="27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22" y="38"/>
                  </a:lnTo>
                  <a:lnTo>
                    <a:pt x="17" y="43"/>
                  </a:lnTo>
                  <a:lnTo>
                    <a:pt x="17" y="49"/>
                  </a:lnTo>
                  <a:lnTo>
                    <a:pt x="11" y="49"/>
                  </a:lnTo>
                  <a:lnTo>
                    <a:pt x="11" y="54"/>
                  </a:lnTo>
                  <a:lnTo>
                    <a:pt x="11" y="60"/>
                  </a:lnTo>
                  <a:lnTo>
                    <a:pt x="6" y="65"/>
                  </a:lnTo>
                  <a:lnTo>
                    <a:pt x="6" y="71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7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0" y="98"/>
                  </a:lnTo>
                  <a:lnTo>
                    <a:pt x="6" y="104"/>
                  </a:lnTo>
                  <a:lnTo>
                    <a:pt x="6" y="109"/>
                  </a:lnTo>
                  <a:lnTo>
                    <a:pt x="6" y="115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1" y="131"/>
                  </a:lnTo>
                  <a:lnTo>
                    <a:pt x="11" y="137"/>
                  </a:lnTo>
                  <a:lnTo>
                    <a:pt x="17" y="137"/>
                  </a:lnTo>
                  <a:lnTo>
                    <a:pt x="17" y="142"/>
                  </a:lnTo>
                  <a:lnTo>
                    <a:pt x="22" y="148"/>
                  </a:lnTo>
                  <a:lnTo>
                    <a:pt x="22" y="153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33" y="164"/>
                  </a:lnTo>
                  <a:lnTo>
                    <a:pt x="39" y="169"/>
                  </a:lnTo>
                  <a:lnTo>
                    <a:pt x="44" y="175"/>
                  </a:lnTo>
                  <a:lnTo>
                    <a:pt x="50" y="175"/>
                  </a:lnTo>
                  <a:lnTo>
                    <a:pt x="55" y="180"/>
                  </a:lnTo>
                  <a:lnTo>
                    <a:pt x="61" y="180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7" y="186"/>
                  </a:lnTo>
                  <a:lnTo>
                    <a:pt x="77" y="191"/>
                  </a:lnTo>
                  <a:lnTo>
                    <a:pt x="83" y="191"/>
                  </a:lnTo>
                  <a:lnTo>
                    <a:pt x="88" y="191"/>
                  </a:lnTo>
                  <a:lnTo>
                    <a:pt x="94" y="191"/>
                  </a:lnTo>
                  <a:lnTo>
                    <a:pt x="99" y="191"/>
                  </a:lnTo>
                  <a:lnTo>
                    <a:pt x="104" y="191"/>
                  </a:lnTo>
                  <a:lnTo>
                    <a:pt x="110" y="191"/>
                  </a:lnTo>
                  <a:lnTo>
                    <a:pt x="115" y="191"/>
                  </a:lnTo>
                  <a:lnTo>
                    <a:pt x="121" y="191"/>
                  </a:lnTo>
                  <a:lnTo>
                    <a:pt x="126" y="186"/>
                  </a:lnTo>
                  <a:lnTo>
                    <a:pt x="132" y="186"/>
                  </a:lnTo>
                  <a:lnTo>
                    <a:pt x="137" y="186"/>
                  </a:lnTo>
                  <a:lnTo>
                    <a:pt x="137" y="180"/>
                  </a:lnTo>
                  <a:lnTo>
                    <a:pt x="143" y="180"/>
                  </a:lnTo>
                  <a:lnTo>
                    <a:pt x="148" y="180"/>
                  </a:lnTo>
                  <a:lnTo>
                    <a:pt x="154" y="175"/>
                  </a:lnTo>
                  <a:lnTo>
                    <a:pt x="159" y="169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416"/>
            <p:cNvSpPr>
              <a:spLocks noChangeAspect="1"/>
            </p:cNvSpPr>
            <p:nvPr/>
          </p:nvSpPr>
          <p:spPr bwMode="auto">
            <a:xfrm>
              <a:off x="3310" y="3411"/>
              <a:ext cx="265" cy="272"/>
            </a:xfrm>
            <a:custGeom>
              <a:avLst/>
              <a:gdLst>
                <a:gd name="T0" fmla="*/ 18121862 w 186"/>
                <a:gd name="T1" fmla="*/ 19713534 h 191"/>
                <a:gd name="T2" fmla="*/ 19399082 w 186"/>
                <a:gd name="T3" fmla="*/ 18398456 h 191"/>
                <a:gd name="T4" fmla="*/ 20699041 w 186"/>
                <a:gd name="T5" fmla="*/ 16566902 h 191"/>
                <a:gd name="T6" fmla="*/ 21451982 w 186"/>
                <a:gd name="T7" fmla="*/ 14643980 h 191"/>
                <a:gd name="T8" fmla="*/ 22060240 w 186"/>
                <a:gd name="T9" fmla="*/ 12725090 h 191"/>
                <a:gd name="T10" fmla="*/ 22060240 w 186"/>
                <a:gd name="T11" fmla="*/ 10179231 h 191"/>
                <a:gd name="T12" fmla="*/ 21451982 w 186"/>
                <a:gd name="T13" fmla="*/ 8277880 h 191"/>
                <a:gd name="T14" fmla="*/ 20699041 w 186"/>
                <a:gd name="T15" fmla="*/ 6348202 h 191"/>
                <a:gd name="T16" fmla="*/ 19399082 w 186"/>
                <a:gd name="T17" fmla="*/ 4457747 h 191"/>
                <a:gd name="T18" fmla="*/ 17560165 w 186"/>
                <a:gd name="T19" fmla="*/ 2541461 h 191"/>
                <a:gd name="T20" fmla="*/ 15510263 w 186"/>
                <a:gd name="T21" fmla="*/ 1323167 h 191"/>
                <a:gd name="T22" fmla="*/ 13615963 w 186"/>
                <a:gd name="T23" fmla="*/ 557928 h 191"/>
                <a:gd name="T24" fmla="*/ 11625623 w 186"/>
                <a:gd name="T25" fmla="*/ 0 h 191"/>
                <a:gd name="T26" fmla="*/ 9159705 w 186"/>
                <a:gd name="T27" fmla="*/ 0 h 191"/>
                <a:gd name="T28" fmla="*/ 7037232 w 186"/>
                <a:gd name="T29" fmla="*/ 557928 h 191"/>
                <a:gd name="T30" fmla="*/ 5222007 w 186"/>
                <a:gd name="T31" fmla="*/ 1323167 h 191"/>
                <a:gd name="T32" fmla="*/ 3167255 w 186"/>
                <a:gd name="T33" fmla="*/ 2541461 h 191"/>
                <a:gd name="T34" fmla="*/ 1909114 w 186"/>
                <a:gd name="T35" fmla="*/ 4457747 h 191"/>
                <a:gd name="T36" fmla="*/ 562928 w 186"/>
                <a:gd name="T37" fmla="*/ 5736340 h 191"/>
                <a:gd name="T38" fmla="*/ 0 w 186"/>
                <a:gd name="T39" fmla="*/ 7610788 h 191"/>
                <a:gd name="T40" fmla="*/ 0 w 186"/>
                <a:gd name="T41" fmla="*/ 10179231 h 191"/>
                <a:gd name="T42" fmla="*/ 0 w 186"/>
                <a:gd name="T43" fmla="*/ 12106981 h 191"/>
                <a:gd name="T44" fmla="*/ 0 w 186"/>
                <a:gd name="T45" fmla="*/ 13996409 h 191"/>
                <a:gd name="T46" fmla="*/ 1339982 w 186"/>
                <a:gd name="T47" fmla="*/ 15989682 h 191"/>
                <a:gd name="T48" fmla="*/ 2572597 w 186"/>
                <a:gd name="T49" fmla="*/ 17796194 h 191"/>
                <a:gd name="T50" fmla="*/ 3875232 w 186"/>
                <a:gd name="T51" fmla="*/ 19713534 h 191"/>
                <a:gd name="T52" fmla="*/ 5796615 w 186"/>
                <a:gd name="T53" fmla="*/ 20997328 h 191"/>
                <a:gd name="T54" fmla="*/ 8390060 w 186"/>
                <a:gd name="T55" fmla="*/ 21684032 h 191"/>
                <a:gd name="T56" fmla="*/ 10403985 w 186"/>
                <a:gd name="T57" fmla="*/ 22251319 h 191"/>
                <a:gd name="T58" fmla="*/ 12325249 w 186"/>
                <a:gd name="T59" fmla="*/ 22251319 h 191"/>
                <a:gd name="T60" fmla="*/ 14249798 w 186"/>
                <a:gd name="T61" fmla="*/ 21684032 h 191"/>
                <a:gd name="T62" fmla="*/ 16198282 w 186"/>
                <a:gd name="T63" fmla="*/ 20997328 h 191"/>
                <a:gd name="T64" fmla="*/ 18121862 w 186"/>
                <a:gd name="T65" fmla="*/ 19713534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91"/>
                <a:gd name="T101" fmla="*/ 186 w 186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91">
                  <a:moveTo>
                    <a:pt x="153" y="169"/>
                  </a:moveTo>
                  <a:lnTo>
                    <a:pt x="164" y="158"/>
                  </a:lnTo>
                  <a:lnTo>
                    <a:pt x="175" y="142"/>
                  </a:lnTo>
                  <a:lnTo>
                    <a:pt x="181" y="126"/>
                  </a:lnTo>
                  <a:lnTo>
                    <a:pt x="186" y="109"/>
                  </a:lnTo>
                  <a:lnTo>
                    <a:pt x="186" y="87"/>
                  </a:lnTo>
                  <a:lnTo>
                    <a:pt x="181" y="71"/>
                  </a:lnTo>
                  <a:lnTo>
                    <a:pt x="175" y="54"/>
                  </a:lnTo>
                  <a:lnTo>
                    <a:pt x="164" y="38"/>
                  </a:lnTo>
                  <a:lnTo>
                    <a:pt x="148" y="22"/>
                  </a:lnTo>
                  <a:lnTo>
                    <a:pt x="131" y="11"/>
                  </a:lnTo>
                  <a:lnTo>
                    <a:pt x="115" y="5"/>
                  </a:lnTo>
                  <a:lnTo>
                    <a:pt x="98" y="0"/>
                  </a:lnTo>
                  <a:lnTo>
                    <a:pt x="77" y="0"/>
                  </a:lnTo>
                  <a:lnTo>
                    <a:pt x="60" y="5"/>
                  </a:lnTo>
                  <a:lnTo>
                    <a:pt x="44" y="11"/>
                  </a:lnTo>
                  <a:lnTo>
                    <a:pt x="27" y="22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0" y="65"/>
                  </a:lnTo>
                  <a:lnTo>
                    <a:pt x="0" y="87"/>
                  </a:lnTo>
                  <a:lnTo>
                    <a:pt x="0" y="104"/>
                  </a:lnTo>
                  <a:lnTo>
                    <a:pt x="0" y="120"/>
                  </a:lnTo>
                  <a:lnTo>
                    <a:pt x="11" y="137"/>
                  </a:lnTo>
                  <a:lnTo>
                    <a:pt x="22" y="153"/>
                  </a:lnTo>
                  <a:lnTo>
                    <a:pt x="33" y="169"/>
                  </a:lnTo>
                  <a:lnTo>
                    <a:pt x="49" y="180"/>
                  </a:lnTo>
                  <a:lnTo>
                    <a:pt x="71" y="186"/>
                  </a:lnTo>
                  <a:lnTo>
                    <a:pt x="88" y="191"/>
                  </a:lnTo>
                  <a:lnTo>
                    <a:pt x="104" y="191"/>
                  </a:lnTo>
                  <a:lnTo>
                    <a:pt x="120" y="186"/>
                  </a:lnTo>
                  <a:lnTo>
                    <a:pt x="137" y="180"/>
                  </a:lnTo>
                  <a:lnTo>
                    <a:pt x="153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417"/>
            <p:cNvSpPr>
              <a:spLocks noChangeAspect="1"/>
            </p:cNvSpPr>
            <p:nvPr/>
          </p:nvSpPr>
          <p:spPr bwMode="auto">
            <a:xfrm>
              <a:off x="3373" y="3481"/>
              <a:ext cx="132" cy="133"/>
            </a:xfrm>
            <a:custGeom>
              <a:avLst/>
              <a:gdLst>
                <a:gd name="T0" fmla="*/ 1728119 w 93"/>
                <a:gd name="T1" fmla="*/ 10955029 h 93"/>
                <a:gd name="T2" fmla="*/ 2258551 w 93"/>
                <a:gd name="T3" fmla="*/ 11771666 h 93"/>
                <a:gd name="T4" fmla="*/ 2809905 w 93"/>
                <a:gd name="T5" fmla="*/ 11771666 h 93"/>
                <a:gd name="T6" fmla="*/ 3481414 w 93"/>
                <a:gd name="T7" fmla="*/ 12452897 h 93"/>
                <a:gd name="T8" fmla="*/ 3988251 w 93"/>
                <a:gd name="T9" fmla="*/ 12452897 h 93"/>
                <a:gd name="T10" fmla="*/ 4550003 w 93"/>
                <a:gd name="T11" fmla="*/ 12452897 h 93"/>
                <a:gd name="T12" fmla="*/ 5660741 w 93"/>
                <a:gd name="T13" fmla="*/ 12452897 h 93"/>
                <a:gd name="T14" fmla="*/ 6275235 w 93"/>
                <a:gd name="T15" fmla="*/ 12452897 h 93"/>
                <a:gd name="T16" fmla="*/ 6800811 w 93"/>
                <a:gd name="T17" fmla="*/ 12452897 h 93"/>
                <a:gd name="T18" fmla="*/ 7427547 w 93"/>
                <a:gd name="T19" fmla="*/ 11771666 h 93"/>
                <a:gd name="T20" fmla="*/ 7926052 w 93"/>
                <a:gd name="T21" fmla="*/ 10955029 h 93"/>
                <a:gd name="T22" fmla="*/ 8548712 w 93"/>
                <a:gd name="T23" fmla="*/ 10310337 h 93"/>
                <a:gd name="T24" fmla="*/ 9077347 w 93"/>
                <a:gd name="T25" fmla="*/ 9579907 h 93"/>
                <a:gd name="T26" fmla="*/ 9077347 w 93"/>
                <a:gd name="T27" fmla="*/ 8812546 h 93"/>
                <a:gd name="T28" fmla="*/ 9685552 w 93"/>
                <a:gd name="T29" fmla="*/ 8071647 h 93"/>
                <a:gd name="T30" fmla="*/ 9685552 w 93"/>
                <a:gd name="T31" fmla="*/ 7438264 h 93"/>
                <a:gd name="T32" fmla="*/ 9685552 w 93"/>
                <a:gd name="T33" fmla="*/ 6565121 h 93"/>
                <a:gd name="T34" fmla="*/ 9685552 w 93"/>
                <a:gd name="T35" fmla="*/ 5041223 h 93"/>
                <a:gd name="T36" fmla="*/ 9685552 w 93"/>
                <a:gd name="T37" fmla="*/ 4382070 h 93"/>
                <a:gd name="T38" fmla="*/ 9077347 w 93"/>
                <a:gd name="T39" fmla="*/ 3647710 h 93"/>
                <a:gd name="T40" fmla="*/ 9077347 w 93"/>
                <a:gd name="T41" fmla="*/ 2881144 h 93"/>
                <a:gd name="T42" fmla="*/ 8548712 w 93"/>
                <a:gd name="T43" fmla="*/ 2142604 h 93"/>
                <a:gd name="T44" fmla="*/ 7926052 w 93"/>
                <a:gd name="T45" fmla="*/ 1498212 h 93"/>
                <a:gd name="T46" fmla="*/ 7427547 w 93"/>
                <a:gd name="T47" fmla="*/ 643467 h 93"/>
                <a:gd name="T48" fmla="*/ 6800811 w 93"/>
                <a:gd name="T49" fmla="*/ 643467 h 93"/>
                <a:gd name="T50" fmla="*/ 6275235 w 93"/>
                <a:gd name="T51" fmla="*/ 643467 h 93"/>
                <a:gd name="T52" fmla="*/ 5153390 w 93"/>
                <a:gd name="T53" fmla="*/ 0 h 93"/>
                <a:gd name="T54" fmla="*/ 4550003 w 93"/>
                <a:gd name="T55" fmla="*/ 0 h 93"/>
                <a:gd name="T56" fmla="*/ 3988251 w 93"/>
                <a:gd name="T57" fmla="*/ 0 h 93"/>
                <a:gd name="T58" fmla="*/ 3481414 w 93"/>
                <a:gd name="T59" fmla="*/ 643467 h 93"/>
                <a:gd name="T60" fmla="*/ 2809905 w 93"/>
                <a:gd name="T61" fmla="*/ 643467 h 93"/>
                <a:gd name="T62" fmla="*/ 2258551 w 93"/>
                <a:gd name="T63" fmla="*/ 1498212 h 93"/>
                <a:gd name="T64" fmla="*/ 1728119 w 93"/>
                <a:gd name="T65" fmla="*/ 2142604 h 93"/>
                <a:gd name="T66" fmla="*/ 1217538 w 93"/>
                <a:gd name="T67" fmla="*/ 2881144 h 93"/>
                <a:gd name="T68" fmla="*/ 512494 w 93"/>
                <a:gd name="T69" fmla="*/ 3647710 h 93"/>
                <a:gd name="T70" fmla="*/ 512494 w 93"/>
                <a:gd name="T71" fmla="*/ 4382070 h 93"/>
                <a:gd name="T72" fmla="*/ 0 w 93"/>
                <a:gd name="T73" fmla="*/ 5041223 h 93"/>
                <a:gd name="T74" fmla="*/ 0 w 93"/>
                <a:gd name="T75" fmla="*/ 5892537 h 93"/>
                <a:gd name="T76" fmla="*/ 0 w 93"/>
                <a:gd name="T77" fmla="*/ 7438264 h 93"/>
                <a:gd name="T78" fmla="*/ 0 w 93"/>
                <a:gd name="T79" fmla="*/ 8071647 h 93"/>
                <a:gd name="T80" fmla="*/ 512494 w 93"/>
                <a:gd name="T81" fmla="*/ 8812546 h 93"/>
                <a:gd name="T82" fmla="*/ 512494 w 93"/>
                <a:gd name="T83" fmla="*/ 9579907 h 93"/>
                <a:gd name="T84" fmla="*/ 1217538 w 93"/>
                <a:gd name="T85" fmla="*/ 10310337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93"/>
                <a:gd name="T131" fmla="*/ 93 w 93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93">
                  <a:moveTo>
                    <a:pt x="11" y="77"/>
                  </a:moveTo>
                  <a:lnTo>
                    <a:pt x="11" y="77"/>
                  </a:lnTo>
                  <a:lnTo>
                    <a:pt x="16" y="82"/>
                  </a:lnTo>
                  <a:lnTo>
                    <a:pt x="22" y="88"/>
                  </a:lnTo>
                  <a:lnTo>
                    <a:pt x="27" y="88"/>
                  </a:lnTo>
                  <a:lnTo>
                    <a:pt x="33" y="93"/>
                  </a:lnTo>
                  <a:lnTo>
                    <a:pt x="38" y="93"/>
                  </a:lnTo>
                  <a:lnTo>
                    <a:pt x="44" y="93"/>
                  </a:lnTo>
                  <a:lnTo>
                    <a:pt x="49" y="93"/>
                  </a:lnTo>
                  <a:lnTo>
                    <a:pt x="54" y="93"/>
                  </a:lnTo>
                  <a:lnTo>
                    <a:pt x="60" y="93"/>
                  </a:lnTo>
                  <a:lnTo>
                    <a:pt x="65" y="93"/>
                  </a:lnTo>
                  <a:lnTo>
                    <a:pt x="65" y="88"/>
                  </a:lnTo>
                  <a:lnTo>
                    <a:pt x="71" y="88"/>
                  </a:lnTo>
                  <a:lnTo>
                    <a:pt x="76" y="88"/>
                  </a:lnTo>
                  <a:lnTo>
                    <a:pt x="76" y="82"/>
                  </a:lnTo>
                  <a:lnTo>
                    <a:pt x="82" y="82"/>
                  </a:lnTo>
                  <a:lnTo>
                    <a:pt x="82" y="77"/>
                  </a:lnTo>
                  <a:lnTo>
                    <a:pt x="87" y="77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93" y="66"/>
                  </a:lnTo>
                  <a:lnTo>
                    <a:pt x="93" y="60"/>
                  </a:lnTo>
                  <a:lnTo>
                    <a:pt x="93" y="55"/>
                  </a:lnTo>
                  <a:lnTo>
                    <a:pt x="93" y="49"/>
                  </a:lnTo>
                  <a:lnTo>
                    <a:pt x="93" y="44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87" y="27"/>
                  </a:lnTo>
                  <a:lnTo>
                    <a:pt x="87" y="22"/>
                  </a:lnTo>
                  <a:lnTo>
                    <a:pt x="82" y="22"/>
                  </a:lnTo>
                  <a:lnTo>
                    <a:pt x="82" y="16"/>
                  </a:lnTo>
                  <a:lnTo>
                    <a:pt x="76" y="11"/>
                  </a:lnTo>
                  <a:lnTo>
                    <a:pt x="71" y="11"/>
                  </a:lnTo>
                  <a:lnTo>
                    <a:pt x="71" y="5"/>
                  </a:lnTo>
                  <a:lnTo>
                    <a:pt x="65" y="5"/>
                  </a:lnTo>
                  <a:lnTo>
                    <a:pt x="60" y="5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7" y="5"/>
                  </a:lnTo>
                  <a:lnTo>
                    <a:pt x="22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27"/>
                  </a:lnTo>
                  <a:lnTo>
                    <a:pt x="5" y="3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5" y="66"/>
                  </a:lnTo>
                  <a:lnTo>
                    <a:pt x="5" y="71"/>
                  </a:lnTo>
                  <a:lnTo>
                    <a:pt x="11" y="71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418"/>
            <p:cNvSpPr>
              <a:spLocks noChangeAspect="1"/>
            </p:cNvSpPr>
            <p:nvPr/>
          </p:nvSpPr>
          <p:spPr bwMode="auto">
            <a:xfrm>
              <a:off x="3458" y="3629"/>
              <a:ext cx="32" cy="23"/>
            </a:xfrm>
            <a:custGeom>
              <a:avLst/>
              <a:gdLst>
                <a:gd name="T0" fmla="*/ 1155071 w 22"/>
                <a:gd name="T1" fmla="*/ 2546393 h 16"/>
                <a:gd name="T2" fmla="*/ 1155071 w 22"/>
                <a:gd name="T3" fmla="*/ 2546393 h 16"/>
                <a:gd name="T4" fmla="*/ 1155071 w 22"/>
                <a:gd name="T5" fmla="*/ 2546393 h 16"/>
                <a:gd name="T6" fmla="*/ 2517281 w 22"/>
                <a:gd name="T7" fmla="*/ 2546393 h 16"/>
                <a:gd name="T8" fmla="*/ 2517281 w 22"/>
                <a:gd name="T9" fmla="*/ 2546393 h 16"/>
                <a:gd name="T10" fmla="*/ 2517281 w 22"/>
                <a:gd name="T11" fmla="*/ 2546393 h 16"/>
                <a:gd name="T12" fmla="*/ 3661498 w 22"/>
                <a:gd name="T13" fmla="*/ 2546393 h 16"/>
                <a:gd name="T14" fmla="*/ 3661498 w 22"/>
                <a:gd name="T15" fmla="*/ 2546393 h 16"/>
                <a:gd name="T16" fmla="*/ 3661498 w 22"/>
                <a:gd name="T17" fmla="*/ 2546393 h 16"/>
                <a:gd name="T18" fmla="*/ 3661498 w 22"/>
                <a:gd name="T19" fmla="*/ 2546393 h 16"/>
                <a:gd name="T20" fmla="*/ 5170324 w 22"/>
                <a:gd name="T21" fmla="*/ 1771404 h 16"/>
                <a:gd name="T22" fmla="*/ 5170324 w 22"/>
                <a:gd name="T23" fmla="*/ 1771404 h 16"/>
                <a:gd name="T24" fmla="*/ 5170324 w 22"/>
                <a:gd name="T25" fmla="*/ 1771404 h 16"/>
                <a:gd name="T26" fmla="*/ 5170324 w 22"/>
                <a:gd name="T27" fmla="*/ 1771404 h 16"/>
                <a:gd name="T28" fmla="*/ 5170324 w 22"/>
                <a:gd name="T29" fmla="*/ 750218 h 16"/>
                <a:gd name="T30" fmla="*/ 5170324 w 22"/>
                <a:gd name="T31" fmla="*/ 750218 h 16"/>
                <a:gd name="T32" fmla="*/ 5170324 w 22"/>
                <a:gd name="T33" fmla="*/ 750218 h 16"/>
                <a:gd name="T34" fmla="*/ 5170324 w 22"/>
                <a:gd name="T35" fmla="*/ 0 h 16"/>
                <a:gd name="T36" fmla="*/ 5170324 w 22"/>
                <a:gd name="T37" fmla="*/ 0 h 16"/>
                <a:gd name="T38" fmla="*/ 3661498 w 22"/>
                <a:gd name="T39" fmla="*/ 0 h 16"/>
                <a:gd name="T40" fmla="*/ 3661498 w 22"/>
                <a:gd name="T41" fmla="*/ 0 h 16"/>
                <a:gd name="T42" fmla="*/ 3661498 w 22"/>
                <a:gd name="T43" fmla="*/ 0 h 16"/>
                <a:gd name="T44" fmla="*/ 2517281 w 22"/>
                <a:gd name="T45" fmla="*/ 0 h 16"/>
                <a:gd name="T46" fmla="*/ 2517281 w 22"/>
                <a:gd name="T47" fmla="*/ 0 h 16"/>
                <a:gd name="T48" fmla="*/ 2517281 w 22"/>
                <a:gd name="T49" fmla="*/ 0 h 16"/>
                <a:gd name="T50" fmla="*/ 2517281 w 22"/>
                <a:gd name="T51" fmla="*/ 0 h 16"/>
                <a:gd name="T52" fmla="*/ 1155071 w 22"/>
                <a:gd name="T53" fmla="*/ 0 h 16"/>
                <a:gd name="T54" fmla="*/ 1155071 w 22"/>
                <a:gd name="T55" fmla="*/ 0 h 16"/>
                <a:gd name="T56" fmla="*/ 1155071 w 22"/>
                <a:gd name="T57" fmla="*/ 0 h 16"/>
                <a:gd name="T58" fmla="*/ 1155071 w 22"/>
                <a:gd name="T59" fmla="*/ 750218 h 16"/>
                <a:gd name="T60" fmla="*/ 1155071 w 22"/>
                <a:gd name="T61" fmla="*/ 750218 h 16"/>
                <a:gd name="T62" fmla="*/ 0 w 22"/>
                <a:gd name="T63" fmla="*/ 750218 h 16"/>
                <a:gd name="T64" fmla="*/ 0 w 22"/>
                <a:gd name="T65" fmla="*/ 1771404 h 16"/>
                <a:gd name="T66" fmla="*/ 0 w 22"/>
                <a:gd name="T67" fmla="*/ 1771404 h 16"/>
                <a:gd name="T68" fmla="*/ 1155071 w 22"/>
                <a:gd name="T69" fmla="*/ 1771404 h 16"/>
                <a:gd name="T70" fmla="*/ 1155071 w 22"/>
                <a:gd name="T71" fmla="*/ 2546393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6"/>
                <a:gd name="T110" fmla="*/ 22 w 22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6">
                  <a:moveTo>
                    <a:pt x="5" y="16"/>
                  </a:moveTo>
                  <a:lnTo>
                    <a:pt x="5" y="16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16" y="11"/>
                  </a:lnTo>
                  <a:lnTo>
                    <a:pt x="22" y="11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Freeform 419"/>
            <p:cNvSpPr>
              <a:spLocks noChangeAspect="1"/>
            </p:cNvSpPr>
            <p:nvPr/>
          </p:nvSpPr>
          <p:spPr bwMode="auto">
            <a:xfrm>
              <a:off x="3458" y="3629"/>
              <a:ext cx="32" cy="23"/>
            </a:xfrm>
            <a:custGeom>
              <a:avLst/>
              <a:gdLst>
                <a:gd name="T0" fmla="*/ 1155071 w 22"/>
                <a:gd name="T1" fmla="*/ 2546393 h 16"/>
                <a:gd name="T2" fmla="*/ 1155071 w 22"/>
                <a:gd name="T3" fmla="*/ 2546393 h 16"/>
                <a:gd name="T4" fmla="*/ 2517281 w 22"/>
                <a:gd name="T5" fmla="*/ 2546393 h 16"/>
                <a:gd name="T6" fmla="*/ 3661498 w 22"/>
                <a:gd name="T7" fmla="*/ 2546393 h 16"/>
                <a:gd name="T8" fmla="*/ 3661498 w 22"/>
                <a:gd name="T9" fmla="*/ 2546393 h 16"/>
                <a:gd name="T10" fmla="*/ 5170324 w 22"/>
                <a:gd name="T11" fmla="*/ 1771404 h 16"/>
                <a:gd name="T12" fmla="*/ 5170324 w 22"/>
                <a:gd name="T13" fmla="*/ 1771404 h 16"/>
                <a:gd name="T14" fmla="*/ 5170324 w 22"/>
                <a:gd name="T15" fmla="*/ 750218 h 16"/>
                <a:gd name="T16" fmla="*/ 5170324 w 22"/>
                <a:gd name="T17" fmla="*/ 0 h 16"/>
                <a:gd name="T18" fmla="*/ 3661498 w 22"/>
                <a:gd name="T19" fmla="*/ 0 h 16"/>
                <a:gd name="T20" fmla="*/ 3661498 w 22"/>
                <a:gd name="T21" fmla="*/ 0 h 16"/>
                <a:gd name="T22" fmla="*/ 2517281 w 22"/>
                <a:gd name="T23" fmla="*/ 0 h 16"/>
                <a:gd name="T24" fmla="*/ 1155071 w 22"/>
                <a:gd name="T25" fmla="*/ 0 h 16"/>
                <a:gd name="T26" fmla="*/ 1155071 w 22"/>
                <a:gd name="T27" fmla="*/ 750218 h 16"/>
                <a:gd name="T28" fmla="*/ 0 w 22"/>
                <a:gd name="T29" fmla="*/ 750218 h 16"/>
                <a:gd name="T30" fmla="*/ 0 w 22"/>
                <a:gd name="T31" fmla="*/ 1771404 h 16"/>
                <a:gd name="T32" fmla="*/ 1155071 w 22"/>
                <a:gd name="T33" fmla="*/ 2546393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6"/>
                <a:gd name="T53" fmla="*/ 22 w 2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6">
                  <a:moveTo>
                    <a:pt x="5" y="16"/>
                  </a:moveTo>
                  <a:lnTo>
                    <a:pt x="5" y="16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22" y="11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Freeform 420"/>
            <p:cNvSpPr>
              <a:spLocks noChangeAspect="1"/>
            </p:cNvSpPr>
            <p:nvPr/>
          </p:nvSpPr>
          <p:spPr bwMode="auto">
            <a:xfrm>
              <a:off x="3380" y="3450"/>
              <a:ext cx="31" cy="23"/>
            </a:xfrm>
            <a:custGeom>
              <a:avLst/>
              <a:gdLst>
                <a:gd name="T0" fmla="*/ 468676 w 22"/>
                <a:gd name="T1" fmla="*/ 2546393 h 16"/>
                <a:gd name="T2" fmla="*/ 468676 w 22"/>
                <a:gd name="T3" fmla="*/ 2546393 h 16"/>
                <a:gd name="T4" fmla="*/ 468676 w 22"/>
                <a:gd name="T5" fmla="*/ 2546393 h 16"/>
                <a:gd name="T6" fmla="*/ 468676 w 22"/>
                <a:gd name="T7" fmla="*/ 2546393 h 16"/>
                <a:gd name="T8" fmla="*/ 930574 w 22"/>
                <a:gd name="T9" fmla="*/ 2546393 h 16"/>
                <a:gd name="T10" fmla="*/ 930574 w 22"/>
                <a:gd name="T11" fmla="*/ 2546393 h 16"/>
                <a:gd name="T12" fmla="*/ 1420100 w 22"/>
                <a:gd name="T13" fmla="*/ 2546393 h 16"/>
                <a:gd name="T14" fmla="*/ 1420100 w 22"/>
                <a:gd name="T15" fmla="*/ 2546393 h 16"/>
                <a:gd name="T16" fmla="*/ 1420100 w 22"/>
                <a:gd name="T17" fmla="*/ 2546393 h 16"/>
                <a:gd name="T18" fmla="*/ 1420100 w 22"/>
                <a:gd name="T19" fmla="*/ 2546393 h 16"/>
                <a:gd name="T20" fmla="*/ 1420100 w 22"/>
                <a:gd name="T21" fmla="*/ 1771404 h 16"/>
                <a:gd name="T22" fmla="*/ 1819944 w 22"/>
                <a:gd name="T23" fmla="*/ 1771404 h 16"/>
                <a:gd name="T24" fmla="*/ 1819944 w 22"/>
                <a:gd name="T25" fmla="*/ 1771404 h 16"/>
                <a:gd name="T26" fmla="*/ 1819944 w 22"/>
                <a:gd name="T27" fmla="*/ 1771404 h 16"/>
                <a:gd name="T28" fmla="*/ 1819944 w 22"/>
                <a:gd name="T29" fmla="*/ 750218 h 16"/>
                <a:gd name="T30" fmla="*/ 1819944 w 22"/>
                <a:gd name="T31" fmla="*/ 750218 h 16"/>
                <a:gd name="T32" fmla="*/ 1819944 w 22"/>
                <a:gd name="T33" fmla="*/ 750218 h 16"/>
                <a:gd name="T34" fmla="*/ 1819944 w 22"/>
                <a:gd name="T35" fmla="*/ 0 h 16"/>
                <a:gd name="T36" fmla="*/ 1819944 w 22"/>
                <a:gd name="T37" fmla="*/ 0 h 16"/>
                <a:gd name="T38" fmla="*/ 1420100 w 22"/>
                <a:gd name="T39" fmla="*/ 0 h 16"/>
                <a:gd name="T40" fmla="*/ 1420100 w 22"/>
                <a:gd name="T41" fmla="*/ 0 h 16"/>
                <a:gd name="T42" fmla="*/ 1420100 w 22"/>
                <a:gd name="T43" fmla="*/ 0 h 16"/>
                <a:gd name="T44" fmla="*/ 1420100 w 22"/>
                <a:gd name="T45" fmla="*/ 0 h 16"/>
                <a:gd name="T46" fmla="*/ 930574 w 22"/>
                <a:gd name="T47" fmla="*/ 0 h 16"/>
                <a:gd name="T48" fmla="*/ 930574 w 22"/>
                <a:gd name="T49" fmla="*/ 0 h 16"/>
                <a:gd name="T50" fmla="*/ 930574 w 22"/>
                <a:gd name="T51" fmla="*/ 0 h 16"/>
                <a:gd name="T52" fmla="*/ 468676 w 22"/>
                <a:gd name="T53" fmla="*/ 0 h 16"/>
                <a:gd name="T54" fmla="*/ 468676 w 22"/>
                <a:gd name="T55" fmla="*/ 0 h 16"/>
                <a:gd name="T56" fmla="*/ 468676 w 22"/>
                <a:gd name="T57" fmla="*/ 0 h 16"/>
                <a:gd name="T58" fmla="*/ 468676 w 22"/>
                <a:gd name="T59" fmla="*/ 750218 h 16"/>
                <a:gd name="T60" fmla="*/ 468676 w 22"/>
                <a:gd name="T61" fmla="*/ 750218 h 16"/>
                <a:gd name="T62" fmla="*/ 468676 w 22"/>
                <a:gd name="T63" fmla="*/ 750218 h 16"/>
                <a:gd name="T64" fmla="*/ 468676 w 22"/>
                <a:gd name="T65" fmla="*/ 750218 h 16"/>
                <a:gd name="T66" fmla="*/ 0 w 22"/>
                <a:gd name="T67" fmla="*/ 750218 h 16"/>
                <a:gd name="T68" fmla="*/ 0 w 22"/>
                <a:gd name="T69" fmla="*/ 1771404 h 16"/>
                <a:gd name="T70" fmla="*/ 468676 w 22"/>
                <a:gd name="T71" fmla="*/ 1771404 h 16"/>
                <a:gd name="T72" fmla="*/ 468676 w 22"/>
                <a:gd name="T73" fmla="*/ 1771404 h 16"/>
                <a:gd name="T74" fmla="*/ 468676 w 22"/>
                <a:gd name="T75" fmla="*/ 1771404 h 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16"/>
                <a:gd name="T116" fmla="*/ 22 w 22"/>
                <a:gd name="T117" fmla="*/ 16 h 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Freeform 421"/>
            <p:cNvSpPr>
              <a:spLocks noChangeAspect="1"/>
            </p:cNvSpPr>
            <p:nvPr/>
          </p:nvSpPr>
          <p:spPr bwMode="auto">
            <a:xfrm>
              <a:off x="3380" y="3450"/>
              <a:ext cx="31" cy="23"/>
            </a:xfrm>
            <a:custGeom>
              <a:avLst/>
              <a:gdLst>
                <a:gd name="T0" fmla="*/ 468676 w 22"/>
                <a:gd name="T1" fmla="*/ 2546393 h 16"/>
                <a:gd name="T2" fmla="*/ 468676 w 22"/>
                <a:gd name="T3" fmla="*/ 2546393 h 16"/>
                <a:gd name="T4" fmla="*/ 930574 w 22"/>
                <a:gd name="T5" fmla="*/ 2546393 h 16"/>
                <a:gd name="T6" fmla="*/ 1420100 w 22"/>
                <a:gd name="T7" fmla="*/ 2546393 h 16"/>
                <a:gd name="T8" fmla="*/ 1420100 w 22"/>
                <a:gd name="T9" fmla="*/ 2546393 h 16"/>
                <a:gd name="T10" fmla="*/ 1819944 w 22"/>
                <a:gd name="T11" fmla="*/ 1771404 h 16"/>
                <a:gd name="T12" fmla="*/ 1819944 w 22"/>
                <a:gd name="T13" fmla="*/ 750218 h 16"/>
                <a:gd name="T14" fmla="*/ 1819944 w 22"/>
                <a:gd name="T15" fmla="*/ 750218 h 16"/>
                <a:gd name="T16" fmla="*/ 1819944 w 22"/>
                <a:gd name="T17" fmla="*/ 0 h 16"/>
                <a:gd name="T18" fmla="*/ 1420100 w 22"/>
                <a:gd name="T19" fmla="*/ 0 h 16"/>
                <a:gd name="T20" fmla="*/ 1420100 w 22"/>
                <a:gd name="T21" fmla="*/ 0 h 16"/>
                <a:gd name="T22" fmla="*/ 930574 w 22"/>
                <a:gd name="T23" fmla="*/ 0 h 16"/>
                <a:gd name="T24" fmla="*/ 468676 w 22"/>
                <a:gd name="T25" fmla="*/ 0 h 16"/>
                <a:gd name="T26" fmla="*/ 468676 w 22"/>
                <a:gd name="T27" fmla="*/ 750218 h 16"/>
                <a:gd name="T28" fmla="*/ 0 w 22"/>
                <a:gd name="T29" fmla="*/ 750218 h 16"/>
                <a:gd name="T30" fmla="*/ 468676 w 22"/>
                <a:gd name="T31" fmla="*/ 1771404 h 16"/>
                <a:gd name="T32" fmla="*/ 468676 w 22"/>
                <a:gd name="T33" fmla="*/ 2546393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6"/>
                <a:gd name="T53" fmla="*/ 22 w 2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22" y="11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11"/>
                  </a:lnTo>
                  <a:lnTo>
                    <a:pt x="6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" name="Freeform 422"/>
            <p:cNvSpPr>
              <a:spLocks noChangeAspect="1"/>
            </p:cNvSpPr>
            <p:nvPr/>
          </p:nvSpPr>
          <p:spPr bwMode="auto">
            <a:xfrm>
              <a:off x="3458" y="3443"/>
              <a:ext cx="32" cy="30"/>
            </a:xfrm>
            <a:custGeom>
              <a:avLst/>
              <a:gdLst>
                <a:gd name="T0" fmla="*/ 0 w 22"/>
                <a:gd name="T1" fmla="*/ 2087961 h 21"/>
                <a:gd name="T2" fmla="*/ 1155071 w 22"/>
                <a:gd name="T3" fmla="*/ 2087961 h 21"/>
                <a:gd name="T4" fmla="*/ 1155071 w 22"/>
                <a:gd name="T5" fmla="*/ 2693361 h 21"/>
                <a:gd name="T6" fmla="*/ 1155071 w 22"/>
                <a:gd name="T7" fmla="*/ 2693361 h 21"/>
                <a:gd name="T8" fmla="*/ 1155071 w 22"/>
                <a:gd name="T9" fmla="*/ 2693361 h 21"/>
                <a:gd name="T10" fmla="*/ 2517281 w 22"/>
                <a:gd name="T11" fmla="*/ 2693361 h 21"/>
                <a:gd name="T12" fmla="*/ 2517281 w 22"/>
                <a:gd name="T13" fmla="*/ 2693361 h 21"/>
                <a:gd name="T14" fmla="*/ 2517281 w 22"/>
                <a:gd name="T15" fmla="*/ 2693361 h 21"/>
                <a:gd name="T16" fmla="*/ 3661498 w 22"/>
                <a:gd name="T17" fmla="*/ 2693361 h 21"/>
                <a:gd name="T18" fmla="*/ 3661498 w 22"/>
                <a:gd name="T19" fmla="*/ 2087961 h 21"/>
                <a:gd name="T20" fmla="*/ 3661498 w 22"/>
                <a:gd name="T21" fmla="*/ 2087961 h 21"/>
                <a:gd name="T22" fmla="*/ 3661498 w 22"/>
                <a:gd name="T23" fmla="*/ 2087961 h 21"/>
                <a:gd name="T24" fmla="*/ 5170324 w 22"/>
                <a:gd name="T25" fmla="*/ 2087961 h 21"/>
                <a:gd name="T26" fmla="*/ 5170324 w 22"/>
                <a:gd name="T27" fmla="*/ 1277047 h 21"/>
                <a:gd name="T28" fmla="*/ 5170324 w 22"/>
                <a:gd name="T29" fmla="*/ 1277047 h 21"/>
                <a:gd name="T30" fmla="*/ 5170324 w 22"/>
                <a:gd name="T31" fmla="*/ 1277047 h 21"/>
                <a:gd name="T32" fmla="*/ 5170324 w 22"/>
                <a:gd name="T33" fmla="*/ 1277047 h 21"/>
                <a:gd name="T34" fmla="*/ 5170324 w 22"/>
                <a:gd name="T35" fmla="*/ 625753 h 21"/>
                <a:gd name="T36" fmla="*/ 3661498 w 22"/>
                <a:gd name="T37" fmla="*/ 625753 h 21"/>
                <a:gd name="T38" fmla="*/ 3661498 w 22"/>
                <a:gd name="T39" fmla="*/ 625753 h 21"/>
                <a:gd name="T40" fmla="*/ 3661498 w 22"/>
                <a:gd name="T41" fmla="*/ 625753 h 21"/>
                <a:gd name="T42" fmla="*/ 3661498 w 22"/>
                <a:gd name="T43" fmla="*/ 0 h 21"/>
                <a:gd name="T44" fmla="*/ 3661498 w 22"/>
                <a:gd name="T45" fmla="*/ 0 h 21"/>
                <a:gd name="T46" fmla="*/ 2517281 w 22"/>
                <a:gd name="T47" fmla="*/ 0 h 21"/>
                <a:gd name="T48" fmla="*/ 2517281 w 22"/>
                <a:gd name="T49" fmla="*/ 0 h 21"/>
                <a:gd name="T50" fmla="*/ 2517281 w 22"/>
                <a:gd name="T51" fmla="*/ 0 h 21"/>
                <a:gd name="T52" fmla="*/ 1155071 w 22"/>
                <a:gd name="T53" fmla="*/ 0 h 21"/>
                <a:gd name="T54" fmla="*/ 1155071 w 22"/>
                <a:gd name="T55" fmla="*/ 0 h 21"/>
                <a:gd name="T56" fmla="*/ 1155071 w 22"/>
                <a:gd name="T57" fmla="*/ 0 h 21"/>
                <a:gd name="T58" fmla="*/ 0 w 22"/>
                <a:gd name="T59" fmla="*/ 625753 h 21"/>
                <a:gd name="T60" fmla="*/ 0 w 22"/>
                <a:gd name="T61" fmla="*/ 625753 h 21"/>
                <a:gd name="T62" fmla="*/ 0 w 22"/>
                <a:gd name="T63" fmla="*/ 625753 h 21"/>
                <a:gd name="T64" fmla="*/ 0 w 22"/>
                <a:gd name="T65" fmla="*/ 625753 h 21"/>
                <a:gd name="T66" fmla="*/ 0 w 22"/>
                <a:gd name="T67" fmla="*/ 1277047 h 21"/>
                <a:gd name="T68" fmla="*/ 0 w 22"/>
                <a:gd name="T69" fmla="*/ 1277047 h 21"/>
                <a:gd name="T70" fmla="*/ 0 w 22"/>
                <a:gd name="T71" fmla="*/ 1277047 h 21"/>
                <a:gd name="T72" fmla="*/ 0 w 22"/>
                <a:gd name="T73" fmla="*/ 2087961 h 21"/>
                <a:gd name="T74" fmla="*/ 0 w 22"/>
                <a:gd name="T75" fmla="*/ 2087961 h 21"/>
                <a:gd name="T76" fmla="*/ 0 w 22"/>
                <a:gd name="T77" fmla="*/ 2087961 h 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21"/>
                <a:gd name="T119" fmla="*/ 22 w 22"/>
                <a:gd name="T120" fmla="*/ 21 h 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21">
                  <a:moveTo>
                    <a:pt x="0" y="16"/>
                  </a:moveTo>
                  <a:lnTo>
                    <a:pt x="0" y="16"/>
                  </a:lnTo>
                  <a:lnTo>
                    <a:pt x="5" y="16"/>
                  </a:lnTo>
                  <a:lnTo>
                    <a:pt x="5" y="21"/>
                  </a:lnTo>
                  <a:lnTo>
                    <a:pt x="11" y="21"/>
                  </a:lnTo>
                  <a:lnTo>
                    <a:pt x="16" y="21"/>
                  </a:lnTo>
                  <a:lnTo>
                    <a:pt x="16" y="16"/>
                  </a:lnTo>
                  <a:lnTo>
                    <a:pt x="22" y="16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" name="Freeform 423"/>
            <p:cNvSpPr>
              <a:spLocks noChangeAspect="1"/>
            </p:cNvSpPr>
            <p:nvPr/>
          </p:nvSpPr>
          <p:spPr bwMode="auto">
            <a:xfrm>
              <a:off x="3458" y="3443"/>
              <a:ext cx="32" cy="30"/>
            </a:xfrm>
            <a:custGeom>
              <a:avLst/>
              <a:gdLst>
                <a:gd name="T0" fmla="*/ 0 w 22"/>
                <a:gd name="T1" fmla="*/ 2087961 h 21"/>
                <a:gd name="T2" fmla="*/ 1155071 w 22"/>
                <a:gd name="T3" fmla="*/ 2693361 h 21"/>
                <a:gd name="T4" fmla="*/ 2517281 w 22"/>
                <a:gd name="T5" fmla="*/ 2693361 h 21"/>
                <a:gd name="T6" fmla="*/ 2517281 w 22"/>
                <a:gd name="T7" fmla="*/ 2693361 h 21"/>
                <a:gd name="T8" fmla="*/ 3661498 w 22"/>
                <a:gd name="T9" fmla="*/ 2087961 h 21"/>
                <a:gd name="T10" fmla="*/ 3661498 w 22"/>
                <a:gd name="T11" fmla="*/ 2087961 h 21"/>
                <a:gd name="T12" fmla="*/ 5170324 w 22"/>
                <a:gd name="T13" fmla="*/ 1277047 h 21"/>
                <a:gd name="T14" fmla="*/ 5170324 w 22"/>
                <a:gd name="T15" fmla="*/ 625753 h 21"/>
                <a:gd name="T16" fmla="*/ 3661498 w 22"/>
                <a:gd name="T17" fmla="*/ 625753 h 21"/>
                <a:gd name="T18" fmla="*/ 3661498 w 22"/>
                <a:gd name="T19" fmla="*/ 0 h 21"/>
                <a:gd name="T20" fmla="*/ 2517281 w 22"/>
                <a:gd name="T21" fmla="*/ 0 h 21"/>
                <a:gd name="T22" fmla="*/ 1155071 w 22"/>
                <a:gd name="T23" fmla="*/ 0 h 21"/>
                <a:gd name="T24" fmla="*/ 0 w 22"/>
                <a:gd name="T25" fmla="*/ 625753 h 21"/>
                <a:gd name="T26" fmla="*/ 0 w 22"/>
                <a:gd name="T27" fmla="*/ 625753 h 21"/>
                <a:gd name="T28" fmla="*/ 0 w 22"/>
                <a:gd name="T29" fmla="*/ 1277047 h 21"/>
                <a:gd name="T30" fmla="*/ 0 w 22"/>
                <a:gd name="T31" fmla="*/ 1277047 h 21"/>
                <a:gd name="T32" fmla="*/ 0 w 22"/>
                <a:gd name="T33" fmla="*/ 208796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0" y="16"/>
                  </a:moveTo>
                  <a:lnTo>
                    <a:pt x="5" y="21"/>
                  </a:lnTo>
                  <a:lnTo>
                    <a:pt x="11" y="21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" name="Freeform 424"/>
            <p:cNvSpPr>
              <a:spLocks noChangeAspect="1"/>
            </p:cNvSpPr>
            <p:nvPr/>
          </p:nvSpPr>
          <p:spPr bwMode="auto">
            <a:xfrm>
              <a:off x="3513" y="3488"/>
              <a:ext cx="24" cy="24"/>
            </a:xfrm>
            <a:custGeom>
              <a:avLst/>
              <a:gdLst>
                <a:gd name="T0" fmla="*/ 0 w 17"/>
                <a:gd name="T1" fmla="*/ 1506134 h 17"/>
                <a:gd name="T2" fmla="*/ 0 w 17"/>
                <a:gd name="T3" fmla="*/ 1506134 h 17"/>
                <a:gd name="T4" fmla="*/ 498758 w 17"/>
                <a:gd name="T5" fmla="*/ 1506134 h 17"/>
                <a:gd name="T6" fmla="*/ 498758 w 17"/>
                <a:gd name="T7" fmla="*/ 1506134 h 17"/>
                <a:gd name="T8" fmla="*/ 498758 w 17"/>
                <a:gd name="T9" fmla="*/ 1506134 h 17"/>
                <a:gd name="T10" fmla="*/ 994064 w 17"/>
                <a:gd name="T11" fmla="*/ 1506134 h 17"/>
                <a:gd name="T12" fmla="*/ 994064 w 17"/>
                <a:gd name="T13" fmla="*/ 1506134 h 17"/>
                <a:gd name="T14" fmla="*/ 994064 w 17"/>
                <a:gd name="T15" fmla="*/ 1506134 h 17"/>
                <a:gd name="T16" fmla="*/ 994064 w 17"/>
                <a:gd name="T17" fmla="*/ 1506134 h 17"/>
                <a:gd name="T18" fmla="*/ 1506134 w 17"/>
                <a:gd name="T19" fmla="*/ 1506134 h 17"/>
                <a:gd name="T20" fmla="*/ 1506134 w 17"/>
                <a:gd name="T21" fmla="*/ 1506134 h 17"/>
                <a:gd name="T22" fmla="*/ 1506134 w 17"/>
                <a:gd name="T23" fmla="*/ 994064 h 17"/>
                <a:gd name="T24" fmla="*/ 1506134 w 17"/>
                <a:gd name="T25" fmla="*/ 994064 h 17"/>
                <a:gd name="T26" fmla="*/ 1506134 w 17"/>
                <a:gd name="T27" fmla="*/ 994064 h 17"/>
                <a:gd name="T28" fmla="*/ 1506134 w 17"/>
                <a:gd name="T29" fmla="*/ 994064 h 17"/>
                <a:gd name="T30" fmla="*/ 1506134 w 17"/>
                <a:gd name="T31" fmla="*/ 498758 h 17"/>
                <a:gd name="T32" fmla="*/ 1506134 w 17"/>
                <a:gd name="T33" fmla="*/ 498758 h 17"/>
                <a:gd name="T34" fmla="*/ 1506134 w 17"/>
                <a:gd name="T35" fmla="*/ 498758 h 17"/>
                <a:gd name="T36" fmla="*/ 1506134 w 17"/>
                <a:gd name="T37" fmla="*/ 498758 h 17"/>
                <a:gd name="T38" fmla="*/ 1506134 w 17"/>
                <a:gd name="T39" fmla="*/ 0 h 17"/>
                <a:gd name="T40" fmla="*/ 994064 w 17"/>
                <a:gd name="T41" fmla="*/ 0 h 17"/>
                <a:gd name="T42" fmla="*/ 994064 w 17"/>
                <a:gd name="T43" fmla="*/ 0 h 17"/>
                <a:gd name="T44" fmla="*/ 994064 w 17"/>
                <a:gd name="T45" fmla="*/ 0 h 17"/>
                <a:gd name="T46" fmla="*/ 994064 w 17"/>
                <a:gd name="T47" fmla="*/ 0 h 17"/>
                <a:gd name="T48" fmla="*/ 498758 w 17"/>
                <a:gd name="T49" fmla="*/ 0 h 17"/>
                <a:gd name="T50" fmla="*/ 498758 w 17"/>
                <a:gd name="T51" fmla="*/ 0 h 17"/>
                <a:gd name="T52" fmla="*/ 498758 w 17"/>
                <a:gd name="T53" fmla="*/ 0 h 17"/>
                <a:gd name="T54" fmla="*/ 0 w 17"/>
                <a:gd name="T55" fmla="*/ 0 h 17"/>
                <a:gd name="T56" fmla="*/ 0 w 17"/>
                <a:gd name="T57" fmla="*/ 498758 h 17"/>
                <a:gd name="T58" fmla="*/ 0 w 17"/>
                <a:gd name="T59" fmla="*/ 498758 h 17"/>
                <a:gd name="T60" fmla="*/ 0 w 17"/>
                <a:gd name="T61" fmla="*/ 498758 h 17"/>
                <a:gd name="T62" fmla="*/ 0 w 17"/>
                <a:gd name="T63" fmla="*/ 498758 h 17"/>
                <a:gd name="T64" fmla="*/ 0 w 17"/>
                <a:gd name="T65" fmla="*/ 994064 h 17"/>
                <a:gd name="T66" fmla="*/ 0 w 17"/>
                <a:gd name="T67" fmla="*/ 994064 h 17"/>
                <a:gd name="T68" fmla="*/ 0 w 17"/>
                <a:gd name="T69" fmla="*/ 994064 h 17"/>
                <a:gd name="T70" fmla="*/ 0 w 17"/>
                <a:gd name="T71" fmla="*/ 994064 h 17"/>
                <a:gd name="T72" fmla="*/ 0 w 17"/>
                <a:gd name="T73" fmla="*/ 150613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17"/>
                <a:gd name="T113" fmla="*/ 17 w 17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Freeform 425"/>
            <p:cNvSpPr>
              <a:spLocks noChangeAspect="1"/>
            </p:cNvSpPr>
            <p:nvPr/>
          </p:nvSpPr>
          <p:spPr bwMode="auto">
            <a:xfrm>
              <a:off x="3513" y="3488"/>
              <a:ext cx="24" cy="24"/>
            </a:xfrm>
            <a:custGeom>
              <a:avLst/>
              <a:gdLst>
                <a:gd name="T0" fmla="*/ 0 w 17"/>
                <a:gd name="T1" fmla="*/ 1506134 h 17"/>
                <a:gd name="T2" fmla="*/ 498758 w 17"/>
                <a:gd name="T3" fmla="*/ 1506134 h 17"/>
                <a:gd name="T4" fmla="*/ 498758 w 17"/>
                <a:gd name="T5" fmla="*/ 1506134 h 17"/>
                <a:gd name="T6" fmla="*/ 994064 w 17"/>
                <a:gd name="T7" fmla="*/ 1506134 h 17"/>
                <a:gd name="T8" fmla="*/ 1506134 w 17"/>
                <a:gd name="T9" fmla="*/ 1506134 h 17"/>
                <a:gd name="T10" fmla="*/ 1506134 w 17"/>
                <a:gd name="T11" fmla="*/ 994064 h 17"/>
                <a:gd name="T12" fmla="*/ 1506134 w 17"/>
                <a:gd name="T13" fmla="*/ 994064 h 17"/>
                <a:gd name="T14" fmla="*/ 1506134 w 17"/>
                <a:gd name="T15" fmla="*/ 498758 h 17"/>
                <a:gd name="T16" fmla="*/ 1506134 w 17"/>
                <a:gd name="T17" fmla="*/ 0 h 17"/>
                <a:gd name="T18" fmla="*/ 994064 w 17"/>
                <a:gd name="T19" fmla="*/ 0 h 17"/>
                <a:gd name="T20" fmla="*/ 994064 w 17"/>
                <a:gd name="T21" fmla="*/ 0 h 17"/>
                <a:gd name="T22" fmla="*/ 498758 w 17"/>
                <a:gd name="T23" fmla="*/ 0 h 17"/>
                <a:gd name="T24" fmla="*/ 0 w 17"/>
                <a:gd name="T25" fmla="*/ 0 h 17"/>
                <a:gd name="T26" fmla="*/ 0 w 17"/>
                <a:gd name="T27" fmla="*/ 498758 h 17"/>
                <a:gd name="T28" fmla="*/ 0 w 17"/>
                <a:gd name="T29" fmla="*/ 994064 h 17"/>
                <a:gd name="T30" fmla="*/ 0 w 17"/>
                <a:gd name="T31" fmla="*/ 994064 h 17"/>
                <a:gd name="T32" fmla="*/ 0 w 17"/>
                <a:gd name="T33" fmla="*/ 150613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7"/>
                  </a:moveTo>
                  <a:lnTo>
                    <a:pt x="6" y="17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Freeform 426"/>
            <p:cNvSpPr>
              <a:spLocks noChangeAspect="1"/>
            </p:cNvSpPr>
            <p:nvPr/>
          </p:nvSpPr>
          <p:spPr bwMode="auto">
            <a:xfrm>
              <a:off x="3521" y="3567"/>
              <a:ext cx="23" cy="31"/>
            </a:xfrm>
            <a:custGeom>
              <a:avLst/>
              <a:gdLst>
                <a:gd name="T0" fmla="*/ 0 w 16"/>
                <a:gd name="T1" fmla="*/ 1420100 h 22"/>
                <a:gd name="T2" fmla="*/ 0 w 16"/>
                <a:gd name="T3" fmla="*/ 1420100 h 22"/>
                <a:gd name="T4" fmla="*/ 750218 w 16"/>
                <a:gd name="T5" fmla="*/ 1420100 h 22"/>
                <a:gd name="T6" fmla="*/ 750218 w 16"/>
                <a:gd name="T7" fmla="*/ 1819944 h 22"/>
                <a:gd name="T8" fmla="*/ 750218 w 16"/>
                <a:gd name="T9" fmla="*/ 1819944 h 22"/>
                <a:gd name="T10" fmla="*/ 750218 w 16"/>
                <a:gd name="T11" fmla="*/ 1819944 h 22"/>
                <a:gd name="T12" fmla="*/ 1771404 w 16"/>
                <a:gd name="T13" fmla="*/ 1819944 h 22"/>
                <a:gd name="T14" fmla="*/ 1771404 w 16"/>
                <a:gd name="T15" fmla="*/ 1819944 h 22"/>
                <a:gd name="T16" fmla="*/ 1771404 w 16"/>
                <a:gd name="T17" fmla="*/ 1819944 h 22"/>
                <a:gd name="T18" fmla="*/ 2546393 w 16"/>
                <a:gd name="T19" fmla="*/ 1420100 h 22"/>
                <a:gd name="T20" fmla="*/ 2546393 w 16"/>
                <a:gd name="T21" fmla="*/ 1420100 h 22"/>
                <a:gd name="T22" fmla="*/ 2546393 w 16"/>
                <a:gd name="T23" fmla="*/ 1420100 h 22"/>
                <a:gd name="T24" fmla="*/ 2546393 w 16"/>
                <a:gd name="T25" fmla="*/ 1420100 h 22"/>
                <a:gd name="T26" fmla="*/ 2546393 w 16"/>
                <a:gd name="T27" fmla="*/ 1420100 h 22"/>
                <a:gd name="T28" fmla="*/ 2546393 w 16"/>
                <a:gd name="T29" fmla="*/ 1420100 h 22"/>
                <a:gd name="T30" fmla="*/ 2546393 w 16"/>
                <a:gd name="T31" fmla="*/ 930574 h 22"/>
                <a:gd name="T32" fmla="*/ 2546393 w 16"/>
                <a:gd name="T33" fmla="*/ 930574 h 22"/>
                <a:gd name="T34" fmla="*/ 2546393 w 16"/>
                <a:gd name="T35" fmla="*/ 930574 h 22"/>
                <a:gd name="T36" fmla="*/ 2546393 w 16"/>
                <a:gd name="T37" fmla="*/ 468676 h 22"/>
                <a:gd name="T38" fmla="*/ 2546393 w 16"/>
                <a:gd name="T39" fmla="*/ 468676 h 22"/>
                <a:gd name="T40" fmla="*/ 2546393 w 16"/>
                <a:gd name="T41" fmla="*/ 468676 h 22"/>
                <a:gd name="T42" fmla="*/ 2546393 w 16"/>
                <a:gd name="T43" fmla="*/ 468676 h 22"/>
                <a:gd name="T44" fmla="*/ 2546393 w 16"/>
                <a:gd name="T45" fmla="*/ 468676 h 22"/>
                <a:gd name="T46" fmla="*/ 2546393 w 16"/>
                <a:gd name="T47" fmla="*/ 0 h 22"/>
                <a:gd name="T48" fmla="*/ 1771404 w 16"/>
                <a:gd name="T49" fmla="*/ 0 h 22"/>
                <a:gd name="T50" fmla="*/ 1771404 w 16"/>
                <a:gd name="T51" fmla="*/ 0 h 22"/>
                <a:gd name="T52" fmla="*/ 1771404 w 16"/>
                <a:gd name="T53" fmla="*/ 0 h 22"/>
                <a:gd name="T54" fmla="*/ 750218 w 16"/>
                <a:gd name="T55" fmla="*/ 0 h 22"/>
                <a:gd name="T56" fmla="*/ 750218 w 16"/>
                <a:gd name="T57" fmla="*/ 0 h 22"/>
                <a:gd name="T58" fmla="*/ 750218 w 16"/>
                <a:gd name="T59" fmla="*/ 468676 h 22"/>
                <a:gd name="T60" fmla="*/ 0 w 16"/>
                <a:gd name="T61" fmla="*/ 468676 h 22"/>
                <a:gd name="T62" fmla="*/ 0 w 16"/>
                <a:gd name="T63" fmla="*/ 468676 h 22"/>
                <a:gd name="T64" fmla="*/ 0 w 16"/>
                <a:gd name="T65" fmla="*/ 468676 h 22"/>
                <a:gd name="T66" fmla="*/ 0 w 16"/>
                <a:gd name="T67" fmla="*/ 930574 h 22"/>
                <a:gd name="T68" fmla="*/ 0 w 16"/>
                <a:gd name="T69" fmla="*/ 930574 h 22"/>
                <a:gd name="T70" fmla="*/ 0 w 16"/>
                <a:gd name="T71" fmla="*/ 930574 h 22"/>
                <a:gd name="T72" fmla="*/ 0 w 16"/>
                <a:gd name="T73" fmla="*/ 1420100 h 22"/>
                <a:gd name="T74" fmla="*/ 0 w 16"/>
                <a:gd name="T75" fmla="*/ 1420100 h 22"/>
                <a:gd name="T76" fmla="*/ 0 w 16"/>
                <a:gd name="T77" fmla="*/ 1420100 h 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22"/>
                <a:gd name="T119" fmla="*/ 16 w 16"/>
                <a:gd name="T120" fmla="*/ 22 h 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22">
                  <a:moveTo>
                    <a:pt x="0" y="17"/>
                  </a:moveTo>
                  <a:lnTo>
                    <a:pt x="0" y="17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Freeform 427"/>
            <p:cNvSpPr>
              <a:spLocks noChangeAspect="1"/>
            </p:cNvSpPr>
            <p:nvPr/>
          </p:nvSpPr>
          <p:spPr bwMode="auto">
            <a:xfrm>
              <a:off x="3521" y="3567"/>
              <a:ext cx="23" cy="31"/>
            </a:xfrm>
            <a:custGeom>
              <a:avLst/>
              <a:gdLst>
                <a:gd name="T0" fmla="*/ 0 w 16"/>
                <a:gd name="T1" fmla="*/ 1420100 h 22"/>
                <a:gd name="T2" fmla="*/ 750218 w 16"/>
                <a:gd name="T3" fmla="*/ 1819944 h 22"/>
                <a:gd name="T4" fmla="*/ 750218 w 16"/>
                <a:gd name="T5" fmla="*/ 1819944 h 22"/>
                <a:gd name="T6" fmla="*/ 1771404 w 16"/>
                <a:gd name="T7" fmla="*/ 1819944 h 22"/>
                <a:gd name="T8" fmla="*/ 2546393 w 16"/>
                <a:gd name="T9" fmla="*/ 1420100 h 22"/>
                <a:gd name="T10" fmla="*/ 2546393 w 16"/>
                <a:gd name="T11" fmla="*/ 1420100 h 22"/>
                <a:gd name="T12" fmla="*/ 2546393 w 16"/>
                <a:gd name="T13" fmla="*/ 930574 h 22"/>
                <a:gd name="T14" fmla="*/ 2546393 w 16"/>
                <a:gd name="T15" fmla="*/ 468676 h 22"/>
                <a:gd name="T16" fmla="*/ 2546393 w 16"/>
                <a:gd name="T17" fmla="*/ 468676 h 22"/>
                <a:gd name="T18" fmla="*/ 2546393 w 16"/>
                <a:gd name="T19" fmla="*/ 0 h 22"/>
                <a:gd name="T20" fmla="*/ 1771404 w 16"/>
                <a:gd name="T21" fmla="*/ 0 h 22"/>
                <a:gd name="T22" fmla="*/ 750218 w 16"/>
                <a:gd name="T23" fmla="*/ 0 h 22"/>
                <a:gd name="T24" fmla="*/ 0 w 16"/>
                <a:gd name="T25" fmla="*/ 468676 h 22"/>
                <a:gd name="T26" fmla="*/ 0 w 16"/>
                <a:gd name="T27" fmla="*/ 468676 h 22"/>
                <a:gd name="T28" fmla="*/ 0 w 16"/>
                <a:gd name="T29" fmla="*/ 930574 h 22"/>
                <a:gd name="T30" fmla="*/ 0 w 16"/>
                <a:gd name="T31" fmla="*/ 1420100 h 22"/>
                <a:gd name="T32" fmla="*/ 0 w 16"/>
                <a:gd name="T33" fmla="*/ 142010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0" y="17"/>
                  </a:moveTo>
                  <a:lnTo>
                    <a:pt x="5" y="22"/>
                  </a:lnTo>
                  <a:lnTo>
                    <a:pt x="11" y="22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" name="Freeform 428"/>
            <p:cNvSpPr>
              <a:spLocks noChangeAspect="1"/>
            </p:cNvSpPr>
            <p:nvPr/>
          </p:nvSpPr>
          <p:spPr bwMode="auto">
            <a:xfrm>
              <a:off x="3389" y="3622"/>
              <a:ext cx="22" cy="23"/>
            </a:xfrm>
            <a:custGeom>
              <a:avLst/>
              <a:gdLst>
                <a:gd name="T0" fmla="*/ 0 w 16"/>
                <a:gd name="T1" fmla="*/ 2546393 h 16"/>
                <a:gd name="T2" fmla="*/ 0 w 16"/>
                <a:gd name="T3" fmla="*/ 2546393 h 16"/>
                <a:gd name="T4" fmla="*/ 190945 w 16"/>
                <a:gd name="T5" fmla="*/ 2546393 h 16"/>
                <a:gd name="T6" fmla="*/ 190945 w 16"/>
                <a:gd name="T7" fmla="*/ 2546393 h 16"/>
                <a:gd name="T8" fmla="*/ 190945 w 16"/>
                <a:gd name="T9" fmla="*/ 2546393 h 16"/>
                <a:gd name="T10" fmla="*/ 410990 w 16"/>
                <a:gd name="T11" fmla="*/ 2546393 h 16"/>
                <a:gd name="T12" fmla="*/ 410990 w 16"/>
                <a:gd name="T13" fmla="*/ 2546393 h 16"/>
                <a:gd name="T14" fmla="*/ 410990 w 16"/>
                <a:gd name="T15" fmla="*/ 2546393 h 16"/>
                <a:gd name="T16" fmla="*/ 410990 w 16"/>
                <a:gd name="T17" fmla="*/ 2546393 h 16"/>
                <a:gd name="T18" fmla="*/ 573940 w 16"/>
                <a:gd name="T19" fmla="*/ 2546393 h 16"/>
                <a:gd name="T20" fmla="*/ 573940 w 16"/>
                <a:gd name="T21" fmla="*/ 2546393 h 16"/>
                <a:gd name="T22" fmla="*/ 573940 w 16"/>
                <a:gd name="T23" fmla="*/ 2546393 h 16"/>
                <a:gd name="T24" fmla="*/ 573940 w 16"/>
                <a:gd name="T25" fmla="*/ 1550255 h 16"/>
                <a:gd name="T26" fmla="*/ 573940 w 16"/>
                <a:gd name="T27" fmla="*/ 1550255 h 16"/>
                <a:gd name="T28" fmla="*/ 573940 w 16"/>
                <a:gd name="T29" fmla="*/ 1550255 h 16"/>
                <a:gd name="T30" fmla="*/ 573940 w 16"/>
                <a:gd name="T31" fmla="*/ 750218 h 16"/>
                <a:gd name="T32" fmla="*/ 573940 w 16"/>
                <a:gd name="T33" fmla="*/ 750218 h 16"/>
                <a:gd name="T34" fmla="*/ 573940 w 16"/>
                <a:gd name="T35" fmla="*/ 750218 h 16"/>
                <a:gd name="T36" fmla="*/ 573940 w 16"/>
                <a:gd name="T37" fmla="*/ 0 h 16"/>
                <a:gd name="T38" fmla="*/ 573940 w 16"/>
                <a:gd name="T39" fmla="*/ 0 h 16"/>
                <a:gd name="T40" fmla="*/ 410990 w 16"/>
                <a:gd name="T41" fmla="*/ 0 h 16"/>
                <a:gd name="T42" fmla="*/ 410990 w 16"/>
                <a:gd name="T43" fmla="*/ 0 h 16"/>
                <a:gd name="T44" fmla="*/ 410990 w 16"/>
                <a:gd name="T45" fmla="*/ 0 h 16"/>
                <a:gd name="T46" fmla="*/ 190945 w 16"/>
                <a:gd name="T47" fmla="*/ 0 h 16"/>
                <a:gd name="T48" fmla="*/ 190945 w 16"/>
                <a:gd name="T49" fmla="*/ 0 h 16"/>
                <a:gd name="T50" fmla="*/ 190945 w 16"/>
                <a:gd name="T51" fmla="*/ 0 h 16"/>
                <a:gd name="T52" fmla="*/ 0 w 16"/>
                <a:gd name="T53" fmla="*/ 0 h 16"/>
                <a:gd name="T54" fmla="*/ 0 w 16"/>
                <a:gd name="T55" fmla="*/ 750218 h 16"/>
                <a:gd name="T56" fmla="*/ 0 w 16"/>
                <a:gd name="T57" fmla="*/ 750218 h 16"/>
                <a:gd name="T58" fmla="*/ 0 w 16"/>
                <a:gd name="T59" fmla="*/ 750218 h 16"/>
                <a:gd name="T60" fmla="*/ 0 w 16"/>
                <a:gd name="T61" fmla="*/ 750218 h 16"/>
                <a:gd name="T62" fmla="*/ 0 w 16"/>
                <a:gd name="T63" fmla="*/ 1550255 h 16"/>
                <a:gd name="T64" fmla="*/ 0 w 16"/>
                <a:gd name="T65" fmla="*/ 1550255 h 16"/>
                <a:gd name="T66" fmla="*/ 0 w 16"/>
                <a:gd name="T67" fmla="*/ 1550255 h 16"/>
                <a:gd name="T68" fmla="*/ 0 w 16"/>
                <a:gd name="T69" fmla="*/ 2546393 h 16"/>
                <a:gd name="T70" fmla="*/ 0 w 16"/>
                <a:gd name="T71" fmla="*/ 2546393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6"/>
                <a:gd name="T110" fmla="*/ 16 w 16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5" y="16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" name="Freeform 429"/>
            <p:cNvSpPr>
              <a:spLocks noChangeAspect="1"/>
            </p:cNvSpPr>
            <p:nvPr/>
          </p:nvSpPr>
          <p:spPr bwMode="auto">
            <a:xfrm>
              <a:off x="3389" y="3622"/>
              <a:ext cx="22" cy="23"/>
            </a:xfrm>
            <a:custGeom>
              <a:avLst/>
              <a:gdLst>
                <a:gd name="T0" fmla="*/ 0 w 16"/>
                <a:gd name="T1" fmla="*/ 2546393 h 16"/>
                <a:gd name="T2" fmla="*/ 190945 w 16"/>
                <a:gd name="T3" fmla="*/ 2546393 h 16"/>
                <a:gd name="T4" fmla="*/ 190945 w 16"/>
                <a:gd name="T5" fmla="*/ 2546393 h 16"/>
                <a:gd name="T6" fmla="*/ 410990 w 16"/>
                <a:gd name="T7" fmla="*/ 2546393 h 16"/>
                <a:gd name="T8" fmla="*/ 573940 w 16"/>
                <a:gd name="T9" fmla="*/ 2546393 h 16"/>
                <a:gd name="T10" fmla="*/ 573940 w 16"/>
                <a:gd name="T11" fmla="*/ 1550255 h 16"/>
                <a:gd name="T12" fmla="*/ 573940 w 16"/>
                <a:gd name="T13" fmla="*/ 1550255 h 16"/>
                <a:gd name="T14" fmla="*/ 573940 w 16"/>
                <a:gd name="T15" fmla="*/ 750218 h 16"/>
                <a:gd name="T16" fmla="*/ 573940 w 16"/>
                <a:gd name="T17" fmla="*/ 750218 h 16"/>
                <a:gd name="T18" fmla="*/ 410990 w 16"/>
                <a:gd name="T19" fmla="*/ 0 h 16"/>
                <a:gd name="T20" fmla="*/ 410990 w 16"/>
                <a:gd name="T21" fmla="*/ 0 h 16"/>
                <a:gd name="T22" fmla="*/ 190945 w 16"/>
                <a:gd name="T23" fmla="*/ 0 h 16"/>
                <a:gd name="T24" fmla="*/ 0 w 16"/>
                <a:gd name="T25" fmla="*/ 0 h 16"/>
                <a:gd name="T26" fmla="*/ 0 w 16"/>
                <a:gd name="T27" fmla="*/ 750218 h 16"/>
                <a:gd name="T28" fmla="*/ 0 w 16"/>
                <a:gd name="T29" fmla="*/ 1550255 h 16"/>
                <a:gd name="T30" fmla="*/ 0 w 16"/>
                <a:gd name="T31" fmla="*/ 1550255 h 16"/>
                <a:gd name="T32" fmla="*/ 0 w 16"/>
                <a:gd name="T33" fmla="*/ 2546393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6"/>
                  </a:moveTo>
                  <a:lnTo>
                    <a:pt x="5" y="16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" name="Freeform 430"/>
            <p:cNvSpPr>
              <a:spLocks noChangeAspect="1"/>
            </p:cNvSpPr>
            <p:nvPr/>
          </p:nvSpPr>
          <p:spPr bwMode="auto">
            <a:xfrm>
              <a:off x="3333" y="3575"/>
              <a:ext cx="31" cy="23"/>
            </a:xfrm>
            <a:custGeom>
              <a:avLst/>
              <a:gdLst>
                <a:gd name="T0" fmla="*/ 468676 w 22"/>
                <a:gd name="T1" fmla="*/ 2546393 h 16"/>
                <a:gd name="T2" fmla="*/ 468676 w 22"/>
                <a:gd name="T3" fmla="*/ 2546393 h 16"/>
                <a:gd name="T4" fmla="*/ 468676 w 22"/>
                <a:gd name="T5" fmla="*/ 2546393 h 16"/>
                <a:gd name="T6" fmla="*/ 468676 w 22"/>
                <a:gd name="T7" fmla="*/ 2546393 h 16"/>
                <a:gd name="T8" fmla="*/ 930574 w 22"/>
                <a:gd name="T9" fmla="*/ 2546393 h 16"/>
                <a:gd name="T10" fmla="*/ 930574 w 22"/>
                <a:gd name="T11" fmla="*/ 2546393 h 16"/>
                <a:gd name="T12" fmla="*/ 930574 w 22"/>
                <a:gd name="T13" fmla="*/ 2546393 h 16"/>
                <a:gd name="T14" fmla="*/ 1420100 w 22"/>
                <a:gd name="T15" fmla="*/ 2546393 h 16"/>
                <a:gd name="T16" fmla="*/ 1420100 w 22"/>
                <a:gd name="T17" fmla="*/ 2546393 h 16"/>
                <a:gd name="T18" fmla="*/ 1420100 w 22"/>
                <a:gd name="T19" fmla="*/ 1771404 h 16"/>
                <a:gd name="T20" fmla="*/ 1420100 w 22"/>
                <a:gd name="T21" fmla="*/ 1771404 h 16"/>
                <a:gd name="T22" fmla="*/ 1420100 w 22"/>
                <a:gd name="T23" fmla="*/ 1771404 h 16"/>
                <a:gd name="T24" fmla="*/ 1819944 w 22"/>
                <a:gd name="T25" fmla="*/ 1771404 h 16"/>
                <a:gd name="T26" fmla="*/ 1819944 w 22"/>
                <a:gd name="T27" fmla="*/ 750218 h 16"/>
                <a:gd name="T28" fmla="*/ 1819944 w 22"/>
                <a:gd name="T29" fmla="*/ 750218 h 16"/>
                <a:gd name="T30" fmla="*/ 1819944 w 22"/>
                <a:gd name="T31" fmla="*/ 750218 h 16"/>
                <a:gd name="T32" fmla="*/ 1420100 w 22"/>
                <a:gd name="T33" fmla="*/ 0 h 16"/>
                <a:gd name="T34" fmla="*/ 1420100 w 22"/>
                <a:gd name="T35" fmla="*/ 0 h 16"/>
                <a:gd name="T36" fmla="*/ 1420100 w 22"/>
                <a:gd name="T37" fmla="*/ 0 h 16"/>
                <a:gd name="T38" fmla="*/ 1420100 w 22"/>
                <a:gd name="T39" fmla="*/ 0 h 16"/>
                <a:gd name="T40" fmla="*/ 1420100 w 22"/>
                <a:gd name="T41" fmla="*/ 0 h 16"/>
                <a:gd name="T42" fmla="*/ 930574 w 22"/>
                <a:gd name="T43" fmla="*/ 0 h 16"/>
                <a:gd name="T44" fmla="*/ 930574 w 22"/>
                <a:gd name="T45" fmla="*/ 0 h 16"/>
                <a:gd name="T46" fmla="*/ 930574 w 22"/>
                <a:gd name="T47" fmla="*/ 0 h 16"/>
                <a:gd name="T48" fmla="*/ 468676 w 22"/>
                <a:gd name="T49" fmla="*/ 0 h 16"/>
                <a:gd name="T50" fmla="*/ 468676 w 22"/>
                <a:gd name="T51" fmla="*/ 0 h 16"/>
                <a:gd name="T52" fmla="*/ 468676 w 22"/>
                <a:gd name="T53" fmla="*/ 0 h 16"/>
                <a:gd name="T54" fmla="*/ 468676 w 22"/>
                <a:gd name="T55" fmla="*/ 750218 h 16"/>
                <a:gd name="T56" fmla="*/ 0 w 22"/>
                <a:gd name="T57" fmla="*/ 750218 h 16"/>
                <a:gd name="T58" fmla="*/ 0 w 22"/>
                <a:gd name="T59" fmla="*/ 750218 h 16"/>
                <a:gd name="T60" fmla="*/ 0 w 22"/>
                <a:gd name="T61" fmla="*/ 750218 h 16"/>
                <a:gd name="T62" fmla="*/ 0 w 22"/>
                <a:gd name="T63" fmla="*/ 1771404 h 16"/>
                <a:gd name="T64" fmla="*/ 0 w 22"/>
                <a:gd name="T65" fmla="*/ 1771404 h 16"/>
                <a:gd name="T66" fmla="*/ 0 w 22"/>
                <a:gd name="T67" fmla="*/ 1771404 h 16"/>
                <a:gd name="T68" fmla="*/ 0 w 22"/>
                <a:gd name="T69" fmla="*/ 1771404 h 16"/>
                <a:gd name="T70" fmla="*/ 468676 w 22"/>
                <a:gd name="T71" fmla="*/ 2546393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6"/>
                <a:gd name="T110" fmla="*/ 22 w 22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Freeform 431"/>
            <p:cNvSpPr>
              <a:spLocks noChangeAspect="1"/>
            </p:cNvSpPr>
            <p:nvPr/>
          </p:nvSpPr>
          <p:spPr bwMode="auto">
            <a:xfrm>
              <a:off x="3333" y="3575"/>
              <a:ext cx="31" cy="23"/>
            </a:xfrm>
            <a:custGeom>
              <a:avLst/>
              <a:gdLst>
                <a:gd name="T0" fmla="*/ 468676 w 22"/>
                <a:gd name="T1" fmla="*/ 2546393 h 16"/>
                <a:gd name="T2" fmla="*/ 468676 w 22"/>
                <a:gd name="T3" fmla="*/ 2546393 h 16"/>
                <a:gd name="T4" fmla="*/ 930574 w 22"/>
                <a:gd name="T5" fmla="*/ 2546393 h 16"/>
                <a:gd name="T6" fmla="*/ 930574 w 22"/>
                <a:gd name="T7" fmla="*/ 2546393 h 16"/>
                <a:gd name="T8" fmla="*/ 1420100 w 22"/>
                <a:gd name="T9" fmla="*/ 2546393 h 16"/>
                <a:gd name="T10" fmla="*/ 1420100 w 22"/>
                <a:gd name="T11" fmla="*/ 1771404 h 16"/>
                <a:gd name="T12" fmla="*/ 1819944 w 22"/>
                <a:gd name="T13" fmla="*/ 750218 h 16"/>
                <a:gd name="T14" fmla="*/ 1819944 w 22"/>
                <a:gd name="T15" fmla="*/ 750218 h 16"/>
                <a:gd name="T16" fmla="*/ 1420100 w 22"/>
                <a:gd name="T17" fmla="*/ 0 h 16"/>
                <a:gd name="T18" fmla="*/ 1420100 w 22"/>
                <a:gd name="T19" fmla="*/ 0 h 16"/>
                <a:gd name="T20" fmla="*/ 930574 w 22"/>
                <a:gd name="T21" fmla="*/ 0 h 16"/>
                <a:gd name="T22" fmla="*/ 930574 w 22"/>
                <a:gd name="T23" fmla="*/ 0 h 16"/>
                <a:gd name="T24" fmla="*/ 468676 w 22"/>
                <a:gd name="T25" fmla="*/ 0 h 16"/>
                <a:gd name="T26" fmla="*/ 0 w 22"/>
                <a:gd name="T27" fmla="*/ 750218 h 16"/>
                <a:gd name="T28" fmla="*/ 0 w 22"/>
                <a:gd name="T29" fmla="*/ 750218 h 16"/>
                <a:gd name="T30" fmla="*/ 0 w 22"/>
                <a:gd name="T31" fmla="*/ 1771404 h 16"/>
                <a:gd name="T32" fmla="*/ 468676 w 22"/>
                <a:gd name="T33" fmla="*/ 2546393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6"/>
                <a:gd name="T53" fmla="*/ 22 w 2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22" y="5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6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Freeform 432"/>
            <p:cNvSpPr>
              <a:spLocks noChangeAspect="1"/>
            </p:cNvSpPr>
            <p:nvPr/>
          </p:nvSpPr>
          <p:spPr bwMode="auto">
            <a:xfrm>
              <a:off x="3333" y="3504"/>
              <a:ext cx="24" cy="24"/>
            </a:xfrm>
            <a:custGeom>
              <a:avLst/>
              <a:gdLst>
                <a:gd name="T0" fmla="*/ 0 w 17"/>
                <a:gd name="T1" fmla="*/ 1506134 h 17"/>
                <a:gd name="T2" fmla="*/ 498758 w 17"/>
                <a:gd name="T3" fmla="*/ 1506134 h 17"/>
                <a:gd name="T4" fmla="*/ 498758 w 17"/>
                <a:gd name="T5" fmla="*/ 1506134 h 17"/>
                <a:gd name="T6" fmla="*/ 498758 w 17"/>
                <a:gd name="T7" fmla="*/ 1506134 h 17"/>
                <a:gd name="T8" fmla="*/ 994064 w 17"/>
                <a:gd name="T9" fmla="*/ 1506134 h 17"/>
                <a:gd name="T10" fmla="*/ 994064 w 17"/>
                <a:gd name="T11" fmla="*/ 1506134 h 17"/>
                <a:gd name="T12" fmla="*/ 994064 w 17"/>
                <a:gd name="T13" fmla="*/ 1506134 h 17"/>
                <a:gd name="T14" fmla="*/ 994064 w 17"/>
                <a:gd name="T15" fmla="*/ 1506134 h 17"/>
                <a:gd name="T16" fmla="*/ 1506134 w 17"/>
                <a:gd name="T17" fmla="*/ 1506134 h 17"/>
                <a:gd name="T18" fmla="*/ 1506134 w 17"/>
                <a:gd name="T19" fmla="*/ 1506134 h 17"/>
                <a:gd name="T20" fmla="*/ 1506134 w 17"/>
                <a:gd name="T21" fmla="*/ 994064 h 17"/>
                <a:gd name="T22" fmla="*/ 1506134 w 17"/>
                <a:gd name="T23" fmla="*/ 994064 h 17"/>
                <a:gd name="T24" fmla="*/ 1506134 w 17"/>
                <a:gd name="T25" fmla="*/ 994064 h 17"/>
                <a:gd name="T26" fmla="*/ 1506134 w 17"/>
                <a:gd name="T27" fmla="*/ 498758 h 17"/>
                <a:gd name="T28" fmla="*/ 1506134 w 17"/>
                <a:gd name="T29" fmla="*/ 498758 h 17"/>
                <a:gd name="T30" fmla="*/ 1506134 w 17"/>
                <a:gd name="T31" fmla="*/ 498758 h 17"/>
                <a:gd name="T32" fmla="*/ 1506134 w 17"/>
                <a:gd name="T33" fmla="*/ 498758 h 17"/>
                <a:gd name="T34" fmla="*/ 1506134 w 17"/>
                <a:gd name="T35" fmla="*/ 0 h 17"/>
                <a:gd name="T36" fmla="*/ 1506134 w 17"/>
                <a:gd name="T37" fmla="*/ 0 h 17"/>
                <a:gd name="T38" fmla="*/ 1506134 w 17"/>
                <a:gd name="T39" fmla="*/ 0 h 17"/>
                <a:gd name="T40" fmla="*/ 994064 w 17"/>
                <a:gd name="T41" fmla="*/ 0 h 17"/>
                <a:gd name="T42" fmla="*/ 994064 w 17"/>
                <a:gd name="T43" fmla="*/ 0 h 17"/>
                <a:gd name="T44" fmla="*/ 994064 w 17"/>
                <a:gd name="T45" fmla="*/ 0 h 17"/>
                <a:gd name="T46" fmla="*/ 994064 w 17"/>
                <a:gd name="T47" fmla="*/ 0 h 17"/>
                <a:gd name="T48" fmla="*/ 498758 w 17"/>
                <a:gd name="T49" fmla="*/ 0 h 17"/>
                <a:gd name="T50" fmla="*/ 498758 w 17"/>
                <a:gd name="T51" fmla="*/ 0 h 17"/>
                <a:gd name="T52" fmla="*/ 498758 w 17"/>
                <a:gd name="T53" fmla="*/ 498758 h 17"/>
                <a:gd name="T54" fmla="*/ 0 w 17"/>
                <a:gd name="T55" fmla="*/ 498758 h 17"/>
                <a:gd name="T56" fmla="*/ 0 w 17"/>
                <a:gd name="T57" fmla="*/ 498758 h 17"/>
                <a:gd name="T58" fmla="*/ 0 w 17"/>
                <a:gd name="T59" fmla="*/ 498758 h 17"/>
                <a:gd name="T60" fmla="*/ 0 w 17"/>
                <a:gd name="T61" fmla="*/ 994064 h 17"/>
                <a:gd name="T62" fmla="*/ 0 w 17"/>
                <a:gd name="T63" fmla="*/ 994064 h 17"/>
                <a:gd name="T64" fmla="*/ 0 w 17"/>
                <a:gd name="T65" fmla="*/ 994064 h 17"/>
                <a:gd name="T66" fmla="*/ 0 w 17"/>
                <a:gd name="T67" fmla="*/ 1506134 h 17"/>
                <a:gd name="T68" fmla="*/ 0 w 17"/>
                <a:gd name="T69" fmla="*/ 1506134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17"/>
                <a:gd name="T107" fmla="*/ 17 w 17"/>
                <a:gd name="T108" fmla="*/ 17 h 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" name="Freeform 433"/>
            <p:cNvSpPr>
              <a:spLocks noChangeAspect="1"/>
            </p:cNvSpPr>
            <p:nvPr/>
          </p:nvSpPr>
          <p:spPr bwMode="auto">
            <a:xfrm>
              <a:off x="3333" y="3504"/>
              <a:ext cx="24" cy="24"/>
            </a:xfrm>
            <a:custGeom>
              <a:avLst/>
              <a:gdLst>
                <a:gd name="T0" fmla="*/ 0 w 17"/>
                <a:gd name="T1" fmla="*/ 1506134 h 17"/>
                <a:gd name="T2" fmla="*/ 498758 w 17"/>
                <a:gd name="T3" fmla="*/ 1506134 h 17"/>
                <a:gd name="T4" fmla="*/ 498758 w 17"/>
                <a:gd name="T5" fmla="*/ 1506134 h 17"/>
                <a:gd name="T6" fmla="*/ 994064 w 17"/>
                <a:gd name="T7" fmla="*/ 1506134 h 17"/>
                <a:gd name="T8" fmla="*/ 1506134 w 17"/>
                <a:gd name="T9" fmla="*/ 1506134 h 17"/>
                <a:gd name="T10" fmla="*/ 1506134 w 17"/>
                <a:gd name="T11" fmla="*/ 994064 h 17"/>
                <a:gd name="T12" fmla="*/ 1506134 w 17"/>
                <a:gd name="T13" fmla="*/ 994064 h 17"/>
                <a:gd name="T14" fmla="*/ 1506134 w 17"/>
                <a:gd name="T15" fmla="*/ 498758 h 17"/>
                <a:gd name="T16" fmla="*/ 1506134 w 17"/>
                <a:gd name="T17" fmla="*/ 0 h 17"/>
                <a:gd name="T18" fmla="*/ 1506134 w 17"/>
                <a:gd name="T19" fmla="*/ 0 h 17"/>
                <a:gd name="T20" fmla="*/ 994064 w 17"/>
                <a:gd name="T21" fmla="*/ 0 h 17"/>
                <a:gd name="T22" fmla="*/ 498758 w 17"/>
                <a:gd name="T23" fmla="*/ 0 h 17"/>
                <a:gd name="T24" fmla="*/ 498758 w 17"/>
                <a:gd name="T25" fmla="*/ 0 h 17"/>
                <a:gd name="T26" fmla="*/ 0 w 17"/>
                <a:gd name="T27" fmla="*/ 498758 h 17"/>
                <a:gd name="T28" fmla="*/ 0 w 17"/>
                <a:gd name="T29" fmla="*/ 994064 h 17"/>
                <a:gd name="T30" fmla="*/ 0 w 17"/>
                <a:gd name="T31" fmla="*/ 994064 h 17"/>
                <a:gd name="T32" fmla="*/ 0 w 17"/>
                <a:gd name="T33" fmla="*/ 150613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7"/>
                  </a:moveTo>
                  <a:lnTo>
                    <a:pt x="6" y="17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Freeform 434"/>
            <p:cNvSpPr>
              <a:spLocks noChangeAspect="1"/>
            </p:cNvSpPr>
            <p:nvPr/>
          </p:nvSpPr>
          <p:spPr bwMode="auto">
            <a:xfrm>
              <a:off x="1774" y="3411"/>
              <a:ext cx="273" cy="265"/>
            </a:xfrm>
            <a:custGeom>
              <a:avLst/>
              <a:gdLst>
                <a:gd name="T0" fmla="*/ 18168173 w 192"/>
                <a:gd name="T1" fmla="*/ 18708156 h 186"/>
                <a:gd name="T2" fmla="*/ 19379496 w 192"/>
                <a:gd name="T3" fmla="*/ 17560165 h 186"/>
                <a:gd name="T4" fmla="*/ 19994212 w 192"/>
                <a:gd name="T5" fmla="*/ 16198282 h 186"/>
                <a:gd name="T6" fmla="*/ 20555602 w 192"/>
                <a:gd name="T7" fmla="*/ 14950651 h 186"/>
                <a:gd name="T8" fmla="*/ 21277972 w 192"/>
                <a:gd name="T9" fmla="*/ 13615963 h 186"/>
                <a:gd name="T10" fmla="*/ 21277972 w 192"/>
                <a:gd name="T11" fmla="*/ 11625623 h 186"/>
                <a:gd name="T12" fmla="*/ 21277972 w 192"/>
                <a:gd name="T13" fmla="*/ 10295067 h 186"/>
                <a:gd name="T14" fmla="*/ 20555602 w 192"/>
                <a:gd name="T15" fmla="*/ 8390060 h 186"/>
                <a:gd name="T16" fmla="*/ 19994212 w 192"/>
                <a:gd name="T17" fmla="*/ 7037232 h 186"/>
                <a:gd name="T18" fmla="*/ 19379496 w 192"/>
                <a:gd name="T19" fmla="*/ 5071818 h 186"/>
                <a:gd name="T20" fmla="*/ 18836954 w 192"/>
                <a:gd name="T21" fmla="*/ 3857845 h 186"/>
                <a:gd name="T22" fmla="*/ 17025077 w 192"/>
                <a:gd name="T23" fmla="*/ 2572597 h 186"/>
                <a:gd name="T24" fmla="*/ 15821795 w 192"/>
                <a:gd name="T25" fmla="*/ 1339982 h 186"/>
                <a:gd name="T26" fmla="*/ 14642743 w 192"/>
                <a:gd name="T27" fmla="*/ 562928 h 186"/>
                <a:gd name="T28" fmla="*/ 13410660 w 192"/>
                <a:gd name="T29" fmla="*/ 0 h 186"/>
                <a:gd name="T30" fmla="*/ 11507563 w 192"/>
                <a:gd name="T31" fmla="*/ 0 h 186"/>
                <a:gd name="T32" fmla="*/ 10298197 w 192"/>
                <a:gd name="T33" fmla="*/ 0 h 186"/>
                <a:gd name="T34" fmla="*/ 8486552 w 192"/>
                <a:gd name="T35" fmla="*/ 0 h 186"/>
                <a:gd name="T36" fmla="*/ 7371518 w 192"/>
                <a:gd name="T37" fmla="*/ 562928 h 186"/>
                <a:gd name="T38" fmla="*/ 6100840 w 192"/>
                <a:gd name="T39" fmla="*/ 562928 h 186"/>
                <a:gd name="T40" fmla="*/ 4933005 w 192"/>
                <a:gd name="T41" fmla="*/ 1909114 h 186"/>
                <a:gd name="T42" fmla="*/ 3661203 w 192"/>
                <a:gd name="T43" fmla="*/ 2572597 h 186"/>
                <a:gd name="T44" fmla="*/ 2439994 w 192"/>
                <a:gd name="T45" fmla="*/ 3857845 h 186"/>
                <a:gd name="T46" fmla="*/ 1849208 w 192"/>
                <a:gd name="T47" fmla="*/ 5071818 h 186"/>
                <a:gd name="T48" fmla="*/ 708625 w 192"/>
                <a:gd name="T49" fmla="*/ 6429077 h 186"/>
                <a:gd name="T50" fmla="*/ 708625 w 192"/>
                <a:gd name="T51" fmla="*/ 7728534 h 186"/>
                <a:gd name="T52" fmla="*/ 0 w 192"/>
                <a:gd name="T53" fmla="*/ 9733170 h 186"/>
                <a:gd name="T54" fmla="*/ 0 w 192"/>
                <a:gd name="T55" fmla="*/ 11011080 h 186"/>
                <a:gd name="T56" fmla="*/ 708625 w 192"/>
                <a:gd name="T57" fmla="*/ 12903997 h 186"/>
                <a:gd name="T58" fmla="*/ 708625 w 192"/>
                <a:gd name="T59" fmla="*/ 14249798 h 186"/>
                <a:gd name="T60" fmla="*/ 1273619 w 192"/>
                <a:gd name="T61" fmla="*/ 16198282 h 186"/>
                <a:gd name="T62" fmla="*/ 2439994 w 192"/>
                <a:gd name="T63" fmla="*/ 17560165 h 186"/>
                <a:gd name="T64" fmla="*/ 3661203 w 192"/>
                <a:gd name="T65" fmla="*/ 18708156 h 186"/>
                <a:gd name="T66" fmla="*/ 4933005 w 192"/>
                <a:gd name="T67" fmla="*/ 20022123 h 186"/>
                <a:gd name="T68" fmla="*/ 6100840 w 192"/>
                <a:gd name="T69" fmla="*/ 20699041 h 186"/>
                <a:gd name="T70" fmla="*/ 7890559 w 192"/>
                <a:gd name="T71" fmla="*/ 21300653 h 186"/>
                <a:gd name="T72" fmla="*/ 9118149 w 192"/>
                <a:gd name="T73" fmla="*/ 22060240 h 186"/>
                <a:gd name="T74" fmla="*/ 10298197 w 192"/>
                <a:gd name="T75" fmla="*/ 22060240 h 186"/>
                <a:gd name="T76" fmla="*/ 12158830 w 192"/>
                <a:gd name="T77" fmla="*/ 22060240 h 186"/>
                <a:gd name="T78" fmla="*/ 13410660 w 192"/>
                <a:gd name="T79" fmla="*/ 22060240 h 186"/>
                <a:gd name="T80" fmla="*/ 15176469 w 192"/>
                <a:gd name="T81" fmla="*/ 21300653 h 186"/>
                <a:gd name="T82" fmla="*/ 16362312 w 192"/>
                <a:gd name="T83" fmla="*/ 20699041 h 186"/>
                <a:gd name="T84" fmla="*/ 17566162 w 192"/>
                <a:gd name="T85" fmla="*/ 20022123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"/>
                <a:gd name="T130" fmla="*/ 0 h 186"/>
                <a:gd name="T131" fmla="*/ 192 w 192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" h="186">
                  <a:moveTo>
                    <a:pt x="159" y="169"/>
                  </a:moveTo>
                  <a:lnTo>
                    <a:pt x="164" y="164"/>
                  </a:lnTo>
                  <a:lnTo>
                    <a:pt x="164" y="158"/>
                  </a:lnTo>
                  <a:lnTo>
                    <a:pt x="170" y="158"/>
                  </a:lnTo>
                  <a:lnTo>
                    <a:pt x="170" y="153"/>
                  </a:lnTo>
                  <a:lnTo>
                    <a:pt x="175" y="148"/>
                  </a:lnTo>
                  <a:lnTo>
                    <a:pt x="181" y="142"/>
                  </a:lnTo>
                  <a:lnTo>
                    <a:pt x="181" y="137"/>
                  </a:lnTo>
                  <a:lnTo>
                    <a:pt x="186" y="131"/>
                  </a:lnTo>
                  <a:lnTo>
                    <a:pt x="186" y="126"/>
                  </a:lnTo>
                  <a:lnTo>
                    <a:pt x="186" y="120"/>
                  </a:lnTo>
                  <a:lnTo>
                    <a:pt x="192" y="115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2" y="98"/>
                  </a:lnTo>
                  <a:lnTo>
                    <a:pt x="192" y="93"/>
                  </a:lnTo>
                  <a:lnTo>
                    <a:pt x="192" y="87"/>
                  </a:lnTo>
                  <a:lnTo>
                    <a:pt x="192" y="82"/>
                  </a:lnTo>
                  <a:lnTo>
                    <a:pt x="186" y="76"/>
                  </a:lnTo>
                  <a:lnTo>
                    <a:pt x="186" y="71"/>
                  </a:lnTo>
                  <a:lnTo>
                    <a:pt x="186" y="65"/>
                  </a:lnTo>
                  <a:lnTo>
                    <a:pt x="181" y="60"/>
                  </a:lnTo>
                  <a:lnTo>
                    <a:pt x="181" y="54"/>
                  </a:lnTo>
                  <a:lnTo>
                    <a:pt x="181" y="49"/>
                  </a:lnTo>
                  <a:lnTo>
                    <a:pt x="175" y="43"/>
                  </a:lnTo>
                  <a:lnTo>
                    <a:pt x="170" y="38"/>
                  </a:lnTo>
                  <a:lnTo>
                    <a:pt x="170" y="32"/>
                  </a:lnTo>
                  <a:lnTo>
                    <a:pt x="164" y="32"/>
                  </a:lnTo>
                  <a:lnTo>
                    <a:pt x="159" y="27"/>
                  </a:lnTo>
                  <a:lnTo>
                    <a:pt x="154" y="22"/>
                  </a:lnTo>
                  <a:lnTo>
                    <a:pt x="148" y="16"/>
                  </a:lnTo>
                  <a:lnTo>
                    <a:pt x="143" y="11"/>
                  </a:lnTo>
                  <a:lnTo>
                    <a:pt x="137" y="11"/>
                  </a:lnTo>
                  <a:lnTo>
                    <a:pt x="132" y="5"/>
                  </a:lnTo>
                  <a:lnTo>
                    <a:pt x="126" y="5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5" y="5"/>
                  </a:lnTo>
                  <a:lnTo>
                    <a:pt x="49" y="11"/>
                  </a:lnTo>
                  <a:lnTo>
                    <a:pt x="44" y="11"/>
                  </a:lnTo>
                  <a:lnTo>
                    <a:pt x="44" y="16"/>
                  </a:lnTo>
                  <a:lnTo>
                    <a:pt x="39" y="16"/>
                  </a:lnTo>
                  <a:lnTo>
                    <a:pt x="33" y="22"/>
                  </a:lnTo>
                  <a:lnTo>
                    <a:pt x="28" y="27"/>
                  </a:lnTo>
                  <a:lnTo>
                    <a:pt x="22" y="27"/>
                  </a:lnTo>
                  <a:lnTo>
                    <a:pt x="22" y="32"/>
                  </a:lnTo>
                  <a:lnTo>
                    <a:pt x="17" y="38"/>
                  </a:lnTo>
                  <a:lnTo>
                    <a:pt x="17" y="43"/>
                  </a:lnTo>
                  <a:lnTo>
                    <a:pt x="11" y="49"/>
                  </a:lnTo>
                  <a:lnTo>
                    <a:pt x="11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65"/>
                  </a:lnTo>
                  <a:lnTo>
                    <a:pt x="6" y="71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6" y="109"/>
                  </a:lnTo>
                  <a:lnTo>
                    <a:pt x="6" y="115"/>
                  </a:lnTo>
                  <a:lnTo>
                    <a:pt x="6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1" y="137"/>
                  </a:lnTo>
                  <a:lnTo>
                    <a:pt x="17" y="142"/>
                  </a:lnTo>
                  <a:lnTo>
                    <a:pt x="22" y="148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33" y="158"/>
                  </a:lnTo>
                  <a:lnTo>
                    <a:pt x="39" y="164"/>
                  </a:lnTo>
                  <a:lnTo>
                    <a:pt x="39" y="169"/>
                  </a:lnTo>
                  <a:lnTo>
                    <a:pt x="44" y="169"/>
                  </a:lnTo>
                  <a:lnTo>
                    <a:pt x="49" y="175"/>
                  </a:lnTo>
                  <a:lnTo>
                    <a:pt x="55" y="175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71" y="180"/>
                  </a:lnTo>
                  <a:lnTo>
                    <a:pt x="71" y="186"/>
                  </a:lnTo>
                  <a:lnTo>
                    <a:pt x="77" y="186"/>
                  </a:lnTo>
                  <a:lnTo>
                    <a:pt x="82" y="186"/>
                  </a:lnTo>
                  <a:lnTo>
                    <a:pt x="88" y="186"/>
                  </a:lnTo>
                  <a:lnTo>
                    <a:pt x="93" y="186"/>
                  </a:lnTo>
                  <a:lnTo>
                    <a:pt x="99" y="186"/>
                  </a:lnTo>
                  <a:lnTo>
                    <a:pt x="104" y="186"/>
                  </a:lnTo>
                  <a:lnTo>
                    <a:pt x="110" y="186"/>
                  </a:lnTo>
                  <a:lnTo>
                    <a:pt x="115" y="186"/>
                  </a:lnTo>
                  <a:lnTo>
                    <a:pt x="121" y="186"/>
                  </a:lnTo>
                  <a:lnTo>
                    <a:pt x="126" y="186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43" y="175"/>
                  </a:lnTo>
                  <a:lnTo>
                    <a:pt x="148" y="175"/>
                  </a:lnTo>
                  <a:lnTo>
                    <a:pt x="148" y="169"/>
                  </a:lnTo>
                  <a:lnTo>
                    <a:pt x="154" y="169"/>
                  </a:lnTo>
                  <a:lnTo>
                    <a:pt x="159" y="169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Freeform 435"/>
            <p:cNvSpPr>
              <a:spLocks noChangeAspect="1"/>
            </p:cNvSpPr>
            <p:nvPr/>
          </p:nvSpPr>
          <p:spPr bwMode="auto">
            <a:xfrm>
              <a:off x="1774" y="3411"/>
              <a:ext cx="273" cy="265"/>
            </a:xfrm>
            <a:custGeom>
              <a:avLst/>
              <a:gdLst>
                <a:gd name="T0" fmla="*/ 17566162 w 192"/>
                <a:gd name="T1" fmla="*/ 20022123 h 186"/>
                <a:gd name="T2" fmla="*/ 18836954 w 192"/>
                <a:gd name="T3" fmla="*/ 18121862 h 186"/>
                <a:gd name="T4" fmla="*/ 19994212 w 192"/>
                <a:gd name="T5" fmla="*/ 16198282 h 186"/>
                <a:gd name="T6" fmla="*/ 20555602 w 192"/>
                <a:gd name="T7" fmla="*/ 14249798 h 186"/>
                <a:gd name="T8" fmla="*/ 21277972 w 192"/>
                <a:gd name="T9" fmla="*/ 12325249 h 186"/>
                <a:gd name="T10" fmla="*/ 21277972 w 192"/>
                <a:gd name="T11" fmla="*/ 10295067 h 186"/>
                <a:gd name="T12" fmla="*/ 20555602 w 192"/>
                <a:gd name="T13" fmla="*/ 7728534 h 186"/>
                <a:gd name="T14" fmla="*/ 19994212 w 192"/>
                <a:gd name="T15" fmla="*/ 5796615 h 186"/>
                <a:gd name="T16" fmla="*/ 18836954 w 192"/>
                <a:gd name="T17" fmla="*/ 3857845 h 186"/>
                <a:gd name="T18" fmla="*/ 17025077 w 192"/>
                <a:gd name="T19" fmla="*/ 2572597 h 186"/>
                <a:gd name="T20" fmla="*/ 15176469 w 192"/>
                <a:gd name="T21" fmla="*/ 1339982 h 186"/>
                <a:gd name="T22" fmla="*/ 13410660 w 192"/>
                <a:gd name="T23" fmla="*/ 0 h 186"/>
                <a:gd name="T24" fmla="*/ 10935606 w 192"/>
                <a:gd name="T25" fmla="*/ 0 h 186"/>
                <a:gd name="T26" fmla="*/ 9118149 w 192"/>
                <a:gd name="T27" fmla="*/ 0 h 186"/>
                <a:gd name="T28" fmla="*/ 7371518 w 192"/>
                <a:gd name="T29" fmla="*/ 562928 h 186"/>
                <a:gd name="T30" fmla="*/ 5471483 w 192"/>
                <a:gd name="T31" fmla="*/ 1339982 h 186"/>
                <a:gd name="T32" fmla="*/ 3661203 w 192"/>
                <a:gd name="T33" fmla="*/ 2572597 h 186"/>
                <a:gd name="T34" fmla="*/ 2439994 w 192"/>
                <a:gd name="T35" fmla="*/ 3857845 h 186"/>
                <a:gd name="T36" fmla="*/ 1273619 w 192"/>
                <a:gd name="T37" fmla="*/ 5796615 h 186"/>
                <a:gd name="T38" fmla="*/ 708625 w 192"/>
                <a:gd name="T39" fmla="*/ 7728534 h 186"/>
                <a:gd name="T40" fmla="*/ 0 w 192"/>
                <a:gd name="T41" fmla="*/ 9733170 h 186"/>
                <a:gd name="T42" fmla="*/ 0 w 192"/>
                <a:gd name="T43" fmla="*/ 11625623 h 186"/>
                <a:gd name="T44" fmla="*/ 708625 w 192"/>
                <a:gd name="T45" fmla="*/ 14249798 h 186"/>
                <a:gd name="T46" fmla="*/ 1273619 w 192"/>
                <a:gd name="T47" fmla="*/ 16198282 h 186"/>
                <a:gd name="T48" fmla="*/ 3126115 w 192"/>
                <a:gd name="T49" fmla="*/ 18121862 h 186"/>
                <a:gd name="T50" fmla="*/ 4290701 w 192"/>
                <a:gd name="T51" fmla="*/ 20022123 h 186"/>
                <a:gd name="T52" fmla="*/ 6100840 w 192"/>
                <a:gd name="T53" fmla="*/ 20699041 h 186"/>
                <a:gd name="T54" fmla="*/ 7890559 w 192"/>
                <a:gd name="T55" fmla="*/ 22060240 h 186"/>
                <a:gd name="T56" fmla="*/ 10298197 w 192"/>
                <a:gd name="T57" fmla="*/ 22060240 h 186"/>
                <a:gd name="T58" fmla="*/ 12158830 w 192"/>
                <a:gd name="T59" fmla="*/ 22060240 h 186"/>
                <a:gd name="T60" fmla="*/ 13991581 w 192"/>
                <a:gd name="T61" fmla="*/ 22060240 h 186"/>
                <a:gd name="T62" fmla="*/ 15821795 w 192"/>
                <a:gd name="T63" fmla="*/ 20699041 h 186"/>
                <a:gd name="T64" fmla="*/ 17566162 w 192"/>
                <a:gd name="T65" fmla="*/ 2002212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186"/>
                <a:gd name="T101" fmla="*/ 192 w 192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186">
                  <a:moveTo>
                    <a:pt x="159" y="169"/>
                  </a:moveTo>
                  <a:lnTo>
                    <a:pt x="170" y="153"/>
                  </a:lnTo>
                  <a:lnTo>
                    <a:pt x="181" y="137"/>
                  </a:lnTo>
                  <a:lnTo>
                    <a:pt x="186" y="120"/>
                  </a:lnTo>
                  <a:lnTo>
                    <a:pt x="192" y="104"/>
                  </a:lnTo>
                  <a:lnTo>
                    <a:pt x="192" y="87"/>
                  </a:lnTo>
                  <a:lnTo>
                    <a:pt x="186" y="65"/>
                  </a:lnTo>
                  <a:lnTo>
                    <a:pt x="181" y="49"/>
                  </a:lnTo>
                  <a:lnTo>
                    <a:pt x="170" y="32"/>
                  </a:lnTo>
                  <a:lnTo>
                    <a:pt x="154" y="22"/>
                  </a:lnTo>
                  <a:lnTo>
                    <a:pt x="137" y="11"/>
                  </a:lnTo>
                  <a:lnTo>
                    <a:pt x="121" y="0"/>
                  </a:lnTo>
                  <a:lnTo>
                    <a:pt x="99" y="0"/>
                  </a:lnTo>
                  <a:lnTo>
                    <a:pt x="82" y="0"/>
                  </a:lnTo>
                  <a:lnTo>
                    <a:pt x="66" y="5"/>
                  </a:lnTo>
                  <a:lnTo>
                    <a:pt x="49" y="11"/>
                  </a:lnTo>
                  <a:lnTo>
                    <a:pt x="33" y="22"/>
                  </a:lnTo>
                  <a:lnTo>
                    <a:pt x="22" y="32"/>
                  </a:lnTo>
                  <a:lnTo>
                    <a:pt x="11" y="49"/>
                  </a:lnTo>
                  <a:lnTo>
                    <a:pt x="6" y="65"/>
                  </a:lnTo>
                  <a:lnTo>
                    <a:pt x="0" y="82"/>
                  </a:lnTo>
                  <a:lnTo>
                    <a:pt x="0" y="98"/>
                  </a:lnTo>
                  <a:lnTo>
                    <a:pt x="6" y="120"/>
                  </a:lnTo>
                  <a:lnTo>
                    <a:pt x="11" y="137"/>
                  </a:lnTo>
                  <a:lnTo>
                    <a:pt x="28" y="153"/>
                  </a:lnTo>
                  <a:lnTo>
                    <a:pt x="39" y="169"/>
                  </a:lnTo>
                  <a:lnTo>
                    <a:pt x="55" y="175"/>
                  </a:lnTo>
                  <a:lnTo>
                    <a:pt x="71" y="186"/>
                  </a:lnTo>
                  <a:lnTo>
                    <a:pt x="93" y="186"/>
                  </a:lnTo>
                  <a:lnTo>
                    <a:pt x="110" y="186"/>
                  </a:lnTo>
                  <a:lnTo>
                    <a:pt x="126" y="186"/>
                  </a:lnTo>
                  <a:lnTo>
                    <a:pt x="143" y="175"/>
                  </a:lnTo>
                  <a:lnTo>
                    <a:pt x="159" y="1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Freeform 436"/>
            <p:cNvSpPr>
              <a:spLocks noChangeAspect="1"/>
            </p:cNvSpPr>
            <p:nvPr/>
          </p:nvSpPr>
          <p:spPr bwMode="auto">
            <a:xfrm>
              <a:off x="1844" y="3481"/>
              <a:ext cx="133" cy="133"/>
            </a:xfrm>
            <a:custGeom>
              <a:avLst/>
              <a:gdLst>
                <a:gd name="T0" fmla="*/ 1596817 w 94"/>
                <a:gd name="T1" fmla="*/ 10310337 h 93"/>
                <a:gd name="T2" fmla="*/ 2076161 w 94"/>
                <a:gd name="T3" fmla="*/ 10955029 h 93"/>
                <a:gd name="T4" fmla="*/ 2715839 w 94"/>
                <a:gd name="T5" fmla="*/ 11771666 h 93"/>
                <a:gd name="T6" fmla="*/ 3162839 w 94"/>
                <a:gd name="T7" fmla="*/ 11771666 h 93"/>
                <a:gd name="T8" fmla="*/ 3675967 w 94"/>
                <a:gd name="T9" fmla="*/ 11771666 h 93"/>
                <a:gd name="T10" fmla="*/ 4156315 w 94"/>
                <a:gd name="T11" fmla="*/ 12452897 h 93"/>
                <a:gd name="T12" fmla="*/ 4694003 w 94"/>
                <a:gd name="T13" fmla="*/ 12452897 h 93"/>
                <a:gd name="T14" fmla="*/ 5764078 w 94"/>
                <a:gd name="T15" fmla="*/ 11771666 h 93"/>
                <a:gd name="T16" fmla="*/ 6231515 w 94"/>
                <a:gd name="T17" fmla="*/ 11771666 h 93"/>
                <a:gd name="T18" fmla="*/ 6795010 w 94"/>
                <a:gd name="T19" fmla="*/ 10955029 h 93"/>
                <a:gd name="T20" fmla="*/ 7239349 w 94"/>
                <a:gd name="T21" fmla="*/ 10310337 h 93"/>
                <a:gd name="T22" fmla="*/ 7802114 w 94"/>
                <a:gd name="T23" fmla="*/ 10310337 h 93"/>
                <a:gd name="T24" fmla="*/ 8320622 w 94"/>
                <a:gd name="T25" fmla="*/ 9579907 h 93"/>
                <a:gd name="T26" fmla="*/ 8320622 w 94"/>
                <a:gd name="T27" fmla="*/ 8812546 h 93"/>
                <a:gd name="T28" fmla="*/ 8835699 w 94"/>
                <a:gd name="T29" fmla="*/ 7438264 h 93"/>
                <a:gd name="T30" fmla="*/ 8835699 w 94"/>
                <a:gd name="T31" fmla="*/ 6565121 h 93"/>
                <a:gd name="T32" fmla="*/ 8835699 w 94"/>
                <a:gd name="T33" fmla="*/ 5892537 h 93"/>
                <a:gd name="T34" fmla="*/ 8835699 w 94"/>
                <a:gd name="T35" fmla="*/ 5041223 h 93"/>
                <a:gd name="T36" fmla="*/ 8835699 w 94"/>
                <a:gd name="T37" fmla="*/ 4382070 h 93"/>
                <a:gd name="T38" fmla="*/ 8320622 w 94"/>
                <a:gd name="T39" fmla="*/ 2881144 h 93"/>
                <a:gd name="T40" fmla="*/ 8320622 w 94"/>
                <a:gd name="T41" fmla="*/ 2142604 h 93"/>
                <a:gd name="T42" fmla="*/ 7802114 w 94"/>
                <a:gd name="T43" fmla="*/ 1498212 h 93"/>
                <a:gd name="T44" fmla="*/ 7239349 w 94"/>
                <a:gd name="T45" fmla="*/ 643467 h 93"/>
                <a:gd name="T46" fmla="*/ 6795010 w 94"/>
                <a:gd name="T47" fmla="*/ 643467 h 93"/>
                <a:gd name="T48" fmla="*/ 6231515 w 94"/>
                <a:gd name="T49" fmla="*/ 0 h 93"/>
                <a:gd name="T50" fmla="*/ 5201101 w 94"/>
                <a:gd name="T51" fmla="*/ 0 h 93"/>
                <a:gd name="T52" fmla="*/ 4694003 w 94"/>
                <a:gd name="T53" fmla="*/ 0 h 93"/>
                <a:gd name="T54" fmla="*/ 4156315 w 94"/>
                <a:gd name="T55" fmla="*/ 0 h 93"/>
                <a:gd name="T56" fmla="*/ 3675967 w 94"/>
                <a:gd name="T57" fmla="*/ 0 h 93"/>
                <a:gd name="T58" fmla="*/ 3162839 w 94"/>
                <a:gd name="T59" fmla="*/ 0 h 93"/>
                <a:gd name="T60" fmla="*/ 2076161 w 94"/>
                <a:gd name="T61" fmla="*/ 643467 h 93"/>
                <a:gd name="T62" fmla="*/ 1596817 w 94"/>
                <a:gd name="T63" fmla="*/ 643467 h 93"/>
                <a:gd name="T64" fmla="*/ 1116621 w 94"/>
                <a:gd name="T65" fmla="*/ 1498212 h 93"/>
                <a:gd name="T66" fmla="*/ 1116621 w 94"/>
                <a:gd name="T67" fmla="*/ 2142604 h 93"/>
                <a:gd name="T68" fmla="*/ 557774 w 94"/>
                <a:gd name="T69" fmla="*/ 2881144 h 93"/>
                <a:gd name="T70" fmla="*/ 0 w 94"/>
                <a:gd name="T71" fmla="*/ 3647710 h 93"/>
                <a:gd name="T72" fmla="*/ 0 w 94"/>
                <a:gd name="T73" fmla="*/ 5041223 h 93"/>
                <a:gd name="T74" fmla="*/ 0 w 94"/>
                <a:gd name="T75" fmla="*/ 5892537 h 93"/>
                <a:gd name="T76" fmla="*/ 0 w 94"/>
                <a:gd name="T77" fmla="*/ 6565121 h 93"/>
                <a:gd name="T78" fmla="*/ 0 w 94"/>
                <a:gd name="T79" fmla="*/ 7438264 h 93"/>
                <a:gd name="T80" fmla="*/ 557774 w 94"/>
                <a:gd name="T81" fmla="*/ 8071647 h 93"/>
                <a:gd name="T82" fmla="*/ 557774 w 94"/>
                <a:gd name="T83" fmla="*/ 9579907 h 93"/>
                <a:gd name="T84" fmla="*/ 1116621 w 94"/>
                <a:gd name="T85" fmla="*/ 10310337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"/>
                <a:gd name="T130" fmla="*/ 0 h 93"/>
                <a:gd name="T131" fmla="*/ 94 w 94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" h="93">
                  <a:moveTo>
                    <a:pt x="11" y="77"/>
                  </a:moveTo>
                  <a:lnTo>
                    <a:pt x="11" y="77"/>
                  </a:lnTo>
                  <a:lnTo>
                    <a:pt x="17" y="77"/>
                  </a:lnTo>
                  <a:lnTo>
                    <a:pt x="17" y="82"/>
                  </a:lnTo>
                  <a:lnTo>
                    <a:pt x="22" y="82"/>
                  </a:lnTo>
                  <a:lnTo>
                    <a:pt x="22" y="88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9" y="88"/>
                  </a:lnTo>
                  <a:lnTo>
                    <a:pt x="39" y="93"/>
                  </a:lnTo>
                  <a:lnTo>
                    <a:pt x="44" y="93"/>
                  </a:lnTo>
                  <a:lnTo>
                    <a:pt x="50" y="93"/>
                  </a:lnTo>
                  <a:lnTo>
                    <a:pt x="55" y="88"/>
                  </a:lnTo>
                  <a:lnTo>
                    <a:pt x="61" y="88"/>
                  </a:lnTo>
                  <a:lnTo>
                    <a:pt x="66" y="88"/>
                  </a:lnTo>
                  <a:lnTo>
                    <a:pt x="72" y="88"/>
                  </a:lnTo>
                  <a:lnTo>
                    <a:pt x="72" y="82"/>
                  </a:lnTo>
                  <a:lnTo>
                    <a:pt x="77" y="82"/>
                  </a:lnTo>
                  <a:lnTo>
                    <a:pt x="77" y="77"/>
                  </a:lnTo>
                  <a:lnTo>
                    <a:pt x="83" y="77"/>
                  </a:lnTo>
                  <a:lnTo>
                    <a:pt x="83" y="71"/>
                  </a:lnTo>
                  <a:lnTo>
                    <a:pt x="88" y="71"/>
                  </a:lnTo>
                  <a:lnTo>
                    <a:pt x="88" y="66"/>
                  </a:lnTo>
                  <a:lnTo>
                    <a:pt x="88" y="60"/>
                  </a:lnTo>
                  <a:lnTo>
                    <a:pt x="94" y="60"/>
                  </a:lnTo>
                  <a:lnTo>
                    <a:pt x="94" y="55"/>
                  </a:lnTo>
                  <a:lnTo>
                    <a:pt x="94" y="49"/>
                  </a:lnTo>
                  <a:lnTo>
                    <a:pt x="94" y="44"/>
                  </a:lnTo>
                  <a:lnTo>
                    <a:pt x="94" y="38"/>
                  </a:lnTo>
                  <a:lnTo>
                    <a:pt x="94" y="33"/>
                  </a:lnTo>
                  <a:lnTo>
                    <a:pt x="94" y="27"/>
                  </a:lnTo>
                  <a:lnTo>
                    <a:pt x="88" y="27"/>
                  </a:lnTo>
                  <a:lnTo>
                    <a:pt x="88" y="22"/>
                  </a:lnTo>
                  <a:lnTo>
                    <a:pt x="88" y="16"/>
                  </a:lnTo>
                  <a:lnTo>
                    <a:pt x="83" y="16"/>
                  </a:lnTo>
                  <a:lnTo>
                    <a:pt x="83" y="11"/>
                  </a:lnTo>
                  <a:lnTo>
                    <a:pt x="77" y="11"/>
                  </a:lnTo>
                  <a:lnTo>
                    <a:pt x="77" y="5"/>
                  </a:lnTo>
                  <a:lnTo>
                    <a:pt x="72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1"/>
                  </a:lnTo>
                  <a:lnTo>
                    <a:pt x="11" y="71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" name="Freeform 437"/>
            <p:cNvSpPr>
              <a:spLocks noChangeAspect="1"/>
            </p:cNvSpPr>
            <p:nvPr/>
          </p:nvSpPr>
          <p:spPr bwMode="auto">
            <a:xfrm>
              <a:off x="1930" y="3622"/>
              <a:ext cx="32" cy="30"/>
            </a:xfrm>
            <a:custGeom>
              <a:avLst/>
              <a:gdLst>
                <a:gd name="T0" fmla="*/ 1155071 w 22"/>
                <a:gd name="T1" fmla="*/ 2087961 h 21"/>
                <a:gd name="T2" fmla="*/ 1155071 w 22"/>
                <a:gd name="T3" fmla="*/ 2087961 h 21"/>
                <a:gd name="T4" fmla="*/ 1155071 w 22"/>
                <a:gd name="T5" fmla="*/ 2087961 h 21"/>
                <a:gd name="T6" fmla="*/ 2517281 w 22"/>
                <a:gd name="T7" fmla="*/ 2693361 h 21"/>
                <a:gd name="T8" fmla="*/ 2517281 w 22"/>
                <a:gd name="T9" fmla="*/ 2693361 h 21"/>
                <a:gd name="T10" fmla="*/ 2517281 w 22"/>
                <a:gd name="T11" fmla="*/ 2087961 h 21"/>
                <a:gd name="T12" fmla="*/ 3661498 w 22"/>
                <a:gd name="T13" fmla="*/ 2087961 h 21"/>
                <a:gd name="T14" fmla="*/ 3661498 w 22"/>
                <a:gd name="T15" fmla="*/ 2087961 h 21"/>
                <a:gd name="T16" fmla="*/ 3661498 w 22"/>
                <a:gd name="T17" fmla="*/ 2087961 h 21"/>
                <a:gd name="T18" fmla="*/ 3661498 w 22"/>
                <a:gd name="T19" fmla="*/ 2087961 h 21"/>
                <a:gd name="T20" fmla="*/ 3661498 w 22"/>
                <a:gd name="T21" fmla="*/ 2087961 h 21"/>
                <a:gd name="T22" fmla="*/ 3661498 w 22"/>
                <a:gd name="T23" fmla="*/ 2087961 h 21"/>
                <a:gd name="T24" fmla="*/ 5170324 w 22"/>
                <a:gd name="T25" fmla="*/ 1277047 h 21"/>
                <a:gd name="T26" fmla="*/ 5170324 w 22"/>
                <a:gd name="T27" fmla="*/ 1277047 h 21"/>
                <a:gd name="T28" fmla="*/ 5170324 w 22"/>
                <a:gd name="T29" fmla="*/ 625753 h 21"/>
                <a:gd name="T30" fmla="*/ 5170324 w 22"/>
                <a:gd name="T31" fmla="*/ 625753 h 21"/>
                <a:gd name="T32" fmla="*/ 5170324 w 22"/>
                <a:gd name="T33" fmla="*/ 625753 h 21"/>
                <a:gd name="T34" fmla="*/ 3661498 w 22"/>
                <a:gd name="T35" fmla="*/ 625753 h 21"/>
                <a:gd name="T36" fmla="*/ 3661498 w 22"/>
                <a:gd name="T37" fmla="*/ 0 h 21"/>
                <a:gd name="T38" fmla="*/ 3661498 w 22"/>
                <a:gd name="T39" fmla="*/ 0 h 21"/>
                <a:gd name="T40" fmla="*/ 3661498 w 22"/>
                <a:gd name="T41" fmla="*/ 0 h 21"/>
                <a:gd name="T42" fmla="*/ 2517281 w 22"/>
                <a:gd name="T43" fmla="*/ 0 h 21"/>
                <a:gd name="T44" fmla="*/ 2517281 w 22"/>
                <a:gd name="T45" fmla="*/ 0 h 21"/>
                <a:gd name="T46" fmla="*/ 2517281 w 22"/>
                <a:gd name="T47" fmla="*/ 0 h 21"/>
                <a:gd name="T48" fmla="*/ 1155071 w 22"/>
                <a:gd name="T49" fmla="*/ 0 h 21"/>
                <a:gd name="T50" fmla="*/ 1155071 w 22"/>
                <a:gd name="T51" fmla="*/ 0 h 21"/>
                <a:gd name="T52" fmla="*/ 1155071 w 22"/>
                <a:gd name="T53" fmla="*/ 625753 h 21"/>
                <a:gd name="T54" fmla="*/ 1155071 w 22"/>
                <a:gd name="T55" fmla="*/ 625753 h 21"/>
                <a:gd name="T56" fmla="*/ 1155071 w 22"/>
                <a:gd name="T57" fmla="*/ 625753 h 21"/>
                <a:gd name="T58" fmla="*/ 1155071 w 22"/>
                <a:gd name="T59" fmla="*/ 625753 h 21"/>
                <a:gd name="T60" fmla="*/ 0 w 22"/>
                <a:gd name="T61" fmla="*/ 625753 h 21"/>
                <a:gd name="T62" fmla="*/ 0 w 22"/>
                <a:gd name="T63" fmla="*/ 1277047 h 21"/>
                <a:gd name="T64" fmla="*/ 0 w 22"/>
                <a:gd name="T65" fmla="*/ 1277047 h 21"/>
                <a:gd name="T66" fmla="*/ 0 w 22"/>
                <a:gd name="T67" fmla="*/ 2087961 h 21"/>
                <a:gd name="T68" fmla="*/ 1155071 w 22"/>
                <a:gd name="T69" fmla="*/ 2087961 h 21"/>
                <a:gd name="T70" fmla="*/ 1155071 w 22"/>
                <a:gd name="T71" fmla="*/ 2087961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21"/>
                <a:gd name="T110" fmla="*/ 22 w 22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21">
                  <a:moveTo>
                    <a:pt x="5" y="16"/>
                  </a:moveTo>
                  <a:lnTo>
                    <a:pt x="5" y="16"/>
                  </a:lnTo>
                  <a:lnTo>
                    <a:pt x="11" y="21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Freeform 438"/>
            <p:cNvSpPr>
              <a:spLocks noChangeAspect="1"/>
            </p:cNvSpPr>
            <p:nvPr/>
          </p:nvSpPr>
          <p:spPr bwMode="auto">
            <a:xfrm>
              <a:off x="1930" y="3622"/>
              <a:ext cx="32" cy="30"/>
            </a:xfrm>
            <a:custGeom>
              <a:avLst/>
              <a:gdLst>
                <a:gd name="T0" fmla="*/ 1155071 w 22"/>
                <a:gd name="T1" fmla="*/ 2087961 h 21"/>
                <a:gd name="T2" fmla="*/ 1155071 w 22"/>
                <a:gd name="T3" fmla="*/ 2087961 h 21"/>
                <a:gd name="T4" fmla="*/ 2517281 w 22"/>
                <a:gd name="T5" fmla="*/ 2693361 h 21"/>
                <a:gd name="T6" fmla="*/ 2517281 w 22"/>
                <a:gd name="T7" fmla="*/ 2087961 h 21"/>
                <a:gd name="T8" fmla="*/ 3661498 w 22"/>
                <a:gd name="T9" fmla="*/ 2087961 h 21"/>
                <a:gd name="T10" fmla="*/ 3661498 w 22"/>
                <a:gd name="T11" fmla="*/ 2087961 h 21"/>
                <a:gd name="T12" fmla="*/ 5170324 w 22"/>
                <a:gd name="T13" fmla="*/ 1277047 h 21"/>
                <a:gd name="T14" fmla="*/ 5170324 w 22"/>
                <a:gd name="T15" fmla="*/ 625753 h 21"/>
                <a:gd name="T16" fmla="*/ 3661498 w 22"/>
                <a:gd name="T17" fmla="*/ 625753 h 21"/>
                <a:gd name="T18" fmla="*/ 3661498 w 22"/>
                <a:gd name="T19" fmla="*/ 0 h 21"/>
                <a:gd name="T20" fmla="*/ 2517281 w 22"/>
                <a:gd name="T21" fmla="*/ 0 h 21"/>
                <a:gd name="T22" fmla="*/ 2517281 w 22"/>
                <a:gd name="T23" fmla="*/ 0 h 21"/>
                <a:gd name="T24" fmla="*/ 1155071 w 22"/>
                <a:gd name="T25" fmla="*/ 625753 h 21"/>
                <a:gd name="T26" fmla="*/ 1155071 w 22"/>
                <a:gd name="T27" fmla="*/ 625753 h 21"/>
                <a:gd name="T28" fmla="*/ 0 w 22"/>
                <a:gd name="T29" fmla="*/ 1277047 h 21"/>
                <a:gd name="T30" fmla="*/ 0 w 22"/>
                <a:gd name="T31" fmla="*/ 1277047 h 21"/>
                <a:gd name="T32" fmla="*/ 1155071 w 22"/>
                <a:gd name="T33" fmla="*/ 208796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5" y="16"/>
                  </a:moveTo>
                  <a:lnTo>
                    <a:pt x="5" y="16"/>
                  </a:lnTo>
                  <a:lnTo>
                    <a:pt x="11" y="21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Freeform 439"/>
            <p:cNvSpPr>
              <a:spLocks noChangeAspect="1"/>
            </p:cNvSpPr>
            <p:nvPr/>
          </p:nvSpPr>
          <p:spPr bwMode="auto">
            <a:xfrm>
              <a:off x="1852" y="3443"/>
              <a:ext cx="31" cy="22"/>
            </a:xfrm>
            <a:custGeom>
              <a:avLst/>
              <a:gdLst>
                <a:gd name="T0" fmla="*/ 410226 w 22"/>
                <a:gd name="T1" fmla="*/ 573940 h 16"/>
                <a:gd name="T2" fmla="*/ 410226 w 22"/>
                <a:gd name="T3" fmla="*/ 573940 h 16"/>
                <a:gd name="T4" fmla="*/ 410226 w 22"/>
                <a:gd name="T5" fmla="*/ 573940 h 16"/>
                <a:gd name="T6" fmla="*/ 930574 w 22"/>
                <a:gd name="T7" fmla="*/ 573940 h 16"/>
                <a:gd name="T8" fmla="*/ 930574 w 22"/>
                <a:gd name="T9" fmla="*/ 573940 h 16"/>
                <a:gd name="T10" fmla="*/ 930574 w 22"/>
                <a:gd name="T11" fmla="*/ 573940 h 16"/>
                <a:gd name="T12" fmla="*/ 1311263 w 22"/>
                <a:gd name="T13" fmla="*/ 573940 h 16"/>
                <a:gd name="T14" fmla="*/ 1311263 w 22"/>
                <a:gd name="T15" fmla="*/ 573940 h 16"/>
                <a:gd name="T16" fmla="*/ 1311263 w 22"/>
                <a:gd name="T17" fmla="*/ 573940 h 16"/>
                <a:gd name="T18" fmla="*/ 1311263 w 22"/>
                <a:gd name="T19" fmla="*/ 573940 h 16"/>
                <a:gd name="T20" fmla="*/ 1311263 w 22"/>
                <a:gd name="T21" fmla="*/ 573940 h 16"/>
                <a:gd name="T22" fmla="*/ 1819944 w 22"/>
                <a:gd name="T23" fmla="*/ 361005 h 16"/>
                <a:gd name="T24" fmla="*/ 1819944 w 22"/>
                <a:gd name="T25" fmla="*/ 361005 h 16"/>
                <a:gd name="T26" fmla="*/ 1819944 w 22"/>
                <a:gd name="T27" fmla="*/ 361005 h 16"/>
                <a:gd name="T28" fmla="*/ 1819944 w 22"/>
                <a:gd name="T29" fmla="*/ 361005 h 16"/>
                <a:gd name="T30" fmla="*/ 1819944 w 22"/>
                <a:gd name="T31" fmla="*/ 190945 h 16"/>
                <a:gd name="T32" fmla="*/ 1819944 w 22"/>
                <a:gd name="T33" fmla="*/ 190945 h 16"/>
                <a:gd name="T34" fmla="*/ 1819944 w 22"/>
                <a:gd name="T35" fmla="*/ 190945 h 16"/>
                <a:gd name="T36" fmla="*/ 1311263 w 22"/>
                <a:gd name="T37" fmla="*/ 190945 h 16"/>
                <a:gd name="T38" fmla="*/ 1311263 w 22"/>
                <a:gd name="T39" fmla="*/ 0 h 16"/>
                <a:gd name="T40" fmla="*/ 1311263 w 22"/>
                <a:gd name="T41" fmla="*/ 0 h 16"/>
                <a:gd name="T42" fmla="*/ 1311263 w 22"/>
                <a:gd name="T43" fmla="*/ 0 h 16"/>
                <a:gd name="T44" fmla="*/ 930574 w 22"/>
                <a:gd name="T45" fmla="*/ 0 h 16"/>
                <a:gd name="T46" fmla="*/ 930574 w 22"/>
                <a:gd name="T47" fmla="*/ 0 h 16"/>
                <a:gd name="T48" fmla="*/ 930574 w 22"/>
                <a:gd name="T49" fmla="*/ 0 h 16"/>
                <a:gd name="T50" fmla="*/ 410226 w 22"/>
                <a:gd name="T51" fmla="*/ 190945 h 16"/>
                <a:gd name="T52" fmla="*/ 410226 w 22"/>
                <a:gd name="T53" fmla="*/ 190945 h 16"/>
                <a:gd name="T54" fmla="*/ 410226 w 22"/>
                <a:gd name="T55" fmla="*/ 190945 h 16"/>
                <a:gd name="T56" fmla="*/ 410226 w 22"/>
                <a:gd name="T57" fmla="*/ 190945 h 16"/>
                <a:gd name="T58" fmla="*/ 0 w 22"/>
                <a:gd name="T59" fmla="*/ 190945 h 16"/>
                <a:gd name="T60" fmla="*/ 0 w 22"/>
                <a:gd name="T61" fmla="*/ 361005 h 16"/>
                <a:gd name="T62" fmla="*/ 0 w 22"/>
                <a:gd name="T63" fmla="*/ 361005 h 16"/>
                <a:gd name="T64" fmla="*/ 0 w 22"/>
                <a:gd name="T65" fmla="*/ 361005 h 16"/>
                <a:gd name="T66" fmla="*/ 0 w 22"/>
                <a:gd name="T67" fmla="*/ 361005 h 16"/>
                <a:gd name="T68" fmla="*/ 0 w 22"/>
                <a:gd name="T69" fmla="*/ 573940 h 16"/>
                <a:gd name="T70" fmla="*/ 0 w 22"/>
                <a:gd name="T71" fmla="*/ 573940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16"/>
                <a:gd name="T110" fmla="*/ 22 w 22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16">
                  <a:moveTo>
                    <a:pt x="5" y="16"/>
                  </a:moveTo>
                  <a:lnTo>
                    <a:pt x="5" y="16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" name="Freeform 440"/>
            <p:cNvSpPr>
              <a:spLocks noChangeAspect="1"/>
            </p:cNvSpPr>
            <p:nvPr/>
          </p:nvSpPr>
          <p:spPr bwMode="auto">
            <a:xfrm>
              <a:off x="1852" y="3443"/>
              <a:ext cx="31" cy="22"/>
            </a:xfrm>
            <a:custGeom>
              <a:avLst/>
              <a:gdLst>
                <a:gd name="T0" fmla="*/ 410226 w 22"/>
                <a:gd name="T1" fmla="*/ 573940 h 16"/>
                <a:gd name="T2" fmla="*/ 410226 w 22"/>
                <a:gd name="T3" fmla="*/ 573940 h 16"/>
                <a:gd name="T4" fmla="*/ 930574 w 22"/>
                <a:gd name="T5" fmla="*/ 573940 h 16"/>
                <a:gd name="T6" fmla="*/ 930574 w 22"/>
                <a:gd name="T7" fmla="*/ 573940 h 16"/>
                <a:gd name="T8" fmla="*/ 1311263 w 22"/>
                <a:gd name="T9" fmla="*/ 573940 h 16"/>
                <a:gd name="T10" fmla="*/ 1819944 w 22"/>
                <a:gd name="T11" fmla="*/ 361005 h 16"/>
                <a:gd name="T12" fmla="*/ 1819944 w 22"/>
                <a:gd name="T13" fmla="*/ 361005 h 16"/>
                <a:gd name="T14" fmla="*/ 1819944 w 22"/>
                <a:gd name="T15" fmla="*/ 190945 h 16"/>
                <a:gd name="T16" fmla="*/ 1311263 w 22"/>
                <a:gd name="T17" fmla="*/ 190945 h 16"/>
                <a:gd name="T18" fmla="*/ 1311263 w 22"/>
                <a:gd name="T19" fmla="*/ 0 h 16"/>
                <a:gd name="T20" fmla="*/ 930574 w 22"/>
                <a:gd name="T21" fmla="*/ 0 h 16"/>
                <a:gd name="T22" fmla="*/ 930574 w 22"/>
                <a:gd name="T23" fmla="*/ 0 h 16"/>
                <a:gd name="T24" fmla="*/ 410226 w 22"/>
                <a:gd name="T25" fmla="*/ 190945 h 16"/>
                <a:gd name="T26" fmla="*/ 0 w 22"/>
                <a:gd name="T27" fmla="*/ 190945 h 16"/>
                <a:gd name="T28" fmla="*/ 0 w 22"/>
                <a:gd name="T29" fmla="*/ 361005 h 16"/>
                <a:gd name="T30" fmla="*/ 0 w 22"/>
                <a:gd name="T31" fmla="*/ 361005 h 16"/>
                <a:gd name="T32" fmla="*/ 410226 w 22"/>
                <a:gd name="T33" fmla="*/ 57394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6"/>
                <a:gd name="T53" fmla="*/ 22 w 22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6">
                  <a:moveTo>
                    <a:pt x="5" y="16"/>
                  </a:moveTo>
                  <a:lnTo>
                    <a:pt x="5" y="16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" name="Freeform 441"/>
            <p:cNvSpPr>
              <a:spLocks noChangeAspect="1"/>
            </p:cNvSpPr>
            <p:nvPr/>
          </p:nvSpPr>
          <p:spPr bwMode="auto">
            <a:xfrm>
              <a:off x="1930" y="3434"/>
              <a:ext cx="23" cy="31"/>
            </a:xfrm>
            <a:custGeom>
              <a:avLst/>
              <a:gdLst>
                <a:gd name="T0" fmla="*/ 0 w 16"/>
                <a:gd name="T1" fmla="*/ 1819944 h 22"/>
                <a:gd name="T2" fmla="*/ 750218 w 16"/>
                <a:gd name="T3" fmla="*/ 1819944 h 22"/>
                <a:gd name="T4" fmla="*/ 750218 w 16"/>
                <a:gd name="T5" fmla="*/ 1819944 h 22"/>
                <a:gd name="T6" fmla="*/ 750218 w 16"/>
                <a:gd name="T7" fmla="*/ 1819944 h 22"/>
                <a:gd name="T8" fmla="*/ 750218 w 16"/>
                <a:gd name="T9" fmla="*/ 1819944 h 22"/>
                <a:gd name="T10" fmla="*/ 1771404 w 16"/>
                <a:gd name="T11" fmla="*/ 1819944 h 22"/>
                <a:gd name="T12" fmla="*/ 1771404 w 16"/>
                <a:gd name="T13" fmla="*/ 1819944 h 22"/>
                <a:gd name="T14" fmla="*/ 1771404 w 16"/>
                <a:gd name="T15" fmla="*/ 1819944 h 22"/>
                <a:gd name="T16" fmla="*/ 2546393 w 16"/>
                <a:gd name="T17" fmla="*/ 1819944 h 22"/>
                <a:gd name="T18" fmla="*/ 2546393 w 16"/>
                <a:gd name="T19" fmla="*/ 1819944 h 22"/>
                <a:gd name="T20" fmla="*/ 2546393 w 16"/>
                <a:gd name="T21" fmla="*/ 1819944 h 22"/>
                <a:gd name="T22" fmla="*/ 2546393 w 16"/>
                <a:gd name="T23" fmla="*/ 1311263 h 22"/>
                <a:gd name="T24" fmla="*/ 2546393 w 16"/>
                <a:gd name="T25" fmla="*/ 1311263 h 22"/>
                <a:gd name="T26" fmla="*/ 2546393 w 16"/>
                <a:gd name="T27" fmla="*/ 1311263 h 22"/>
                <a:gd name="T28" fmla="*/ 2546393 w 16"/>
                <a:gd name="T29" fmla="*/ 930574 h 22"/>
                <a:gd name="T30" fmla="*/ 2546393 w 16"/>
                <a:gd name="T31" fmla="*/ 930574 h 22"/>
                <a:gd name="T32" fmla="*/ 2546393 w 16"/>
                <a:gd name="T33" fmla="*/ 930574 h 22"/>
                <a:gd name="T34" fmla="*/ 2546393 w 16"/>
                <a:gd name="T35" fmla="*/ 468676 h 22"/>
                <a:gd name="T36" fmla="*/ 2546393 w 16"/>
                <a:gd name="T37" fmla="*/ 468676 h 22"/>
                <a:gd name="T38" fmla="*/ 2546393 w 16"/>
                <a:gd name="T39" fmla="*/ 468676 h 22"/>
                <a:gd name="T40" fmla="*/ 2546393 w 16"/>
                <a:gd name="T41" fmla="*/ 468676 h 22"/>
                <a:gd name="T42" fmla="*/ 1771404 w 16"/>
                <a:gd name="T43" fmla="*/ 468676 h 22"/>
                <a:gd name="T44" fmla="*/ 1771404 w 16"/>
                <a:gd name="T45" fmla="*/ 0 h 22"/>
                <a:gd name="T46" fmla="*/ 1771404 w 16"/>
                <a:gd name="T47" fmla="*/ 0 h 22"/>
                <a:gd name="T48" fmla="*/ 750218 w 16"/>
                <a:gd name="T49" fmla="*/ 0 h 22"/>
                <a:gd name="T50" fmla="*/ 750218 w 16"/>
                <a:gd name="T51" fmla="*/ 0 h 22"/>
                <a:gd name="T52" fmla="*/ 750218 w 16"/>
                <a:gd name="T53" fmla="*/ 468676 h 22"/>
                <a:gd name="T54" fmla="*/ 0 w 16"/>
                <a:gd name="T55" fmla="*/ 468676 h 22"/>
                <a:gd name="T56" fmla="*/ 0 w 16"/>
                <a:gd name="T57" fmla="*/ 468676 h 22"/>
                <a:gd name="T58" fmla="*/ 0 w 16"/>
                <a:gd name="T59" fmla="*/ 930574 h 22"/>
                <a:gd name="T60" fmla="*/ 0 w 16"/>
                <a:gd name="T61" fmla="*/ 930574 h 22"/>
                <a:gd name="T62" fmla="*/ 0 w 16"/>
                <a:gd name="T63" fmla="*/ 930574 h 22"/>
                <a:gd name="T64" fmla="*/ 0 w 16"/>
                <a:gd name="T65" fmla="*/ 1311263 h 22"/>
                <a:gd name="T66" fmla="*/ 0 w 16"/>
                <a:gd name="T67" fmla="*/ 1311263 h 22"/>
                <a:gd name="T68" fmla="*/ 0 w 16"/>
                <a:gd name="T69" fmla="*/ 1311263 h 22"/>
                <a:gd name="T70" fmla="*/ 0 w 16"/>
                <a:gd name="T71" fmla="*/ 1311263 h 22"/>
                <a:gd name="T72" fmla="*/ 0 w 16"/>
                <a:gd name="T73" fmla="*/ 1819944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"/>
                <a:gd name="T112" fmla="*/ 0 h 22"/>
                <a:gd name="T113" fmla="*/ 16 w 16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" h="22">
                  <a:moveTo>
                    <a:pt x="0" y="22"/>
                  </a:moveTo>
                  <a:lnTo>
                    <a:pt x="0" y="22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" name="Freeform 442"/>
            <p:cNvSpPr>
              <a:spLocks noChangeAspect="1"/>
            </p:cNvSpPr>
            <p:nvPr/>
          </p:nvSpPr>
          <p:spPr bwMode="auto">
            <a:xfrm>
              <a:off x="1930" y="3434"/>
              <a:ext cx="23" cy="31"/>
            </a:xfrm>
            <a:custGeom>
              <a:avLst/>
              <a:gdLst>
                <a:gd name="T0" fmla="*/ 0 w 16"/>
                <a:gd name="T1" fmla="*/ 1819944 h 22"/>
                <a:gd name="T2" fmla="*/ 750218 w 16"/>
                <a:gd name="T3" fmla="*/ 1819944 h 22"/>
                <a:gd name="T4" fmla="*/ 1771404 w 16"/>
                <a:gd name="T5" fmla="*/ 1819944 h 22"/>
                <a:gd name="T6" fmla="*/ 1771404 w 16"/>
                <a:gd name="T7" fmla="*/ 1819944 h 22"/>
                <a:gd name="T8" fmla="*/ 2546393 w 16"/>
                <a:gd name="T9" fmla="*/ 1819944 h 22"/>
                <a:gd name="T10" fmla="*/ 2546393 w 16"/>
                <a:gd name="T11" fmla="*/ 1311263 h 22"/>
                <a:gd name="T12" fmla="*/ 2546393 w 16"/>
                <a:gd name="T13" fmla="*/ 1311263 h 22"/>
                <a:gd name="T14" fmla="*/ 2546393 w 16"/>
                <a:gd name="T15" fmla="*/ 930574 h 22"/>
                <a:gd name="T16" fmla="*/ 2546393 w 16"/>
                <a:gd name="T17" fmla="*/ 468676 h 22"/>
                <a:gd name="T18" fmla="*/ 1771404 w 16"/>
                <a:gd name="T19" fmla="*/ 468676 h 22"/>
                <a:gd name="T20" fmla="*/ 1771404 w 16"/>
                <a:gd name="T21" fmla="*/ 0 h 22"/>
                <a:gd name="T22" fmla="*/ 750218 w 16"/>
                <a:gd name="T23" fmla="*/ 0 h 22"/>
                <a:gd name="T24" fmla="*/ 0 w 16"/>
                <a:gd name="T25" fmla="*/ 468676 h 22"/>
                <a:gd name="T26" fmla="*/ 0 w 16"/>
                <a:gd name="T27" fmla="*/ 468676 h 22"/>
                <a:gd name="T28" fmla="*/ 0 w 16"/>
                <a:gd name="T29" fmla="*/ 930574 h 22"/>
                <a:gd name="T30" fmla="*/ 0 w 16"/>
                <a:gd name="T31" fmla="*/ 1311263 h 22"/>
                <a:gd name="T32" fmla="*/ 0 w 16"/>
                <a:gd name="T33" fmla="*/ 181994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0" y="22"/>
                  </a:moveTo>
                  <a:lnTo>
                    <a:pt x="5" y="22"/>
                  </a:lnTo>
                  <a:lnTo>
                    <a:pt x="11" y="22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" name="Freeform 443"/>
            <p:cNvSpPr>
              <a:spLocks noChangeAspect="1"/>
            </p:cNvSpPr>
            <p:nvPr/>
          </p:nvSpPr>
          <p:spPr bwMode="auto">
            <a:xfrm>
              <a:off x="1985" y="3481"/>
              <a:ext cx="22" cy="31"/>
            </a:xfrm>
            <a:custGeom>
              <a:avLst/>
              <a:gdLst>
                <a:gd name="T0" fmla="*/ 0 w 16"/>
                <a:gd name="T1" fmla="*/ 1311263 h 22"/>
                <a:gd name="T2" fmla="*/ 0 w 16"/>
                <a:gd name="T3" fmla="*/ 1311263 h 22"/>
                <a:gd name="T4" fmla="*/ 217383 w 16"/>
                <a:gd name="T5" fmla="*/ 1819944 h 22"/>
                <a:gd name="T6" fmla="*/ 217383 w 16"/>
                <a:gd name="T7" fmla="*/ 1819944 h 22"/>
                <a:gd name="T8" fmla="*/ 217383 w 16"/>
                <a:gd name="T9" fmla="*/ 1819944 h 22"/>
                <a:gd name="T10" fmla="*/ 217383 w 16"/>
                <a:gd name="T11" fmla="*/ 1819944 h 22"/>
                <a:gd name="T12" fmla="*/ 410990 w 16"/>
                <a:gd name="T13" fmla="*/ 1819944 h 22"/>
                <a:gd name="T14" fmla="*/ 410990 w 16"/>
                <a:gd name="T15" fmla="*/ 1819944 h 22"/>
                <a:gd name="T16" fmla="*/ 410990 w 16"/>
                <a:gd name="T17" fmla="*/ 1311263 h 22"/>
                <a:gd name="T18" fmla="*/ 573940 w 16"/>
                <a:gd name="T19" fmla="*/ 1311263 h 22"/>
                <a:gd name="T20" fmla="*/ 573940 w 16"/>
                <a:gd name="T21" fmla="*/ 1311263 h 22"/>
                <a:gd name="T22" fmla="*/ 573940 w 16"/>
                <a:gd name="T23" fmla="*/ 1311263 h 22"/>
                <a:gd name="T24" fmla="*/ 573940 w 16"/>
                <a:gd name="T25" fmla="*/ 930574 h 22"/>
                <a:gd name="T26" fmla="*/ 573940 w 16"/>
                <a:gd name="T27" fmla="*/ 930574 h 22"/>
                <a:gd name="T28" fmla="*/ 573940 w 16"/>
                <a:gd name="T29" fmla="*/ 930574 h 22"/>
                <a:gd name="T30" fmla="*/ 573940 w 16"/>
                <a:gd name="T31" fmla="*/ 410226 h 22"/>
                <a:gd name="T32" fmla="*/ 573940 w 16"/>
                <a:gd name="T33" fmla="*/ 410226 h 22"/>
                <a:gd name="T34" fmla="*/ 573940 w 16"/>
                <a:gd name="T35" fmla="*/ 410226 h 22"/>
                <a:gd name="T36" fmla="*/ 573940 w 16"/>
                <a:gd name="T37" fmla="*/ 410226 h 22"/>
                <a:gd name="T38" fmla="*/ 410990 w 16"/>
                <a:gd name="T39" fmla="*/ 410226 h 22"/>
                <a:gd name="T40" fmla="*/ 410990 w 16"/>
                <a:gd name="T41" fmla="*/ 0 h 22"/>
                <a:gd name="T42" fmla="*/ 410990 w 16"/>
                <a:gd name="T43" fmla="*/ 0 h 22"/>
                <a:gd name="T44" fmla="*/ 217383 w 16"/>
                <a:gd name="T45" fmla="*/ 0 h 22"/>
                <a:gd name="T46" fmla="*/ 217383 w 16"/>
                <a:gd name="T47" fmla="*/ 0 h 22"/>
                <a:gd name="T48" fmla="*/ 217383 w 16"/>
                <a:gd name="T49" fmla="*/ 0 h 22"/>
                <a:gd name="T50" fmla="*/ 0 w 16"/>
                <a:gd name="T51" fmla="*/ 410226 h 22"/>
                <a:gd name="T52" fmla="*/ 0 w 16"/>
                <a:gd name="T53" fmla="*/ 410226 h 22"/>
                <a:gd name="T54" fmla="*/ 0 w 16"/>
                <a:gd name="T55" fmla="*/ 410226 h 22"/>
                <a:gd name="T56" fmla="*/ 0 w 16"/>
                <a:gd name="T57" fmla="*/ 410226 h 22"/>
                <a:gd name="T58" fmla="*/ 0 w 16"/>
                <a:gd name="T59" fmla="*/ 410226 h 22"/>
                <a:gd name="T60" fmla="*/ 0 w 16"/>
                <a:gd name="T61" fmla="*/ 410226 h 22"/>
                <a:gd name="T62" fmla="*/ 0 w 16"/>
                <a:gd name="T63" fmla="*/ 930574 h 22"/>
                <a:gd name="T64" fmla="*/ 0 w 16"/>
                <a:gd name="T65" fmla="*/ 930574 h 22"/>
                <a:gd name="T66" fmla="*/ 0 w 16"/>
                <a:gd name="T67" fmla="*/ 930574 h 22"/>
                <a:gd name="T68" fmla="*/ 0 w 16"/>
                <a:gd name="T69" fmla="*/ 1311263 h 22"/>
                <a:gd name="T70" fmla="*/ 0 w 16"/>
                <a:gd name="T71" fmla="*/ 1311263 h 22"/>
                <a:gd name="T72" fmla="*/ 0 w 16"/>
                <a:gd name="T73" fmla="*/ 1311263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"/>
                <a:gd name="T112" fmla="*/ 0 h 22"/>
                <a:gd name="T113" fmla="*/ 16 w 16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" h="22">
                  <a:moveTo>
                    <a:pt x="0" y="16"/>
                  </a:moveTo>
                  <a:lnTo>
                    <a:pt x="0" y="16"/>
                  </a:lnTo>
                  <a:lnTo>
                    <a:pt x="0" y="22"/>
                  </a:lnTo>
                  <a:lnTo>
                    <a:pt x="6" y="22"/>
                  </a:lnTo>
                  <a:lnTo>
                    <a:pt x="11" y="22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" name="Freeform 444"/>
            <p:cNvSpPr>
              <a:spLocks noChangeAspect="1"/>
            </p:cNvSpPr>
            <p:nvPr/>
          </p:nvSpPr>
          <p:spPr bwMode="auto">
            <a:xfrm>
              <a:off x="1985" y="3481"/>
              <a:ext cx="22" cy="31"/>
            </a:xfrm>
            <a:custGeom>
              <a:avLst/>
              <a:gdLst>
                <a:gd name="T0" fmla="*/ 0 w 16"/>
                <a:gd name="T1" fmla="*/ 1311263 h 22"/>
                <a:gd name="T2" fmla="*/ 0 w 16"/>
                <a:gd name="T3" fmla="*/ 1819944 h 22"/>
                <a:gd name="T4" fmla="*/ 217383 w 16"/>
                <a:gd name="T5" fmla="*/ 1819944 h 22"/>
                <a:gd name="T6" fmla="*/ 410990 w 16"/>
                <a:gd name="T7" fmla="*/ 1819944 h 22"/>
                <a:gd name="T8" fmla="*/ 573940 w 16"/>
                <a:gd name="T9" fmla="*/ 1311263 h 22"/>
                <a:gd name="T10" fmla="*/ 573940 w 16"/>
                <a:gd name="T11" fmla="*/ 1311263 h 22"/>
                <a:gd name="T12" fmla="*/ 573940 w 16"/>
                <a:gd name="T13" fmla="*/ 930574 h 22"/>
                <a:gd name="T14" fmla="*/ 573940 w 16"/>
                <a:gd name="T15" fmla="*/ 410226 h 22"/>
                <a:gd name="T16" fmla="*/ 573940 w 16"/>
                <a:gd name="T17" fmla="*/ 410226 h 22"/>
                <a:gd name="T18" fmla="*/ 410990 w 16"/>
                <a:gd name="T19" fmla="*/ 0 h 22"/>
                <a:gd name="T20" fmla="*/ 217383 w 16"/>
                <a:gd name="T21" fmla="*/ 0 h 22"/>
                <a:gd name="T22" fmla="*/ 217383 w 16"/>
                <a:gd name="T23" fmla="*/ 0 h 22"/>
                <a:gd name="T24" fmla="*/ 0 w 16"/>
                <a:gd name="T25" fmla="*/ 410226 h 22"/>
                <a:gd name="T26" fmla="*/ 0 w 16"/>
                <a:gd name="T27" fmla="*/ 410226 h 22"/>
                <a:gd name="T28" fmla="*/ 0 w 16"/>
                <a:gd name="T29" fmla="*/ 930574 h 22"/>
                <a:gd name="T30" fmla="*/ 0 w 16"/>
                <a:gd name="T31" fmla="*/ 1311263 h 22"/>
                <a:gd name="T32" fmla="*/ 0 w 16"/>
                <a:gd name="T33" fmla="*/ 131126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0" y="16"/>
                  </a:moveTo>
                  <a:lnTo>
                    <a:pt x="0" y="22"/>
                  </a:lnTo>
                  <a:lnTo>
                    <a:pt x="6" y="22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Freeform 445"/>
            <p:cNvSpPr>
              <a:spLocks noChangeAspect="1"/>
            </p:cNvSpPr>
            <p:nvPr/>
          </p:nvSpPr>
          <p:spPr bwMode="auto">
            <a:xfrm>
              <a:off x="1993" y="3567"/>
              <a:ext cx="23" cy="24"/>
            </a:xfrm>
            <a:custGeom>
              <a:avLst/>
              <a:gdLst>
                <a:gd name="T0" fmla="*/ 0 w 16"/>
                <a:gd name="T1" fmla="*/ 1506134 h 17"/>
                <a:gd name="T2" fmla="*/ 0 w 16"/>
                <a:gd name="T3" fmla="*/ 1506134 h 17"/>
                <a:gd name="T4" fmla="*/ 750218 w 16"/>
                <a:gd name="T5" fmla="*/ 1506134 h 17"/>
                <a:gd name="T6" fmla="*/ 750218 w 16"/>
                <a:gd name="T7" fmla="*/ 1506134 h 17"/>
                <a:gd name="T8" fmla="*/ 750218 w 16"/>
                <a:gd name="T9" fmla="*/ 1506134 h 17"/>
                <a:gd name="T10" fmla="*/ 1550255 w 16"/>
                <a:gd name="T11" fmla="*/ 1506134 h 17"/>
                <a:gd name="T12" fmla="*/ 1550255 w 16"/>
                <a:gd name="T13" fmla="*/ 1506134 h 17"/>
                <a:gd name="T14" fmla="*/ 1550255 w 16"/>
                <a:gd name="T15" fmla="*/ 1506134 h 17"/>
                <a:gd name="T16" fmla="*/ 2546393 w 16"/>
                <a:gd name="T17" fmla="*/ 1506134 h 17"/>
                <a:gd name="T18" fmla="*/ 2546393 w 16"/>
                <a:gd name="T19" fmla="*/ 1506134 h 17"/>
                <a:gd name="T20" fmla="*/ 2546393 w 16"/>
                <a:gd name="T21" fmla="*/ 994064 h 17"/>
                <a:gd name="T22" fmla="*/ 2546393 w 16"/>
                <a:gd name="T23" fmla="*/ 994064 h 17"/>
                <a:gd name="T24" fmla="*/ 2546393 w 16"/>
                <a:gd name="T25" fmla="*/ 994064 h 17"/>
                <a:gd name="T26" fmla="*/ 2546393 w 16"/>
                <a:gd name="T27" fmla="*/ 994064 h 17"/>
                <a:gd name="T28" fmla="*/ 2546393 w 16"/>
                <a:gd name="T29" fmla="*/ 498758 h 17"/>
                <a:gd name="T30" fmla="*/ 2546393 w 16"/>
                <a:gd name="T31" fmla="*/ 498758 h 17"/>
                <a:gd name="T32" fmla="*/ 2546393 w 16"/>
                <a:gd name="T33" fmla="*/ 498758 h 17"/>
                <a:gd name="T34" fmla="*/ 2546393 w 16"/>
                <a:gd name="T35" fmla="*/ 0 h 17"/>
                <a:gd name="T36" fmla="*/ 2546393 w 16"/>
                <a:gd name="T37" fmla="*/ 0 h 17"/>
                <a:gd name="T38" fmla="*/ 1550255 w 16"/>
                <a:gd name="T39" fmla="*/ 0 h 17"/>
                <a:gd name="T40" fmla="*/ 1550255 w 16"/>
                <a:gd name="T41" fmla="*/ 0 h 17"/>
                <a:gd name="T42" fmla="*/ 1550255 w 16"/>
                <a:gd name="T43" fmla="*/ 0 h 17"/>
                <a:gd name="T44" fmla="*/ 1550255 w 16"/>
                <a:gd name="T45" fmla="*/ 0 h 17"/>
                <a:gd name="T46" fmla="*/ 750218 w 16"/>
                <a:gd name="T47" fmla="*/ 0 h 17"/>
                <a:gd name="T48" fmla="*/ 750218 w 16"/>
                <a:gd name="T49" fmla="*/ 0 h 17"/>
                <a:gd name="T50" fmla="*/ 750218 w 16"/>
                <a:gd name="T51" fmla="*/ 0 h 17"/>
                <a:gd name="T52" fmla="*/ 0 w 16"/>
                <a:gd name="T53" fmla="*/ 0 h 17"/>
                <a:gd name="T54" fmla="*/ 0 w 16"/>
                <a:gd name="T55" fmla="*/ 0 h 17"/>
                <a:gd name="T56" fmla="*/ 0 w 16"/>
                <a:gd name="T57" fmla="*/ 0 h 17"/>
                <a:gd name="T58" fmla="*/ 0 w 16"/>
                <a:gd name="T59" fmla="*/ 498758 h 17"/>
                <a:gd name="T60" fmla="*/ 0 w 16"/>
                <a:gd name="T61" fmla="*/ 498758 h 17"/>
                <a:gd name="T62" fmla="*/ 0 w 16"/>
                <a:gd name="T63" fmla="*/ 498758 h 17"/>
                <a:gd name="T64" fmla="*/ 0 w 16"/>
                <a:gd name="T65" fmla="*/ 498758 h 17"/>
                <a:gd name="T66" fmla="*/ 0 w 16"/>
                <a:gd name="T67" fmla="*/ 994064 h 17"/>
                <a:gd name="T68" fmla="*/ 0 w 16"/>
                <a:gd name="T69" fmla="*/ 994064 h 17"/>
                <a:gd name="T70" fmla="*/ 0 w 16"/>
                <a:gd name="T71" fmla="*/ 994064 h 17"/>
                <a:gd name="T72" fmla="*/ 0 w 16"/>
                <a:gd name="T73" fmla="*/ 99406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"/>
                <a:gd name="T112" fmla="*/ 0 h 17"/>
                <a:gd name="T113" fmla="*/ 16 w 16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" h="17">
                  <a:moveTo>
                    <a:pt x="0" y="17"/>
                  </a:moveTo>
                  <a:lnTo>
                    <a:pt x="0" y="17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Freeform 446"/>
            <p:cNvSpPr>
              <a:spLocks noChangeAspect="1"/>
            </p:cNvSpPr>
            <p:nvPr/>
          </p:nvSpPr>
          <p:spPr bwMode="auto">
            <a:xfrm>
              <a:off x="1993" y="3567"/>
              <a:ext cx="23" cy="24"/>
            </a:xfrm>
            <a:custGeom>
              <a:avLst/>
              <a:gdLst>
                <a:gd name="T0" fmla="*/ 0 w 16"/>
                <a:gd name="T1" fmla="*/ 1506134 h 17"/>
                <a:gd name="T2" fmla="*/ 750218 w 16"/>
                <a:gd name="T3" fmla="*/ 1506134 h 17"/>
                <a:gd name="T4" fmla="*/ 750218 w 16"/>
                <a:gd name="T5" fmla="*/ 1506134 h 17"/>
                <a:gd name="T6" fmla="*/ 1550255 w 16"/>
                <a:gd name="T7" fmla="*/ 1506134 h 17"/>
                <a:gd name="T8" fmla="*/ 2546393 w 16"/>
                <a:gd name="T9" fmla="*/ 1506134 h 17"/>
                <a:gd name="T10" fmla="*/ 2546393 w 16"/>
                <a:gd name="T11" fmla="*/ 994064 h 17"/>
                <a:gd name="T12" fmla="*/ 2546393 w 16"/>
                <a:gd name="T13" fmla="*/ 498758 h 17"/>
                <a:gd name="T14" fmla="*/ 2546393 w 16"/>
                <a:gd name="T15" fmla="*/ 498758 h 17"/>
                <a:gd name="T16" fmla="*/ 2546393 w 16"/>
                <a:gd name="T17" fmla="*/ 0 h 17"/>
                <a:gd name="T18" fmla="*/ 1550255 w 16"/>
                <a:gd name="T19" fmla="*/ 0 h 17"/>
                <a:gd name="T20" fmla="*/ 1550255 w 16"/>
                <a:gd name="T21" fmla="*/ 0 h 17"/>
                <a:gd name="T22" fmla="*/ 750218 w 16"/>
                <a:gd name="T23" fmla="*/ 0 h 17"/>
                <a:gd name="T24" fmla="*/ 0 w 16"/>
                <a:gd name="T25" fmla="*/ 0 h 17"/>
                <a:gd name="T26" fmla="*/ 0 w 16"/>
                <a:gd name="T27" fmla="*/ 498758 h 17"/>
                <a:gd name="T28" fmla="*/ 0 w 16"/>
                <a:gd name="T29" fmla="*/ 498758 h 17"/>
                <a:gd name="T30" fmla="*/ 0 w 16"/>
                <a:gd name="T31" fmla="*/ 994064 h 17"/>
                <a:gd name="T32" fmla="*/ 0 w 16"/>
                <a:gd name="T33" fmla="*/ 150613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7"/>
                <a:gd name="T53" fmla="*/ 16 w 16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7">
                  <a:moveTo>
                    <a:pt x="0" y="17"/>
                  </a:moveTo>
                  <a:lnTo>
                    <a:pt x="5" y="17"/>
                  </a:lnTo>
                  <a:lnTo>
                    <a:pt x="10" y="17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" name="Freeform 447"/>
            <p:cNvSpPr>
              <a:spLocks noChangeAspect="1"/>
            </p:cNvSpPr>
            <p:nvPr/>
          </p:nvSpPr>
          <p:spPr bwMode="auto">
            <a:xfrm>
              <a:off x="1859" y="3614"/>
              <a:ext cx="24" cy="31"/>
            </a:xfrm>
            <a:custGeom>
              <a:avLst/>
              <a:gdLst>
                <a:gd name="T0" fmla="*/ 0 w 17"/>
                <a:gd name="T1" fmla="*/ 1819944 h 22"/>
                <a:gd name="T2" fmla="*/ 498758 w 17"/>
                <a:gd name="T3" fmla="*/ 1819944 h 22"/>
                <a:gd name="T4" fmla="*/ 498758 w 17"/>
                <a:gd name="T5" fmla="*/ 1819944 h 22"/>
                <a:gd name="T6" fmla="*/ 498758 w 17"/>
                <a:gd name="T7" fmla="*/ 1819944 h 22"/>
                <a:gd name="T8" fmla="*/ 498758 w 17"/>
                <a:gd name="T9" fmla="*/ 1819944 h 22"/>
                <a:gd name="T10" fmla="*/ 994064 w 17"/>
                <a:gd name="T11" fmla="*/ 1819944 h 22"/>
                <a:gd name="T12" fmla="*/ 994064 w 17"/>
                <a:gd name="T13" fmla="*/ 1819944 h 22"/>
                <a:gd name="T14" fmla="*/ 994064 w 17"/>
                <a:gd name="T15" fmla="*/ 1311263 h 22"/>
                <a:gd name="T16" fmla="*/ 1506134 w 17"/>
                <a:gd name="T17" fmla="*/ 1311263 h 22"/>
                <a:gd name="T18" fmla="*/ 1506134 w 17"/>
                <a:gd name="T19" fmla="*/ 1311263 h 22"/>
                <a:gd name="T20" fmla="*/ 1506134 w 17"/>
                <a:gd name="T21" fmla="*/ 1311263 h 22"/>
                <a:gd name="T22" fmla="*/ 1506134 w 17"/>
                <a:gd name="T23" fmla="*/ 930574 h 22"/>
                <a:gd name="T24" fmla="*/ 1506134 w 17"/>
                <a:gd name="T25" fmla="*/ 930574 h 22"/>
                <a:gd name="T26" fmla="*/ 1506134 w 17"/>
                <a:gd name="T27" fmla="*/ 930574 h 22"/>
                <a:gd name="T28" fmla="*/ 1506134 w 17"/>
                <a:gd name="T29" fmla="*/ 930574 h 22"/>
                <a:gd name="T30" fmla="*/ 1506134 w 17"/>
                <a:gd name="T31" fmla="*/ 468676 h 22"/>
                <a:gd name="T32" fmla="*/ 1506134 w 17"/>
                <a:gd name="T33" fmla="*/ 468676 h 22"/>
                <a:gd name="T34" fmla="*/ 994064 w 17"/>
                <a:gd name="T35" fmla="*/ 468676 h 22"/>
                <a:gd name="T36" fmla="*/ 994064 w 17"/>
                <a:gd name="T37" fmla="*/ 468676 h 22"/>
                <a:gd name="T38" fmla="*/ 994064 w 17"/>
                <a:gd name="T39" fmla="*/ 0 h 22"/>
                <a:gd name="T40" fmla="*/ 994064 w 17"/>
                <a:gd name="T41" fmla="*/ 0 h 22"/>
                <a:gd name="T42" fmla="*/ 498758 w 17"/>
                <a:gd name="T43" fmla="*/ 0 h 22"/>
                <a:gd name="T44" fmla="*/ 498758 w 17"/>
                <a:gd name="T45" fmla="*/ 468676 h 22"/>
                <a:gd name="T46" fmla="*/ 498758 w 17"/>
                <a:gd name="T47" fmla="*/ 468676 h 22"/>
                <a:gd name="T48" fmla="*/ 498758 w 17"/>
                <a:gd name="T49" fmla="*/ 468676 h 22"/>
                <a:gd name="T50" fmla="*/ 0 w 17"/>
                <a:gd name="T51" fmla="*/ 468676 h 22"/>
                <a:gd name="T52" fmla="*/ 0 w 17"/>
                <a:gd name="T53" fmla="*/ 468676 h 22"/>
                <a:gd name="T54" fmla="*/ 0 w 17"/>
                <a:gd name="T55" fmla="*/ 468676 h 22"/>
                <a:gd name="T56" fmla="*/ 0 w 17"/>
                <a:gd name="T57" fmla="*/ 930574 h 22"/>
                <a:gd name="T58" fmla="*/ 0 w 17"/>
                <a:gd name="T59" fmla="*/ 930574 h 22"/>
                <a:gd name="T60" fmla="*/ 0 w 17"/>
                <a:gd name="T61" fmla="*/ 930574 h 22"/>
                <a:gd name="T62" fmla="*/ 0 w 17"/>
                <a:gd name="T63" fmla="*/ 1311263 h 22"/>
                <a:gd name="T64" fmla="*/ 0 w 17"/>
                <a:gd name="T65" fmla="*/ 1311263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22"/>
                <a:gd name="T101" fmla="*/ 17 w 17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22">
                  <a:moveTo>
                    <a:pt x="0" y="16"/>
                  </a:moveTo>
                  <a:lnTo>
                    <a:pt x="0" y="22"/>
                  </a:lnTo>
                  <a:lnTo>
                    <a:pt x="6" y="22"/>
                  </a:lnTo>
                  <a:lnTo>
                    <a:pt x="11" y="22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Freeform 448"/>
            <p:cNvSpPr>
              <a:spLocks noChangeAspect="1"/>
            </p:cNvSpPr>
            <p:nvPr/>
          </p:nvSpPr>
          <p:spPr bwMode="auto">
            <a:xfrm>
              <a:off x="1859" y="3614"/>
              <a:ext cx="24" cy="31"/>
            </a:xfrm>
            <a:custGeom>
              <a:avLst/>
              <a:gdLst>
                <a:gd name="T0" fmla="*/ 0 w 17"/>
                <a:gd name="T1" fmla="*/ 1311263 h 22"/>
                <a:gd name="T2" fmla="*/ 498758 w 17"/>
                <a:gd name="T3" fmla="*/ 1819944 h 22"/>
                <a:gd name="T4" fmla="*/ 498758 w 17"/>
                <a:gd name="T5" fmla="*/ 1819944 h 22"/>
                <a:gd name="T6" fmla="*/ 994064 w 17"/>
                <a:gd name="T7" fmla="*/ 1819944 h 22"/>
                <a:gd name="T8" fmla="*/ 994064 w 17"/>
                <a:gd name="T9" fmla="*/ 1311263 h 22"/>
                <a:gd name="T10" fmla="*/ 1506134 w 17"/>
                <a:gd name="T11" fmla="*/ 1311263 h 22"/>
                <a:gd name="T12" fmla="*/ 1506134 w 17"/>
                <a:gd name="T13" fmla="*/ 930574 h 22"/>
                <a:gd name="T14" fmla="*/ 1506134 w 17"/>
                <a:gd name="T15" fmla="*/ 468676 h 22"/>
                <a:gd name="T16" fmla="*/ 1506134 w 17"/>
                <a:gd name="T17" fmla="*/ 468676 h 22"/>
                <a:gd name="T18" fmla="*/ 994064 w 17"/>
                <a:gd name="T19" fmla="*/ 468676 h 22"/>
                <a:gd name="T20" fmla="*/ 994064 w 17"/>
                <a:gd name="T21" fmla="*/ 0 h 22"/>
                <a:gd name="T22" fmla="*/ 498758 w 17"/>
                <a:gd name="T23" fmla="*/ 468676 h 22"/>
                <a:gd name="T24" fmla="*/ 0 w 17"/>
                <a:gd name="T25" fmla="*/ 468676 h 22"/>
                <a:gd name="T26" fmla="*/ 0 w 17"/>
                <a:gd name="T27" fmla="*/ 468676 h 22"/>
                <a:gd name="T28" fmla="*/ 0 w 17"/>
                <a:gd name="T29" fmla="*/ 930574 h 22"/>
                <a:gd name="T30" fmla="*/ 0 w 17"/>
                <a:gd name="T31" fmla="*/ 1311263 h 22"/>
                <a:gd name="T32" fmla="*/ 0 w 17"/>
                <a:gd name="T33" fmla="*/ 131126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0" y="16"/>
                  </a:moveTo>
                  <a:lnTo>
                    <a:pt x="6" y="22"/>
                  </a:lnTo>
                  <a:lnTo>
                    <a:pt x="11" y="22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Freeform 449"/>
            <p:cNvSpPr>
              <a:spLocks noChangeAspect="1"/>
            </p:cNvSpPr>
            <p:nvPr/>
          </p:nvSpPr>
          <p:spPr bwMode="auto">
            <a:xfrm>
              <a:off x="1805" y="3567"/>
              <a:ext cx="31" cy="24"/>
            </a:xfrm>
            <a:custGeom>
              <a:avLst/>
              <a:gdLst>
                <a:gd name="T0" fmla="*/ 0 w 22"/>
                <a:gd name="T1" fmla="*/ 1506134 h 17"/>
                <a:gd name="T2" fmla="*/ 468676 w 22"/>
                <a:gd name="T3" fmla="*/ 1506134 h 17"/>
                <a:gd name="T4" fmla="*/ 468676 w 22"/>
                <a:gd name="T5" fmla="*/ 1506134 h 17"/>
                <a:gd name="T6" fmla="*/ 468676 w 22"/>
                <a:gd name="T7" fmla="*/ 1506134 h 17"/>
                <a:gd name="T8" fmla="*/ 468676 w 22"/>
                <a:gd name="T9" fmla="*/ 1506134 h 17"/>
                <a:gd name="T10" fmla="*/ 930574 w 22"/>
                <a:gd name="T11" fmla="*/ 1506134 h 17"/>
                <a:gd name="T12" fmla="*/ 930574 w 22"/>
                <a:gd name="T13" fmla="*/ 1506134 h 17"/>
                <a:gd name="T14" fmla="*/ 930574 w 22"/>
                <a:gd name="T15" fmla="*/ 1506134 h 17"/>
                <a:gd name="T16" fmla="*/ 1420100 w 22"/>
                <a:gd name="T17" fmla="*/ 1506134 h 17"/>
                <a:gd name="T18" fmla="*/ 1420100 w 22"/>
                <a:gd name="T19" fmla="*/ 1506134 h 17"/>
                <a:gd name="T20" fmla="*/ 1420100 w 22"/>
                <a:gd name="T21" fmla="*/ 1506134 h 17"/>
                <a:gd name="T22" fmla="*/ 1420100 w 22"/>
                <a:gd name="T23" fmla="*/ 994064 h 17"/>
                <a:gd name="T24" fmla="*/ 1420100 w 22"/>
                <a:gd name="T25" fmla="*/ 994064 h 17"/>
                <a:gd name="T26" fmla="*/ 1819944 w 22"/>
                <a:gd name="T27" fmla="*/ 994064 h 17"/>
                <a:gd name="T28" fmla="*/ 1819944 w 22"/>
                <a:gd name="T29" fmla="*/ 498758 h 17"/>
                <a:gd name="T30" fmla="*/ 1420100 w 22"/>
                <a:gd name="T31" fmla="*/ 498758 h 17"/>
                <a:gd name="T32" fmla="*/ 1420100 w 22"/>
                <a:gd name="T33" fmla="*/ 498758 h 17"/>
                <a:gd name="T34" fmla="*/ 1420100 w 22"/>
                <a:gd name="T35" fmla="*/ 498758 h 17"/>
                <a:gd name="T36" fmla="*/ 1420100 w 22"/>
                <a:gd name="T37" fmla="*/ 0 h 17"/>
                <a:gd name="T38" fmla="*/ 1420100 w 22"/>
                <a:gd name="T39" fmla="*/ 0 h 17"/>
                <a:gd name="T40" fmla="*/ 930574 w 22"/>
                <a:gd name="T41" fmla="*/ 0 h 17"/>
                <a:gd name="T42" fmla="*/ 930574 w 22"/>
                <a:gd name="T43" fmla="*/ 0 h 17"/>
                <a:gd name="T44" fmla="*/ 468676 w 22"/>
                <a:gd name="T45" fmla="*/ 0 h 17"/>
                <a:gd name="T46" fmla="*/ 468676 w 22"/>
                <a:gd name="T47" fmla="*/ 0 h 17"/>
                <a:gd name="T48" fmla="*/ 468676 w 22"/>
                <a:gd name="T49" fmla="*/ 0 h 17"/>
                <a:gd name="T50" fmla="*/ 468676 w 22"/>
                <a:gd name="T51" fmla="*/ 498758 h 17"/>
                <a:gd name="T52" fmla="*/ 0 w 22"/>
                <a:gd name="T53" fmla="*/ 498758 h 17"/>
                <a:gd name="T54" fmla="*/ 0 w 22"/>
                <a:gd name="T55" fmla="*/ 498758 h 17"/>
                <a:gd name="T56" fmla="*/ 0 w 22"/>
                <a:gd name="T57" fmla="*/ 498758 h 17"/>
                <a:gd name="T58" fmla="*/ 0 w 22"/>
                <a:gd name="T59" fmla="*/ 994064 h 17"/>
                <a:gd name="T60" fmla="*/ 0 w 22"/>
                <a:gd name="T61" fmla="*/ 994064 h 17"/>
                <a:gd name="T62" fmla="*/ 0 w 22"/>
                <a:gd name="T63" fmla="*/ 994064 h 17"/>
                <a:gd name="T64" fmla="*/ 0 w 22"/>
                <a:gd name="T65" fmla="*/ 1506134 h 17"/>
                <a:gd name="T66" fmla="*/ 0 w 22"/>
                <a:gd name="T67" fmla="*/ 1506134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17"/>
                <a:gd name="T104" fmla="*/ 22 w 22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17">
                  <a:moveTo>
                    <a:pt x="0" y="17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Freeform 450"/>
            <p:cNvSpPr>
              <a:spLocks noChangeAspect="1"/>
            </p:cNvSpPr>
            <p:nvPr/>
          </p:nvSpPr>
          <p:spPr bwMode="auto">
            <a:xfrm>
              <a:off x="1805" y="3567"/>
              <a:ext cx="31" cy="24"/>
            </a:xfrm>
            <a:custGeom>
              <a:avLst/>
              <a:gdLst>
                <a:gd name="T0" fmla="*/ 0 w 22"/>
                <a:gd name="T1" fmla="*/ 1506134 h 17"/>
                <a:gd name="T2" fmla="*/ 468676 w 22"/>
                <a:gd name="T3" fmla="*/ 1506134 h 17"/>
                <a:gd name="T4" fmla="*/ 468676 w 22"/>
                <a:gd name="T5" fmla="*/ 1506134 h 17"/>
                <a:gd name="T6" fmla="*/ 930574 w 22"/>
                <a:gd name="T7" fmla="*/ 1506134 h 17"/>
                <a:gd name="T8" fmla="*/ 1420100 w 22"/>
                <a:gd name="T9" fmla="*/ 1506134 h 17"/>
                <a:gd name="T10" fmla="*/ 1420100 w 22"/>
                <a:gd name="T11" fmla="*/ 994064 h 17"/>
                <a:gd name="T12" fmla="*/ 1819944 w 22"/>
                <a:gd name="T13" fmla="*/ 994064 h 17"/>
                <a:gd name="T14" fmla="*/ 1819944 w 22"/>
                <a:gd name="T15" fmla="*/ 498758 h 17"/>
                <a:gd name="T16" fmla="*/ 1420100 w 22"/>
                <a:gd name="T17" fmla="*/ 498758 h 17"/>
                <a:gd name="T18" fmla="*/ 1420100 w 22"/>
                <a:gd name="T19" fmla="*/ 0 h 17"/>
                <a:gd name="T20" fmla="*/ 930574 w 22"/>
                <a:gd name="T21" fmla="*/ 0 h 17"/>
                <a:gd name="T22" fmla="*/ 468676 w 22"/>
                <a:gd name="T23" fmla="*/ 0 h 17"/>
                <a:gd name="T24" fmla="*/ 468676 w 22"/>
                <a:gd name="T25" fmla="*/ 498758 h 17"/>
                <a:gd name="T26" fmla="*/ 0 w 22"/>
                <a:gd name="T27" fmla="*/ 498758 h 17"/>
                <a:gd name="T28" fmla="*/ 0 w 22"/>
                <a:gd name="T29" fmla="*/ 994064 h 17"/>
                <a:gd name="T30" fmla="*/ 0 w 22"/>
                <a:gd name="T31" fmla="*/ 994064 h 17"/>
                <a:gd name="T32" fmla="*/ 0 w 22"/>
                <a:gd name="T33" fmla="*/ 150613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7"/>
                <a:gd name="T53" fmla="*/ 22 w 2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7">
                  <a:moveTo>
                    <a:pt x="0" y="17"/>
                  </a:moveTo>
                  <a:lnTo>
                    <a:pt x="6" y="17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Freeform 451"/>
            <p:cNvSpPr>
              <a:spLocks noChangeAspect="1"/>
            </p:cNvSpPr>
            <p:nvPr/>
          </p:nvSpPr>
          <p:spPr bwMode="auto">
            <a:xfrm>
              <a:off x="1805" y="3497"/>
              <a:ext cx="24" cy="31"/>
            </a:xfrm>
            <a:custGeom>
              <a:avLst/>
              <a:gdLst>
                <a:gd name="T0" fmla="*/ 0 w 17"/>
                <a:gd name="T1" fmla="*/ 1311263 h 22"/>
                <a:gd name="T2" fmla="*/ 498758 w 17"/>
                <a:gd name="T3" fmla="*/ 1819944 h 22"/>
                <a:gd name="T4" fmla="*/ 498758 w 17"/>
                <a:gd name="T5" fmla="*/ 1819944 h 22"/>
                <a:gd name="T6" fmla="*/ 498758 w 17"/>
                <a:gd name="T7" fmla="*/ 1819944 h 22"/>
                <a:gd name="T8" fmla="*/ 498758 w 17"/>
                <a:gd name="T9" fmla="*/ 1819944 h 22"/>
                <a:gd name="T10" fmla="*/ 994064 w 17"/>
                <a:gd name="T11" fmla="*/ 1819944 h 22"/>
                <a:gd name="T12" fmla="*/ 994064 w 17"/>
                <a:gd name="T13" fmla="*/ 1819944 h 22"/>
                <a:gd name="T14" fmla="*/ 1506134 w 17"/>
                <a:gd name="T15" fmla="*/ 1311263 h 22"/>
                <a:gd name="T16" fmla="*/ 1506134 w 17"/>
                <a:gd name="T17" fmla="*/ 1311263 h 22"/>
                <a:gd name="T18" fmla="*/ 1506134 w 17"/>
                <a:gd name="T19" fmla="*/ 1311263 h 22"/>
                <a:gd name="T20" fmla="*/ 1506134 w 17"/>
                <a:gd name="T21" fmla="*/ 930574 h 22"/>
                <a:gd name="T22" fmla="*/ 1506134 w 17"/>
                <a:gd name="T23" fmla="*/ 930574 h 22"/>
                <a:gd name="T24" fmla="*/ 1506134 w 17"/>
                <a:gd name="T25" fmla="*/ 930574 h 22"/>
                <a:gd name="T26" fmla="*/ 1506134 w 17"/>
                <a:gd name="T27" fmla="*/ 410226 h 22"/>
                <a:gd name="T28" fmla="*/ 1506134 w 17"/>
                <a:gd name="T29" fmla="*/ 410226 h 22"/>
                <a:gd name="T30" fmla="*/ 1506134 w 17"/>
                <a:gd name="T31" fmla="*/ 410226 h 22"/>
                <a:gd name="T32" fmla="*/ 1506134 w 17"/>
                <a:gd name="T33" fmla="*/ 410226 h 22"/>
                <a:gd name="T34" fmla="*/ 994064 w 17"/>
                <a:gd name="T35" fmla="*/ 0 h 22"/>
                <a:gd name="T36" fmla="*/ 994064 w 17"/>
                <a:gd name="T37" fmla="*/ 0 h 22"/>
                <a:gd name="T38" fmla="*/ 498758 w 17"/>
                <a:gd name="T39" fmla="*/ 0 h 22"/>
                <a:gd name="T40" fmla="*/ 498758 w 17"/>
                <a:gd name="T41" fmla="*/ 0 h 22"/>
                <a:gd name="T42" fmla="*/ 498758 w 17"/>
                <a:gd name="T43" fmla="*/ 410226 h 22"/>
                <a:gd name="T44" fmla="*/ 498758 w 17"/>
                <a:gd name="T45" fmla="*/ 410226 h 22"/>
                <a:gd name="T46" fmla="*/ 498758 w 17"/>
                <a:gd name="T47" fmla="*/ 410226 h 22"/>
                <a:gd name="T48" fmla="*/ 0 w 17"/>
                <a:gd name="T49" fmla="*/ 410226 h 22"/>
                <a:gd name="T50" fmla="*/ 0 w 17"/>
                <a:gd name="T51" fmla="*/ 410226 h 22"/>
                <a:gd name="T52" fmla="*/ 0 w 17"/>
                <a:gd name="T53" fmla="*/ 410226 h 22"/>
                <a:gd name="T54" fmla="*/ 0 w 17"/>
                <a:gd name="T55" fmla="*/ 930574 h 22"/>
                <a:gd name="T56" fmla="*/ 0 w 17"/>
                <a:gd name="T57" fmla="*/ 930574 h 22"/>
                <a:gd name="T58" fmla="*/ 0 w 17"/>
                <a:gd name="T59" fmla="*/ 930574 h 22"/>
                <a:gd name="T60" fmla="*/ 0 w 17"/>
                <a:gd name="T61" fmla="*/ 1311263 h 22"/>
                <a:gd name="T62" fmla="*/ 0 w 17"/>
                <a:gd name="T63" fmla="*/ 1311263 h 22"/>
                <a:gd name="T64" fmla="*/ 0 w 17"/>
                <a:gd name="T65" fmla="*/ 1311263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22"/>
                <a:gd name="T101" fmla="*/ 17 w 17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22">
                  <a:moveTo>
                    <a:pt x="0" y="16"/>
                  </a:moveTo>
                  <a:lnTo>
                    <a:pt x="0" y="16"/>
                  </a:lnTo>
                  <a:lnTo>
                    <a:pt x="0" y="22"/>
                  </a:lnTo>
                  <a:lnTo>
                    <a:pt x="6" y="22"/>
                  </a:lnTo>
                  <a:lnTo>
                    <a:pt x="11" y="22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Freeform 452"/>
            <p:cNvSpPr>
              <a:spLocks noChangeAspect="1"/>
            </p:cNvSpPr>
            <p:nvPr/>
          </p:nvSpPr>
          <p:spPr bwMode="auto">
            <a:xfrm>
              <a:off x="1805" y="3497"/>
              <a:ext cx="24" cy="31"/>
            </a:xfrm>
            <a:custGeom>
              <a:avLst/>
              <a:gdLst>
                <a:gd name="T0" fmla="*/ 0 w 17"/>
                <a:gd name="T1" fmla="*/ 1311263 h 22"/>
                <a:gd name="T2" fmla="*/ 498758 w 17"/>
                <a:gd name="T3" fmla="*/ 1819944 h 22"/>
                <a:gd name="T4" fmla="*/ 498758 w 17"/>
                <a:gd name="T5" fmla="*/ 1819944 h 22"/>
                <a:gd name="T6" fmla="*/ 994064 w 17"/>
                <a:gd name="T7" fmla="*/ 1819944 h 22"/>
                <a:gd name="T8" fmla="*/ 1506134 w 17"/>
                <a:gd name="T9" fmla="*/ 1311263 h 22"/>
                <a:gd name="T10" fmla="*/ 1506134 w 17"/>
                <a:gd name="T11" fmla="*/ 1311263 h 22"/>
                <a:gd name="T12" fmla="*/ 1506134 w 17"/>
                <a:gd name="T13" fmla="*/ 930574 h 22"/>
                <a:gd name="T14" fmla="*/ 1506134 w 17"/>
                <a:gd name="T15" fmla="*/ 410226 h 22"/>
                <a:gd name="T16" fmla="*/ 1506134 w 17"/>
                <a:gd name="T17" fmla="*/ 410226 h 22"/>
                <a:gd name="T18" fmla="*/ 1506134 w 17"/>
                <a:gd name="T19" fmla="*/ 410226 h 22"/>
                <a:gd name="T20" fmla="*/ 994064 w 17"/>
                <a:gd name="T21" fmla="*/ 0 h 22"/>
                <a:gd name="T22" fmla="*/ 498758 w 17"/>
                <a:gd name="T23" fmla="*/ 0 h 22"/>
                <a:gd name="T24" fmla="*/ 498758 w 17"/>
                <a:gd name="T25" fmla="*/ 410226 h 22"/>
                <a:gd name="T26" fmla="*/ 0 w 17"/>
                <a:gd name="T27" fmla="*/ 410226 h 22"/>
                <a:gd name="T28" fmla="*/ 0 w 17"/>
                <a:gd name="T29" fmla="*/ 930574 h 22"/>
                <a:gd name="T30" fmla="*/ 0 w 17"/>
                <a:gd name="T31" fmla="*/ 1311263 h 22"/>
                <a:gd name="T32" fmla="*/ 0 w 17"/>
                <a:gd name="T33" fmla="*/ 131126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0" y="16"/>
                  </a:moveTo>
                  <a:lnTo>
                    <a:pt x="6" y="22"/>
                  </a:lnTo>
                  <a:lnTo>
                    <a:pt x="11" y="22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Freeform 453"/>
            <p:cNvSpPr>
              <a:spLocks noChangeAspect="1"/>
            </p:cNvSpPr>
            <p:nvPr/>
          </p:nvSpPr>
          <p:spPr bwMode="auto">
            <a:xfrm>
              <a:off x="3216" y="3129"/>
              <a:ext cx="86" cy="141"/>
            </a:xfrm>
            <a:custGeom>
              <a:avLst/>
              <a:gdLst>
                <a:gd name="T0" fmla="*/ 6326947 w 60"/>
                <a:gd name="T1" fmla="*/ 0 h 99"/>
                <a:gd name="T2" fmla="*/ 6998503 w 60"/>
                <a:gd name="T3" fmla="*/ 0 h 99"/>
                <a:gd name="T4" fmla="*/ 6998503 w 60"/>
                <a:gd name="T5" fmla="*/ 0 h 99"/>
                <a:gd name="T6" fmla="*/ 6998503 w 60"/>
                <a:gd name="T7" fmla="*/ 0 h 99"/>
                <a:gd name="T8" fmla="*/ 6998503 w 60"/>
                <a:gd name="T9" fmla="*/ 0 h 99"/>
                <a:gd name="T10" fmla="*/ 7944520 w 60"/>
                <a:gd name="T11" fmla="*/ 762886 h 99"/>
                <a:gd name="T12" fmla="*/ 7944520 w 60"/>
                <a:gd name="T13" fmla="*/ 762886 h 99"/>
                <a:gd name="T14" fmla="*/ 7944520 w 60"/>
                <a:gd name="T15" fmla="*/ 762886 h 99"/>
                <a:gd name="T16" fmla="*/ 7944520 w 60"/>
                <a:gd name="T17" fmla="*/ 762886 h 99"/>
                <a:gd name="T18" fmla="*/ 8607649 w 60"/>
                <a:gd name="T19" fmla="*/ 1325645 h 99"/>
                <a:gd name="T20" fmla="*/ 8607649 w 60"/>
                <a:gd name="T21" fmla="*/ 1325645 h 99"/>
                <a:gd name="T22" fmla="*/ 8607649 w 60"/>
                <a:gd name="T23" fmla="*/ 1325645 h 99"/>
                <a:gd name="T24" fmla="*/ 8607649 w 60"/>
                <a:gd name="T25" fmla="*/ 1940904 h 99"/>
                <a:gd name="T26" fmla="*/ 8607649 w 60"/>
                <a:gd name="T27" fmla="*/ 10306490 h 99"/>
                <a:gd name="T28" fmla="*/ 8607649 w 60"/>
                <a:gd name="T29" fmla="*/ 10306490 h 99"/>
                <a:gd name="T30" fmla="*/ 8607649 w 60"/>
                <a:gd name="T31" fmla="*/ 10866622 h 99"/>
                <a:gd name="T32" fmla="*/ 8607649 w 60"/>
                <a:gd name="T33" fmla="*/ 10866622 h 99"/>
                <a:gd name="T34" fmla="*/ 8607649 w 60"/>
                <a:gd name="T35" fmla="*/ 10866622 h 99"/>
                <a:gd name="T36" fmla="*/ 7944520 w 60"/>
                <a:gd name="T37" fmla="*/ 10866622 h 99"/>
                <a:gd name="T38" fmla="*/ 7944520 w 60"/>
                <a:gd name="T39" fmla="*/ 11578754 h 99"/>
                <a:gd name="T40" fmla="*/ 7944520 w 60"/>
                <a:gd name="T41" fmla="*/ 11578754 h 99"/>
                <a:gd name="T42" fmla="*/ 6998503 w 60"/>
                <a:gd name="T43" fmla="*/ 11578754 h 99"/>
                <a:gd name="T44" fmla="*/ 6998503 w 60"/>
                <a:gd name="T45" fmla="*/ 11578754 h 99"/>
                <a:gd name="T46" fmla="*/ 6998503 w 60"/>
                <a:gd name="T47" fmla="*/ 11578754 h 99"/>
                <a:gd name="T48" fmla="*/ 6326947 w 60"/>
                <a:gd name="T49" fmla="*/ 11578754 h 99"/>
                <a:gd name="T50" fmla="*/ 2376642 w 60"/>
                <a:gd name="T51" fmla="*/ 11578754 h 99"/>
                <a:gd name="T52" fmla="*/ 1604405 w 60"/>
                <a:gd name="T53" fmla="*/ 11578754 h 99"/>
                <a:gd name="T54" fmla="*/ 1604405 w 60"/>
                <a:gd name="T55" fmla="*/ 11578754 h 99"/>
                <a:gd name="T56" fmla="*/ 1604405 w 60"/>
                <a:gd name="T57" fmla="*/ 11578754 h 99"/>
                <a:gd name="T58" fmla="*/ 1604405 w 60"/>
                <a:gd name="T59" fmla="*/ 11578754 h 99"/>
                <a:gd name="T60" fmla="*/ 934403 w 60"/>
                <a:gd name="T61" fmla="*/ 11578754 h 99"/>
                <a:gd name="T62" fmla="*/ 934403 w 60"/>
                <a:gd name="T63" fmla="*/ 10866622 h 99"/>
                <a:gd name="T64" fmla="*/ 934403 w 60"/>
                <a:gd name="T65" fmla="*/ 10866622 h 99"/>
                <a:gd name="T66" fmla="*/ 0 w 60"/>
                <a:gd name="T67" fmla="*/ 10866622 h 99"/>
                <a:gd name="T68" fmla="*/ 0 w 60"/>
                <a:gd name="T69" fmla="*/ 10866622 h 99"/>
                <a:gd name="T70" fmla="*/ 0 w 60"/>
                <a:gd name="T71" fmla="*/ 10306490 h 99"/>
                <a:gd name="T72" fmla="*/ 0 w 60"/>
                <a:gd name="T73" fmla="*/ 10306490 h 99"/>
                <a:gd name="T74" fmla="*/ 0 w 60"/>
                <a:gd name="T75" fmla="*/ 10306490 h 99"/>
                <a:gd name="T76" fmla="*/ 0 w 60"/>
                <a:gd name="T77" fmla="*/ 1940904 h 99"/>
                <a:gd name="T78" fmla="*/ 0 w 60"/>
                <a:gd name="T79" fmla="*/ 1325645 h 99"/>
                <a:gd name="T80" fmla="*/ 0 w 60"/>
                <a:gd name="T81" fmla="*/ 1325645 h 99"/>
                <a:gd name="T82" fmla="*/ 0 w 60"/>
                <a:gd name="T83" fmla="*/ 1325645 h 99"/>
                <a:gd name="T84" fmla="*/ 934403 w 60"/>
                <a:gd name="T85" fmla="*/ 762886 h 99"/>
                <a:gd name="T86" fmla="*/ 934403 w 60"/>
                <a:gd name="T87" fmla="*/ 762886 h 99"/>
                <a:gd name="T88" fmla="*/ 934403 w 60"/>
                <a:gd name="T89" fmla="*/ 762886 h 99"/>
                <a:gd name="T90" fmla="*/ 934403 w 60"/>
                <a:gd name="T91" fmla="*/ 762886 h 99"/>
                <a:gd name="T92" fmla="*/ 934403 w 60"/>
                <a:gd name="T93" fmla="*/ 0 h 99"/>
                <a:gd name="T94" fmla="*/ 1604405 w 60"/>
                <a:gd name="T95" fmla="*/ 0 h 99"/>
                <a:gd name="T96" fmla="*/ 1604405 w 60"/>
                <a:gd name="T97" fmla="*/ 0 h 99"/>
                <a:gd name="T98" fmla="*/ 1604405 w 60"/>
                <a:gd name="T99" fmla="*/ 0 h 99"/>
                <a:gd name="T100" fmla="*/ 2376642 w 60"/>
                <a:gd name="T101" fmla="*/ 0 h 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99"/>
                <a:gd name="T155" fmla="*/ 60 w 60"/>
                <a:gd name="T156" fmla="*/ 99 h 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99">
                  <a:moveTo>
                    <a:pt x="17" y="0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5" y="6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60" y="88"/>
                  </a:lnTo>
                  <a:lnTo>
                    <a:pt x="60" y="93"/>
                  </a:lnTo>
                  <a:lnTo>
                    <a:pt x="55" y="93"/>
                  </a:lnTo>
                  <a:lnTo>
                    <a:pt x="55" y="99"/>
                  </a:lnTo>
                  <a:lnTo>
                    <a:pt x="49" y="99"/>
                  </a:lnTo>
                  <a:lnTo>
                    <a:pt x="44" y="99"/>
                  </a:lnTo>
                  <a:lnTo>
                    <a:pt x="17" y="99"/>
                  </a:lnTo>
                  <a:lnTo>
                    <a:pt x="11" y="99"/>
                  </a:lnTo>
                  <a:lnTo>
                    <a:pt x="6" y="99"/>
                  </a:lnTo>
                  <a:lnTo>
                    <a:pt x="6" y="9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" name="Freeform 454"/>
            <p:cNvSpPr>
              <a:spLocks noChangeAspect="1"/>
            </p:cNvSpPr>
            <p:nvPr/>
          </p:nvSpPr>
          <p:spPr bwMode="auto">
            <a:xfrm>
              <a:off x="3216" y="3129"/>
              <a:ext cx="86" cy="141"/>
            </a:xfrm>
            <a:custGeom>
              <a:avLst/>
              <a:gdLst>
                <a:gd name="T0" fmla="*/ 2376642 w 60"/>
                <a:gd name="T1" fmla="*/ 0 h 99"/>
                <a:gd name="T2" fmla="*/ 6326947 w 60"/>
                <a:gd name="T3" fmla="*/ 0 h 99"/>
                <a:gd name="T4" fmla="*/ 6998503 w 60"/>
                <a:gd name="T5" fmla="*/ 0 h 99"/>
                <a:gd name="T6" fmla="*/ 7944520 w 60"/>
                <a:gd name="T7" fmla="*/ 762886 h 99"/>
                <a:gd name="T8" fmla="*/ 8607649 w 60"/>
                <a:gd name="T9" fmla="*/ 1325645 h 99"/>
                <a:gd name="T10" fmla="*/ 8607649 w 60"/>
                <a:gd name="T11" fmla="*/ 1940904 h 99"/>
                <a:gd name="T12" fmla="*/ 8607649 w 60"/>
                <a:gd name="T13" fmla="*/ 10306490 h 99"/>
                <a:gd name="T14" fmla="*/ 8607649 w 60"/>
                <a:gd name="T15" fmla="*/ 10866622 h 99"/>
                <a:gd name="T16" fmla="*/ 7944520 w 60"/>
                <a:gd name="T17" fmla="*/ 11578754 h 99"/>
                <a:gd name="T18" fmla="*/ 6998503 w 60"/>
                <a:gd name="T19" fmla="*/ 11578754 h 99"/>
                <a:gd name="T20" fmla="*/ 6326947 w 60"/>
                <a:gd name="T21" fmla="*/ 11578754 h 99"/>
                <a:gd name="T22" fmla="*/ 2376642 w 60"/>
                <a:gd name="T23" fmla="*/ 11578754 h 99"/>
                <a:gd name="T24" fmla="*/ 1604405 w 60"/>
                <a:gd name="T25" fmla="*/ 11578754 h 99"/>
                <a:gd name="T26" fmla="*/ 934403 w 60"/>
                <a:gd name="T27" fmla="*/ 11578754 h 99"/>
                <a:gd name="T28" fmla="*/ 0 w 60"/>
                <a:gd name="T29" fmla="*/ 10866622 h 99"/>
                <a:gd name="T30" fmla="*/ 0 w 60"/>
                <a:gd name="T31" fmla="*/ 10306490 h 99"/>
                <a:gd name="T32" fmla="*/ 0 w 60"/>
                <a:gd name="T33" fmla="*/ 1940904 h 99"/>
                <a:gd name="T34" fmla="*/ 0 w 60"/>
                <a:gd name="T35" fmla="*/ 1325645 h 99"/>
                <a:gd name="T36" fmla="*/ 934403 w 60"/>
                <a:gd name="T37" fmla="*/ 762886 h 99"/>
                <a:gd name="T38" fmla="*/ 1604405 w 60"/>
                <a:gd name="T39" fmla="*/ 0 h 99"/>
                <a:gd name="T40" fmla="*/ 2376642 w 60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99"/>
                <a:gd name="T65" fmla="*/ 60 w 60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99">
                  <a:moveTo>
                    <a:pt x="17" y="0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5" y="6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60" y="88"/>
                  </a:lnTo>
                  <a:lnTo>
                    <a:pt x="60" y="93"/>
                  </a:lnTo>
                  <a:lnTo>
                    <a:pt x="55" y="99"/>
                  </a:lnTo>
                  <a:lnTo>
                    <a:pt x="49" y="99"/>
                  </a:lnTo>
                  <a:lnTo>
                    <a:pt x="44" y="99"/>
                  </a:lnTo>
                  <a:lnTo>
                    <a:pt x="17" y="99"/>
                  </a:lnTo>
                  <a:lnTo>
                    <a:pt x="11" y="99"/>
                  </a:lnTo>
                  <a:lnTo>
                    <a:pt x="6" y="99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1" y="0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Freeform 455"/>
            <p:cNvSpPr>
              <a:spLocks noChangeAspect="1"/>
            </p:cNvSpPr>
            <p:nvPr/>
          </p:nvSpPr>
          <p:spPr bwMode="auto">
            <a:xfrm>
              <a:off x="3138" y="3200"/>
              <a:ext cx="78" cy="149"/>
            </a:xfrm>
            <a:custGeom>
              <a:avLst/>
              <a:gdLst>
                <a:gd name="T0" fmla="*/ 4446494 w 55"/>
                <a:gd name="T1" fmla="*/ 0 h 104"/>
                <a:gd name="T2" fmla="*/ 4446494 w 55"/>
                <a:gd name="T3" fmla="*/ 0 h 104"/>
                <a:gd name="T4" fmla="*/ 4446494 w 55"/>
                <a:gd name="T5" fmla="*/ 687207 h 104"/>
                <a:gd name="T6" fmla="*/ 5099039 w 55"/>
                <a:gd name="T7" fmla="*/ 687207 h 104"/>
                <a:gd name="T8" fmla="*/ 5099039 w 55"/>
                <a:gd name="T9" fmla="*/ 687207 h 104"/>
                <a:gd name="T10" fmla="*/ 5099039 w 55"/>
                <a:gd name="T11" fmla="*/ 687207 h 104"/>
                <a:gd name="T12" fmla="*/ 5598823 w 55"/>
                <a:gd name="T13" fmla="*/ 1588796 h 104"/>
                <a:gd name="T14" fmla="*/ 5598823 w 55"/>
                <a:gd name="T15" fmla="*/ 1588796 h 104"/>
                <a:gd name="T16" fmla="*/ 5598823 w 55"/>
                <a:gd name="T17" fmla="*/ 1588796 h 104"/>
                <a:gd name="T18" fmla="*/ 5598823 w 55"/>
                <a:gd name="T19" fmla="*/ 2276256 h 104"/>
                <a:gd name="T20" fmla="*/ 5598823 w 55"/>
                <a:gd name="T21" fmla="*/ 2276256 h 104"/>
                <a:gd name="T22" fmla="*/ 5598823 w 55"/>
                <a:gd name="T23" fmla="*/ 12395725 h 104"/>
                <a:gd name="T24" fmla="*/ 5598823 w 55"/>
                <a:gd name="T25" fmla="*/ 12395725 h 104"/>
                <a:gd name="T26" fmla="*/ 5598823 w 55"/>
                <a:gd name="T27" fmla="*/ 13273415 h 104"/>
                <a:gd name="T28" fmla="*/ 5598823 w 55"/>
                <a:gd name="T29" fmla="*/ 13273415 h 104"/>
                <a:gd name="T30" fmla="*/ 5598823 w 55"/>
                <a:gd name="T31" fmla="*/ 13948190 h 104"/>
                <a:gd name="T32" fmla="*/ 5598823 w 55"/>
                <a:gd name="T33" fmla="*/ 13948190 h 104"/>
                <a:gd name="T34" fmla="*/ 5099039 w 55"/>
                <a:gd name="T35" fmla="*/ 13948190 h 104"/>
                <a:gd name="T36" fmla="*/ 5099039 w 55"/>
                <a:gd name="T37" fmla="*/ 13948190 h 104"/>
                <a:gd name="T38" fmla="*/ 5099039 w 55"/>
                <a:gd name="T39" fmla="*/ 13948190 h 104"/>
                <a:gd name="T40" fmla="*/ 5099039 w 55"/>
                <a:gd name="T41" fmla="*/ 13948190 h 104"/>
                <a:gd name="T42" fmla="*/ 4446494 w 55"/>
                <a:gd name="T43" fmla="*/ 13948190 h 104"/>
                <a:gd name="T44" fmla="*/ 4446494 w 55"/>
                <a:gd name="T45" fmla="*/ 14753672 h 104"/>
                <a:gd name="T46" fmla="*/ 4446494 w 55"/>
                <a:gd name="T47" fmla="*/ 14753672 h 104"/>
                <a:gd name="T48" fmla="*/ 1186949 w 55"/>
                <a:gd name="T49" fmla="*/ 14753672 h 104"/>
                <a:gd name="T50" fmla="*/ 1186949 w 55"/>
                <a:gd name="T51" fmla="*/ 14753672 h 104"/>
                <a:gd name="T52" fmla="*/ 650416 w 55"/>
                <a:gd name="T53" fmla="*/ 13948190 h 104"/>
                <a:gd name="T54" fmla="*/ 650416 w 55"/>
                <a:gd name="T55" fmla="*/ 13948190 h 104"/>
                <a:gd name="T56" fmla="*/ 650416 w 55"/>
                <a:gd name="T57" fmla="*/ 13948190 h 104"/>
                <a:gd name="T58" fmla="*/ 0 w 55"/>
                <a:gd name="T59" fmla="*/ 13948190 h 104"/>
                <a:gd name="T60" fmla="*/ 0 w 55"/>
                <a:gd name="T61" fmla="*/ 13948190 h 104"/>
                <a:gd name="T62" fmla="*/ 0 w 55"/>
                <a:gd name="T63" fmla="*/ 13273415 h 104"/>
                <a:gd name="T64" fmla="*/ 0 w 55"/>
                <a:gd name="T65" fmla="*/ 13273415 h 104"/>
                <a:gd name="T66" fmla="*/ 0 w 55"/>
                <a:gd name="T67" fmla="*/ 12395725 h 104"/>
                <a:gd name="T68" fmla="*/ 0 w 55"/>
                <a:gd name="T69" fmla="*/ 12395725 h 104"/>
                <a:gd name="T70" fmla="*/ 0 w 55"/>
                <a:gd name="T71" fmla="*/ 2276256 h 104"/>
                <a:gd name="T72" fmla="*/ 0 w 55"/>
                <a:gd name="T73" fmla="*/ 2276256 h 104"/>
                <a:gd name="T74" fmla="*/ 0 w 55"/>
                <a:gd name="T75" fmla="*/ 1588796 h 104"/>
                <a:gd name="T76" fmla="*/ 0 w 55"/>
                <a:gd name="T77" fmla="*/ 1588796 h 104"/>
                <a:gd name="T78" fmla="*/ 0 w 55"/>
                <a:gd name="T79" fmla="*/ 1588796 h 104"/>
                <a:gd name="T80" fmla="*/ 0 w 55"/>
                <a:gd name="T81" fmla="*/ 687207 h 104"/>
                <a:gd name="T82" fmla="*/ 0 w 55"/>
                <a:gd name="T83" fmla="*/ 687207 h 104"/>
                <a:gd name="T84" fmla="*/ 0 w 55"/>
                <a:gd name="T85" fmla="*/ 687207 h 104"/>
                <a:gd name="T86" fmla="*/ 650416 w 55"/>
                <a:gd name="T87" fmla="*/ 687207 h 104"/>
                <a:gd name="T88" fmla="*/ 650416 w 55"/>
                <a:gd name="T89" fmla="*/ 687207 h 104"/>
                <a:gd name="T90" fmla="*/ 650416 w 55"/>
                <a:gd name="T91" fmla="*/ 687207 h 104"/>
                <a:gd name="T92" fmla="*/ 650416 w 55"/>
                <a:gd name="T93" fmla="*/ 687207 h 104"/>
                <a:gd name="T94" fmla="*/ 1186949 w 55"/>
                <a:gd name="T95" fmla="*/ 0 h 104"/>
                <a:gd name="T96" fmla="*/ 1186949 w 55"/>
                <a:gd name="T97" fmla="*/ 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"/>
                <a:gd name="T148" fmla="*/ 0 h 104"/>
                <a:gd name="T149" fmla="*/ 55 w 55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" h="104">
                  <a:moveTo>
                    <a:pt x="11" y="0"/>
                  </a:moveTo>
                  <a:lnTo>
                    <a:pt x="44" y="0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55" y="11"/>
                  </a:lnTo>
                  <a:lnTo>
                    <a:pt x="55" y="16"/>
                  </a:lnTo>
                  <a:lnTo>
                    <a:pt x="55" y="87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4" y="98"/>
                  </a:lnTo>
                  <a:lnTo>
                    <a:pt x="44" y="104"/>
                  </a:lnTo>
                  <a:lnTo>
                    <a:pt x="11" y="104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Freeform 456"/>
            <p:cNvSpPr>
              <a:spLocks noChangeAspect="1"/>
            </p:cNvSpPr>
            <p:nvPr/>
          </p:nvSpPr>
          <p:spPr bwMode="auto">
            <a:xfrm>
              <a:off x="3138" y="3200"/>
              <a:ext cx="78" cy="149"/>
            </a:xfrm>
            <a:custGeom>
              <a:avLst/>
              <a:gdLst>
                <a:gd name="T0" fmla="*/ 1186949 w 55"/>
                <a:gd name="T1" fmla="*/ 0 h 104"/>
                <a:gd name="T2" fmla="*/ 4446494 w 55"/>
                <a:gd name="T3" fmla="*/ 0 h 104"/>
                <a:gd name="T4" fmla="*/ 5099039 w 55"/>
                <a:gd name="T5" fmla="*/ 687207 h 104"/>
                <a:gd name="T6" fmla="*/ 5099039 w 55"/>
                <a:gd name="T7" fmla="*/ 687207 h 104"/>
                <a:gd name="T8" fmla="*/ 5598823 w 55"/>
                <a:gd name="T9" fmla="*/ 1588796 h 104"/>
                <a:gd name="T10" fmla="*/ 5598823 w 55"/>
                <a:gd name="T11" fmla="*/ 2276256 h 104"/>
                <a:gd name="T12" fmla="*/ 5598823 w 55"/>
                <a:gd name="T13" fmla="*/ 12395725 h 104"/>
                <a:gd name="T14" fmla="*/ 5598823 w 55"/>
                <a:gd name="T15" fmla="*/ 13273415 h 104"/>
                <a:gd name="T16" fmla="*/ 5099039 w 55"/>
                <a:gd name="T17" fmla="*/ 13948190 h 104"/>
                <a:gd name="T18" fmla="*/ 5099039 w 55"/>
                <a:gd name="T19" fmla="*/ 13948190 h 104"/>
                <a:gd name="T20" fmla="*/ 4446494 w 55"/>
                <a:gd name="T21" fmla="*/ 14753672 h 104"/>
                <a:gd name="T22" fmla="*/ 1186949 w 55"/>
                <a:gd name="T23" fmla="*/ 14753672 h 104"/>
                <a:gd name="T24" fmla="*/ 650416 w 55"/>
                <a:gd name="T25" fmla="*/ 13948190 h 104"/>
                <a:gd name="T26" fmla="*/ 0 w 55"/>
                <a:gd name="T27" fmla="*/ 13948190 h 104"/>
                <a:gd name="T28" fmla="*/ 0 w 55"/>
                <a:gd name="T29" fmla="*/ 13273415 h 104"/>
                <a:gd name="T30" fmla="*/ 0 w 55"/>
                <a:gd name="T31" fmla="*/ 12395725 h 104"/>
                <a:gd name="T32" fmla="*/ 0 w 55"/>
                <a:gd name="T33" fmla="*/ 2276256 h 104"/>
                <a:gd name="T34" fmla="*/ 0 w 55"/>
                <a:gd name="T35" fmla="*/ 1588796 h 104"/>
                <a:gd name="T36" fmla="*/ 0 w 55"/>
                <a:gd name="T37" fmla="*/ 687207 h 104"/>
                <a:gd name="T38" fmla="*/ 650416 w 55"/>
                <a:gd name="T39" fmla="*/ 687207 h 104"/>
                <a:gd name="T40" fmla="*/ 1186949 w 55"/>
                <a:gd name="T41" fmla="*/ 0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104"/>
                <a:gd name="T65" fmla="*/ 55 w 55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104">
                  <a:moveTo>
                    <a:pt x="11" y="0"/>
                  </a:moveTo>
                  <a:lnTo>
                    <a:pt x="44" y="0"/>
                  </a:lnTo>
                  <a:lnTo>
                    <a:pt x="50" y="5"/>
                  </a:lnTo>
                  <a:lnTo>
                    <a:pt x="55" y="11"/>
                  </a:lnTo>
                  <a:lnTo>
                    <a:pt x="55" y="16"/>
                  </a:lnTo>
                  <a:lnTo>
                    <a:pt x="55" y="87"/>
                  </a:lnTo>
                  <a:lnTo>
                    <a:pt x="55" y="93"/>
                  </a:lnTo>
                  <a:lnTo>
                    <a:pt x="50" y="98"/>
                  </a:lnTo>
                  <a:lnTo>
                    <a:pt x="44" y="104"/>
                  </a:lnTo>
                  <a:lnTo>
                    <a:pt x="11" y="104"/>
                  </a:lnTo>
                  <a:lnTo>
                    <a:pt x="6" y="98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5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Rectangle 457"/>
            <p:cNvSpPr>
              <a:spLocks noChangeAspect="1" noChangeArrowheads="1"/>
            </p:cNvSpPr>
            <p:nvPr/>
          </p:nvSpPr>
          <p:spPr bwMode="auto">
            <a:xfrm>
              <a:off x="1338" y="2414"/>
              <a:ext cx="1417" cy="778"/>
            </a:xfrm>
            <a:prstGeom prst="rect">
              <a:avLst/>
            </a:prstGeom>
            <a:solidFill>
              <a:srgbClr val="99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137" name="Freeform 458"/>
            <p:cNvSpPr>
              <a:spLocks noChangeAspect="1"/>
            </p:cNvSpPr>
            <p:nvPr/>
          </p:nvSpPr>
          <p:spPr bwMode="auto">
            <a:xfrm>
              <a:off x="1619" y="3349"/>
              <a:ext cx="54" cy="54"/>
            </a:xfrm>
            <a:custGeom>
              <a:avLst/>
              <a:gdLst>
                <a:gd name="T0" fmla="*/ 2405143 w 38"/>
                <a:gd name="T1" fmla="*/ 4127925 h 38"/>
                <a:gd name="T2" fmla="*/ 2405143 w 38"/>
                <a:gd name="T3" fmla="*/ 4127925 h 38"/>
                <a:gd name="T4" fmla="*/ 2904836 w 38"/>
                <a:gd name="T5" fmla="*/ 4127925 h 38"/>
                <a:gd name="T6" fmla="*/ 2904836 w 38"/>
                <a:gd name="T7" fmla="*/ 4127925 h 38"/>
                <a:gd name="T8" fmla="*/ 2904836 w 38"/>
                <a:gd name="T9" fmla="*/ 3603323 h 38"/>
                <a:gd name="T10" fmla="*/ 2904836 w 38"/>
                <a:gd name="T11" fmla="*/ 3603323 h 38"/>
                <a:gd name="T12" fmla="*/ 3603323 w 38"/>
                <a:gd name="T13" fmla="*/ 3603323 h 38"/>
                <a:gd name="T14" fmla="*/ 3603323 w 38"/>
                <a:gd name="T15" fmla="*/ 3603323 h 38"/>
                <a:gd name="T16" fmla="*/ 3603323 w 38"/>
                <a:gd name="T17" fmla="*/ 3603323 h 38"/>
                <a:gd name="T18" fmla="*/ 4127925 w 38"/>
                <a:gd name="T19" fmla="*/ 2904836 h 38"/>
                <a:gd name="T20" fmla="*/ 4127925 w 38"/>
                <a:gd name="T21" fmla="*/ 2904836 h 38"/>
                <a:gd name="T22" fmla="*/ 4127925 w 38"/>
                <a:gd name="T23" fmla="*/ 2904836 h 38"/>
                <a:gd name="T24" fmla="*/ 4127925 w 38"/>
                <a:gd name="T25" fmla="*/ 2904836 h 38"/>
                <a:gd name="T26" fmla="*/ 4127925 w 38"/>
                <a:gd name="T27" fmla="*/ 2405143 h 38"/>
                <a:gd name="T28" fmla="*/ 4127925 w 38"/>
                <a:gd name="T29" fmla="*/ 2405143 h 38"/>
                <a:gd name="T30" fmla="*/ 4127925 w 38"/>
                <a:gd name="T31" fmla="*/ 2405143 h 38"/>
                <a:gd name="T32" fmla="*/ 4127925 w 38"/>
                <a:gd name="T33" fmla="*/ 1784363 h 38"/>
                <a:gd name="T34" fmla="*/ 4127925 w 38"/>
                <a:gd name="T35" fmla="*/ 1784363 h 38"/>
                <a:gd name="T36" fmla="*/ 4127925 w 38"/>
                <a:gd name="T37" fmla="*/ 1784363 h 38"/>
                <a:gd name="T38" fmla="*/ 4127925 w 38"/>
                <a:gd name="T39" fmla="*/ 1255663 h 38"/>
                <a:gd name="T40" fmla="*/ 4127925 w 38"/>
                <a:gd name="T41" fmla="*/ 1255663 h 38"/>
                <a:gd name="T42" fmla="*/ 4127925 w 38"/>
                <a:gd name="T43" fmla="*/ 1255663 h 38"/>
                <a:gd name="T44" fmla="*/ 4127925 w 38"/>
                <a:gd name="T45" fmla="*/ 528238 h 38"/>
                <a:gd name="T46" fmla="*/ 3603323 w 38"/>
                <a:gd name="T47" fmla="*/ 528238 h 38"/>
                <a:gd name="T48" fmla="*/ 3603323 w 38"/>
                <a:gd name="T49" fmla="*/ 528238 h 38"/>
                <a:gd name="T50" fmla="*/ 3603323 w 38"/>
                <a:gd name="T51" fmla="*/ 528238 h 38"/>
                <a:gd name="T52" fmla="*/ 2904836 w 38"/>
                <a:gd name="T53" fmla="*/ 528238 h 38"/>
                <a:gd name="T54" fmla="*/ 2904836 w 38"/>
                <a:gd name="T55" fmla="*/ 528238 h 38"/>
                <a:gd name="T56" fmla="*/ 2904836 w 38"/>
                <a:gd name="T57" fmla="*/ 0 h 38"/>
                <a:gd name="T58" fmla="*/ 2405143 w 38"/>
                <a:gd name="T59" fmla="*/ 0 h 38"/>
                <a:gd name="T60" fmla="*/ 2405143 w 38"/>
                <a:gd name="T61" fmla="*/ 0 h 38"/>
                <a:gd name="T62" fmla="*/ 2405143 w 38"/>
                <a:gd name="T63" fmla="*/ 0 h 38"/>
                <a:gd name="T64" fmla="*/ 1784363 w 38"/>
                <a:gd name="T65" fmla="*/ 0 h 38"/>
                <a:gd name="T66" fmla="*/ 1784363 w 38"/>
                <a:gd name="T67" fmla="*/ 0 h 38"/>
                <a:gd name="T68" fmla="*/ 1255663 w 38"/>
                <a:gd name="T69" fmla="*/ 528238 h 38"/>
                <a:gd name="T70" fmla="*/ 1255663 w 38"/>
                <a:gd name="T71" fmla="*/ 528238 h 38"/>
                <a:gd name="T72" fmla="*/ 1255663 w 38"/>
                <a:gd name="T73" fmla="*/ 528238 h 38"/>
                <a:gd name="T74" fmla="*/ 528238 w 38"/>
                <a:gd name="T75" fmla="*/ 528238 h 38"/>
                <a:gd name="T76" fmla="*/ 528238 w 38"/>
                <a:gd name="T77" fmla="*/ 528238 h 38"/>
                <a:gd name="T78" fmla="*/ 528238 w 38"/>
                <a:gd name="T79" fmla="*/ 1255663 h 38"/>
                <a:gd name="T80" fmla="*/ 528238 w 38"/>
                <a:gd name="T81" fmla="*/ 1255663 h 38"/>
                <a:gd name="T82" fmla="*/ 0 w 38"/>
                <a:gd name="T83" fmla="*/ 1255663 h 38"/>
                <a:gd name="T84" fmla="*/ 0 w 38"/>
                <a:gd name="T85" fmla="*/ 1784363 h 38"/>
                <a:gd name="T86" fmla="*/ 0 w 38"/>
                <a:gd name="T87" fmla="*/ 1784363 h 38"/>
                <a:gd name="T88" fmla="*/ 0 w 38"/>
                <a:gd name="T89" fmla="*/ 2405143 h 38"/>
                <a:gd name="T90" fmla="*/ 0 w 38"/>
                <a:gd name="T91" fmla="*/ 2405143 h 38"/>
                <a:gd name="T92" fmla="*/ 0 w 38"/>
                <a:gd name="T93" fmla="*/ 2405143 h 38"/>
                <a:gd name="T94" fmla="*/ 0 w 38"/>
                <a:gd name="T95" fmla="*/ 2904836 h 38"/>
                <a:gd name="T96" fmla="*/ 528238 w 38"/>
                <a:gd name="T97" fmla="*/ 2904836 h 38"/>
                <a:gd name="T98" fmla="*/ 528238 w 38"/>
                <a:gd name="T99" fmla="*/ 2904836 h 38"/>
                <a:gd name="T100" fmla="*/ 528238 w 38"/>
                <a:gd name="T101" fmla="*/ 2904836 h 38"/>
                <a:gd name="T102" fmla="*/ 528238 w 38"/>
                <a:gd name="T103" fmla="*/ 3603323 h 38"/>
                <a:gd name="T104" fmla="*/ 528238 w 38"/>
                <a:gd name="T105" fmla="*/ 3603323 h 38"/>
                <a:gd name="T106" fmla="*/ 1255663 w 38"/>
                <a:gd name="T107" fmla="*/ 3603323 h 38"/>
                <a:gd name="T108" fmla="*/ 1255663 w 38"/>
                <a:gd name="T109" fmla="*/ 3603323 h 38"/>
                <a:gd name="T110" fmla="*/ 1255663 w 38"/>
                <a:gd name="T111" fmla="*/ 3603323 h 38"/>
                <a:gd name="T112" fmla="*/ 1784363 w 38"/>
                <a:gd name="T113" fmla="*/ 4127925 h 38"/>
                <a:gd name="T114" fmla="*/ 1784363 w 38"/>
                <a:gd name="T115" fmla="*/ 4127925 h 38"/>
                <a:gd name="T116" fmla="*/ 1784363 w 38"/>
                <a:gd name="T117" fmla="*/ 4127925 h 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38"/>
                <a:gd name="T179" fmla="*/ 38 w 38"/>
                <a:gd name="T180" fmla="*/ 38 h 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38">
                  <a:moveTo>
                    <a:pt x="22" y="38"/>
                  </a:moveTo>
                  <a:lnTo>
                    <a:pt x="22" y="38"/>
                  </a:lnTo>
                  <a:lnTo>
                    <a:pt x="27" y="38"/>
                  </a:lnTo>
                  <a:lnTo>
                    <a:pt x="27" y="33"/>
                  </a:lnTo>
                  <a:lnTo>
                    <a:pt x="33" y="33"/>
                  </a:lnTo>
                  <a:lnTo>
                    <a:pt x="38" y="33"/>
                  </a:lnTo>
                  <a:lnTo>
                    <a:pt x="38" y="27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5" y="33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9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" name="Freeform 459"/>
            <p:cNvSpPr>
              <a:spLocks noChangeAspect="1"/>
            </p:cNvSpPr>
            <p:nvPr/>
          </p:nvSpPr>
          <p:spPr bwMode="auto">
            <a:xfrm>
              <a:off x="1619" y="3349"/>
              <a:ext cx="54" cy="54"/>
            </a:xfrm>
            <a:custGeom>
              <a:avLst/>
              <a:gdLst>
                <a:gd name="T0" fmla="*/ 2405143 w 38"/>
                <a:gd name="T1" fmla="*/ 4127925 h 38"/>
                <a:gd name="T2" fmla="*/ 2405143 w 38"/>
                <a:gd name="T3" fmla="*/ 4127925 h 38"/>
                <a:gd name="T4" fmla="*/ 2904836 w 38"/>
                <a:gd name="T5" fmla="*/ 3603323 h 38"/>
                <a:gd name="T6" fmla="*/ 3603323 w 38"/>
                <a:gd name="T7" fmla="*/ 3603323 h 38"/>
                <a:gd name="T8" fmla="*/ 4127925 w 38"/>
                <a:gd name="T9" fmla="*/ 2904836 h 38"/>
                <a:gd name="T10" fmla="*/ 4127925 w 38"/>
                <a:gd name="T11" fmla="*/ 2405143 h 38"/>
                <a:gd name="T12" fmla="*/ 4127925 w 38"/>
                <a:gd name="T13" fmla="*/ 1255663 h 38"/>
                <a:gd name="T14" fmla="*/ 3603323 w 38"/>
                <a:gd name="T15" fmla="*/ 528238 h 38"/>
                <a:gd name="T16" fmla="*/ 2904836 w 38"/>
                <a:gd name="T17" fmla="*/ 528238 h 38"/>
                <a:gd name="T18" fmla="*/ 2405143 w 38"/>
                <a:gd name="T19" fmla="*/ 0 h 38"/>
                <a:gd name="T20" fmla="*/ 1255663 w 38"/>
                <a:gd name="T21" fmla="*/ 528238 h 38"/>
                <a:gd name="T22" fmla="*/ 528238 w 38"/>
                <a:gd name="T23" fmla="*/ 528238 h 38"/>
                <a:gd name="T24" fmla="*/ 0 w 38"/>
                <a:gd name="T25" fmla="*/ 1255663 h 38"/>
                <a:gd name="T26" fmla="*/ 0 w 38"/>
                <a:gd name="T27" fmla="*/ 2405143 h 38"/>
                <a:gd name="T28" fmla="*/ 0 w 38"/>
                <a:gd name="T29" fmla="*/ 2904836 h 38"/>
                <a:gd name="T30" fmla="*/ 528238 w 38"/>
                <a:gd name="T31" fmla="*/ 3603323 h 38"/>
                <a:gd name="T32" fmla="*/ 1255663 w 38"/>
                <a:gd name="T33" fmla="*/ 3603323 h 38"/>
                <a:gd name="T34" fmla="*/ 2405143 w 38"/>
                <a:gd name="T35" fmla="*/ 4127925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"/>
                <a:gd name="T55" fmla="*/ 0 h 38"/>
                <a:gd name="T56" fmla="*/ 38 w 38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" h="38">
                  <a:moveTo>
                    <a:pt x="22" y="38"/>
                  </a:moveTo>
                  <a:lnTo>
                    <a:pt x="22" y="38"/>
                  </a:lnTo>
                  <a:lnTo>
                    <a:pt x="27" y="33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8" y="22"/>
                  </a:lnTo>
                  <a:lnTo>
                    <a:pt x="38" y="11"/>
                  </a:lnTo>
                  <a:lnTo>
                    <a:pt x="33" y="5"/>
                  </a:lnTo>
                  <a:lnTo>
                    <a:pt x="27" y="5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5" y="5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5" y="33"/>
                  </a:lnTo>
                  <a:lnTo>
                    <a:pt x="11" y="33"/>
                  </a:lnTo>
                  <a:lnTo>
                    <a:pt x="22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" name="Rectangle 460" descr="Jemná mřížka"/>
            <p:cNvSpPr>
              <a:spLocks noChangeAspect="1" noChangeArrowheads="1"/>
            </p:cNvSpPr>
            <p:nvPr/>
          </p:nvSpPr>
          <p:spPr bwMode="auto">
            <a:xfrm>
              <a:off x="2346" y="2478"/>
              <a:ext cx="344" cy="408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rgbClr val="999966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140" name="Freeform 461"/>
            <p:cNvSpPr>
              <a:spLocks noChangeAspect="1"/>
            </p:cNvSpPr>
            <p:nvPr/>
          </p:nvSpPr>
          <p:spPr bwMode="auto">
            <a:xfrm>
              <a:off x="2574" y="1342"/>
              <a:ext cx="152" cy="999"/>
            </a:xfrm>
            <a:custGeom>
              <a:avLst/>
              <a:gdLst>
                <a:gd name="T0" fmla="*/ 62 w 152"/>
                <a:gd name="T1" fmla="*/ 0 h 999"/>
                <a:gd name="T2" fmla="*/ 54 w 152"/>
                <a:gd name="T3" fmla="*/ 282 h 999"/>
                <a:gd name="T4" fmla="*/ 0 w 152"/>
                <a:gd name="T5" fmla="*/ 998 h 999"/>
                <a:gd name="T6" fmla="*/ 152 w 152"/>
                <a:gd name="T7" fmla="*/ 999 h 999"/>
                <a:gd name="T8" fmla="*/ 152 w 152"/>
                <a:gd name="T9" fmla="*/ 0 h 999"/>
                <a:gd name="T10" fmla="*/ 62 w 152"/>
                <a:gd name="T11" fmla="*/ 0 h 9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999"/>
                <a:gd name="T20" fmla="*/ 152 w 152"/>
                <a:gd name="T21" fmla="*/ 999 h 9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999">
                  <a:moveTo>
                    <a:pt x="62" y="0"/>
                  </a:moveTo>
                  <a:lnTo>
                    <a:pt x="54" y="282"/>
                  </a:lnTo>
                  <a:lnTo>
                    <a:pt x="0" y="998"/>
                  </a:lnTo>
                  <a:lnTo>
                    <a:pt x="152" y="999"/>
                  </a:lnTo>
                  <a:lnTo>
                    <a:pt x="15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9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" name="Rectangle 462"/>
            <p:cNvSpPr>
              <a:spLocks noChangeAspect="1" noChangeArrowheads="1"/>
            </p:cNvSpPr>
            <p:nvPr/>
          </p:nvSpPr>
          <p:spPr bwMode="auto">
            <a:xfrm>
              <a:off x="2642" y="2345"/>
              <a:ext cx="110" cy="65"/>
            </a:xfrm>
            <a:prstGeom prst="rect">
              <a:avLst/>
            </a:prstGeom>
            <a:solidFill>
              <a:srgbClr val="99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b="0"/>
            </a:p>
          </p:txBody>
        </p:sp>
        <p:sp>
          <p:nvSpPr>
            <p:cNvPr id="142" name="Rectangle 463"/>
            <p:cNvSpPr>
              <a:spLocks noChangeAspect="1" noChangeArrowheads="1"/>
            </p:cNvSpPr>
            <p:nvPr/>
          </p:nvSpPr>
          <p:spPr bwMode="auto">
            <a:xfrm>
              <a:off x="2346" y="2903"/>
              <a:ext cx="344" cy="260"/>
            </a:xfrm>
            <a:prstGeom prst="rect">
              <a:avLst/>
            </a:prstGeom>
            <a:solidFill>
              <a:srgbClr val="99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 b="0"/>
            </a:p>
          </p:txBody>
        </p:sp>
        <p:sp>
          <p:nvSpPr>
            <p:cNvPr id="143" name="Line 464"/>
            <p:cNvSpPr>
              <a:spLocks noChangeAspect="1" noChangeShapeType="1"/>
            </p:cNvSpPr>
            <p:nvPr/>
          </p:nvSpPr>
          <p:spPr bwMode="auto">
            <a:xfrm>
              <a:off x="1388" y="2292"/>
              <a:ext cx="1311" cy="4"/>
            </a:xfrm>
            <a:prstGeom prst="line">
              <a:avLst/>
            </a:prstGeom>
            <a:noFill/>
            <a:ln w="38100">
              <a:solidFill>
                <a:srgbClr val="999966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" name="Line 465"/>
            <p:cNvSpPr>
              <a:spLocks noChangeAspect="1" noChangeShapeType="1"/>
            </p:cNvSpPr>
            <p:nvPr/>
          </p:nvSpPr>
          <p:spPr bwMode="auto">
            <a:xfrm>
              <a:off x="1395" y="2299"/>
              <a:ext cx="0" cy="111"/>
            </a:xfrm>
            <a:prstGeom prst="line">
              <a:avLst/>
            </a:prstGeom>
            <a:noFill/>
            <a:ln w="38100">
              <a:solidFill>
                <a:srgbClr val="999966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" name="Line 466"/>
            <p:cNvSpPr>
              <a:spLocks noChangeAspect="1" noChangeShapeType="1"/>
            </p:cNvSpPr>
            <p:nvPr/>
          </p:nvSpPr>
          <p:spPr bwMode="auto">
            <a:xfrm>
              <a:off x="2268" y="2302"/>
              <a:ext cx="0" cy="111"/>
            </a:xfrm>
            <a:prstGeom prst="line">
              <a:avLst/>
            </a:prstGeom>
            <a:noFill/>
            <a:ln w="38100">
              <a:solidFill>
                <a:srgbClr val="999966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" name="Line 467"/>
            <p:cNvSpPr>
              <a:spLocks noChangeAspect="1" noChangeShapeType="1"/>
            </p:cNvSpPr>
            <p:nvPr/>
          </p:nvSpPr>
          <p:spPr bwMode="auto">
            <a:xfrm>
              <a:off x="1807" y="2298"/>
              <a:ext cx="0" cy="111"/>
            </a:xfrm>
            <a:prstGeom prst="line">
              <a:avLst/>
            </a:prstGeom>
            <a:noFill/>
            <a:ln w="38100">
              <a:solidFill>
                <a:srgbClr val="999966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" name="Line 468"/>
            <p:cNvSpPr>
              <a:spLocks noChangeAspect="1" noChangeShapeType="1"/>
            </p:cNvSpPr>
            <p:nvPr/>
          </p:nvSpPr>
          <p:spPr bwMode="auto">
            <a:xfrm flipH="1">
              <a:off x="2446" y="1753"/>
              <a:ext cx="137" cy="6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Rectangle 469"/>
            <p:cNvSpPr>
              <a:spLocks noChangeAspect="1" noChangeArrowheads="1"/>
            </p:cNvSpPr>
            <p:nvPr/>
          </p:nvSpPr>
          <p:spPr bwMode="auto">
            <a:xfrm>
              <a:off x="2384" y="2369"/>
              <a:ext cx="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b="0"/>
            </a:p>
          </p:txBody>
        </p:sp>
        <p:sp>
          <p:nvSpPr>
            <p:cNvPr id="149" name="Oval 470"/>
            <p:cNvSpPr>
              <a:spLocks noChangeAspect="1" noChangeArrowheads="1"/>
            </p:cNvSpPr>
            <p:nvPr/>
          </p:nvSpPr>
          <p:spPr bwMode="auto">
            <a:xfrm>
              <a:off x="3075" y="2948"/>
              <a:ext cx="213" cy="213"/>
            </a:xfrm>
            <a:prstGeom prst="ellipse">
              <a:avLst/>
            </a:prstGeom>
            <a:solidFill>
              <a:srgbClr val="99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b="0"/>
            </a:p>
          </p:txBody>
        </p:sp>
        <p:sp>
          <p:nvSpPr>
            <p:cNvPr id="150" name="Rectangle 471"/>
            <p:cNvSpPr>
              <a:spLocks noChangeAspect="1" noChangeArrowheads="1"/>
            </p:cNvSpPr>
            <p:nvPr/>
          </p:nvSpPr>
          <p:spPr bwMode="auto">
            <a:xfrm>
              <a:off x="3334" y="3203"/>
              <a:ext cx="48" cy="20"/>
            </a:xfrm>
            <a:prstGeom prst="rect">
              <a:avLst/>
            </a:prstGeom>
            <a:solidFill>
              <a:srgbClr val="FF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 b="0"/>
            </a:p>
          </p:txBody>
        </p:sp>
        <p:sp>
          <p:nvSpPr>
            <p:cNvPr id="151" name="Rectangle 472"/>
            <p:cNvSpPr>
              <a:spLocks noChangeAspect="1" noChangeArrowheads="1"/>
            </p:cNvSpPr>
            <p:nvPr/>
          </p:nvSpPr>
          <p:spPr bwMode="auto">
            <a:xfrm flipV="1">
              <a:off x="3923" y="3307"/>
              <a:ext cx="93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cs-CZ" b="0"/>
            </a:p>
          </p:txBody>
        </p:sp>
      </p:grpSp>
      <p:graphicFrame>
        <p:nvGraphicFramePr>
          <p:cNvPr id="157" name="Object 125"/>
          <p:cNvGraphicFramePr>
            <a:graphicFrameLocks noChangeAspect="1"/>
          </p:cNvGraphicFramePr>
          <p:nvPr/>
        </p:nvGraphicFramePr>
        <p:xfrm>
          <a:off x="4427984" y="5661248"/>
          <a:ext cx="2636336" cy="1227956"/>
        </p:xfrm>
        <a:graphic>
          <a:graphicData uri="http://schemas.openxmlformats.org/presentationml/2006/ole">
            <p:oleObj spid="_x0000_s5125" r:id="rId5" imgW="1940243" imgH="90297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828611" y="5767536"/>
          <a:ext cx="2207885" cy="1045840"/>
        </p:xfrm>
        <a:graphic>
          <a:graphicData uri="http://schemas.openxmlformats.org/presentationml/2006/ole">
            <p:oleObj spid="_x0000_s5126" r:id="rId6" imgW="1714500" imgH="10687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vz77_001 –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8" name="Zaoblený obdélník 17"/>
          <p:cNvSpPr/>
          <p:nvPr/>
        </p:nvSpPr>
        <p:spPr>
          <a:xfrm>
            <a:off x="6821016" y="5389984"/>
            <a:ext cx="151216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6668616" y="5237584"/>
            <a:ext cx="151216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131. </a:t>
            </a:r>
            <a:r>
              <a:rPr lang="cs-CZ" sz="4000" b="1" dirty="0"/>
              <a:t>a</a:t>
            </a:r>
            <a:r>
              <a:rPr lang="cs-CZ" sz="4000" b="1" dirty="0" smtClean="0"/>
              <a:t>rtillery battalion</a:t>
            </a:r>
            <a:endParaRPr lang="cs-CZ" sz="4000" b="1" dirty="0"/>
          </a:p>
        </p:txBody>
      </p:sp>
      <p:pic>
        <p:nvPicPr>
          <p:cNvPr id="6" name="Picture 5" descr="Znak 1923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51520" y="188640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Znak 4339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51520" y="188640"/>
            <a:ext cx="1152128" cy="12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3635896" y="1556792"/>
            <a:ext cx="151216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Battalion</a:t>
            </a:r>
            <a:r>
              <a:rPr lang="cs-CZ" b="1" dirty="0" smtClean="0"/>
              <a:t> </a:t>
            </a:r>
            <a:r>
              <a:rPr lang="cs-CZ" b="1" dirty="0" err="1" smtClean="0"/>
              <a:t>commander</a:t>
            </a:r>
            <a:endParaRPr lang="cs-CZ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2123728" y="2564904"/>
            <a:ext cx="151216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Deputy</a:t>
            </a:r>
            <a:r>
              <a:rPr lang="cs-CZ" b="1" dirty="0" smtClean="0"/>
              <a:t> </a:t>
            </a:r>
            <a:r>
              <a:rPr lang="cs-CZ" b="1" dirty="0" err="1" smtClean="0"/>
              <a:t>commander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5148064" y="2564904"/>
            <a:ext cx="151216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Top </a:t>
            </a:r>
            <a:r>
              <a:rPr lang="cs-CZ" b="1" dirty="0" err="1" smtClean="0"/>
              <a:t>sergeant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2123728" y="3429000"/>
            <a:ext cx="151216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Staff</a:t>
            </a:r>
            <a:endParaRPr lang="cs-CZ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827584" y="5085184"/>
            <a:ext cx="151216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Battery</a:t>
            </a:r>
            <a:r>
              <a:rPr lang="cs-CZ" b="1" dirty="0" smtClean="0"/>
              <a:t> </a:t>
            </a:r>
          </a:p>
          <a:p>
            <a:pPr algn="ctr"/>
            <a:r>
              <a:rPr lang="cs-CZ" b="1" dirty="0" err="1" smtClean="0"/>
              <a:t>fire</a:t>
            </a:r>
            <a:r>
              <a:rPr lang="cs-CZ" b="1" dirty="0" smtClean="0"/>
              <a:t> </a:t>
            </a:r>
            <a:r>
              <a:rPr lang="cs-CZ" b="1" dirty="0" err="1" smtClean="0"/>
              <a:t>control</a:t>
            </a:r>
            <a:endParaRPr lang="cs-CZ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6516216" y="5085184"/>
            <a:ext cx="151216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Firing</a:t>
            </a:r>
            <a:r>
              <a:rPr lang="cs-CZ" b="1" dirty="0" smtClean="0"/>
              <a:t> </a:t>
            </a:r>
            <a:r>
              <a:rPr lang="cs-CZ" b="1" dirty="0" err="1" smtClean="0"/>
              <a:t>battery</a:t>
            </a:r>
            <a:endParaRPr lang="cs-CZ" b="1" dirty="0"/>
          </a:p>
        </p:txBody>
      </p:sp>
      <p:cxnSp>
        <p:nvCxnSpPr>
          <p:cNvPr id="22" name="Přímá spojovací čára 21"/>
          <p:cNvCxnSpPr>
            <a:stCxn id="11" idx="3"/>
            <a:endCxn id="12" idx="1"/>
          </p:cNvCxnSpPr>
          <p:nvPr/>
        </p:nvCxnSpPr>
        <p:spPr>
          <a:xfrm>
            <a:off x="3635896" y="2852936"/>
            <a:ext cx="1512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stCxn id="11" idx="2"/>
            <a:endCxn id="13" idx="0"/>
          </p:cNvCxnSpPr>
          <p:nvPr/>
        </p:nvCxnSpPr>
        <p:spPr>
          <a:xfrm>
            <a:off x="2879812" y="3140968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stCxn id="14" idx="0"/>
          </p:cNvCxnSpPr>
          <p:nvPr/>
        </p:nvCxnSpPr>
        <p:spPr>
          <a:xfrm flipV="1">
            <a:off x="1583668" y="4653136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stCxn id="15" idx="0"/>
          </p:cNvCxnSpPr>
          <p:nvPr/>
        </p:nvCxnSpPr>
        <p:spPr>
          <a:xfrm flipV="1">
            <a:off x="7272300" y="4653136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1584000" y="4653136"/>
            <a:ext cx="56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stCxn id="10" idx="2"/>
          </p:cNvCxnSpPr>
          <p:nvPr/>
        </p:nvCxnSpPr>
        <p:spPr>
          <a:xfrm>
            <a:off x="4391980" y="2276872"/>
            <a:ext cx="0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Nadpis 1"/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132.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artillery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battalion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 descr="vz77_001 –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Firing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battery</a:t>
            </a:r>
            <a:endParaRPr lang="cs-CZ" sz="36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3851920" y="1412776"/>
            <a:ext cx="144016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Baterry</a:t>
            </a:r>
            <a:r>
              <a:rPr lang="cs-CZ" b="1" dirty="0" smtClean="0"/>
              <a:t> </a:t>
            </a:r>
            <a:r>
              <a:rPr lang="cs-CZ" b="1" dirty="0" err="1" smtClean="0"/>
              <a:t>commander</a:t>
            </a:r>
            <a:endParaRPr lang="cs-CZ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2771800" y="2204864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Deputy</a:t>
            </a:r>
            <a:r>
              <a:rPr lang="cs-CZ" b="1" dirty="0" smtClean="0"/>
              <a:t> </a:t>
            </a:r>
            <a:r>
              <a:rPr lang="cs-CZ" b="1" dirty="0" err="1" smtClean="0"/>
              <a:t>commander</a:t>
            </a:r>
            <a:endParaRPr lang="cs-CZ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4932040" y="2204864"/>
            <a:ext cx="14401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Head</a:t>
            </a:r>
            <a:r>
              <a:rPr lang="cs-CZ" b="1" dirty="0" smtClean="0"/>
              <a:t> </a:t>
            </a:r>
            <a:r>
              <a:rPr lang="cs-CZ" b="1" dirty="0" err="1" smtClean="0"/>
              <a:t>sergeant</a:t>
            </a:r>
            <a:endParaRPr lang="cs-CZ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2771800" y="2924944"/>
            <a:ext cx="144016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Command</a:t>
            </a:r>
            <a:r>
              <a:rPr lang="cs-CZ" b="1" dirty="0" smtClean="0"/>
              <a:t> </a:t>
            </a:r>
            <a:r>
              <a:rPr lang="cs-CZ" b="1" dirty="0" err="1" smtClean="0"/>
              <a:t>squad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1115616" y="3645024"/>
            <a:ext cx="144016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Platoon</a:t>
            </a:r>
            <a:r>
              <a:rPr lang="cs-CZ" b="1" dirty="0" smtClean="0"/>
              <a:t> </a:t>
            </a:r>
            <a:r>
              <a:rPr lang="cs-CZ" b="1" dirty="0" err="1" smtClean="0"/>
              <a:t>fire</a:t>
            </a:r>
            <a:r>
              <a:rPr lang="cs-CZ" b="1" dirty="0" smtClean="0"/>
              <a:t> </a:t>
            </a:r>
            <a:r>
              <a:rPr lang="cs-CZ" b="1" dirty="0" err="1" smtClean="0"/>
              <a:t>control</a:t>
            </a:r>
            <a:endParaRPr lang="cs-CZ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6084168" y="3645024"/>
            <a:ext cx="25922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Artillery</a:t>
            </a:r>
            <a:r>
              <a:rPr lang="cs-CZ" b="1" dirty="0" smtClean="0"/>
              <a:t> </a:t>
            </a:r>
            <a:r>
              <a:rPr lang="cs-CZ" b="1" dirty="0" err="1" smtClean="0"/>
              <a:t>reconnaissance</a:t>
            </a:r>
            <a:r>
              <a:rPr lang="cs-CZ" b="1" dirty="0" smtClean="0"/>
              <a:t> </a:t>
            </a:r>
            <a:r>
              <a:rPr lang="cs-CZ" b="1" dirty="0" err="1" smtClean="0"/>
              <a:t>platoon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2843808" y="4725144"/>
            <a:ext cx="158417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Firing</a:t>
            </a:r>
            <a:r>
              <a:rPr lang="cs-CZ" b="1" dirty="0" smtClean="0"/>
              <a:t> </a:t>
            </a:r>
            <a:r>
              <a:rPr lang="cs-CZ" b="1" dirty="0" err="1" smtClean="0"/>
              <a:t>platoon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4716016" y="4725144"/>
            <a:ext cx="158417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Firing</a:t>
            </a:r>
            <a:r>
              <a:rPr lang="cs-CZ" b="1" dirty="0" smtClean="0"/>
              <a:t> </a:t>
            </a:r>
            <a:r>
              <a:rPr lang="cs-CZ" b="1" dirty="0" err="1" smtClean="0"/>
              <a:t>platoon</a:t>
            </a:r>
            <a:endParaRPr lang="cs-CZ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4716016" y="5805264"/>
            <a:ext cx="1584176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Firing</a:t>
            </a:r>
            <a:r>
              <a:rPr lang="cs-CZ" b="1" dirty="0" smtClean="0"/>
              <a:t> </a:t>
            </a:r>
            <a:r>
              <a:rPr lang="cs-CZ" b="1" dirty="0" err="1" smtClean="0"/>
              <a:t>section</a:t>
            </a:r>
            <a:endParaRPr lang="cs-CZ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2843808" y="5805264"/>
            <a:ext cx="1584176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Firing</a:t>
            </a:r>
            <a:r>
              <a:rPr lang="cs-CZ" b="1" dirty="0" smtClean="0"/>
              <a:t> </a:t>
            </a:r>
            <a:r>
              <a:rPr lang="cs-CZ" b="1" dirty="0" err="1" smtClean="0"/>
              <a:t>section</a:t>
            </a:r>
            <a:endParaRPr lang="cs-CZ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971600" y="5805264"/>
            <a:ext cx="1584176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Firing</a:t>
            </a:r>
            <a:r>
              <a:rPr lang="cs-CZ" b="1" dirty="0" smtClean="0"/>
              <a:t> </a:t>
            </a:r>
            <a:r>
              <a:rPr lang="cs-CZ" b="1" dirty="0" err="1" smtClean="0"/>
              <a:t>section</a:t>
            </a:r>
            <a:endParaRPr lang="cs-CZ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6588224" y="5805264"/>
            <a:ext cx="1584176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Firing</a:t>
            </a:r>
            <a:r>
              <a:rPr lang="cs-CZ" b="1" dirty="0" smtClean="0"/>
              <a:t> </a:t>
            </a:r>
            <a:r>
              <a:rPr lang="cs-CZ" b="1" dirty="0" err="1" smtClean="0"/>
              <a:t>section</a:t>
            </a:r>
            <a:endParaRPr lang="cs-CZ" b="1" dirty="0"/>
          </a:p>
        </p:txBody>
      </p:sp>
      <p:cxnSp>
        <p:nvCxnSpPr>
          <p:cNvPr id="19" name="Přímá spojovací čára 18"/>
          <p:cNvCxnSpPr>
            <a:stCxn id="7" idx="3"/>
            <a:endCxn id="8" idx="1"/>
          </p:cNvCxnSpPr>
          <p:nvPr/>
        </p:nvCxnSpPr>
        <p:spPr>
          <a:xfrm>
            <a:off x="4211960" y="2492896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7" idx="2"/>
            <a:endCxn id="9" idx="0"/>
          </p:cNvCxnSpPr>
          <p:nvPr/>
        </p:nvCxnSpPr>
        <p:spPr>
          <a:xfrm>
            <a:off x="3491880" y="2780928"/>
            <a:ext cx="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stCxn id="10" idx="3"/>
            <a:endCxn id="11" idx="1"/>
          </p:cNvCxnSpPr>
          <p:nvPr/>
        </p:nvCxnSpPr>
        <p:spPr>
          <a:xfrm>
            <a:off x="2555776" y="3933056"/>
            <a:ext cx="35283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stCxn id="6" idx="2"/>
          </p:cNvCxnSpPr>
          <p:nvPr/>
        </p:nvCxnSpPr>
        <p:spPr>
          <a:xfrm>
            <a:off x="4572000" y="2132856"/>
            <a:ext cx="0" cy="2304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stCxn id="12" idx="0"/>
          </p:cNvCxnSpPr>
          <p:nvPr/>
        </p:nvCxnSpPr>
        <p:spPr>
          <a:xfrm flipV="1">
            <a:off x="3635896" y="4437112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13" idx="0"/>
          </p:cNvCxnSpPr>
          <p:nvPr/>
        </p:nvCxnSpPr>
        <p:spPr>
          <a:xfrm flipV="1">
            <a:off x="5508104" y="4437112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3635896" y="4437112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stCxn id="12" idx="2"/>
            <a:endCxn id="15" idx="0"/>
          </p:cNvCxnSpPr>
          <p:nvPr/>
        </p:nvCxnSpPr>
        <p:spPr>
          <a:xfrm>
            <a:off x="3635896" y="522920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stCxn id="13" idx="2"/>
            <a:endCxn id="14" idx="0"/>
          </p:cNvCxnSpPr>
          <p:nvPr/>
        </p:nvCxnSpPr>
        <p:spPr>
          <a:xfrm>
            <a:off x="5508104" y="5229200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stCxn id="16" idx="0"/>
          </p:cNvCxnSpPr>
          <p:nvPr/>
        </p:nvCxnSpPr>
        <p:spPr>
          <a:xfrm flipV="1">
            <a:off x="1763688" y="5517232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1763688" y="5517232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stCxn id="17" idx="0"/>
          </p:cNvCxnSpPr>
          <p:nvPr/>
        </p:nvCxnSpPr>
        <p:spPr>
          <a:xfrm flipV="1">
            <a:off x="7380312" y="5517232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 flipH="1">
            <a:off x="5508104" y="5517232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Object 61"/>
          <p:cNvGraphicFramePr>
            <a:graphicFrameLocks noChangeAspect="1"/>
          </p:cNvGraphicFramePr>
          <p:nvPr/>
        </p:nvGraphicFramePr>
        <p:xfrm>
          <a:off x="6732240" y="6095521"/>
          <a:ext cx="1440159" cy="762479"/>
        </p:xfrm>
        <a:graphic>
          <a:graphicData uri="http://schemas.openxmlformats.org/presentationml/2006/ole">
            <p:oleObj spid="_x0000_s3073" r:id="rId5" imgW="1714500" imgH="1000125" progId="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60032" y="6096000"/>
          <a:ext cx="1441450" cy="762000"/>
        </p:xfrm>
        <a:graphic>
          <a:graphicData uri="http://schemas.openxmlformats.org/presentationml/2006/ole">
            <p:oleObj spid="_x0000_s3074" r:id="rId6" imgW="1714500" imgH="1000125" progId="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987824" y="6096000"/>
          <a:ext cx="1441450" cy="762000"/>
        </p:xfrm>
        <a:graphic>
          <a:graphicData uri="http://schemas.openxmlformats.org/presentationml/2006/ole">
            <p:oleObj spid="_x0000_s3077" r:id="rId7" imgW="1714500" imgH="1000125" progId="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115616" y="6096000"/>
          <a:ext cx="1441450" cy="762000"/>
        </p:xfrm>
        <a:graphic>
          <a:graphicData uri="http://schemas.openxmlformats.org/presentationml/2006/ole">
            <p:oleObj spid="_x0000_s3078" r:id="rId8" imgW="1714500" imgH="1000125" progId="">
              <p:embed/>
            </p:oleObj>
          </a:graphicData>
        </a:graphic>
      </p:graphicFrame>
      <p:sp>
        <p:nvSpPr>
          <p:cNvPr id="36" name="TextovéPole 35"/>
          <p:cNvSpPr txBox="1"/>
          <p:nvPr/>
        </p:nvSpPr>
        <p:spPr>
          <a:xfrm>
            <a:off x="899592" y="648866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2x</a:t>
            </a:r>
            <a:endParaRPr lang="cs-CZ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2843808" y="648866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2x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716016" y="648866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2x</a:t>
            </a:r>
            <a:endParaRPr lang="cs-CZ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6588224" y="648866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2x</a:t>
            </a:r>
            <a:endParaRPr lang="cs-CZ" b="1" dirty="0"/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6660232" y="4221088"/>
          <a:ext cx="1700558" cy="792088"/>
        </p:xfrm>
        <a:graphic>
          <a:graphicData uri="http://schemas.openxmlformats.org/presentationml/2006/ole">
            <p:oleObj spid="_x0000_s3079" r:id="rId9" imgW="1940243" imgH="902970" progId="">
              <p:embed/>
            </p:oleObj>
          </a:graphicData>
        </a:graphic>
      </p:graphicFrame>
      <p:pic>
        <p:nvPicPr>
          <p:cNvPr id="46" name="Picture 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293096"/>
            <a:ext cx="1220787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ovéPole 46"/>
          <p:cNvSpPr txBox="1"/>
          <p:nvPr/>
        </p:nvSpPr>
        <p:spPr>
          <a:xfrm>
            <a:off x="7020272" y="4797152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3x LOS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306</Words>
  <Application>Microsoft Office PowerPoint</Application>
  <PresentationFormat>Předvádění na obrazovce (4:3)</PresentationFormat>
  <Paragraphs>131</Paragraphs>
  <Slides>12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Fire control system</vt:lpstr>
      <vt:lpstr>Content</vt:lpstr>
      <vt:lpstr> Structure of the land forces of the ACR</vt:lpstr>
      <vt:lpstr>           4. brigade of rapid deployment</vt:lpstr>
      <vt:lpstr>7. mechanized brigade</vt:lpstr>
      <vt:lpstr>13. artillery regiment </vt:lpstr>
      <vt:lpstr>Battery STAR </vt:lpstr>
      <vt:lpstr>131. artillery battalion</vt:lpstr>
      <vt:lpstr>Firing battery</vt:lpstr>
      <vt:lpstr>Task force</vt:lpstr>
      <vt:lpstr>Snímek 11</vt:lpstr>
      <vt:lpstr>Thank you for attention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řízení palby  (Fire control system)</dc:title>
  <dc:creator>Tom</dc:creator>
  <cp:lastModifiedBy>Tom</cp:lastModifiedBy>
  <cp:revision>74</cp:revision>
  <dcterms:created xsi:type="dcterms:W3CDTF">2014-11-04T16:57:43Z</dcterms:created>
  <dcterms:modified xsi:type="dcterms:W3CDTF">2014-11-10T00:56:56Z</dcterms:modified>
</cp:coreProperties>
</file>