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6" r:id="rId7"/>
    <p:sldId id="325" r:id="rId8"/>
    <p:sldId id="376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61151" autoAdjust="0"/>
  </p:normalViewPr>
  <p:slideViewPr>
    <p:cSldViewPr snapToGrid="0">
      <p:cViewPr varScale="1">
        <p:scale>
          <a:sx n="55" d="100"/>
          <a:sy n="55" d="100"/>
        </p:scale>
        <p:origin x="-24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96" y="1581738"/>
            <a:ext cx="9144000" cy="1385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>
                <a:solidFill>
                  <a:srgbClr val="FF0000"/>
                </a:solidFill>
              </a:rPr>
            </a:br>
            <a:r>
              <a:rPr lang="cs-CZ" altLang="cs-CZ" sz="3600" b="1" dirty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0341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SECURITY AND DEFENCE PROGRAMM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3097984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3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Czech </a:t>
            </a:r>
            <a:r>
              <a:rPr lang="cs-CZ" sz="23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Army</a:t>
            </a:r>
            <a:r>
              <a:rPr lang="cs-CZ" sz="23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</a:t>
            </a:r>
            <a:r>
              <a:rPr lang="cs-CZ" sz="23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300" b="1" dirty="0" err="1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endParaRPr lang="en-US" sz="2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ZE - AM-70 (automobil mostní) : Československo / ČR / SR (CZK/CZ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998" y="3798629"/>
            <a:ext cx="3364002" cy="2060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AMcars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507" y="3792851"/>
            <a:ext cx="2754973" cy="206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dminovací komplet BOŽENA 5 | Armáda Č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9" y="3811206"/>
            <a:ext cx="2728913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773" y="2505460"/>
            <a:ext cx="8816453" cy="33950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sz="2400" b="1" dirty="0" smtClean="0"/>
              <a:t>Assignment of  individual work</a:t>
            </a:r>
            <a:r>
              <a:rPr lang="en-US" altLang="cs-CZ" sz="2400" b="1" dirty="0" smtClean="0">
                <a:latin typeface="Arial" charset="0"/>
              </a:rPr>
              <a:t>;</a:t>
            </a:r>
          </a:p>
          <a:p>
            <a:pPr marL="354013" indent="-354013">
              <a:buSzPct val="130000"/>
            </a:pPr>
            <a:r>
              <a:rPr lang="en-US" sz="2400" b="1" dirty="0" smtClean="0"/>
              <a:t>Independent work of students</a:t>
            </a:r>
            <a:r>
              <a:rPr lang="en-US" sz="2400" b="1" dirty="0" smtClean="0">
                <a:latin typeface="Arial" charset="0"/>
              </a:rPr>
              <a:t>;</a:t>
            </a:r>
          </a:p>
          <a:p>
            <a:pPr marL="354013" indent="-354013">
              <a:buSzPct val="130000"/>
            </a:pPr>
            <a:r>
              <a:rPr lang="en-US" altLang="cs-CZ" sz="2400" b="1" dirty="0" smtClean="0">
                <a:latin typeface="Arial" charset="0"/>
              </a:rPr>
              <a:t>Partial conclusions Formulation</a:t>
            </a:r>
          </a:p>
          <a:p>
            <a:pPr marL="354013" indent="-354013">
              <a:buSzPct val="130000"/>
            </a:pPr>
            <a:endParaRPr lang="en-US" altLang="cs-CZ" sz="2400" b="1" i="1" u="sng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2400" b="1" i="1" u="sng" dirty="0" smtClean="0">
                <a:latin typeface="Arial" charset="0"/>
              </a:rPr>
              <a:t>Notice</a:t>
            </a:r>
            <a:r>
              <a:rPr lang="en-US" altLang="cs-CZ" sz="2400" b="1" i="1" dirty="0" smtClean="0">
                <a:latin typeface="Arial" charset="0"/>
              </a:rPr>
              <a:t>:</a:t>
            </a:r>
            <a:r>
              <a:rPr lang="en-US" altLang="cs-CZ" sz="2400" b="1" dirty="0" smtClean="0">
                <a:latin typeface="Arial" charset="0"/>
              </a:rPr>
              <a:t> </a:t>
            </a:r>
          </a:p>
          <a:p>
            <a:pPr marL="540000"/>
            <a:r>
              <a:rPr lang="en-US" altLang="cs-CZ" sz="2400" b="1" dirty="0" smtClean="0">
                <a:solidFill>
                  <a:srgbClr val="00B050"/>
                </a:solidFill>
                <a:latin typeface="Arial" charset="0"/>
              </a:rPr>
              <a:t>  You may have </a:t>
            </a:r>
            <a:r>
              <a:rPr lang="en-US" altLang="cs-CZ" sz="2400" b="1" i="1" dirty="0" smtClean="0">
                <a:solidFill>
                  <a:srgbClr val="00B050"/>
                </a:solidFill>
                <a:latin typeface="Arial" charset="0"/>
              </a:rPr>
              <a:t>questions any time during the lesson</a:t>
            </a:r>
            <a:r>
              <a:rPr lang="en-US" altLang="cs-CZ" sz="2400" b="1" i="1" dirty="0" smtClean="0">
                <a:latin typeface="Arial" charset="0"/>
              </a:rPr>
              <a:t>.</a:t>
            </a:r>
            <a:endParaRPr lang="en-US" altLang="cs-CZ" sz="24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450419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201881" y="1365665"/>
            <a:ext cx="8775865" cy="1579413"/>
          </a:xfrm>
        </p:spPr>
        <p:txBody>
          <a:bodyPr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ANY QUESTIONS</a:t>
            </a:r>
            <a:r>
              <a:rPr lang="en-US" altLang="cs-CZ" b="1" dirty="0" smtClean="0">
                <a:solidFill>
                  <a:srgbClr val="FF3300"/>
                </a:solidFill>
              </a:rPr>
              <a:t>?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83C94C6-B922-410B-B78E-19D32C273DB4}">
  <ds:schemaRefs>
    <ds:schemaRef ds:uri="http://purl.org/dc/dcmitype/"/>
    <ds:schemaRef ds:uri="4c776772-38f0-49f0-aa86-460d0737ec1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3343</TotalTime>
  <Words>93</Words>
  <Application>Microsoft Office PowerPoint</Application>
  <PresentationFormat>Předvádění na obrazovce (4:3)</PresentationFormat>
  <Paragraphs>21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236</cp:revision>
  <cp:lastPrinted>2019-03-18T07:47:01Z</cp:lastPrinted>
  <dcterms:created xsi:type="dcterms:W3CDTF">2016-03-11T08:20:56Z</dcterms:created>
  <dcterms:modified xsi:type="dcterms:W3CDTF">2020-08-04T00:48:53Z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