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Ing. Jiří ČERNÝ,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44, 2. </a:t>
            </a:r>
            <a:r>
              <a:rPr lang="cs-CZ" sz="2000" dirty="0"/>
              <a:t>poschodí, č. dveří </a:t>
            </a:r>
            <a:r>
              <a:rPr lang="cs-CZ" sz="2000" dirty="0" smtClean="0"/>
              <a:t>194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30 22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jiri.cerny@unob.cz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T-3/4. Seminář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Seminář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23149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K probrané tématice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Černý, J. Vojenský plánovací a rozhodovací proces v operacích. Praha: </a:t>
            </a:r>
            <a:r>
              <a:rPr lang="cs-CZ" dirty="0" err="1"/>
              <a:t>Powerpoint</a:t>
            </a:r>
            <a:r>
              <a:rPr lang="cs-CZ" dirty="0"/>
              <a:t>, 2019. ISBN 978-80-7568-160-7</a:t>
            </a:r>
          </a:p>
          <a:p>
            <a:pPr algn="l"/>
            <a:endParaRPr lang="cs-CZ" sz="36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Props1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C9A5B1E-49D4-4D95-B23F-ED1BDB92EDD6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c776772-38f0-49f0-aa86-460d0737ec12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3575</TotalTime>
  <Words>136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190</cp:revision>
  <cp:lastPrinted>2015-02-04T02:50:49Z</cp:lastPrinted>
  <dcterms:created xsi:type="dcterms:W3CDTF">2015-02-04T01:23:39Z</dcterms:created>
  <dcterms:modified xsi:type="dcterms:W3CDTF">2020-07-09T05:44:59Z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