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plk. </a:t>
            </a:r>
            <a:r>
              <a:rPr lang="cs-CZ" sz="3000" b="1" dirty="0" err="1" smtClean="0">
                <a:solidFill>
                  <a:schemeClr val="accent2">
                    <a:lumMod val="75000"/>
                  </a:schemeClr>
                </a:solidFill>
              </a:rPr>
              <a:t>gšt</a:t>
            </a:r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. Ing. Jan ZEZULA,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Vedoucí katedry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65, 3. poschodí, č. dveří </a:t>
            </a:r>
            <a:r>
              <a:rPr lang="cs-CZ" sz="2000" dirty="0" smtClean="0"/>
              <a:t>165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35 92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jan.zezula@unob.cz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T-2/3. Taktické činnosti čety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</a:t>
            </a:r>
            <a:r>
              <a:rPr lang="cs-CZ" dirty="0" smtClean="0"/>
              <a:t>. </a:t>
            </a:r>
            <a:r>
              <a:rPr lang="cs-CZ" dirty="0" err="1" smtClean="0"/>
              <a:t>gšt</a:t>
            </a:r>
            <a:r>
              <a:rPr lang="cs-CZ" dirty="0" smtClean="0"/>
              <a:t>. </a:t>
            </a:r>
            <a:r>
              <a:rPr lang="cs-CZ" dirty="0" smtClean="0"/>
              <a:t>Jan 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Taktické činnosti čety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483523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Místo a úloha čety při vedení bojové činnosti</a:t>
            </a:r>
          </a:p>
          <a:p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</a:t>
            </a:r>
            <a:r>
              <a:rPr lang="cs-CZ" dirty="0" smtClean="0"/>
              <a:t>. </a:t>
            </a:r>
            <a:r>
              <a:rPr lang="cs-CZ" dirty="0" err="1" smtClean="0"/>
              <a:t>gšt</a:t>
            </a:r>
            <a:r>
              <a:rPr lang="cs-CZ" dirty="0" smtClean="0"/>
              <a:t>. </a:t>
            </a:r>
            <a:r>
              <a:rPr lang="cs-CZ" dirty="0"/>
              <a:t>Jan ZEZULA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4610" y="3572245"/>
            <a:ext cx="35433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228873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4 – mechanizovaná, tanková, minometná a protitanková četa [Vševojsk-1-5]. Prahy: MO ČR, 1997.</a:t>
            </a:r>
          </a:p>
          <a:p>
            <a:pPr marL="457200" indent="-457200" algn="l">
              <a:buAutoNum type="arabicPeriod"/>
            </a:pPr>
            <a:r>
              <a:rPr lang="cs-CZ" dirty="0"/>
              <a:t>Pub-70-01-01. Příprava příslušníků Armády České republiky: Vojenská publikace. Praha: Správa doktrín </a:t>
            </a:r>
            <a:r>
              <a:rPr lang="cs-CZ" dirty="0" err="1"/>
              <a:t>ŘeVD</a:t>
            </a:r>
            <a:r>
              <a:rPr lang="cs-CZ" dirty="0"/>
              <a:t>, 2008</a:t>
            </a:r>
            <a:endParaRPr lang="cs-CZ" sz="2000" dirty="0" smtClean="0">
              <a:solidFill>
                <a:schemeClr val="tx1"/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5b80e54c-f650-4555-b073-c28f0a639d38" ContentTypeId="0x0101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Props1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C9A5B1E-49D4-4D95-B23F-ED1BDB92EDD6}">
  <ds:schemaRefs>
    <ds:schemaRef ds:uri="4c776772-38f0-49f0-aa86-460d0737ec12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3519</TotalTime>
  <Words>153</Words>
  <Application>Microsoft Office PowerPoint</Application>
  <PresentationFormat>Předvádění na obrazovce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178</cp:revision>
  <cp:lastPrinted>2015-02-04T02:50:49Z</cp:lastPrinted>
  <dcterms:created xsi:type="dcterms:W3CDTF">2015-02-04T01:23:39Z</dcterms:created>
  <dcterms:modified xsi:type="dcterms:W3CDTF">2020-07-08T09:32:42Z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