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T-4/1. Protipovstalecký boj (COIN)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Protipovstalecký boj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19758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Zásady a principy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algn="l"/>
            <a:endParaRPr lang="cs-CZ" dirty="0"/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5b80e54c-f650-4555-b073-c28f0a639d38" ContentTypeId="0x0101" PreviousValue="false"/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schemas.microsoft.com/office/2006/metadata/properties"/>
    <ds:schemaRef ds:uri="http://schemas.openxmlformats.org/package/2006/metadata/core-properties"/>
    <ds:schemaRef ds:uri="4c776772-38f0-49f0-aa86-460d0737ec1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3533</TotalTime>
  <Words>138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181</cp:revision>
  <cp:lastPrinted>2015-02-04T02:50:49Z</cp:lastPrinted>
  <dcterms:created xsi:type="dcterms:W3CDTF">2015-02-04T01:23:39Z</dcterms:created>
  <dcterms:modified xsi:type="dcterms:W3CDTF">2020-07-09T05:48:13Z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