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6" r:id="rId7"/>
    <p:sldId id="378" r:id="rId8"/>
    <p:sldId id="376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61151" autoAdjust="0"/>
  </p:normalViewPr>
  <p:slideViewPr>
    <p:cSldViewPr snapToGrid="0">
      <p:cViewPr varScale="1">
        <p:scale>
          <a:sx n="55" d="100"/>
          <a:sy n="55" d="100"/>
        </p:scale>
        <p:origin x="-24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38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71FFF-1965-4D34-B12F-B5F72A18042E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42258-8808-4BDB-9143-BF75D0C3332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F78B-A2A8-42AA-B7EE-273249DC5D35}" type="datetimeFigureOut">
              <a:rPr lang="cs-CZ" smtClean="0"/>
              <a:pPr/>
              <a:t>4.8.2020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153C-21F1-4D4C-BA87-B6DBE0F91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83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12838" y="544513"/>
            <a:ext cx="4464050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49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3153C-21F1-4D4C-BA87-B6DBE0F9197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28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8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4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138687"/>
            <a:ext cx="7886700" cy="342378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9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3886200" cy="36703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06661"/>
            <a:ext cx="3886200" cy="36703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92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316" y="1096168"/>
            <a:ext cx="7886700" cy="132556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316" y="2529966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62113"/>
            <a:ext cx="3868340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29966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62113"/>
            <a:ext cx="3887391" cy="27275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8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8692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086928"/>
            <a:ext cx="4629150" cy="4774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7128"/>
            <a:ext cx="2949178" cy="31818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83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12808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2808"/>
            <a:ext cx="4629150" cy="47482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13008"/>
            <a:ext cx="2949178" cy="31559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Volitelná poznámka uživatele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9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7315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467155"/>
            <a:ext cx="7886700" cy="370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4672" y="6356351"/>
            <a:ext cx="24013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Volitelná poznámka uživatele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cs-CZ" dirty="0" smtClean="0"/>
              <a:t>rank, </a:t>
            </a:r>
            <a:r>
              <a:rPr lang="cs-CZ" dirty="0" err="1" smtClean="0"/>
              <a:t>name</a:t>
            </a:r>
            <a:r>
              <a:rPr lang="cs-CZ" dirty="0" smtClean="0"/>
              <a:t>, </a:t>
            </a:r>
            <a:r>
              <a:rPr lang="cs-CZ" dirty="0" err="1" smtClean="0"/>
              <a:t>surname</a:t>
            </a:r>
            <a:r>
              <a:rPr lang="cs-CZ" dirty="0" smtClean="0"/>
              <a:t>,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289FD-4727-4E4E-AD61-2589FB7868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73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796" y="1426461"/>
            <a:ext cx="9144000" cy="138500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cs-CZ" altLang="cs-CZ" sz="3600" b="1" dirty="0">
                <a:solidFill>
                  <a:srgbClr val="FF0000"/>
                </a:solidFill>
              </a:rPr>
              <a:t>MILITARY</a:t>
            </a:r>
            <a:br>
              <a:rPr lang="cs-CZ" altLang="cs-CZ" sz="3600" b="1" dirty="0">
                <a:solidFill>
                  <a:srgbClr val="FF0000"/>
                </a:solidFill>
              </a:rPr>
            </a:br>
            <a:r>
              <a:rPr lang="cs-CZ" altLang="cs-CZ" sz="3600" b="1" dirty="0">
                <a:solidFill>
                  <a:srgbClr val="FF0000"/>
                </a:solidFill>
              </a:rPr>
              <a:t>ENGINEERING</a:t>
            </a:r>
            <a:endParaRPr lang="cs-CZ" altLang="cs-CZ" sz="3600" b="1" dirty="0" smtClean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20341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SECURITY AND DEFENCE PROGRAMM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2718418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Czech army corps of engineers </a:t>
            </a:r>
            <a:r>
              <a:rPr lang="en-US" sz="23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  <a:endParaRPr lang="en-US" sz="23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Vojáci staví most v Rousínově | POŽÁRY.cz - ohnisko žhavých zpráv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040" y="3250959"/>
            <a:ext cx="5266426" cy="296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82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5679" y="2085018"/>
            <a:ext cx="6588171" cy="3709808"/>
          </a:xfrm>
        </p:spPr>
        <p:txBody>
          <a:bodyPr>
            <a:noAutofit/>
          </a:bodyPr>
          <a:lstStyle/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Questions answering (if any);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Students' presentations; </a:t>
            </a: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Discussion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Final Conclusion</a:t>
            </a:r>
            <a:r>
              <a:rPr lang="cs-CZ" altLang="cs-CZ" sz="3200" b="1" dirty="0" smtClean="0">
                <a:latin typeface="Arial" charset="0"/>
              </a:rPr>
              <a:t>;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r>
              <a:rPr lang="en-US" altLang="cs-CZ" sz="3200" b="1" dirty="0" smtClean="0">
                <a:latin typeface="Arial" charset="0"/>
              </a:rPr>
              <a:t>Teacher´s Term Evaluation</a:t>
            </a:r>
            <a:r>
              <a:rPr lang="cs-CZ" altLang="cs-CZ" sz="3200" b="1" dirty="0" smtClean="0">
                <a:latin typeface="Arial" charset="0"/>
              </a:rPr>
              <a:t>.</a:t>
            </a: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SzPct val="130000"/>
            </a:pPr>
            <a:endParaRPr lang="en-US" altLang="cs-CZ" sz="3200" b="1" dirty="0" smtClean="0">
              <a:latin typeface="Arial" charset="0"/>
            </a:endParaRPr>
          </a:p>
          <a:p>
            <a:pPr marL="354013" indent="-354013">
              <a:buFont typeface="Wingdings" pitchFamily="2" charset="2"/>
              <a:buNone/>
            </a:pPr>
            <a:r>
              <a:rPr lang="en-US" altLang="cs-CZ" sz="3200" b="1" dirty="0" smtClean="0">
                <a:latin typeface="Arial" charset="0"/>
              </a:rPr>
              <a:t>	</a:t>
            </a:r>
            <a:endParaRPr lang="en-US" altLang="cs-CZ" sz="32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271517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p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LESSON CONTENT</a:t>
            </a:r>
            <a:r>
              <a:rPr lang="cs-CZ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r>
              <a:rPr lang="en-US" altLang="cs-CZ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5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Zástupný symbol pro obsah 2"/>
          <p:cNvSpPr>
            <a:spLocks noGrp="1"/>
          </p:cNvSpPr>
          <p:nvPr>
            <p:ph idx="1"/>
          </p:nvPr>
        </p:nvSpPr>
        <p:spPr>
          <a:xfrm>
            <a:off x="201881" y="1365665"/>
            <a:ext cx="8775865" cy="1579413"/>
          </a:xfrm>
        </p:spPr>
        <p:txBody>
          <a:bodyPr>
            <a:no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altLang="cs-CZ" b="1" dirty="0">
                <a:solidFill>
                  <a:srgbClr val="FF3300"/>
                </a:solidFill>
              </a:rPr>
              <a:t>ANY QUESTIONS</a:t>
            </a:r>
            <a:r>
              <a:rPr lang="en-US" altLang="cs-CZ" b="1" dirty="0" smtClean="0">
                <a:solidFill>
                  <a:srgbClr val="FF3300"/>
                </a:solidFill>
              </a:rPr>
              <a:t>?</a:t>
            </a:r>
            <a:endParaRPr lang="en-US" altLang="cs-CZ" b="1" dirty="0">
              <a:solidFill>
                <a:srgbClr val="FF3300"/>
              </a:solidFill>
            </a:endParaRPr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-1" y="6300316"/>
            <a:ext cx="3004457" cy="557683"/>
          </a:xfrm>
        </p:spPr>
        <p:txBody>
          <a:bodyPr/>
          <a:lstStyle/>
          <a:p>
            <a:r>
              <a:rPr lang="en-US" dirty="0" smtClean="0"/>
              <a:t>Engineer Support Department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994409" y="6310365"/>
            <a:ext cx="3225521" cy="54763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MAJ. Ing. Jaroslav ZÁLESKÝ, Ph. D.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6" name="Picture 2" descr="Vektorové otazník ikona webové klipart zdarma ke staže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43" y="206630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7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EN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VL_EN-pozn.potx" id="{31B037E0-CD72-4D3B-A2E4-D8CF437E6D11}" vid="{29724EEC-3848-4D34-9D74-BCD782F6132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73" ma:contentTypeDescription="" ma:contentTypeScope="" ma:versionID="7e301028b24506f3b426cca8c44b1657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ea2add189b7bf88089e797221951b0aa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Nadpis"/>
                <xsd:element ref="ns2:Platnost_x0020_formuláře_x0020_od"/>
                <xsd:element ref="ns2:Platnost_x0020_formuláře_x0020_do" minOccurs="0"/>
                <xsd:element ref="ns1:ShowCombineView" minOccurs="0"/>
                <xsd:element ref="ns1:ShowRepairView" minOccurs="0"/>
                <xsd:element ref="ns1:TemplateUrl" minOccurs="0"/>
                <xsd:element ref="ns1:xd_ProgID" minOccurs="0"/>
                <xsd:element ref="ns2:Oblast_x0020_formulářeTaxHTField0" minOccurs="0"/>
                <xsd:element ref="ns2:TaxCatchAll" minOccurs="0"/>
                <xsd:element ref="ns2:TaxCatchAllLabel" minOccurs="0"/>
                <xsd:element ref="ns2:Druh_x0020_formulářeTaxHTField0" minOccurs="0"/>
                <xsd:element ref="ns2:Jazyk_x0020_formulářeTaxHTField0" minOccurs="0"/>
                <xsd:element ref="ns2:_dlc_DocId" minOccurs="0"/>
                <xsd:element ref="ns2:_dlc_DocIdUrl" minOccurs="0"/>
                <xsd:element ref="ns2:_dlc_DocIdPersist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CombineView" ma:index="8" nillable="true" ma:displayName="Kombinované zobrazení" ma:hidden="true" ma:internalName="ShowCombineView">
      <xsd:simpleType>
        <xsd:restriction base="dms:Text"/>
      </xsd:simpleType>
    </xsd:element>
    <xsd:element name="ShowRepairView" ma:index="10" nillable="true" ma:displayName="Zobrazení oprav" ma:hidden="true" ma:internalName="ShowRepairView">
      <xsd:simpleType>
        <xsd:restriction base="dms:Text"/>
      </xsd:simpleType>
    </xsd:element>
    <xsd:element name="TemplateUrl" ma:index="11" nillable="true" ma:displayName="Připojení šablony" ma:hidden="true" ma:internalName="TemplateUrl">
      <xsd:simpleType>
        <xsd:restriction base="dms:Text"/>
      </xsd:simpleType>
    </xsd:element>
    <xsd:element name="xd_ProgID" ma:index="12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Nadpis" ma:index="1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Platnost_x0020_formuláře_x0020_od" ma:index="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3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ruh_x0020_formulářeTaxHTField0" ma:index="17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19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4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25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6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a4b1d69e970e4081a00b6ea954e45439" ma:index="27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Typ obsahu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b80e54c-f650-4555-b073-c28f0a639d38" ContentTypeId="0x01010100241CD0748BB4B444A2D2D477ED8CB477" PreviousValue="false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FVL_EN-pozn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894F0A-9A69-44CB-BE78-1B25A2B03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181FA5-4683-433A-987E-48FBB63C966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83C94C6-B922-410B-B78E-19D32C273DB4}">
  <ds:schemaRefs>
    <ds:schemaRef ds:uri="http://purl.org/dc/dcmitype/"/>
    <ds:schemaRef ds:uri="4c776772-38f0-49f0-aa86-460d0737ec1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4039B334-0204-4F53-A890-6E50E08EFF2B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08660C2C-B82F-4044-883B-AA083E124F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FVL_EN-pozn</Template>
  <TotalTime>3345</TotalTime>
  <Words>82</Words>
  <Application>Microsoft Office PowerPoint</Application>
  <PresentationFormat>Předvádění na obrazovce (4:3)</PresentationFormat>
  <Paragraphs>22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FVL_EN-pozn</vt:lpstr>
      <vt:lpstr>MILITARY ENGINEERING</vt:lpstr>
      <vt:lpstr>Prezentace aplikace PowerPoint</vt:lpstr>
      <vt:lpstr>Prezentace aplikace PowerPoint</vt:lpstr>
    </vt:vector>
  </TitlesOfParts>
  <Company>max@world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Záleský Jaroslav</cp:lastModifiedBy>
  <cp:revision>237</cp:revision>
  <cp:lastPrinted>2019-03-18T07:47:01Z</cp:lastPrinted>
  <dcterms:created xsi:type="dcterms:W3CDTF">2016-03-11T08:20:56Z</dcterms:created>
  <dcterms:modified xsi:type="dcterms:W3CDTF">2020-08-04T00:42:41Z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