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9"/>
  </p:notesMasterIdLst>
  <p:sldIdLst>
    <p:sldId id="256" r:id="rId6"/>
    <p:sldId id="259" r:id="rId7"/>
    <p:sldId id="269" r:id="rId8"/>
    <p:sldId id="260" r:id="rId9"/>
    <p:sldId id="261" r:id="rId10"/>
    <p:sldId id="257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17" autoAdjust="0"/>
  </p:normalViewPr>
  <p:slideViewPr>
    <p:cSldViewPr snapToGrid="0">
      <p:cViewPr varScale="1">
        <p:scale>
          <a:sx n="80" d="100"/>
          <a:sy n="80" d="100"/>
        </p:scale>
        <p:origin x="1430" y="48"/>
      </p:cViewPr>
      <p:guideLst/>
    </p:cSldViewPr>
  </p:slideViewPr>
  <p:outlineViewPr>
    <p:cViewPr>
      <p:scale>
        <a:sx n="33" d="100"/>
        <a:sy n="33" d="100"/>
      </p:scale>
      <p:origin x="0" y="-95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36CF5B-3ADC-41A7-9119-B678D6AF2087}" type="doc">
      <dgm:prSet loTypeId="urn:microsoft.com/office/officeart/2008/layout/HalfCircleOrganizationChart" loCatId="hierarchy" qsTypeId="urn:microsoft.com/office/officeart/2005/8/quickstyle/simple3" qsCatId="simple" csTypeId="urn:microsoft.com/office/officeart/2005/8/colors/accent1_2" csCatId="accent1"/>
      <dgm:spPr/>
    </dgm:pt>
    <dgm:pt modelId="{40D6A838-BF13-43D4-953F-EE8E8353501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800" b="1" i="0" u="none" strike="noStrike" cap="none" normalizeH="0" baseline="0" dirty="0" smtClean="0">
              <a:ln/>
              <a:effectLst/>
              <a:latin typeface="Arial Narrow" panose="020B0606020202030204" pitchFamily="34" charset="0"/>
            </a:rPr>
            <a:t>OZBROJENÉ SÍLY ČR</a:t>
          </a:r>
        </a:p>
      </dgm:t>
    </dgm:pt>
    <dgm:pt modelId="{31C9F83E-50E5-4871-8942-A85B384770FF}" type="parTrans" cxnId="{19E96AB3-3348-404D-B915-C0A85FE66ACC}">
      <dgm:prSet/>
      <dgm:spPr/>
      <dgm:t>
        <a:bodyPr/>
        <a:lstStyle/>
        <a:p>
          <a:endParaRPr lang="cs-CZ"/>
        </a:p>
      </dgm:t>
    </dgm:pt>
    <dgm:pt modelId="{B790D0D9-6113-4880-870E-B4559302A7C2}" type="sibTrans" cxnId="{19E96AB3-3348-404D-B915-C0A85FE66ACC}">
      <dgm:prSet/>
      <dgm:spPr/>
      <dgm:t>
        <a:bodyPr/>
        <a:lstStyle/>
        <a:p>
          <a:endParaRPr lang="cs-CZ"/>
        </a:p>
      </dgm:t>
    </dgm:pt>
    <dgm:pt modelId="{3B8A44B2-BC31-45CF-B8E9-D31F91C85AA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400" b="1" i="0" u="none" strike="noStrike" cap="none" normalizeH="0" baseline="0" dirty="0" smtClean="0">
              <a:ln/>
              <a:effectLst/>
              <a:latin typeface="Arial Narrow" panose="020B0606020202030204" pitchFamily="34" charset="0"/>
            </a:rPr>
            <a:t>ARMÁDA</a:t>
          </a:r>
        </a:p>
      </dgm:t>
    </dgm:pt>
    <dgm:pt modelId="{FBD5BE1F-C284-49D1-8F8C-198CC4736D1C}" type="parTrans" cxnId="{5AB152BB-983E-4897-B844-F6A7348EC1A3}">
      <dgm:prSet/>
      <dgm:spPr/>
      <dgm:t>
        <a:bodyPr/>
        <a:lstStyle/>
        <a:p>
          <a:endParaRPr lang="cs-CZ"/>
        </a:p>
      </dgm:t>
    </dgm:pt>
    <dgm:pt modelId="{7142AB4D-B0B8-4AC8-966D-CFA69FCA61B8}" type="sibTrans" cxnId="{5AB152BB-983E-4897-B844-F6A7348EC1A3}">
      <dgm:prSet/>
      <dgm:spPr/>
      <dgm:t>
        <a:bodyPr/>
        <a:lstStyle/>
        <a:p>
          <a:endParaRPr lang="cs-CZ"/>
        </a:p>
      </dgm:t>
    </dgm:pt>
    <dgm:pt modelId="{BC3B9ABA-1502-408D-9E43-912748D27BB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0" i="0" u="none" strike="noStrike" cap="none" normalizeH="0" baseline="0" dirty="0" smtClean="0">
              <a:ln/>
              <a:effectLst/>
              <a:latin typeface="Arial Narrow" panose="020B0606020202030204" pitchFamily="34" charset="0"/>
            </a:rPr>
            <a:t>VOJENSKÁ KANCELÁŘ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0" i="0" u="none" strike="noStrike" cap="none" normalizeH="0" baseline="0" dirty="0" smtClean="0">
              <a:ln/>
              <a:effectLst/>
              <a:latin typeface="Arial Narrow" panose="020B0606020202030204" pitchFamily="34" charset="0"/>
            </a:rPr>
            <a:t>PREZIDENTA REPUBLIKY</a:t>
          </a:r>
        </a:p>
      </dgm:t>
    </dgm:pt>
    <dgm:pt modelId="{FB567DBF-EEC8-4127-B8F0-7FA41184DF60}" type="parTrans" cxnId="{853BB338-D399-41D4-852D-94AD0073BABA}">
      <dgm:prSet/>
      <dgm:spPr/>
      <dgm:t>
        <a:bodyPr/>
        <a:lstStyle/>
        <a:p>
          <a:endParaRPr lang="cs-CZ"/>
        </a:p>
      </dgm:t>
    </dgm:pt>
    <dgm:pt modelId="{8A23F044-2F06-4022-8F5D-EEFE8454132C}" type="sibTrans" cxnId="{853BB338-D399-41D4-852D-94AD0073BABA}">
      <dgm:prSet/>
      <dgm:spPr/>
      <dgm:t>
        <a:bodyPr/>
        <a:lstStyle/>
        <a:p>
          <a:endParaRPr lang="cs-CZ"/>
        </a:p>
      </dgm:t>
    </dgm:pt>
    <dgm:pt modelId="{71832881-EA98-4398-BB47-3E542B6DA76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0" i="0" u="none" strike="noStrike" cap="none" normalizeH="0" baseline="0" dirty="0" smtClean="0">
              <a:ln/>
              <a:effectLst/>
              <a:latin typeface="Arial Narrow" panose="020B0606020202030204" pitchFamily="34" charset="0"/>
            </a:rPr>
            <a:t>HRADNÍ STRÁŽ</a:t>
          </a:r>
        </a:p>
      </dgm:t>
    </dgm:pt>
    <dgm:pt modelId="{2F3CFB35-4DD0-49B1-9C62-2BACEFB18E7F}" type="parTrans" cxnId="{D9FABF3A-16D4-4339-8938-68C77100AF90}">
      <dgm:prSet/>
      <dgm:spPr/>
      <dgm:t>
        <a:bodyPr/>
        <a:lstStyle/>
        <a:p>
          <a:endParaRPr lang="cs-CZ"/>
        </a:p>
      </dgm:t>
    </dgm:pt>
    <dgm:pt modelId="{9283BA26-1CC9-4006-98B5-96212005A647}" type="sibTrans" cxnId="{D9FABF3A-16D4-4339-8938-68C77100AF90}">
      <dgm:prSet/>
      <dgm:spPr/>
      <dgm:t>
        <a:bodyPr/>
        <a:lstStyle/>
        <a:p>
          <a:endParaRPr lang="cs-CZ"/>
        </a:p>
      </dgm:t>
    </dgm:pt>
    <dgm:pt modelId="{CD02F837-E1FD-45D5-8070-872AD007AC0A}" type="pres">
      <dgm:prSet presAssocID="{AD36CF5B-3ADC-41A7-9119-B678D6AF208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42BCB79-ACA2-4674-A88D-45E3CC7FC452}" type="pres">
      <dgm:prSet presAssocID="{40D6A838-BF13-43D4-953F-EE8E83535012}" presName="hierRoot1" presStyleCnt="0">
        <dgm:presLayoutVars>
          <dgm:hierBranch val="init"/>
        </dgm:presLayoutVars>
      </dgm:prSet>
      <dgm:spPr/>
    </dgm:pt>
    <dgm:pt modelId="{6096A5CD-640D-4A9E-B357-2EC35F4D3AB8}" type="pres">
      <dgm:prSet presAssocID="{40D6A838-BF13-43D4-953F-EE8E83535012}" presName="rootComposite1" presStyleCnt="0"/>
      <dgm:spPr/>
    </dgm:pt>
    <dgm:pt modelId="{081EC602-BE93-4754-8AD3-470F90A1FE5B}" type="pres">
      <dgm:prSet presAssocID="{40D6A838-BF13-43D4-953F-EE8E83535012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1B29DB3-226E-4D6F-818E-907AE9A926C9}" type="pres">
      <dgm:prSet presAssocID="{40D6A838-BF13-43D4-953F-EE8E83535012}" presName="topArc1" presStyleLbl="parChTrans1D1" presStyleIdx="0" presStyleCnt="8"/>
      <dgm:spPr/>
    </dgm:pt>
    <dgm:pt modelId="{4E9D682F-7D2A-461F-8C28-CD1CBB03410B}" type="pres">
      <dgm:prSet presAssocID="{40D6A838-BF13-43D4-953F-EE8E83535012}" presName="bottomArc1" presStyleLbl="parChTrans1D1" presStyleIdx="1" presStyleCnt="8"/>
      <dgm:spPr/>
    </dgm:pt>
    <dgm:pt modelId="{5CF4E884-687C-45DF-A83C-9EA7C02D31FC}" type="pres">
      <dgm:prSet presAssocID="{40D6A838-BF13-43D4-953F-EE8E83535012}" presName="topConnNode1" presStyleLbl="node1" presStyleIdx="0" presStyleCnt="0"/>
      <dgm:spPr/>
      <dgm:t>
        <a:bodyPr/>
        <a:lstStyle/>
        <a:p>
          <a:endParaRPr lang="cs-CZ"/>
        </a:p>
      </dgm:t>
    </dgm:pt>
    <dgm:pt modelId="{F542CBB0-8B69-4B0B-A502-239AB7B6C015}" type="pres">
      <dgm:prSet presAssocID="{40D6A838-BF13-43D4-953F-EE8E83535012}" presName="hierChild2" presStyleCnt="0"/>
      <dgm:spPr/>
    </dgm:pt>
    <dgm:pt modelId="{AF5F2519-BBD0-4BD6-86AC-0F9402A3933C}" type="pres">
      <dgm:prSet presAssocID="{FBD5BE1F-C284-49D1-8F8C-198CC4736D1C}" presName="Name28" presStyleLbl="parChTrans1D2" presStyleIdx="0" presStyleCnt="3"/>
      <dgm:spPr/>
      <dgm:t>
        <a:bodyPr/>
        <a:lstStyle/>
        <a:p>
          <a:endParaRPr lang="cs-CZ"/>
        </a:p>
      </dgm:t>
    </dgm:pt>
    <dgm:pt modelId="{67BA365B-DFF6-4741-A81E-0920B44A1F70}" type="pres">
      <dgm:prSet presAssocID="{3B8A44B2-BC31-45CF-B8E9-D31F91C85AAD}" presName="hierRoot2" presStyleCnt="0">
        <dgm:presLayoutVars>
          <dgm:hierBranch val="init"/>
        </dgm:presLayoutVars>
      </dgm:prSet>
      <dgm:spPr/>
    </dgm:pt>
    <dgm:pt modelId="{42F46FBC-D74F-4046-AB26-FE222BA15409}" type="pres">
      <dgm:prSet presAssocID="{3B8A44B2-BC31-45CF-B8E9-D31F91C85AAD}" presName="rootComposite2" presStyleCnt="0"/>
      <dgm:spPr/>
    </dgm:pt>
    <dgm:pt modelId="{40688143-2ABE-4BD0-BE96-0EEA1D7CBF7D}" type="pres">
      <dgm:prSet presAssocID="{3B8A44B2-BC31-45CF-B8E9-D31F91C85AA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8CFB9C3-32A0-4AA6-9377-F21DDFC347F3}" type="pres">
      <dgm:prSet presAssocID="{3B8A44B2-BC31-45CF-B8E9-D31F91C85AAD}" presName="topArc2" presStyleLbl="parChTrans1D1" presStyleIdx="2" presStyleCnt="8"/>
      <dgm:spPr/>
    </dgm:pt>
    <dgm:pt modelId="{916A6D65-03D3-49D7-BF02-554CF900F856}" type="pres">
      <dgm:prSet presAssocID="{3B8A44B2-BC31-45CF-B8E9-D31F91C85AAD}" presName="bottomArc2" presStyleLbl="parChTrans1D1" presStyleIdx="3" presStyleCnt="8"/>
      <dgm:spPr/>
    </dgm:pt>
    <dgm:pt modelId="{5A508819-82C7-4397-BC34-E2D2BB1AFBC1}" type="pres">
      <dgm:prSet presAssocID="{3B8A44B2-BC31-45CF-B8E9-D31F91C85AAD}" presName="topConnNode2" presStyleLbl="node2" presStyleIdx="0" presStyleCnt="0"/>
      <dgm:spPr/>
      <dgm:t>
        <a:bodyPr/>
        <a:lstStyle/>
        <a:p>
          <a:endParaRPr lang="cs-CZ"/>
        </a:p>
      </dgm:t>
    </dgm:pt>
    <dgm:pt modelId="{0A00018C-A25D-4EBD-BC23-111B412E1AE5}" type="pres">
      <dgm:prSet presAssocID="{3B8A44B2-BC31-45CF-B8E9-D31F91C85AAD}" presName="hierChild4" presStyleCnt="0"/>
      <dgm:spPr/>
    </dgm:pt>
    <dgm:pt modelId="{5DD80547-D7A4-43AD-989B-0A7C12ABD7BC}" type="pres">
      <dgm:prSet presAssocID="{3B8A44B2-BC31-45CF-B8E9-D31F91C85AAD}" presName="hierChild5" presStyleCnt="0"/>
      <dgm:spPr/>
    </dgm:pt>
    <dgm:pt modelId="{0297FC0A-A133-4B7D-9018-EA44107DA7CC}" type="pres">
      <dgm:prSet presAssocID="{FB567DBF-EEC8-4127-B8F0-7FA41184DF60}" presName="Name28" presStyleLbl="parChTrans1D2" presStyleIdx="1" presStyleCnt="3"/>
      <dgm:spPr/>
      <dgm:t>
        <a:bodyPr/>
        <a:lstStyle/>
        <a:p>
          <a:endParaRPr lang="cs-CZ"/>
        </a:p>
      </dgm:t>
    </dgm:pt>
    <dgm:pt modelId="{BB002FA8-F4FD-43D3-9BC1-7B615FF3FE95}" type="pres">
      <dgm:prSet presAssocID="{BC3B9ABA-1502-408D-9E43-912748D27BBE}" presName="hierRoot2" presStyleCnt="0">
        <dgm:presLayoutVars>
          <dgm:hierBranch val="init"/>
        </dgm:presLayoutVars>
      </dgm:prSet>
      <dgm:spPr/>
    </dgm:pt>
    <dgm:pt modelId="{E954D4F5-A135-4ACE-AEF1-B25EFDFDAC72}" type="pres">
      <dgm:prSet presAssocID="{BC3B9ABA-1502-408D-9E43-912748D27BBE}" presName="rootComposite2" presStyleCnt="0"/>
      <dgm:spPr/>
    </dgm:pt>
    <dgm:pt modelId="{D77D3B32-A9FD-4D15-9A0C-8E35C7607AEB}" type="pres">
      <dgm:prSet presAssocID="{BC3B9ABA-1502-408D-9E43-912748D27BB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58DCB7-886D-466C-A16C-9CCBB43FFE64}" type="pres">
      <dgm:prSet presAssocID="{BC3B9ABA-1502-408D-9E43-912748D27BBE}" presName="topArc2" presStyleLbl="parChTrans1D1" presStyleIdx="4" presStyleCnt="8"/>
      <dgm:spPr/>
    </dgm:pt>
    <dgm:pt modelId="{24CB54AC-B119-4B0A-B97C-E3E548FF30EF}" type="pres">
      <dgm:prSet presAssocID="{BC3B9ABA-1502-408D-9E43-912748D27BBE}" presName="bottomArc2" presStyleLbl="parChTrans1D1" presStyleIdx="5" presStyleCnt="8"/>
      <dgm:spPr/>
    </dgm:pt>
    <dgm:pt modelId="{4D8D703D-0140-416D-BA69-B57C33165F01}" type="pres">
      <dgm:prSet presAssocID="{BC3B9ABA-1502-408D-9E43-912748D27BBE}" presName="topConnNode2" presStyleLbl="node2" presStyleIdx="0" presStyleCnt="0"/>
      <dgm:spPr/>
      <dgm:t>
        <a:bodyPr/>
        <a:lstStyle/>
        <a:p>
          <a:endParaRPr lang="cs-CZ"/>
        </a:p>
      </dgm:t>
    </dgm:pt>
    <dgm:pt modelId="{54C75AEB-4C02-4EE4-BF5C-D16F4A3DCEFD}" type="pres">
      <dgm:prSet presAssocID="{BC3B9ABA-1502-408D-9E43-912748D27BBE}" presName="hierChild4" presStyleCnt="0"/>
      <dgm:spPr/>
    </dgm:pt>
    <dgm:pt modelId="{6EEC2193-AF29-4F13-8CBA-A59D2C96173D}" type="pres">
      <dgm:prSet presAssocID="{BC3B9ABA-1502-408D-9E43-912748D27BBE}" presName="hierChild5" presStyleCnt="0"/>
      <dgm:spPr/>
    </dgm:pt>
    <dgm:pt modelId="{3A52EAF3-03DC-4E1E-9823-CD5EDFB5B4CD}" type="pres">
      <dgm:prSet presAssocID="{2F3CFB35-4DD0-49B1-9C62-2BACEFB18E7F}" presName="Name28" presStyleLbl="parChTrans1D2" presStyleIdx="2" presStyleCnt="3"/>
      <dgm:spPr/>
      <dgm:t>
        <a:bodyPr/>
        <a:lstStyle/>
        <a:p>
          <a:endParaRPr lang="cs-CZ"/>
        </a:p>
      </dgm:t>
    </dgm:pt>
    <dgm:pt modelId="{2C4B2BF6-FF5F-4F35-BAA9-4B994DD9E609}" type="pres">
      <dgm:prSet presAssocID="{71832881-EA98-4398-BB47-3E542B6DA76D}" presName="hierRoot2" presStyleCnt="0">
        <dgm:presLayoutVars>
          <dgm:hierBranch val="init"/>
        </dgm:presLayoutVars>
      </dgm:prSet>
      <dgm:spPr/>
    </dgm:pt>
    <dgm:pt modelId="{F5EB2C69-B820-4D09-84CE-0B99D38CF2C6}" type="pres">
      <dgm:prSet presAssocID="{71832881-EA98-4398-BB47-3E542B6DA76D}" presName="rootComposite2" presStyleCnt="0"/>
      <dgm:spPr/>
    </dgm:pt>
    <dgm:pt modelId="{784C017A-2568-4757-9F40-1C03205DE443}" type="pres">
      <dgm:prSet presAssocID="{71832881-EA98-4398-BB47-3E542B6DA76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7EC4B6F-CD72-47EC-822C-A78757793624}" type="pres">
      <dgm:prSet presAssocID="{71832881-EA98-4398-BB47-3E542B6DA76D}" presName="topArc2" presStyleLbl="parChTrans1D1" presStyleIdx="6" presStyleCnt="8"/>
      <dgm:spPr/>
    </dgm:pt>
    <dgm:pt modelId="{1D674546-2FE6-4E66-B6DE-FBC08188DDE1}" type="pres">
      <dgm:prSet presAssocID="{71832881-EA98-4398-BB47-3E542B6DA76D}" presName="bottomArc2" presStyleLbl="parChTrans1D1" presStyleIdx="7" presStyleCnt="8"/>
      <dgm:spPr/>
    </dgm:pt>
    <dgm:pt modelId="{AAE3686B-FB3A-4F68-9187-2D370CE362A4}" type="pres">
      <dgm:prSet presAssocID="{71832881-EA98-4398-BB47-3E542B6DA76D}" presName="topConnNode2" presStyleLbl="node2" presStyleIdx="0" presStyleCnt="0"/>
      <dgm:spPr/>
      <dgm:t>
        <a:bodyPr/>
        <a:lstStyle/>
        <a:p>
          <a:endParaRPr lang="cs-CZ"/>
        </a:p>
      </dgm:t>
    </dgm:pt>
    <dgm:pt modelId="{34C9CDDC-08B2-4E8A-9E89-5B23D74E2858}" type="pres">
      <dgm:prSet presAssocID="{71832881-EA98-4398-BB47-3E542B6DA76D}" presName="hierChild4" presStyleCnt="0"/>
      <dgm:spPr/>
    </dgm:pt>
    <dgm:pt modelId="{5D91C0D4-4A66-4965-9FA1-EA020CC2D3A6}" type="pres">
      <dgm:prSet presAssocID="{71832881-EA98-4398-BB47-3E542B6DA76D}" presName="hierChild5" presStyleCnt="0"/>
      <dgm:spPr/>
    </dgm:pt>
    <dgm:pt modelId="{8E26CCD3-2C67-4D7C-BB06-36F3CDD349CA}" type="pres">
      <dgm:prSet presAssocID="{40D6A838-BF13-43D4-953F-EE8E83535012}" presName="hierChild3" presStyleCnt="0"/>
      <dgm:spPr/>
    </dgm:pt>
  </dgm:ptLst>
  <dgm:cxnLst>
    <dgm:cxn modelId="{DE9A5CAC-089F-4B89-B413-C22B55B03CC0}" type="presOf" srcId="{2F3CFB35-4DD0-49B1-9C62-2BACEFB18E7F}" destId="{3A52EAF3-03DC-4E1E-9823-CD5EDFB5B4CD}" srcOrd="0" destOrd="0" presId="urn:microsoft.com/office/officeart/2008/layout/HalfCircleOrganizationChart"/>
    <dgm:cxn modelId="{FDFACCA0-CAC7-44D5-AADD-BDDB82A53908}" type="presOf" srcId="{AD36CF5B-3ADC-41A7-9119-B678D6AF2087}" destId="{CD02F837-E1FD-45D5-8070-872AD007AC0A}" srcOrd="0" destOrd="0" presId="urn:microsoft.com/office/officeart/2008/layout/HalfCircleOrganizationChart"/>
    <dgm:cxn modelId="{16A0ED3D-7AD4-4C77-B2FB-AA516DB2E885}" type="presOf" srcId="{40D6A838-BF13-43D4-953F-EE8E83535012}" destId="{081EC602-BE93-4754-8AD3-470F90A1FE5B}" srcOrd="0" destOrd="0" presId="urn:microsoft.com/office/officeart/2008/layout/HalfCircleOrganizationChart"/>
    <dgm:cxn modelId="{2A7BFF0E-0DD4-41A9-88F4-B71F00387B42}" type="presOf" srcId="{71832881-EA98-4398-BB47-3E542B6DA76D}" destId="{784C017A-2568-4757-9F40-1C03205DE443}" srcOrd="0" destOrd="0" presId="urn:microsoft.com/office/officeart/2008/layout/HalfCircleOrganizationChart"/>
    <dgm:cxn modelId="{72B19401-6301-4C06-B034-AA0F03496D6B}" type="presOf" srcId="{3B8A44B2-BC31-45CF-B8E9-D31F91C85AAD}" destId="{40688143-2ABE-4BD0-BE96-0EEA1D7CBF7D}" srcOrd="0" destOrd="0" presId="urn:microsoft.com/office/officeart/2008/layout/HalfCircleOrganizationChart"/>
    <dgm:cxn modelId="{5AB152BB-983E-4897-B844-F6A7348EC1A3}" srcId="{40D6A838-BF13-43D4-953F-EE8E83535012}" destId="{3B8A44B2-BC31-45CF-B8E9-D31F91C85AAD}" srcOrd="0" destOrd="0" parTransId="{FBD5BE1F-C284-49D1-8F8C-198CC4736D1C}" sibTransId="{7142AB4D-B0B8-4AC8-966D-CFA69FCA61B8}"/>
    <dgm:cxn modelId="{966AAE40-1B69-4A98-A4BE-26EB1D70EA1E}" type="presOf" srcId="{71832881-EA98-4398-BB47-3E542B6DA76D}" destId="{AAE3686B-FB3A-4F68-9187-2D370CE362A4}" srcOrd="1" destOrd="0" presId="urn:microsoft.com/office/officeart/2008/layout/HalfCircleOrganizationChart"/>
    <dgm:cxn modelId="{F4D9614D-44D4-4623-B202-0FAE3DA871A9}" type="presOf" srcId="{BC3B9ABA-1502-408D-9E43-912748D27BBE}" destId="{D77D3B32-A9FD-4D15-9A0C-8E35C7607AEB}" srcOrd="0" destOrd="0" presId="urn:microsoft.com/office/officeart/2008/layout/HalfCircleOrganizationChart"/>
    <dgm:cxn modelId="{D9FABF3A-16D4-4339-8938-68C77100AF90}" srcId="{40D6A838-BF13-43D4-953F-EE8E83535012}" destId="{71832881-EA98-4398-BB47-3E542B6DA76D}" srcOrd="2" destOrd="0" parTransId="{2F3CFB35-4DD0-49B1-9C62-2BACEFB18E7F}" sibTransId="{9283BA26-1CC9-4006-98B5-96212005A647}"/>
    <dgm:cxn modelId="{6E0FD15A-5DE3-4791-BDDC-982079443F8A}" type="presOf" srcId="{40D6A838-BF13-43D4-953F-EE8E83535012}" destId="{5CF4E884-687C-45DF-A83C-9EA7C02D31FC}" srcOrd="1" destOrd="0" presId="urn:microsoft.com/office/officeart/2008/layout/HalfCircleOrganizationChart"/>
    <dgm:cxn modelId="{853BB338-D399-41D4-852D-94AD0073BABA}" srcId="{40D6A838-BF13-43D4-953F-EE8E83535012}" destId="{BC3B9ABA-1502-408D-9E43-912748D27BBE}" srcOrd="1" destOrd="0" parTransId="{FB567DBF-EEC8-4127-B8F0-7FA41184DF60}" sibTransId="{8A23F044-2F06-4022-8F5D-EEFE8454132C}"/>
    <dgm:cxn modelId="{51D51903-23EA-4AA9-A5A3-CC759F35D5D6}" type="presOf" srcId="{3B8A44B2-BC31-45CF-B8E9-D31F91C85AAD}" destId="{5A508819-82C7-4397-BC34-E2D2BB1AFBC1}" srcOrd="1" destOrd="0" presId="urn:microsoft.com/office/officeart/2008/layout/HalfCircleOrganizationChart"/>
    <dgm:cxn modelId="{6247C6F6-FC8F-4D5C-85F2-0C447E98FB33}" type="presOf" srcId="{FB567DBF-EEC8-4127-B8F0-7FA41184DF60}" destId="{0297FC0A-A133-4B7D-9018-EA44107DA7CC}" srcOrd="0" destOrd="0" presId="urn:microsoft.com/office/officeart/2008/layout/HalfCircleOrganizationChart"/>
    <dgm:cxn modelId="{D62E4E68-7F0C-407C-B8B9-09E8FAE3465B}" type="presOf" srcId="{FBD5BE1F-C284-49D1-8F8C-198CC4736D1C}" destId="{AF5F2519-BBD0-4BD6-86AC-0F9402A3933C}" srcOrd="0" destOrd="0" presId="urn:microsoft.com/office/officeart/2008/layout/HalfCircleOrganizationChart"/>
    <dgm:cxn modelId="{F634356A-D705-4D71-B6B3-15891A20053F}" type="presOf" srcId="{BC3B9ABA-1502-408D-9E43-912748D27BBE}" destId="{4D8D703D-0140-416D-BA69-B57C33165F01}" srcOrd="1" destOrd="0" presId="urn:microsoft.com/office/officeart/2008/layout/HalfCircleOrganizationChart"/>
    <dgm:cxn modelId="{19E96AB3-3348-404D-B915-C0A85FE66ACC}" srcId="{AD36CF5B-3ADC-41A7-9119-B678D6AF2087}" destId="{40D6A838-BF13-43D4-953F-EE8E83535012}" srcOrd="0" destOrd="0" parTransId="{31C9F83E-50E5-4871-8942-A85B384770FF}" sibTransId="{B790D0D9-6113-4880-870E-B4559302A7C2}"/>
    <dgm:cxn modelId="{98AA4ADA-9170-4232-955A-229EFD8B7FE1}" type="presParOf" srcId="{CD02F837-E1FD-45D5-8070-872AD007AC0A}" destId="{042BCB79-ACA2-4674-A88D-45E3CC7FC452}" srcOrd="0" destOrd="0" presId="urn:microsoft.com/office/officeart/2008/layout/HalfCircleOrganizationChart"/>
    <dgm:cxn modelId="{C21A4D38-2370-4E45-83C0-12550D916E21}" type="presParOf" srcId="{042BCB79-ACA2-4674-A88D-45E3CC7FC452}" destId="{6096A5CD-640D-4A9E-B357-2EC35F4D3AB8}" srcOrd="0" destOrd="0" presId="urn:microsoft.com/office/officeart/2008/layout/HalfCircleOrganizationChart"/>
    <dgm:cxn modelId="{E8FF819F-5031-424E-9E4A-7EA09A972440}" type="presParOf" srcId="{6096A5CD-640D-4A9E-B357-2EC35F4D3AB8}" destId="{081EC602-BE93-4754-8AD3-470F90A1FE5B}" srcOrd="0" destOrd="0" presId="urn:microsoft.com/office/officeart/2008/layout/HalfCircleOrganizationChart"/>
    <dgm:cxn modelId="{EB1AD8FF-4E76-460C-854E-88966F13388D}" type="presParOf" srcId="{6096A5CD-640D-4A9E-B357-2EC35F4D3AB8}" destId="{31B29DB3-226E-4D6F-818E-907AE9A926C9}" srcOrd="1" destOrd="0" presId="urn:microsoft.com/office/officeart/2008/layout/HalfCircleOrganizationChart"/>
    <dgm:cxn modelId="{5E8CB085-5313-408B-B011-1B0D1C3C96C0}" type="presParOf" srcId="{6096A5CD-640D-4A9E-B357-2EC35F4D3AB8}" destId="{4E9D682F-7D2A-461F-8C28-CD1CBB03410B}" srcOrd="2" destOrd="0" presId="urn:microsoft.com/office/officeart/2008/layout/HalfCircleOrganizationChart"/>
    <dgm:cxn modelId="{69A2E70C-236E-49DA-BFC8-F0EF5E320D30}" type="presParOf" srcId="{6096A5CD-640D-4A9E-B357-2EC35F4D3AB8}" destId="{5CF4E884-687C-45DF-A83C-9EA7C02D31FC}" srcOrd="3" destOrd="0" presId="urn:microsoft.com/office/officeart/2008/layout/HalfCircleOrganizationChart"/>
    <dgm:cxn modelId="{83C7911E-043A-492C-A77E-C83148788C5D}" type="presParOf" srcId="{042BCB79-ACA2-4674-A88D-45E3CC7FC452}" destId="{F542CBB0-8B69-4B0B-A502-239AB7B6C015}" srcOrd="1" destOrd="0" presId="urn:microsoft.com/office/officeart/2008/layout/HalfCircleOrganizationChart"/>
    <dgm:cxn modelId="{D8B8A6CA-DD1F-4297-B08E-2AE25FDF726D}" type="presParOf" srcId="{F542CBB0-8B69-4B0B-A502-239AB7B6C015}" destId="{AF5F2519-BBD0-4BD6-86AC-0F9402A3933C}" srcOrd="0" destOrd="0" presId="urn:microsoft.com/office/officeart/2008/layout/HalfCircleOrganizationChart"/>
    <dgm:cxn modelId="{C8AEF3AC-658E-468C-83C2-5270BC1A2E68}" type="presParOf" srcId="{F542CBB0-8B69-4B0B-A502-239AB7B6C015}" destId="{67BA365B-DFF6-4741-A81E-0920B44A1F70}" srcOrd="1" destOrd="0" presId="urn:microsoft.com/office/officeart/2008/layout/HalfCircleOrganizationChart"/>
    <dgm:cxn modelId="{040455F6-6C11-41B1-82B8-0DECB44FC7F7}" type="presParOf" srcId="{67BA365B-DFF6-4741-A81E-0920B44A1F70}" destId="{42F46FBC-D74F-4046-AB26-FE222BA15409}" srcOrd="0" destOrd="0" presId="urn:microsoft.com/office/officeart/2008/layout/HalfCircleOrganizationChart"/>
    <dgm:cxn modelId="{125A8EAE-D697-48E4-AB7E-99B15B01DA54}" type="presParOf" srcId="{42F46FBC-D74F-4046-AB26-FE222BA15409}" destId="{40688143-2ABE-4BD0-BE96-0EEA1D7CBF7D}" srcOrd="0" destOrd="0" presId="urn:microsoft.com/office/officeart/2008/layout/HalfCircleOrganizationChart"/>
    <dgm:cxn modelId="{D296A95F-6CDE-4F13-9876-471702BB9EFC}" type="presParOf" srcId="{42F46FBC-D74F-4046-AB26-FE222BA15409}" destId="{18CFB9C3-32A0-4AA6-9377-F21DDFC347F3}" srcOrd="1" destOrd="0" presId="urn:microsoft.com/office/officeart/2008/layout/HalfCircleOrganizationChart"/>
    <dgm:cxn modelId="{476F889C-0665-4902-8F9A-3BC973E206EB}" type="presParOf" srcId="{42F46FBC-D74F-4046-AB26-FE222BA15409}" destId="{916A6D65-03D3-49D7-BF02-554CF900F856}" srcOrd="2" destOrd="0" presId="urn:microsoft.com/office/officeart/2008/layout/HalfCircleOrganizationChart"/>
    <dgm:cxn modelId="{654C7837-76D0-466D-875B-7DFEDDB777C3}" type="presParOf" srcId="{42F46FBC-D74F-4046-AB26-FE222BA15409}" destId="{5A508819-82C7-4397-BC34-E2D2BB1AFBC1}" srcOrd="3" destOrd="0" presId="urn:microsoft.com/office/officeart/2008/layout/HalfCircleOrganizationChart"/>
    <dgm:cxn modelId="{4040EC73-BF4E-4F67-9DD0-0B8975930478}" type="presParOf" srcId="{67BA365B-DFF6-4741-A81E-0920B44A1F70}" destId="{0A00018C-A25D-4EBD-BC23-111B412E1AE5}" srcOrd="1" destOrd="0" presId="urn:microsoft.com/office/officeart/2008/layout/HalfCircleOrganizationChart"/>
    <dgm:cxn modelId="{6FA481A2-1CAF-4425-AAC4-D93AD8362D6E}" type="presParOf" srcId="{67BA365B-DFF6-4741-A81E-0920B44A1F70}" destId="{5DD80547-D7A4-43AD-989B-0A7C12ABD7BC}" srcOrd="2" destOrd="0" presId="urn:microsoft.com/office/officeart/2008/layout/HalfCircleOrganizationChart"/>
    <dgm:cxn modelId="{56521D6B-64B7-4410-AFEA-7D435635EEB5}" type="presParOf" srcId="{F542CBB0-8B69-4B0B-A502-239AB7B6C015}" destId="{0297FC0A-A133-4B7D-9018-EA44107DA7CC}" srcOrd="2" destOrd="0" presId="urn:microsoft.com/office/officeart/2008/layout/HalfCircleOrganizationChart"/>
    <dgm:cxn modelId="{540A5A89-0994-4DC7-AD9C-64B2DD808B52}" type="presParOf" srcId="{F542CBB0-8B69-4B0B-A502-239AB7B6C015}" destId="{BB002FA8-F4FD-43D3-9BC1-7B615FF3FE95}" srcOrd="3" destOrd="0" presId="urn:microsoft.com/office/officeart/2008/layout/HalfCircleOrganizationChart"/>
    <dgm:cxn modelId="{8653A089-B6E5-4B5C-8D1E-B9ADCB925C7A}" type="presParOf" srcId="{BB002FA8-F4FD-43D3-9BC1-7B615FF3FE95}" destId="{E954D4F5-A135-4ACE-AEF1-B25EFDFDAC72}" srcOrd="0" destOrd="0" presId="urn:microsoft.com/office/officeart/2008/layout/HalfCircleOrganizationChart"/>
    <dgm:cxn modelId="{38676B22-0B4C-4706-8D85-3E5EA40EB602}" type="presParOf" srcId="{E954D4F5-A135-4ACE-AEF1-B25EFDFDAC72}" destId="{D77D3B32-A9FD-4D15-9A0C-8E35C7607AEB}" srcOrd="0" destOrd="0" presId="urn:microsoft.com/office/officeart/2008/layout/HalfCircleOrganizationChart"/>
    <dgm:cxn modelId="{3C7211B1-14DD-419A-AAC1-70A33A131301}" type="presParOf" srcId="{E954D4F5-A135-4ACE-AEF1-B25EFDFDAC72}" destId="{6D58DCB7-886D-466C-A16C-9CCBB43FFE64}" srcOrd="1" destOrd="0" presId="urn:microsoft.com/office/officeart/2008/layout/HalfCircleOrganizationChart"/>
    <dgm:cxn modelId="{640A5882-2797-4655-8B23-9B41C3385F41}" type="presParOf" srcId="{E954D4F5-A135-4ACE-AEF1-B25EFDFDAC72}" destId="{24CB54AC-B119-4B0A-B97C-E3E548FF30EF}" srcOrd="2" destOrd="0" presId="urn:microsoft.com/office/officeart/2008/layout/HalfCircleOrganizationChart"/>
    <dgm:cxn modelId="{22C5FDE0-DF9B-49D2-8918-FB1E330A29A5}" type="presParOf" srcId="{E954D4F5-A135-4ACE-AEF1-B25EFDFDAC72}" destId="{4D8D703D-0140-416D-BA69-B57C33165F01}" srcOrd="3" destOrd="0" presId="urn:microsoft.com/office/officeart/2008/layout/HalfCircleOrganizationChart"/>
    <dgm:cxn modelId="{A6159CD0-32C9-4D8E-BE4C-5B129D1E7400}" type="presParOf" srcId="{BB002FA8-F4FD-43D3-9BC1-7B615FF3FE95}" destId="{54C75AEB-4C02-4EE4-BF5C-D16F4A3DCEFD}" srcOrd="1" destOrd="0" presId="urn:microsoft.com/office/officeart/2008/layout/HalfCircleOrganizationChart"/>
    <dgm:cxn modelId="{1AA27D42-14B7-482B-8842-0B7B8470282A}" type="presParOf" srcId="{BB002FA8-F4FD-43D3-9BC1-7B615FF3FE95}" destId="{6EEC2193-AF29-4F13-8CBA-A59D2C96173D}" srcOrd="2" destOrd="0" presId="urn:microsoft.com/office/officeart/2008/layout/HalfCircleOrganizationChart"/>
    <dgm:cxn modelId="{7860E373-251D-4863-BE95-2B6B30F6AFA4}" type="presParOf" srcId="{F542CBB0-8B69-4B0B-A502-239AB7B6C015}" destId="{3A52EAF3-03DC-4E1E-9823-CD5EDFB5B4CD}" srcOrd="4" destOrd="0" presId="urn:microsoft.com/office/officeart/2008/layout/HalfCircleOrganizationChart"/>
    <dgm:cxn modelId="{91D1C8A0-E3DC-4187-A7AD-8A80E4ECE661}" type="presParOf" srcId="{F542CBB0-8B69-4B0B-A502-239AB7B6C015}" destId="{2C4B2BF6-FF5F-4F35-BAA9-4B994DD9E609}" srcOrd="5" destOrd="0" presId="urn:microsoft.com/office/officeart/2008/layout/HalfCircleOrganizationChart"/>
    <dgm:cxn modelId="{C5A007E6-E879-4054-90F1-6FAB54FD2553}" type="presParOf" srcId="{2C4B2BF6-FF5F-4F35-BAA9-4B994DD9E609}" destId="{F5EB2C69-B820-4D09-84CE-0B99D38CF2C6}" srcOrd="0" destOrd="0" presId="urn:microsoft.com/office/officeart/2008/layout/HalfCircleOrganizationChart"/>
    <dgm:cxn modelId="{BE4E0C24-3DD3-4603-B506-F3891E1C8980}" type="presParOf" srcId="{F5EB2C69-B820-4D09-84CE-0B99D38CF2C6}" destId="{784C017A-2568-4757-9F40-1C03205DE443}" srcOrd="0" destOrd="0" presId="urn:microsoft.com/office/officeart/2008/layout/HalfCircleOrganizationChart"/>
    <dgm:cxn modelId="{67D16899-09D7-4F84-9335-85565E4DBA7F}" type="presParOf" srcId="{F5EB2C69-B820-4D09-84CE-0B99D38CF2C6}" destId="{C7EC4B6F-CD72-47EC-822C-A78757793624}" srcOrd="1" destOrd="0" presId="urn:microsoft.com/office/officeart/2008/layout/HalfCircleOrganizationChart"/>
    <dgm:cxn modelId="{21FAD339-CCC8-4787-A45E-F0B04CDF8314}" type="presParOf" srcId="{F5EB2C69-B820-4D09-84CE-0B99D38CF2C6}" destId="{1D674546-2FE6-4E66-B6DE-FBC08188DDE1}" srcOrd="2" destOrd="0" presId="urn:microsoft.com/office/officeart/2008/layout/HalfCircleOrganizationChart"/>
    <dgm:cxn modelId="{91F1FDE0-2EBC-4567-B3C7-296D8475363B}" type="presParOf" srcId="{F5EB2C69-B820-4D09-84CE-0B99D38CF2C6}" destId="{AAE3686B-FB3A-4F68-9187-2D370CE362A4}" srcOrd="3" destOrd="0" presId="urn:microsoft.com/office/officeart/2008/layout/HalfCircleOrganizationChart"/>
    <dgm:cxn modelId="{834493C7-8A16-4B22-A343-070A70D78A80}" type="presParOf" srcId="{2C4B2BF6-FF5F-4F35-BAA9-4B994DD9E609}" destId="{34C9CDDC-08B2-4E8A-9E89-5B23D74E2858}" srcOrd="1" destOrd="0" presId="urn:microsoft.com/office/officeart/2008/layout/HalfCircleOrganizationChart"/>
    <dgm:cxn modelId="{C0206142-74CF-4ACF-B683-8D9811090335}" type="presParOf" srcId="{2C4B2BF6-FF5F-4F35-BAA9-4B994DD9E609}" destId="{5D91C0D4-4A66-4965-9FA1-EA020CC2D3A6}" srcOrd="2" destOrd="0" presId="urn:microsoft.com/office/officeart/2008/layout/HalfCircleOrganizationChart"/>
    <dgm:cxn modelId="{8C4E2C42-C782-40AB-B974-D819D711D3B8}" type="presParOf" srcId="{042BCB79-ACA2-4674-A88D-45E3CC7FC452}" destId="{8E26CCD3-2C67-4D7C-BB06-36F3CDD349CA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2EAF3-03DC-4E1E-9823-CD5EDFB5B4CD}">
      <dsp:nvSpPr>
        <dsp:cNvPr id="0" name=""/>
        <dsp:cNvSpPr/>
      </dsp:nvSpPr>
      <dsp:spPr>
        <a:xfrm>
          <a:off x="4073525" y="1675769"/>
          <a:ext cx="2882048" cy="500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095"/>
              </a:lnTo>
              <a:lnTo>
                <a:pt x="2882048" y="250095"/>
              </a:lnTo>
              <a:lnTo>
                <a:pt x="2882048" y="500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97FC0A-A133-4B7D-9018-EA44107DA7CC}">
      <dsp:nvSpPr>
        <dsp:cNvPr id="0" name=""/>
        <dsp:cNvSpPr/>
      </dsp:nvSpPr>
      <dsp:spPr>
        <a:xfrm>
          <a:off x="4027805" y="1675769"/>
          <a:ext cx="91440" cy="500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F2519-BBD0-4BD6-86AC-0F9402A3933C}">
      <dsp:nvSpPr>
        <dsp:cNvPr id="0" name=""/>
        <dsp:cNvSpPr/>
      </dsp:nvSpPr>
      <dsp:spPr>
        <a:xfrm>
          <a:off x="1191476" y="1675769"/>
          <a:ext cx="2882048" cy="500190"/>
        </a:xfrm>
        <a:custGeom>
          <a:avLst/>
          <a:gdLst/>
          <a:ahLst/>
          <a:cxnLst/>
          <a:rect l="0" t="0" r="0" b="0"/>
          <a:pathLst>
            <a:path>
              <a:moveTo>
                <a:pt x="2882048" y="0"/>
              </a:moveTo>
              <a:lnTo>
                <a:pt x="2882048" y="250095"/>
              </a:lnTo>
              <a:lnTo>
                <a:pt x="0" y="250095"/>
              </a:lnTo>
              <a:lnTo>
                <a:pt x="0" y="500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29DB3-226E-4D6F-818E-907AE9A926C9}">
      <dsp:nvSpPr>
        <dsp:cNvPr id="0" name=""/>
        <dsp:cNvSpPr/>
      </dsp:nvSpPr>
      <dsp:spPr>
        <a:xfrm>
          <a:off x="3478060" y="484840"/>
          <a:ext cx="1190929" cy="119092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9D682F-7D2A-461F-8C28-CD1CBB03410B}">
      <dsp:nvSpPr>
        <dsp:cNvPr id="0" name=""/>
        <dsp:cNvSpPr/>
      </dsp:nvSpPr>
      <dsp:spPr>
        <a:xfrm>
          <a:off x="3478060" y="484840"/>
          <a:ext cx="1190929" cy="119092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1EC602-BE93-4754-8AD3-470F90A1FE5B}">
      <dsp:nvSpPr>
        <dsp:cNvPr id="0" name=""/>
        <dsp:cNvSpPr/>
      </dsp:nvSpPr>
      <dsp:spPr>
        <a:xfrm>
          <a:off x="2882595" y="699207"/>
          <a:ext cx="2381858" cy="76219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800" b="1" i="0" u="none" strike="noStrike" kern="1200" cap="none" normalizeH="0" baseline="0" dirty="0" smtClean="0">
              <a:ln/>
              <a:effectLst/>
              <a:latin typeface="Arial Narrow" panose="020B0606020202030204" pitchFamily="34" charset="0"/>
            </a:rPr>
            <a:t>OZBROJENÉ SÍLY ČR</a:t>
          </a:r>
        </a:p>
      </dsp:txBody>
      <dsp:txXfrm>
        <a:off x="2882595" y="699207"/>
        <a:ext cx="2381858" cy="762194"/>
      </dsp:txXfrm>
    </dsp:sp>
    <dsp:sp modelId="{18CFB9C3-32A0-4AA6-9377-F21DDFC347F3}">
      <dsp:nvSpPr>
        <dsp:cNvPr id="0" name=""/>
        <dsp:cNvSpPr/>
      </dsp:nvSpPr>
      <dsp:spPr>
        <a:xfrm>
          <a:off x="596011" y="2175959"/>
          <a:ext cx="1190929" cy="119092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A6D65-03D3-49D7-BF02-554CF900F856}">
      <dsp:nvSpPr>
        <dsp:cNvPr id="0" name=""/>
        <dsp:cNvSpPr/>
      </dsp:nvSpPr>
      <dsp:spPr>
        <a:xfrm>
          <a:off x="596011" y="2175959"/>
          <a:ext cx="1190929" cy="119092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688143-2ABE-4BD0-BE96-0EEA1D7CBF7D}">
      <dsp:nvSpPr>
        <dsp:cNvPr id="0" name=""/>
        <dsp:cNvSpPr/>
      </dsp:nvSpPr>
      <dsp:spPr>
        <a:xfrm>
          <a:off x="546" y="2390326"/>
          <a:ext cx="2381858" cy="76219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400" b="1" i="0" u="none" strike="noStrike" kern="1200" cap="none" normalizeH="0" baseline="0" dirty="0" smtClean="0">
              <a:ln/>
              <a:effectLst/>
              <a:latin typeface="Arial Narrow" panose="020B0606020202030204" pitchFamily="34" charset="0"/>
            </a:rPr>
            <a:t>ARMÁDA</a:t>
          </a:r>
        </a:p>
      </dsp:txBody>
      <dsp:txXfrm>
        <a:off x="546" y="2390326"/>
        <a:ext cx="2381858" cy="762194"/>
      </dsp:txXfrm>
    </dsp:sp>
    <dsp:sp modelId="{6D58DCB7-886D-466C-A16C-9CCBB43FFE64}">
      <dsp:nvSpPr>
        <dsp:cNvPr id="0" name=""/>
        <dsp:cNvSpPr/>
      </dsp:nvSpPr>
      <dsp:spPr>
        <a:xfrm>
          <a:off x="3478060" y="2175959"/>
          <a:ext cx="1190929" cy="119092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B54AC-B119-4B0A-B97C-E3E548FF30EF}">
      <dsp:nvSpPr>
        <dsp:cNvPr id="0" name=""/>
        <dsp:cNvSpPr/>
      </dsp:nvSpPr>
      <dsp:spPr>
        <a:xfrm>
          <a:off x="3478060" y="2175959"/>
          <a:ext cx="1190929" cy="119092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7D3B32-A9FD-4D15-9A0C-8E35C7607AEB}">
      <dsp:nvSpPr>
        <dsp:cNvPr id="0" name=""/>
        <dsp:cNvSpPr/>
      </dsp:nvSpPr>
      <dsp:spPr>
        <a:xfrm>
          <a:off x="2882595" y="2390326"/>
          <a:ext cx="2381858" cy="76219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0" i="0" u="none" strike="noStrike" kern="1200" cap="none" normalizeH="0" baseline="0" dirty="0" smtClean="0">
              <a:ln/>
              <a:effectLst/>
              <a:latin typeface="Arial Narrow" panose="020B0606020202030204" pitchFamily="34" charset="0"/>
            </a:rPr>
            <a:t>VOJENSKÁ KANCELÁŘ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0" i="0" u="none" strike="noStrike" kern="1200" cap="none" normalizeH="0" baseline="0" dirty="0" smtClean="0">
              <a:ln/>
              <a:effectLst/>
              <a:latin typeface="Arial Narrow" panose="020B0606020202030204" pitchFamily="34" charset="0"/>
            </a:rPr>
            <a:t>PREZIDENTA REPUBLIKY</a:t>
          </a:r>
        </a:p>
      </dsp:txBody>
      <dsp:txXfrm>
        <a:off x="2882595" y="2390326"/>
        <a:ext cx="2381858" cy="762194"/>
      </dsp:txXfrm>
    </dsp:sp>
    <dsp:sp modelId="{C7EC4B6F-CD72-47EC-822C-A78757793624}">
      <dsp:nvSpPr>
        <dsp:cNvPr id="0" name=""/>
        <dsp:cNvSpPr/>
      </dsp:nvSpPr>
      <dsp:spPr>
        <a:xfrm>
          <a:off x="6360109" y="2175959"/>
          <a:ext cx="1190929" cy="119092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74546-2FE6-4E66-B6DE-FBC08188DDE1}">
      <dsp:nvSpPr>
        <dsp:cNvPr id="0" name=""/>
        <dsp:cNvSpPr/>
      </dsp:nvSpPr>
      <dsp:spPr>
        <a:xfrm>
          <a:off x="6360109" y="2175959"/>
          <a:ext cx="1190929" cy="119092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4C017A-2568-4757-9F40-1C03205DE443}">
      <dsp:nvSpPr>
        <dsp:cNvPr id="0" name=""/>
        <dsp:cNvSpPr/>
      </dsp:nvSpPr>
      <dsp:spPr>
        <a:xfrm>
          <a:off x="5764644" y="2390326"/>
          <a:ext cx="2381858" cy="76219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0" i="0" u="none" strike="noStrike" kern="1200" cap="none" normalizeH="0" baseline="0" dirty="0" smtClean="0">
              <a:ln/>
              <a:effectLst/>
              <a:latin typeface="Arial Narrow" panose="020B0606020202030204" pitchFamily="34" charset="0"/>
            </a:rPr>
            <a:t>HRADNÍ STRÁŽ</a:t>
          </a:r>
        </a:p>
      </dsp:txBody>
      <dsp:txXfrm>
        <a:off x="5764644" y="2390326"/>
        <a:ext cx="2381858" cy="762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6DBF9-4EBA-4FCC-A809-3B410376F8EB}" type="datetimeFigureOut">
              <a:rPr lang="cs-CZ" smtClean="0"/>
              <a:t>21.07.2020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1C07B-2954-4404-A410-66FBB9952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907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21.07.2020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21.07.2020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21.07.2020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21.07.2020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21.07.2020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21.07.2020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21.07.2020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21.07.2020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21.07.2020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21.07.2020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413684"/>
            <a:ext cx="1060535" cy="33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76629"/>
            <a:ext cx="7772400" cy="3206733"/>
          </a:xfrm>
        </p:spPr>
        <p:txBody>
          <a:bodyPr>
            <a:normAutofit/>
          </a:bodyPr>
          <a:lstStyle/>
          <a:p>
            <a:r>
              <a:rPr lang="cs-CZ" dirty="0">
                <a:latin typeface="Arial Narrow" panose="020B0606020202030204" pitchFamily="34" charset="0"/>
              </a:rPr>
              <a:t>Úloha státu a práva při zajišťování bezpečnosti </a:t>
            </a:r>
            <a:r>
              <a:rPr lang="cs-CZ" dirty="0" smtClean="0">
                <a:latin typeface="Arial Narrow" panose="020B0606020202030204" pitchFamily="34" charset="0"/>
              </a:rPr>
              <a:t>Ústavněprávní </a:t>
            </a:r>
            <a:r>
              <a:rPr lang="cs-CZ" dirty="0">
                <a:latin typeface="Arial Narrow" panose="020B0606020202030204" pitchFamily="34" charset="0"/>
              </a:rPr>
              <a:t>východiska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200" b="1" dirty="0" smtClean="0"/>
              <a:t>Mgr. Ing. Leopold Skoruša, Ph.D.</a:t>
            </a:r>
          </a:p>
        </p:txBody>
      </p:sp>
    </p:spTree>
    <p:extLst>
      <p:ext uri="{BB962C8B-B14F-4D97-AF65-F5344CB8AC3E}">
        <p14:creationId xmlns:p14="http://schemas.microsoft.com/office/powerpoint/2010/main" val="15314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3894" y="1278294"/>
            <a:ext cx="8151456" cy="4898669"/>
          </a:xfrm>
        </p:spPr>
        <p:txBody>
          <a:bodyPr>
            <a:normAutofit fontScale="92500" lnSpcReduction="20000"/>
          </a:bodyPr>
          <a:lstStyle/>
          <a:p>
            <a:pPr marL="273050" indent="-273050" algn="just">
              <a:lnSpc>
                <a:spcPct val="80000"/>
              </a:lnSpc>
              <a:buNone/>
            </a:pPr>
            <a:r>
              <a:rPr lang="cs-CZ" altLang="cs-CZ" b="1" dirty="0">
                <a:latin typeface="Arial Narrow" panose="020B0606020202030204" pitchFamily="34" charset="0"/>
              </a:rPr>
              <a:t>Vláda</a:t>
            </a:r>
            <a:r>
              <a:rPr lang="cs-CZ" altLang="cs-CZ" dirty="0">
                <a:latin typeface="Arial Narrow" panose="020B0606020202030204" pitchFamily="34" charset="0"/>
              </a:rPr>
              <a:t> </a:t>
            </a:r>
            <a:r>
              <a:rPr lang="cs-CZ" altLang="cs-CZ" u="sng" dirty="0">
                <a:latin typeface="Arial Narrow" panose="020B0606020202030204" pitchFamily="34" charset="0"/>
              </a:rPr>
              <a:t>dále </a:t>
            </a:r>
            <a:r>
              <a:rPr lang="cs-CZ" altLang="cs-CZ" dirty="0">
                <a:latin typeface="Arial Narrow" panose="020B0606020202030204" pitchFamily="34" charset="0"/>
              </a:rPr>
              <a:t>rozhoduje</a:t>
            </a:r>
          </a:p>
          <a:p>
            <a:pPr marL="730250" lvl="1" indent="-273050">
              <a:lnSpc>
                <a:spcPct val="120000"/>
              </a:lnSpc>
              <a:buNone/>
            </a:pPr>
            <a:r>
              <a:rPr lang="cs-CZ" altLang="cs-CZ" dirty="0">
                <a:latin typeface="Arial Narrow" panose="020B0606020202030204" pitchFamily="34" charset="0"/>
              </a:rPr>
              <a:t>a) o průjezdu ozbrojených sil jiných států přes území České    republiky nebo o jejich přeletu nad územím České republiky,</a:t>
            </a:r>
          </a:p>
          <a:p>
            <a:pPr marL="730250" lvl="1" indent="-273050">
              <a:lnSpc>
                <a:spcPct val="120000"/>
              </a:lnSpc>
              <a:buNone/>
            </a:pPr>
            <a:r>
              <a:rPr lang="cs-CZ" altLang="cs-CZ" dirty="0">
                <a:latin typeface="Arial Narrow" panose="020B0606020202030204" pitchFamily="34" charset="0"/>
              </a:rPr>
              <a:t>b) o účasti ozbrojených sil České republiky na vojenských cvičeních mimo území České republiky a o účasti ozbrojených sil jiných států na vojenských cvičeních na území České republiky.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b="1" dirty="0" smtClean="0">
                <a:latin typeface="Arial Narrow" panose="020B0606020202030204" pitchFamily="34" charset="0"/>
              </a:rPr>
              <a:t>O </a:t>
            </a:r>
            <a:r>
              <a:rPr lang="cs-CZ" altLang="cs-CZ" b="1" dirty="0">
                <a:latin typeface="Arial Narrow" panose="020B0606020202030204" pitchFamily="34" charset="0"/>
              </a:rPr>
              <a:t>rozhodnutích podle předchozích odstavců informuje vláda neprodleně obě komory Parlamentu.  </a:t>
            </a:r>
          </a:p>
          <a:p>
            <a:pPr marL="273050" indent="-273050" algn="just">
              <a:lnSpc>
                <a:spcPct val="120000"/>
              </a:lnSpc>
              <a:buNone/>
            </a:pPr>
            <a:r>
              <a:rPr lang="cs-CZ" altLang="cs-CZ" b="1" u="sng" dirty="0" smtClean="0">
                <a:latin typeface="Arial Narrow" panose="020B0606020202030204" pitchFamily="34" charset="0"/>
              </a:rPr>
              <a:t>Parlament </a:t>
            </a:r>
            <a:r>
              <a:rPr lang="cs-CZ" altLang="cs-CZ" b="1" u="sng" dirty="0">
                <a:latin typeface="Arial Narrow" panose="020B0606020202030204" pitchFamily="34" charset="0"/>
              </a:rPr>
              <a:t>může rozhodnutí vlády zrušit: </a:t>
            </a:r>
          </a:p>
          <a:p>
            <a:pPr marL="177800" indent="-177800">
              <a:lnSpc>
                <a:spcPct val="120000"/>
              </a:lnSpc>
              <a:buNone/>
            </a:pPr>
            <a:r>
              <a:rPr lang="cs-CZ" altLang="cs-CZ" b="1" dirty="0">
                <a:latin typeface="Arial Narrow" panose="020B0606020202030204" pitchFamily="34" charset="0"/>
              </a:rPr>
              <a:t>   </a:t>
            </a:r>
            <a:r>
              <a:rPr lang="cs-CZ" altLang="cs-CZ" dirty="0">
                <a:latin typeface="Arial Narrow" panose="020B0606020202030204" pitchFamily="34" charset="0"/>
              </a:rPr>
              <a:t>ke zrušení rozhodnutí vlády postačuje nesouhlasné usnesení jedné z komor přijaté nadpoloviční většinou všech členů komory</a:t>
            </a:r>
          </a:p>
        </p:txBody>
      </p:sp>
    </p:spTree>
    <p:extLst>
      <p:ext uri="{BB962C8B-B14F-4D97-AF65-F5344CB8AC3E}">
        <p14:creationId xmlns:p14="http://schemas.microsoft.com/office/powerpoint/2010/main" val="15634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latin typeface="Arial Narrow" pitchFamily="34" charset="0"/>
              </a:rPr>
              <a:t>Ústavní zákon č. 110/1998 Sb., o bezpečnosti </a:t>
            </a:r>
            <a:r>
              <a:rPr lang="cs-CZ" sz="3600" dirty="0" smtClean="0">
                <a:latin typeface="Arial Narrow" pitchFamily="34" charset="0"/>
              </a:rPr>
              <a:t>ČR</a:t>
            </a:r>
            <a:endParaRPr lang="cs-CZ" sz="3600" dirty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dirty="0">
                <a:latin typeface="Arial Narrow" pitchFamily="34" charset="0"/>
              </a:rPr>
              <a:t>Koncepce ústavního zákona vychází z komplexního pojetí bezpečnosti státu, která v sobě spojuje</a:t>
            </a:r>
          </a:p>
          <a:p>
            <a:pPr marL="1084263" lvl="1" indent="-457200">
              <a:lnSpc>
                <a:spcPct val="110000"/>
              </a:lnSpc>
              <a:buSzPct val="60000"/>
              <a:buFont typeface="Wingdings" pitchFamily="2" charset="2"/>
              <a:buChar char="q"/>
              <a:defRPr/>
            </a:pPr>
            <a:r>
              <a:rPr lang="cs-CZ" sz="3200" dirty="0">
                <a:latin typeface="Arial Narrow" pitchFamily="34" charset="0"/>
              </a:rPr>
              <a:t>zahraniční politiku, </a:t>
            </a:r>
          </a:p>
          <a:p>
            <a:pPr marL="1084263" lvl="1" indent="-457200">
              <a:lnSpc>
                <a:spcPct val="110000"/>
              </a:lnSpc>
              <a:buSzPct val="60000"/>
              <a:buFont typeface="Wingdings" pitchFamily="2" charset="2"/>
              <a:buChar char="q"/>
              <a:defRPr/>
            </a:pPr>
            <a:r>
              <a:rPr lang="cs-CZ" sz="3200" dirty="0">
                <a:latin typeface="Arial Narrow" pitchFamily="34" charset="0"/>
              </a:rPr>
              <a:t>vojenskou obranu a </a:t>
            </a:r>
          </a:p>
          <a:p>
            <a:pPr marL="1084263" lvl="1" indent="-457200">
              <a:lnSpc>
                <a:spcPct val="110000"/>
              </a:lnSpc>
              <a:buSzPct val="60000"/>
              <a:buFont typeface="Wingdings" pitchFamily="2" charset="2"/>
              <a:buChar char="q"/>
              <a:defRPr/>
            </a:pPr>
            <a:r>
              <a:rPr lang="cs-CZ" sz="3200" dirty="0">
                <a:latin typeface="Arial Narrow" pitchFamily="34" charset="0"/>
              </a:rPr>
              <a:t>vnitřní bezpečnost a pořádek.</a:t>
            </a:r>
          </a:p>
          <a:p>
            <a:endParaRPr lang="cs-CZ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3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923321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 Narrow" pitchFamily="34" charset="0"/>
              </a:rPr>
              <a:t>Účel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062065"/>
            <a:ext cx="7886700" cy="4114898"/>
          </a:xfrm>
        </p:spPr>
        <p:txBody>
          <a:bodyPr>
            <a:normAutofit/>
          </a:bodyPr>
          <a:lstStyle/>
          <a:p>
            <a:pPr marL="447675" lvl="1" indent="-269875">
              <a:spcBef>
                <a:spcPts val="1200"/>
              </a:spcBef>
              <a:spcAft>
                <a:spcPts val="600"/>
              </a:spcAft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latin typeface="Arial Narrow" panose="020B0606020202030204" pitchFamily="34" charset="0"/>
              </a:rPr>
              <a:t>stanovit povinnosti v zájmu zajištění bezpečnosti státu </a:t>
            </a:r>
            <a:br>
              <a:rPr lang="cs-CZ" altLang="cs-CZ" dirty="0">
                <a:latin typeface="Arial Narrow" panose="020B0606020202030204" pitchFamily="34" charset="0"/>
              </a:rPr>
            </a:br>
            <a:r>
              <a:rPr lang="cs-CZ" altLang="cs-CZ" dirty="0">
                <a:latin typeface="Arial Narrow" panose="020B0606020202030204" pitchFamily="34" charset="0"/>
              </a:rPr>
              <a:t>a doplnit tak </a:t>
            </a:r>
            <a:r>
              <a:rPr lang="cs-CZ" altLang="cs-CZ" b="1" dirty="0">
                <a:latin typeface="Arial Narrow" panose="020B0606020202030204" pitchFamily="34" charset="0"/>
              </a:rPr>
              <a:t>ústavní pořádek České  republiky</a:t>
            </a:r>
            <a:r>
              <a:rPr lang="cs-CZ" altLang="cs-CZ" dirty="0">
                <a:latin typeface="Arial Narrow" panose="020B0606020202030204" pitchFamily="34" charset="0"/>
              </a:rPr>
              <a:t>.</a:t>
            </a:r>
          </a:p>
          <a:p>
            <a:pPr marL="447675" lvl="1" indent="-269875">
              <a:spcBef>
                <a:spcPts val="1200"/>
              </a:spcBef>
              <a:spcAft>
                <a:spcPts val="600"/>
              </a:spcAft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latin typeface="Arial Narrow" panose="020B0606020202030204" pitchFamily="34" charset="0"/>
              </a:rPr>
              <a:t>tento ústavní zákon působí vedle Ústavy České republiky a umožňuje tak fungování státu za </a:t>
            </a:r>
            <a:r>
              <a:rPr lang="cs-CZ" altLang="cs-CZ" b="1" dirty="0">
                <a:latin typeface="Arial Narrow" panose="020B0606020202030204" pitchFamily="34" charset="0"/>
              </a:rPr>
              <a:t>krizových situací</a:t>
            </a:r>
            <a:r>
              <a:rPr lang="cs-CZ" altLang="cs-CZ" dirty="0">
                <a:latin typeface="Arial Narrow" panose="020B0606020202030204" pitchFamily="34" charset="0"/>
              </a:rPr>
              <a:t>, se kterými ústava nepočítá.  </a:t>
            </a:r>
          </a:p>
          <a:p>
            <a:pPr marL="904875" lvl="2" indent="-269875">
              <a:spcBef>
                <a:spcPts val="1200"/>
              </a:spcBef>
              <a:spcAft>
                <a:spcPts val="600"/>
              </a:spcAft>
              <a:buSzPct val="60000"/>
              <a:buFont typeface="Wingdings" panose="05000000000000000000" pitchFamily="2" charset="2"/>
              <a:buChar char="q"/>
            </a:pPr>
            <a:r>
              <a:rPr lang="cs-CZ" altLang="cs-CZ" dirty="0" smtClean="0">
                <a:latin typeface="Arial Narrow" panose="020B0606020202030204" pitchFamily="34" charset="0"/>
              </a:rPr>
              <a:t>nenavrhovala </a:t>
            </a:r>
            <a:r>
              <a:rPr lang="cs-CZ" altLang="cs-CZ" dirty="0">
                <a:latin typeface="Arial Narrow" panose="020B0606020202030204" pitchFamily="34" charset="0"/>
              </a:rPr>
              <a:t>se přímá novelizace ústavy, protože </a:t>
            </a:r>
            <a:r>
              <a:rPr lang="cs-CZ" altLang="cs-CZ" dirty="0" smtClean="0">
                <a:latin typeface="Arial Narrow" panose="020B0606020202030204" pitchFamily="34" charset="0"/>
              </a:rPr>
              <a:t>šlo </a:t>
            </a:r>
            <a:r>
              <a:rPr lang="cs-CZ" altLang="cs-CZ" dirty="0">
                <a:latin typeface="Arial Narrow" panose="020B0606020202030204" pitchFamily="34" charset="0"/>
              </a:rPr>
              <a:t>o zcela  specifickou záležitost podstatně  rozsáhlou, a ústavní zákon, kterým by se ústava přímo měnila a doplňovala, by narušil i její  proporcionalitu  </a:t>
            </a:r>
            <a:r>
              <a:rPr lang="cs-CZ" altLang="cs-CZ" dirty="0" smtClean="0">
                <a:latin typeface="Arial Narrow" panose="020B0606020202030204" pitchFamily="34" charset="0"/>
              </a:rPr>
              <a:t>,</a:t>
            </a:r>
            <a:endParaRPr lang="cs-CZ" altLang="cs-CZ" dirty="0">
              <a:latin typeface="Arial Narrow" panose="020B0606020202030204" pitchFamily="34" charset="0"/>
            </a:endParaRPr>
          </a:p>
          <a:p>
            <a:pPr marL="904875" lvl="2" indent="-269875">
              <a:spcBef>
                <a:spcPts val="1200"/>
              </a:spcBef>
              <a:spcAft>
                <a:spcPts val="600"/>
              </a:spcAft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latin typeface="Arial Narrow" panose="020B0606020202030204" pitchFamily="34" charset="0"/>
              </a:rPr>
              <a:t>potřebné změny by se dotkly více než deseti </a:t>
            </a:r>
            <a:r>
              <a:rPr lang="cs-CZ" altLang="cs-CZ" dirty="0" smtClean="0">
                <a:latin typeface="Arial Narrow" panose="020B0606020202030204" pitchFamily="34" charset="0"/>
              </a:rPr>
              <a:t>článků</a:t>
            </a:r>
            <a:r>
              <a:rPr lang="cs-CZ" altLang="cs-CZ" dirty="0">
                <a:latin typeface="Arial Narrow" panose="020B0606020202030204" pitchFamily="34" charset="0"/>
              </a:rPr>
              <a:t>.</a:t>
            </a:r>
            <a:endParaRPr lang="cs-CZ" altLang="cs-CZ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46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Narrow" panose="020B0606020202030204" pitchFamily="34" charset="0"/>
              </a:rPr>
              <a:t>Literatura: </a:t>
            </a: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216989"/>
            <a:ext cx="7886700" cy="395997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dirty="0">
                <a:latin typeface="Arial Narrow" panose="020B0606020202030204" pitchFamily="34" charset="0"/>
              </a:rPr>
              <a:t>Ondruš, M. </a:t>
            </a:r>
            <a:r>
              <a:rPr lang="cs-CZ" altLang="cs-CZ" dirty="0" err="1">
                <a:latin typeface="Arial Narrow" panose="020B0606020202030204" pitchFamily="34" charset="0"/>
              </a:rPr>
              <a:t>Soukormoprávní</a:t>
            </a:r>
            <a:r>
              <a:rPr lang="cs-CZ" altLang="cs-CZ" dirty="0">
                <a:latin typeface="Arial Narrow" panose="020B0606020202030204" pitchFamily="34" charset="0"/>
              </a:rPr>
              <a:t> ochrana piety zemřelého, WK, 2019</a:t>
            </a:r>
          </a:p>
          <a:p>
            <a:pPr>
              <a:lnSpc>
                <a:spcPct val="80000"/>
              </a:lnSpc>
            </a:pPr>
            <a:endParaRPr lang="cs-CZ" altLang="cs-CZ" dirty="0">
              <a:latin typeface="Arial Narrow" panose="020B0606020202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cs-CZ" altLang="cs-CZ" dirty="0">
                <a:latin typeface="Arial Narrow" panose="020B0606020202030204" pitchFamily="34" charset="0"/>
              </a:rPr>
              <a:t>Tůma, P. in: Lavický a kol., Komentář k § 1 – 654, C.H. Beck, 2014</a:t>
            </a:r>
          </a:p>
          <a:p>
            <a:pPr algn="just">
              <a:lnSpc>
                <a:spcPct val="80000"/>
              </a:lnSpc>
            </a:pPr>
            <a:endParaRPr lang="cs-CZ" altLang="cs-CZ" dirty="0">
              <a:latin typeface="Arial Narrow" panose="020B0606020202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cs-CZ" altLang="cs-CZ" dirty="0" smtClean="0">
                <a:latin typeface="Arial Narrow" panose="020B0606020202030204" pitchFamily="34" charset="0"/>
              </a:rPr>
              <a:t>Vojáček</a:t>
            </a:r>
            <a:r>
              <a:rPr lang="cs-CZ" altLang="cs-CZ" dirty="0">
                <a:latin typeface="Arial Narrow" panose="020B0606020202030204" pitchFamily="34" charset="0"/>
              </a:rPr>
              <a:t>, L.: Urážky, pomluvy, nactiutrhání, </a:t>
            </a:r>
            <a:r>
              <a:rPr lang="cs-CZ" altLang="cs-CZ" dirty="0" err="1">
                <a:latin typeface="Arial Narrow" panose="020B0606020202030204" pitchFamily="34" charset="0"/>
              </a:rPr>
              <a:t>Eurolex</a:t>
            </a:r>
            <a:r>
              <a:rPr lang="cs-CZ" altLang="cs-CZ" dirty="0">
                <a:latin typeface="Arial Narrow" panose="020B0606020202030204" pitchFamily="34" charset="0"/>
              </a:rPr>
              <a:t> Bohemia, Praha, 2006</a:t>
            </a:r>
          </a:p>
          <a:p>
            <a:pPr algn="just">
              <a:lnSpc>
                <a:spcPct val="80000"/>
              </a:lnSpc>
            </a:pPr>
            <a:endParaRPr lang="cs-CZ" altLang="cs-CZ" dirty="0">
              <a:latin typeface="Arial Narrow" panose="020B0606020202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cs-CZ" altLang="cs-CZ" dirty="0">
                <a:latin typeface="Arial Narrow" panose="020B0606020202030204" pitchFamily="34" charset="0"/>
              </a:rPr>
              <a:t>Bartoň, M: Svoboda projevu: Principy, garance, meze, Linde, Praha </a:t>
            </a:r>
            <a:r>
              <a:rPr lang="cs-CZ" altLang="cs-CZ" dirty="0" smtClean="0">
                <a:latin typeface="Arial Narrow" panose="020B0606020202030204" pitchFamily="34" charset="0"/>
              </a:rPr>
              <a:t>2010</a:t>
            </a:r>
          </a:p>
          <a:p>
            <a:pPr algn="just">
              <a:lnSpc>
                <a:spcPct val="80000"/>
              </a:lnSpc>
            </a:pPr>
            <a:r>
              <a:rPr lang="cs-CZ" altLang="cs-CZ" dirty="0" smtClean="0">
                <a:latin typeface="Arial Narrow" panose="020B0606020202030204" pitchFamily="34" charset="0"/>
              </a:rPr>
              <a:t>Jelínková, Tuháček: </a:t>
            </a:r>
            <a:r>
              <a:rPr lang="cs-CZ" dirty="0">
                <a:latin typeface="Arial Narrow" panose="020B0606020202030204" pitchFamily="34" charset="0"/>
              </a:rPr>
              <a:t>Zákon o svobodném přístupu k informacím (č. 106/1999 Sb.). Praktický komentář. 2. </a:t>
            </a:r>
            <a:r>
              <a:rPr lang="cs-CZ" dirty="0" smtClean="0">
                <a:latin typeface="Arial Narrow" panose="020B0606020202030204" pitchFamily="34" charset="0"/>
              </a:rPr>
              <a:t>vydání, WK, 2019.</a:t>
            </a:r>
          </a:p>
          <a:p>
            <a:pPr algn="just">
              <a:lnSpc>
                <a:spcPct val="80000"/>
              </a:lnSpc>
            </a:pPr>
            <a:r>
              <a:rPr lang="cs-CZ" altLang="cs-CZ" dirty="0" err="1" smtClean="0">
                <a:latin typeface="Arial Narrow" panose="020B0606020202030204" pitchFamily="34" charset="0"/>
              </a:rPr>
              <a:t>Nulíček</a:t>
            </a:r>
            <a:r>
              <a:rPr lang="cs-CZ" altLang="cs-CZ" dirty="0" smtClean="0">
                <a:latin typeface="Arial Narrow" panose="020B0606020202030204" pitchFamily="34" charset="0"/>
              </a:rPr>
              <a:t> a kol.: </a:t>
            </a:r>
            <a:r>
              <a:rPr lang="cs-CZ" dirty="0">
                <a:latin typeface="Arial Narrow" panose="020B0606020202030204" pitchFamily="34" charset="0"/>
              </a:rPr>
              <a:t>GDPR / Obecné nařízení o ochraně osobních údajů (2016/679/EU) - Praktický komentář - 2., aktualizované </a:t>
            </a:r>
            <a:r>
              <a:rPr lang="cs-CZ" dirty="0" smtClean="0">
                <a:latin typeface="Arial Narrow" panose="020B0606020202030204" pitchFamily="34" charset="0"/>
              </a:rPr>
              <a:t>vydání, WK, 2018.</a:t>
            </a:r>
            <a:endParaRPr lang="cs-CZ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</a:pPr>
            <a:endParaRPr lang="cs-CZ" altLang="cs-CZ" dirty="0">
              <a:latin typeface="Arial Narrow" panose="020B0606020202030204" pitchFamily="34" charset="0"/>
            </a:endParaRPr>
          </a:p>
          <a:p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34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505275" y="1025950"/>
            <a:ext cx="8086635" cy="100731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cap="all" dirty="0" smtClean="0">
                <a:latin typeface="Arial Narrow" panose="020B0606020202030204" pitchFamily="34" charset="0"/>
              </a:rPr>
              <a:t> </a:t>
            </a:r>
            <a:br>
              <a:rPr lang="cs-CZ" sz="3200" cap="all" dirty="0" smtClean="0">
                <a:latin typeface="Arial Narrow" panose="020B0606020202030204" pitchFamily="34" charset="0"/>
              </a:rPr>
            </a:br>
            <a:r>
              <a:rPr lang="cs-CZ" sz="3100" cap="all" dirty="0" smtClean="0">
                <a:latin typeface="Arial Narrow" panose="020B0606020202030204" pitchFamily="34" charset="0"/>
              </a:rPr>
              <a:t>OBSAH</a:t>
            </a:r>
            <a:br>
              <a:rPr lang="cs-CZ" sz="3100" cap="all" dirty="0" smtClean="0">
                <a:latin typeface="Arial Narrow" panose="020B0606020202030204" pitchFamily="34" charset="0"/>
              </a:rPr>
            </a:br>
            <a:endParaRPr lang="cs-CZ" altLang="cs-CZ" sz="3100" cap="all" dirty="0" smtClean="0">
              <a:latin typeface="Arial Narrow" panose="020B060602020203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3239"/>
            <a:ext cx="8082321" cy="4906465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u="sng" dirty="0" smtClean="0">
                <a:latin typeface="Arial Narrow" panose="020B0606020202030204" pitchFamily="34" charset="0"/>
              </a:rPr>
              <a:t/>
            </a:r>
            <a:br>
              <a:rPr lang="cs-CZ" u="sng" dirty="0" smtClean="0">
                <a:latin typeface="Arial Narrow" panose="020B0606020202030204" pitchFamily="34" charset="0"/>
              </a:rPr>
            </a:br>
            <a:endParaRPr lang="cs-CZ" u="sng" dirty="0" smtClean="0">
              <a:latin typeface="Arial Narrow" panose="020B0606020202030204" pitchFamily="34" charset="0"/>
            </a:endParaRPr>
          </a:p>
          <a:p>
            <a:pPr marL="631825" indent="-358775">
              <a:buNone/>
              <a:defRPr/>
            </a:pPr>
            <a:r>
              <a:rPr lang="cs-CZ" sz="9600" dirty="0">
                <a:latin typeface="Arial Narrow" pitchFamily="34" charset="0"/>
              </a:rPr>
              <a:t>Úvod</a:t>
            </a:r>
          </a:p>
          <a:p>
            <a:pPr marL="631825" indent="-358775">
              <a:buClr>
                <a:schemeClr val="tx1"/>
              </a:buClr>
              <a:buFontTx/>
              <a:buAutoNum type="arabicPeriod"/>
              <a:defRPr/>
            </a:pPr>
            <a:r>
              <a:rPr lang="cs-CZ" sz="9600" dirty="0" smtClean="0">
                <a:latin typeface="Arial Narrow" pitchFamily="34" charset="0"/>
              </a:rPr>
              <a:t>Ozbrojené </a:t>
            </a:r>
            <a:r>
              <a:rPr lang="cs-CZ" sz="9600" dirty="0">
                <a:latin typeface="Arial Narrow" pitchFamily="34" charset="0"/>
              </a:rPr>
              <a:t>síly České republiky z pohledu </a:t>
            </a:r>
            <a:r>
              <a:rPr lang="cs-CZ" sz="9600" dirty="0" smtClean="0">
                <a:latin typeface="Arial Narrow" pitchFamily="34" charset="0"/>
              </a:rPr>
              <a:t>Ústavy ČR</a:t>
            </a:r>
            <a:endParaRPr lang="cs-CZ" sz="9600" dirty="0">
              <a:latin typeface="Arial Narrow" pitchFamily="34" charset="0"/>
            </a:endParaRPr>
          </a:p>
          <a:p>
            <a:pPr marL="631825" indent="-358775">
              <a:buClr>
                <a:schemeClr val="tx1"/>
              </a:buClr>
              <a:buFontTx/>
              <a:buAutoNum type="arabicPeriod"/>
              <a:defRPr/>
            </a:pPr>
            <a:r>
              <a:rPr lang="cs-CZ" sz="9600" dirty="0">
                <a:latin typeface="Arial Narrow" pitchFamily="34" charset="0"/>
              </a:rPr>
              <a:t>Ústavní zákon č. 110/1998 Sb., o bezpečnosti České republiky, ve znění ústavního zákona </a:t>
            </a:r>
            <a:br>
              <a:rPr lang="cs-CZ" sz="9600" dirty="0">
                <a:latin typeface="Arial Narrow" pitchFamily="34" charset="0"/>
              </a:rPr>
            </a:br>
            <a:r>
              <a:rPr lang="cs-CZ" sz="9600" dirty="0">
                <a:latin typeface="Arial Narrow" pitchFamily="34" charset="0"/>
              </a:rPr>
              <a:t>č. 300/2000 Sb.</a:t>
            </a:r>
          </a:p>
          <a:p>
            <a:pPr marL="631825" indent="-358775">
              <a:buClr>
                <a:schemeClr val="tx1"/>
              </a:buClr>
              <a:buFontTx/>
              <a:buAutoNum type="arabicPeriod"/>
              <a:defRPr/>
            </a:pPr>
            <a:r>
              <a:rPr lang="cs-CZ" sz="9600" dirty="0">
                <a:latin typeface="Arial Narrow" pitchFamily="34" charset="0"/>
              </a:rPr>
              <a:t>Branná povinnost – zákon č. 585/2004 Sb., branný zákon, ostatní právní normy.</a:t>
            </a:r>
          </a:p>
          <a:p>
            <a:pPr marL="631825" indent="-358775">
              <a:buClr>
                <a:schemeClr val="tx1"/>
              </a:buClr>
              <a:buFontTx/>
              <a:buAutoNum type="arabicPeriod"/>
              <a:defRPr/>
            </a:pPr>
            <a:r>
              <a:rPr lang="cs-CZ" sz="9600" dirty="0">
                <a:latin typeface="Arial Narrow" pitchFamily="34" charset="0"/>
              </a:rPr>
              <a:t>Zákon č. 45/2016 Sb.,  o službě vojáků v záloze - informace</a:t>
            </a:r>
          </a:p>
          <a:p>
            <a:pPr marL="631825" indent="-358775">
              <a:buNone/>
              <a:defRPr/>
            </a:pPr>
            <a:r>
              <a:rPr lang="cs-CZ" sz="9600" dirty="0">
                <a:latin typeface="Arial Narrow" pitchFamily="34" charset="0"/>
              </a:rPr>
              <a:t>    Závěr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>
              <a:latin typeface="Arial Narrow" panose="020B0606020202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dirty="0" smtClean="0">
                <a:latin typeface="Arial Narrow" panose="020B0606020202030204" pitchFamily="34" charset="0"/>
              </a:rPr>
              <a:t/>
            </a:r>
            <a:br>
              <a:rPr lang="cs-CZ" dirty="0" smtClean="0">
                <a:latin typeface="Arial Narrow" panose="020B0606020202030204" pitchFamily="34" charset="0"/>
              </a:rPr>
            </a:br>
            <a:r>
              <a:rPr lang="cs-CZ" dirty="0" smtClean="0">
                <a:latin typeface="Arial Narrow" panose="020B0606020202030204" pitchFamily="34" charset="0"/>
              </a:rPr>
              <a:t/>
            </a:r>
            <a:br>
              <a:rPr lang="cs-CZ" dirty="0" smtClean="0">
                <a:latin typeface="Arial Narrow" panose="020B0606020202030204" pitchFamily="34" charset="0"/>
              </a:rPr>
            </a:br>
            <a:endParaRPr lang="cs-CZ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71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cap="all" dirty="0" smtClean="0">
                <a:latin typeface="Arial Narrow" panose="020B0606020202030204" pitchFamily="34" charset="0"/>
              </a:rPr>
              <a:t>Úvod</a:t>
            </a:r>
            <a:endParaRPr lang="cs-CZ" sz="2800" cap="all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024065"/>
            <a:ext cx="7886700" cy="3645904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dirty="0">
                <a:latin typeface="Arial Narrow" pitchFamily="34" charset="0"/>
              </a:rPr>
              <a:t>Základní povinností </a:t>
            </a:r>
            <a:r>
              <a:rPr lang="cs-CZ" sz="2400" dirty="0" smtClean="0">
                <a:latin typeface="Arial Narrow" pitchFamily="34" charset="0"/>
              </a:rPr>
              <a:t>státu </a:t>
            </a:r>
            <a:r>
              <a:rPr lang="cs-CZ" sz="2400" dirty="0">
                <a:latin typeface="Arial Narrow" pitchFamily="34" charset="0"/>
              </a:rPr>
              <a:t>je </a:t>
            </a:r>
            <a:r>
              <a:rPr lang="cs-CZ" sz="2400" dirty="0" smtClean="0">
                <a:latin typeface="Arial Narrow" pitchFamily="34" charset="0"/>
              </a:rPr>
              <a:t>zajištění: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cs-CZ" sz="2400" dirty="0">
              <a:latin typeface="Arial Narrow" pitchFamily="34" charset="0"/>
            </a:endParaRPr>
          </a:p>
          <a:p>
            <a:pPr marL="541338" lvl="1" indent="-268288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SzPct val="60000"/>
              <a:buFont typeface="Wingdings" pitchFamily="2" charset="2"/>
              <a:buChar char="q"/>
              <a:defRPr/>
            </a:pPr>
            <a:r>
              <a:rPr lang="cs-CZ" dirty="0" smtClean="0">
                <a:latin typeface="Arial Narrow" pitchFamily="34" charset="0"/>
              </a:rPr>
              <a:t>svrchovanosti a územní celistvosti České republiky,   </a:t>
            </a:r>
          </a:p>
          <a:p>
            <a:pPr marL="541338" lvl="1" indent="-268288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SzPct val="60000"/>
              <a:buFont typeface="Wingdings" pitchFamily="2" charset="2"/>
              <a:buChar char="q"/>
              <a:defRPr/>
            </a:pPr>
            <a:r>
              <a:rPr lang="cs-CZ" dirty="0" smtClean="0">
                <a:latin typeface="Arial Narrow" pitchFamily="34" charset="0"/>
              </a:rPr>
              <a:t>ochrana jejích demokratických základů a  </a:t>
            </a:r>
          </a:p>
          <a:p>
            <a:pPr marL="541338" lvl="1" indent="-268288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SzPct val="60000"/>
              <a:buFont typeface="Wingdings" pitchFamily="2" charset="2"/>
              <a:buChar char="q"/>
              <a:defRPr/>
            </a:pPr>
            <a:r>
              <a:rPr lang="cs-CZ" dirty="0" smtClean="0">
                <a:latin typeface="Arial Narrow" pitchFamily="34" charset="0"/>
              </a:rPr>
              <a:t>ochrana životů, zdraví a majetkových hodnot.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endParaRPr lang="cs-CZ" sz="3600" dirty="0">
              <a:latin typeface="Arial Narrow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019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0801"/>
            <a:ext cx="8229600" cy="863947"/>
          </a:xfrm>
        </p:spPr>
        <p:txBody>
          <a:bodyPr>
            <a:normAutofit/>
          </a:bodyPr>
          <a:lstStyle/>
          <a:p>
            <a:r>
              <a:rPr lang="cs-CZ" sz="3200" dirty="0">
                <a:latin typeface="Arial Narrow" pitchFamily="34" charset="0"/>
              </a:rPr>
              <a:t>Ozbrojené síly České republiky z pohledu </a:t>
            </a:r>
            <a:r>
              <a:rPr lang="cs-CZ" sz="3200" dirty="0" smtClean="0">
                <a:latin typeface="Arial Narrow" pitchFamily="34" charset="0"/>
              </a:rPr>
              <a:t>Ústavy ČR</a:t>
            </a:r>
            <a:endParaRPr lang="cs-CZ" altLang="cs-CZ" sz="3200" dirty="0" smtClean="0">
              <a:latin typeface="Arial Narrow" panose="020B060602020203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581208"/>
              </p:ext>
            </p:extLst>
          </p:nvPr>
        </p:nvGraphicFramePr>
        <p:xfrm>
          <a:off x="539750" y="1765300"/>
          <a:ext cx="8147050" cy="3851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346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B29DB3-226E-4D6F-818E-907AE9A92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1B29DB3-226E-4D6F-818E-907AE9A92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9D682F-7D2A-461F-8C28-CD1CBB034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4E9D682F-7D2A-461F-8C28-CD1CBB0341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1EC602-BE93-4754-8AD3-470F90A1F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081EC602-BE93-4754-8AD3-470F90A1F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5F2519-BBD0-4BD6-86AC-0F9402A39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AF5F2519-BBD0-4BD6-86AC-0F9402A393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6A6D65-03D3-49D7-BF02-554CF900F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916A6D65-03D3-49D7-BF02-554CF900F8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CFB9C3-32A0-4AA6-9377-F21DDFC34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18CFB9C3-32A0-4AA6-9377-F21DDFC347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688143-2ABE-4BD0-BE96-0EEA1D7CB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40688143-2ABE-4BD0-BE96-0EEA1D7CBF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97FC0A-A133-4B7D-9018-EA44107DA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0297FC0A-A133-4B7D-9018-EA44107DA7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CB54AC-B119-4B0A-B97C-E3E548FF30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24CB54AC-B119-4B0A-B97C-E3E548FF30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58DCB7-886D-466C-A16C-9CCBB43FFE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6D58DCB7-886D-466C-A16C-9CCBB43FFE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7D3B32-A9FD-4D15-9A0C-8E35C7607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D77D3B32-A9FD-4D15-9A0C-8E35C7607A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52EAF3-03DC-4E1E-9823-CD5EDFB5B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3A52EAF3-03DC-4E1E-9823-CD5EDFB5B4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EC4B6F-CD72-47EC-822C-A78757793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C7EC4B6F-CD72-47EC-822C-A787577936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674546-2FE6-4E66-B6DE-FBC08188D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1D674546-2FE6-4E66-B6DE-FBC08188DD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4C017A-2568-4757-9F40-1C03205DE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784C017A-2568-4757-9F40-1C03205DE4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9"/>
            <a:ext cx="7886700" cy="867338"/>
          </a:xfrm>
        </p:spPr>
        <p:txBody>
          <a:bodyPr>
            <a:normAutofit/>
          </a:bodyPr>
          <a:lstStyle/>
          <a:p>
            <a:r>
              <a:rPr lang="cs-CZ" sz="3200" dirty="0">
                <a:latin typeface="Arial Narrow" pitchFamily="34" charset="0"/>
              </a:rPr>
              <a:t>ÚKOLY 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912778"/>
            <a:ext cx="7886700" cy="42641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sz="3300" dirty="0">
                <a:solidFill>
                  <a:srgbClr val="FF0000"/>
                </a:solidFill>
                <a:latin typeface="Arial Narrow" panose="020B0606020202030204" pitchFamily="34" charset="0"/>
              </a:rPr>
              <a:t>Základní úkol</a:t>
            </a:r>
          </a:p>
          <a:p>
            <a:pP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600" dirty="0">
                <a:latin typeface="Arial Narrow" pitchFamily="34" charset="0"/>
              </a:rPr>
              <a:t>připravovat se k obraně České republiky a bránit ji proti vnějšímu napadení</a:t>
            </a:r>
          </a:p>
          <a:p>
            <a:pPr>
              <a:defRPr/>
            </a:pPr>
            <a:endParaRPr lang="cs-CZ" dirty="0">
              <a:latin typeface="Arial Narrow" panose="020B0606020202030204" pitchFamily="34" charset="0"/>
            </a:endParaRPr>
          </a:p>
          <a:p>
            <a:pPr marL="0" indent="0">
              <a:buNone/>
              <a:defRPr/>
            </a:pPr>
            <a:r>
              <a:rPr lang="cs-CZ" dirty="0">
                <a:latin typeface="Arial Narrow" panose="020B0606020202030204" pitchFamily="34" charset="0"/>
              </a:rPr>
              <a:t>Úkoly</a:t>
            </a:r>
          </a:p>
          <a:p>
            <a:pP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600" dirty="0">
                <a:latin typeface="Arial Narrow" pitchFamily="34" charset="0"/>
              </a:rPr>
              <a:t>které vyplývají z mezinárodních  smluvních  závazků  České  republiky o společné obraně proti napadení,</a:t>
            </a:r>
          </a:p>
          <a:p>
            <a:pPr>
              <a:defRPr/>
            </a:pPr>
            <a:endParaRPr lang="cs-CZ" dirty="0">
              <a:latin typeface="Arial Narrow" panose="020B0606020202030204" pitchFamily="34" charset="0"/>
            </a:endParaRPr>
          </a:p>
          <a:p>
            <a:pPr marL="0" indent="0">
              <a:buNone/>
              <a:defRPr/>
            </a:pPr>
            <a:r>
              <a:rPr lang="cs-CZ" dirty="0">
                <a:latin typeface="Arial Narrow" panose="020B0606020202030204" pitchFamily="34" charset="0"/>
              </a:rPr>
              <a:t>Další úkoly</a:t>
            </a:r>
          </a:p>
          <a:p>
            <a:pP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600" dirty="0">
                <a:latin typeface="Arial Narrow" pitchFamily="34" charset="0"/>
              </a:rPr>
              <a:t>Stanovené zákonem</a:t>
            </a:r>
          </a:p>
          <a:p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54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>
                <a:latin typeface="Arial Narrow" pitchFamily="34" charset="0"/>
              </a:rPr>
              <a:t>Ozbrojené síly České republiky z pohledu</a:t>
            </a:r>
            <a:br>
              <a:rPr lang="cs-CZ" altLang="cs-CZ" sz="3200" dirty="0">
                <a:latin typeface="Arial Narrow" pitchFamily="34" charset="0"/>
              </a:rPr>
            </a:br>
            <a:r>
              <a:rPr lang="cs-CZ" altLang="cs-CZ" sz="3200" dirty="0">
                <a:latin typeface="Arial Narrow" pitchFamily="34" charset="0"/>
              </a:rPr>
              <a:t>ÚSTAVY ČESKÉ REPUBLIKY</a:t>
            </a:r>
            <a:endParaRPr lang="cs-CZ" sz="3200" dirty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3336" y="2371001"/>
            <a:ext cx="7886700" cy="3645904"/>
          </a:xfrm>
        </p:spPr>
        <p:txBody>
          <a:bodyPr>
            <a:normAutofit fontScale="62500" lnSpcReduction="20000"/>
          </a:bodyPr>
          <a:lstStyle/>
          <a:p>
            <a:pPr marL="268288" indent="-268288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altLang="cs-CZ" b="1" dirty="0">
                <a:latin typeface="Arial Narrow" panose="020B0606020202030204" pitchFamily="34" charset="0"/>
              </a:rPr>
              <a:t>Ústavou </a:t>
            </a:r>
            <a:r>
              <a:rPr lang="cs-CZ" altLang="cs-CZ" dirty="0">
                <a:latin typeface="Arial Narrow" panose="020B0606020202030204" pitchFamily="34" charset="0"/>
              </a:rPr>
              <a:t>se rozumí zákon, který je takto označený a obsahuje soubor právních norem nejvyšší právní síly.</a:t>
            </a:r>
          </a:p>
          <a:p>
            <a:pPr marL="268288" indent="-268288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altLang="cs-CZ" b="1" dirty="0">
                <a:latin typeface="Arial Narrow" panose="020B0606020202030204" pitchFamily="34" charset="0"/>
              </a:rPr>
              <a:t>   Ústavní právo </a:t>
            </a:r>
            <a:r>
              <a:rPr lang="cs-CZ" altLang="cs-CZ" dirty="0">
                <a:latin typeface="Arial Narrow" panose="020B0606020202030204" pitchFamily="34" charset="0"/>
              </a:rPr>
              <a:t>–</a:t>
            </a:r>
            <a:r>
              <a:rPr lang="cs-CZ" altLang="cs-CZ" b="1" dirty="0">
                <a:latin typeface="Arial Narrow" panose="020B0606020202030204" pitchFamily="34" charset="0"/>
              </a:rPr>
              <a:t> </a:t>
            </a:r>
            <a:r>
              <a:rPr lang="cs-CZ" altLang="cs-CZ" dirty="0">
                <a:latin typeface="Arial Narrow" panose="020B0606020202030204" pitchFamily="34" charset="0"/>
              </a:rPr>
              <a:t>je odvětví práva, které se zabývá ústavou a vykládá jí.</a:t>
            </a:r>
          </a:p>
          <a:p>
            <a:pPr marL="268288" indent="-268288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altLang="cs-CZ" b="1" dirty="0">
                <a:latin typeface="Arial Narrow" panose="020B0606020202030204" pitchFamily="34" charset="0"/>
              </a:rPr>
              <a:t>   Ústava a Listina</a:t>
            </a:r>
            <a:r>
              <a:rPr lang="cs-CZ" altLang="cs-CZ" dirty="0">
                <a:latin typeface="Arial Narrow" panose="020B0606020202030204" pitchFamily="34" charset="0"/>
              </a:rPr>
              <a:t> tvoří i s dalšími ústavními zákony (čl. 112/1) Ústavní pořádek ČR.</a:t>
            </a:r>
          </a:p>
          <a:p>
            <a:pPr marL="268288" indent="-268288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altLang="cs-CZ" dirty="0">
                <a:latin typeface="Arial Narrow" panose="020B0606020202030204" pitchFamily="34" charset="0"/>
              </a:rPr>
              <a:t>   </a:t>
            </a:r>
            <a:endParaRPr lang="cs-CZ" altLang="cs-CZ" b="1" dirty="0">
              <a:latin typeface="Arial Narrow" panose="020B0606020202030204" pitchFamily="34" charset="0"/>
            </a:endParaRPr>
          </a:p>
          <a:p>
            <a:pPr marL="268288" indent="-268288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altLang="cs-CZ" b="1" dirty="0">
                <a:latin typeface="Arial Narrow" panose="020B0606020202030204" pitchFamily="34" charset="0"/>
              </a:rPr>
              <a:t>   Podle Ústavy ČR  je</a:t>
            </a:r>
          </a:p>
          <a:p>
            <a:pPr marL="541338">
              <a:lnSpc>
                <a:spcPct val="80000"/>
              </a:lnSpc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latin typeface="Arial Narrow" panose="020B0606020202030204" pitchFamily="34" charset="0"/>
              </a:rPr>
              <a:t>Česká republika parlamentní demokracií.</a:t>
            </a:r>
          </a:p>
          <a:p>
            <a:pPr marL="541338">
              <a:lnSpc>
                <a:spcPct val="80000"/>
              </a:lnSpc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latin typeface="Arial Narrow" panose="020B0606020202030204" pitchFamily="34" charset="0"/>
              </a:rPr>
              <a:t>Veškerá moc vychází z lidu, který ji vykonává prostřednictvím moci </a:t>
            </a:r>
            <a:r>
              <a:rPr lang="cs-CZ" altLang="cs-CZ" b="1" dirty="0">
                <a:latin typeface="Arial Narrow" panose="020B0606020202030204" pitchFamily="34" charset="0"/>
              </a:rPr>
              <a:t>zákonodárné</a:t>
            </a:r>
            <a:r>
              <a:rPr lang="cs-CZ" altLang="cs-CZ" dirty="0">
                <a:latin typeface="Arial Narrow" panose="020B0606020202030204" pitchFamily="34" charset="0"/>
              </a:rPr>
              <a:t>, </a:t>
            </a:r>
            <a:r>
              <a:rPr lang="cs-CZ" altLang="cs-CZ" b="1" dirty="0">
                <a:latin typeface="Arial Narrow" panose="020B0606020202030204" pitchFamily="34" charset="0"/>
              </a:rPr>
              <a:t>výkonné</a:t>
            </a:r>
            <a:r>
              <a:rPr lang="cs-CZ" altLang="cs-CZ" dirty="0">
                <a:latin typeface="Arial Narrow" panose="020B0606020202030204" pitchFamily="34" charset="0"/>
              </a:rPr>
              <a:t> a </a:t>
            </a:r>
            <a:r>
              <a:rPr lang="cs-CZ" altLang="cs-CZ" b="1" dirty="0">
                <a:latin typeface="Arial Narrow" panose="020B0606020202030204" pitchFamily="34" charset="0"/>
              </a:rPr>
              <a:t>soudní</a:t>
            </a:r>
            <a:r>
              <a:rPr lang="cs-CZ" altLang="cs-CZ" dirty="0">
                <a:latin typeface="Arial Narrow" panose="020B0606020202030204" pitchFamily="34" charset="0"/>
              </a:rPr>
              <a:t>. </a:t>
            </a:r>
          </a:p>
          <a:p>
            <a:pPr marL="541338">
              <a:lnSpc>
                <a:spcPct val="80000"/>
              </a:lnSpc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latin typeface="Arial Narrow" panose="020B0606020202030204" pitchFamily="34" charset="0"/>
              </a:rPr>
              <a:t>Lid má plnou suverenitu, nikomu jinému tato suverenita nepřísluší, </a:t>
            </a:r>
            <a:br>
              <a:rPr lang="cs-CZ" altLang="cs-CZ" dirty="0">
                <a:latin typeface="Arial Narrow" panose="020B0606020202030204" pitchFamily="34" charset="0"/>
              </a:rPr>
            </a:br>
            <a:r>
              <a:rPr lang="cs-CZ" altLang="cs-CZ" dirty="0">
                <a:latin typeface="Arial Narrow" panose="020B0606020202030204" pitchFamily="34" charset="0"/>
              </a:rPr>
              <a:t>s nikým se o ni nemusí dělit.</a:t>
            </a:r>
          </a:p>
          <a:p>
            <a:pPr marL="541338">
              <a:lnSpc>
                <a:spcPct val="80000"/>
              </a:lnSpc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b="1" u="sng" dirty="0">
                <a:latin typeface="Arial Narrow" panose="020B0606020202030204" pitchFamily="34" charset="0"/>
              </a:rPr>
              <a:t>V ústavě není explicitně vymezena oblast zabývající se bezpečnosti státu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13368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885999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Arial Narrow" pitchFamily="34" charset="0"/>
              </a:rPr>
              <a:t>Čl. </a:t>
            </a:r>
            <a:r>
              <a:rPr lang="cs-CZ" sz="3600" dirty="0">
                <a:latin typeface="Arial Narrow" pitchFamily="34" charset="0"/>
              </a:rPr>
              <a:t>39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0506" y="2118049"/>
            <a:ext cx="7964844" cy="405891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  <a:tabLst>
                <a:tab pos="3413125" algn="l"/>
              </a:tabLst>
              <a:defRPr/>
            </a:pPr>
            <a:r>
              <a:rPr lang="cs-CZ" sz="2600" dirty="0">
                <a:latin typeface="Arial Narrow" pitchFamily="34" charset="0"/>
              </a:rPr>
              <a:t>Komory jsou způsobilé se usnášet za přítomnosti alespoň </a:t>
            </a:r>
            <a:r>
              <a:rPr lang="cs-CZ" sz="2600" b="1" dirty="0">
                <a:latin typeface="Arial Narrow" pitchFamily="34" charset="0"/>
              </a:rPr>
              <a:t>jedné třetiny svých členů</a:t>
            </a:r>
            <a:r>
              <a:rPr lang="cs-CZ" sz="2600" dirty="0">
                <a:latin typeface="Arial Narrow" pitchFamily="34" charset="0"/>
              </a:rPr>
              <a:t>.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  <a:tabLst>
                <a:tab pos="3413125" algn="l"/>
              </a:tabLst>
              <a:defRPr/>
            </a:pPr>
            <a:r>
              <a:rPr lang="cs-CZ" sz="2400" b="1" dirty="0">
                <a:latin typeface="Arial Narrow" panose="020B0606020202030204" pitchFamily="34" charset="0"/>
              </a:rPr>
              <a:t>K přijetí usnesení</a:t>
            </a:r>
            <a:r>
              <a:rPr lang="cs-CZ" sz="2400" dirty="0">
                <a:latin typeface="Arial Narrow" panose="020B0606020202030204" pitchFamily="34" charset="0"/>
              </a:rPr>
              <a:t> komory je třeba souhlasu nadpoloviční většiny  přítomných  poslanců nebo senátorů, nestanoví-li Ústava jinak.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  <a:tabLst>
                <a:tab pos="3413125" algn="l"/>
              </a:tabLst>
              <a:defRPr/>
            </a:pPr>
            <a:r>
              <a:rPr lang="cs-CZ" sz="2400" dirty="0">
                <a:latin typeface="Arial Narrow" panose="020B0606020202030204" pitchFamily="34" charset="0"/>
              </a:rPr>
              <a:t>K přijetí usnesení</a:t>
            </a:r>
          </a:p>
          <a:p>
            <a:pPr marL="984250" lvl="1" indent="-457200">
              <a:lnSpc>
                <a:spcPct val="80000"/>
              </a:lnSpc>
              <a:buSzPct val="60000"/>
              <a:buFont typeface="Wingdings" panose="05000000000000000000" pitchFamily="2" charset="2"/>
              <a:buChar char="q"/>
              <a:tabLst>
                <a:tab pos="3413125" algn="l"/>
              </a:tabLst>
              <a:defRPr/>
            </a:pPr>
            <a:r>
              <a:rPr lang="cs-CZ" dirty="0">
                <a:latin typeface="Arial Narrow" panose="020B0606020202030204" pitchFamily="34" charset="0"/>
              </a:rPr>
              <a:t>o vyhlášení válečného stavu, </a:t>
            </a:r>
          </a:p>
          <a:p>
            <a:pPr marL="984250" lvl="1" indent="-457200">
              <a:lnSpc>
                <a:spcPct val="80000"/>
              </a:lnSpc>
              <a:buSzPct val="60000"/>
              <a:buFont typeface="Wingdings" panose="05000000000000000000" pitchFamily="2" charset="2"/>
              <a:buChar char="q"/>
              <a:tabLst>
                <a:tab pos="3413125" algn="l"/>
              </a:tabLst>
              <a:defRPr/>
            </a:pPr>
            <a:r>
              <a:rPr lang="cs-CZ" dirty="0">
                <a:latin typeface="Arial Narrow" panose="020B0606020202030204" pitchFamily="34" charset="0"/>
              </a:rPr>
              <a:t>o souhlasu s vysláním ozbrojených sil České republiky mimo  území České republiky  nebo,</a:t>
            </a:r>
          </a:p>
          <a:p>
            <a:pPr marL="984250" lvl="1" indent="-457200">
              <a:lnSpc>
                <a:spcPct val="80000"/>
              </a:lnSpc>
              <a:buSzPct val="60000"/>
              <a:buFont typeface="Wingdings" panose="05000000000000000000" pitchFamily="2" charset="2"/>
              <a:buChar char="q"/>
              <a:tabLst>
                <a:tab pos="3413125" algn="l"/>
              </a:tabLst>
              <a:defRPr/>
            </a:pPr>
            <a:r>
              <a:rPr lang="cs-CZ" dirty="0">
                <a:latin typeface="Arial Narrow" panose="020B0606020202030204" pitchFamily="34" charset="0"/>
              </a:rPr>
              <a:t>s pobytem ozbrojených sil jiných států na území České republiky,  jakož  i,</a:t>
            </a:r>
          </a:p>
          <a:p>
            <a:pPr marL="984250" lvl="1" indent="-457200">
              <a:lnSpc>
                <a:spcPct val="80000"/>
              </a:lnSpc>
              <a:buSzPct val="60000"/>
              <a:buFont typeface="Wingdings" panose="05000000000000000000" pitchFamily="2" charset="2"/>
              <a:buChar char="q"/>
              <a:tabLst>
                <a:tab pos="3413125" algn="l"/>
              </a:tabLst>
              <a:defRPr/>
            </a:pPr>
            <a:r>
              <a:rPr lang="cs-CZ" dirty="0">
                <a:latin typeface="Arial Narrow" panose="020B0606020202030204" pitchFamily="34" charset="0"/>
              </a:rPr>
              <a:t>k přijetí usnesení o účasti České republiky v obranných   systémech mezinárodní organizace,  jíž je Česká republika členem, je třeba souhlasu</a:t>
            </a:r>
          </a:p>
          <a:p>
            <a:pPr marL="1439863" lvl="2" indent="-428625">
              <a:lnSpc>
                <a:spcPct val="80000"/>
              </a:lnSpc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  <a:tabLst>
                <a:tab pos="3413125" algn="l"/>
              </a:tabLst>
              <a:defRPr/>
            </a:pPr>
            <a:r>
              <a:rPr lang="cs-CZ" dirty="0">
                <a:latin typeface="Arial Narrow" panose="020B0606020202030204" pitchFamily="34" charset="0"/>
              </a:rPr>
              <a:t>nadpoloviční většiny všech poslanců a  nadpoloviční většiny všech senátorů.</a:t>
            </a:r>
          </a:p>
        </p:txBody>
      </p:sp>
    </p:spTree>
    <p:extLst>
      <p:ext uri="{BB962C8B-B14F-4D97-AF65-F5344CB8AC3E}">
        <p14:creationId xmlns:p14="http://schemas.microsoft.com/office/powerpoint/2010/main" val="40274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52939"/>
            <a:ext cx="7886700" cy="4824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>
                <a:latin typeface="Arial Narrow" panose="020B0606020202030204" pitchFamily="34" charset="0"/>
              </a:rPr>
              <a:t>K přijetí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dirty="0" smtClean="0">
                <a:latin typeface="Arial Narrow" panose="020B0606020202030204" pitchFamily="34" charset="0"/>
              </a:rPr>
              <a:t>ústavního </a:t>
            </a:r>
            <a:r>
              <a:rPr lang="cs-CZ" dirty="0">
                <a:latin typeface="Arial Narrow" panose="020B0606020202030204" pitchFamily="34" charset="0"/>
              </a:rPr>
              <a:t>zákona  </a:t>
            </a:r>
            <a:r>
              <a:rPr lang="cs-CZ" dirty="0" smtClean="0">
                <a:latin typeface="Arial Narrow" panose="020B0606020202030204" pitchFamily="34" charset="0"/>
              </a:rPr>
              <a:t>a</a:t>
            </a:r>
            <a:endParaRPr lang="cs-CZ" dirty="0">
              <a:latin typeface="Arial Narrow" panose="020B0606020202030204" pitchFamily="34" charset="0"/>
            </a:endParaRP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cs-CZ" dirty="0">
                <a:latin typeface="Arial Narrow" panose="020B0606020202030204" pitchFamily="34" charset="0"/>
              </a:rPr>
              <a:t> souhlasu k ratifikaci mezinárodní smlouvy, kdy se  přenáší pravomoc na mezinárodní orgán, je třeba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dirty="0">
                <a:latin typeface="Arial Narrow" panose="020B0606020202030204" pitchFamily="34" charset="0"/>
              </a:rPr>
              <a:t> souhlasu třípětinové většiny všech poslanců a </a:t>
            </a:r>
          </a:p>
          <a:p>
            <a:pPr lvl="1">
              <a:buSzPct val="60000"/>
              <a:buFont typeface="Wingdings" panose="05000000000000000000" pitchFamily="2" charset="2"/>
              <a:buChar char="q"/>
            </a:pPr>
            <a:r>
              <a:rPr lang="cs-CZ" dirty="0">
                <a:latin typeface="Arial Narrow" panose="020B0606020202030204" pitchFamily="34" charset="0"/>
              </a:rPr>
              <a:t> třípětinové většiny přítomných senátorů.</a:t>
            </a:r>
          </a:p>
        </p:txBody>
      </p:sp>
    </p:spTree>
    <p:extLst>
      <p:ext uri="{BB962C8B-B14F-4D97-AF65-F5344CB8AC3E}">
        <p14:creationId xmlns:p14="http://schemas.microsoft.com/office/powerpoint/2010/main" val="425673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9"/>
            <a:ext cx="7886700" cy="746040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 Narrow" pitchFamily="34" charset="0"/>
              </a:rPr>
              <a:t>Čl. 43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88841"/>
            <a:ext cx="7886700" cy="4488122"/>
          </a:xfrm>
        </p:spPr>
        <p:txBody>
          <a:bodyPr>
            <a:normAutofit fontScale="92500" lnSpcReduction="10000"/>
          </a:bodyPr>
          <a:lstStyle/>
          <a:p>
            <a:pPr marL="363538" indent="-363538">
              <a:lnSpc>
                <a:spcPct val="80000"/>
              </a:lnSpc>
              <a:buNone/>
              <a:defRPr/>
            </a:pPr>
            <a:r>
              <a:rPr lang="cs-CZ" b="1" dirty="0">
                <a:latin typeface="Arial Narrow" panose="020B0606020202030204" pitchFamily="34" charset="0"/>
              </a:rPr>
              <a:t>Parlament </a:t>
            </a:r>
            <a:r>
              <a:rPr lang="cs-CZ" u="sng" dirty="0">
                <a:latin typeface="Arial Narrow" panose="020B0606020202030204" pitchFamily="34" charset="0"/>
              </a:rPr>
              <a:t>rozhoduje</a:t>
            </a:r>
            <a:r>
              <a:rPr lang="cs-CZ" dirty="0">
                <a:latin typeface="Arial Narrow" panose="020B0606020202030204" pitchFamily="34" charset="0"/>
              </a:rPr>
              <a:t>  </a:t>
            </a:r>
          </a:p>
          <a:p>
            <a:pPr marL="269875" indent="-269875">
              <a:lnSpc>
                <a:spcPct val="80000"/>
              </a:lnSpc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dirty="0">
                <a:latin typeface="Arial Narrow" panose="020B0606020202030204" pitchFamily="34" charset="0"/>
              </a:rPr>
              <a:t>o vyhlášení </a:t>
            </a:r>
            <a:r>
              <a:rPr lang="cs-CZ" b="1" dirty="0">
                <a:latin typeface="Arial Narrow" panose="020B0606020202030204" pitchFamily="34" charset="0"/>
              </a:rPr>
              <a:t>válečného stavu</a:t>
            </a:r>
            <a:r>
              <a:rPr lang="cs-CZ" dirty="0">
                <a:latin typeface="Arial Narrow" panose="020B0606020202030204" pitchFamily="34" charset="0"/>
              </a:rPr>
              <a:t>, je-li Česká  republika  napadena, nebo je-li třeba plnit mezinárodní smluvní závazky o společné obraně proti napadení</a:t>
            </a:r>
          </a:p>
          <a:p>
            <a:pPr marL="269875" indent="-269875">
              <a:lnSpc>
                <a:spcPct val="80000"/>
              </a:lnSpc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dirty="0">
                <a:latin typeface="Arial Narrow" panose="020B0606020202030204" pitchFamily="34" charset="0"/>
              </a:rPr>
              <a:t>o účasti České republiky v obranných systémech mezinárodní organizace, jíž je Česká republika členem.</a:t>
            </a:r>
          </a:p>
          <a:p>
            <a:pPr marL="363538" indent="-363538">
              <a:lnSpc>
                <a:spcPct val="80000"/>
              </a:lnSpc>
              <a:defRPr/>
            </a:pPr>
            <a:endParaRPr lang="cs-CZ" dirty="0">
              <a:latin typeface="Arial Narrow" panose="020B0606020202030204" pitchFamily="34" charset="0"/>
            </a:endParaRPr>
          </a:p>
          <a:p>
            <a:pPr marL="363538" indent="-363538">
              <a:lnSpc>
                <a:spcPct val="80000"/>
              </a:lnSpc>
              <a:buNone/>
              <a:defRPr/>
            </a:pPr>
            <a:r>
              <a:rPr lang="cs-CZ" dirty="0">
                <a:latin typeface="Arial Narrow" panose="020B0606020202030204" pitchFamily="34" charset="0"/>
              </a:rPr>
              <a:t> </a:t>
            </a:r>
            <a:r>
              <a:rPr lang="cs-CZ" b="1" dirty="0">
                <a:latin typeface="Arial Narrow" panose="020B0606020202030204" pitchFamily="34" charset="0"/>
              </a:rPr>
              <a:t>Parlament </a:t>
            </a:r>
            <a:r>
              <a:rPr lang="cs-CZ" u="sng" dirty="0">
                <a:latin typeface="Arial Narrow" panose="020B0606020202030204" pitchFamily="34" charset="0"/>
              </a:rPr>
              <a:t>vyslovuje souhlas</a:t>
            </a:r>
          </a:p>
          <a:p>
            <a:pPr marL="269875" indent="-269875">
              <a:lnSpc>
                <a:spcPct val="80000"/>
              </a:lnSpc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dirty="0">
                <a:latin typeface="Arial Narrow" panose="020B0606020202030204" pitchFamily="34" charset="0"/>
              </a:rPr>
              <a:t>s vysláním ozbrojených sil České republiky mimo území České republiky,</a:t>
            </a:r>
          </a:p>
          <a:p>
            <a:pPr marL="269875" indent="-269875">
              <a:lnSpc>
                <a:spcPct val="80000"/>
              </a:lnSpc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dirty="0">
                <a:latin typeface="Arial Narrow" panose="020B0606020202030204" pitchFamily="34" charset="0"/>
              </a:rPr>
              <a:t>s pobytem ozbrojených sil jiných států na území České republiky, nejsou-li taková rozhodnutí vyhrazena vládě.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66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.potx" id="{E02FFD46-7EAF-4C44-AAC0-F841F6F638AD}" vid="{B459A070-2D7C-4166-99C4-999DE044531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43AA17-3549-406E-B158-F01765B5ABBC}">
  <ds:schemaRefs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e934d7ba-d00a-4f08-ad66-67ce6f4199d0"/>
    <ds:schemaRef ds:uri="http://purl.org/dc/terms/"/>
    <ds:schemaRef ds:uri="http://schemas.microsoft.com/office/2006/metadata/properties"/>
    <ds:schemaRef ds:uri="http://schemas.microsoft.com/office/infopath/2007/PartnerControls"/>
    <ds:schemaRef ds:uri="f242274d-c577-47b4-9953-4e44103112f8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ochrana osobních údajů_sel</Template>
  <TotalTime>167</TotalTime>
  <Words>832</Words>
  <Application>Microsoft Office PowerPoint</Application>
  <PresentationFormat>Předvádění na obrazovce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Wingdings</vt:lpstr>
      <vt:lpstr>Motiv Office</vt:lpstr>
      <vt:lpstr>Úloha státu a práva při zajišťování bezpečnosti Ústavněprávní východiska</vt:lpstr>
      <vt:lpstr>  OBSAH </vt:lpstr>
      <vt:lpstr>Úvod</vt:lpstr>
      <vt:lpstr>Ozbrojené síly České republiky z pohledu Ústavy ČR</vt:lpstr>
      <vt:lpstr>ÚKOLY OS</vt:lpstr>
      <vt:lpstr>Ozbrojené síly České republiky z pohledu ÚSTAVY ČESKÉ REPUBLIKY</vt:lpstr>
      <vt:lpstr>Čl. 39</vt:lpstr>
      <vt:lpstr>Prezentace aplikace PowerPoint</vt:lpstr>
      <vt:lpstr>Čl. 43</vt:lpstr>
      <vt:lpstr>Prezentace aplikace PowerPoint</vt:lpstr>
      <vt:lpstr>Ústavní zákon č. 110/1998 Sb., o bezpečnosti ČR</vt:lpstr>
      <vt:lpstr>Účel zákona</vt:lpstr>
      <vt:lpstr>Literatura: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Bezpečnost a ochrana osobních údajů, svobodný přístup k informacím, elektronická komunikace</dc:title>
  <dc:creator>Leopold Skoruša</dc:creator>
  <cp:lastModifiedBy>Skoruša Leopold</cp:lastModifiedBy>
  <cp:revision>10</cp:revision>
  <dcterms:created xsi:type="dcterms:W3CDTF">2020-06-24T12:26:56Z</dcterms:created>
  <dcterms:modified xsi:type="dcterms:W3CDTF">2020-07-21T12:16:26Z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