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T-2/4. Taktické činnosti roty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</a:t>
            </a:r>
            <a:r>
              <a:rPr lang="cs-CZ" dirty="0"/>
              <a:t>. </a:t>
            </a:r>
            <a:r>
              <a:rPr lang="cs-CZ" dirty="0" err="1"/>
              <a:t>gšt</a:t>
            </a:r>
            <a:r>
              <a:rPr lang="cs-CZ" dirty="0"/>
              <a:t>. </a:t>
            </a:r>
            <a:r>
              <a:rPr lang="cs-CZ" dirty="0" smtClean="0"/>
              <a:t>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Taktické činnosti roty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48196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Místo a </a:t>
            </a:r>
            <a:r>
              <a:rPr lang="cs-CZ" sz="2000" smtClean="0"/>
              <a:t>úloha roty </a:t>
            </a:r>
            <a:r>
              <a:rPr lang="cs-CZ" sz="2000" dirty="0" smtClean="0"/>
              <a:t>při vedení bojové činnosti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4610" y="3572245"/>
            <a:ext cx="35433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</a:t>
            </a:r>
            <a:r>
              <a:rPr lang="cs-CZ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Bojový 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</a:t>
            </a:r>
            <a:r>
              <a:rPr lang="cs-CZ" dirty="0"/>
              <a:t>. </a:t>
            </a:r>
            <a:r>
              <a:rPr lang="cs-CZ" dirty="0" err="1"/>
              <a:t>gšt</a:t>
            </a:r>
            <a:r>
              <a:rPr lang="cs-CZ"/>
              <a:t>. </a:t>
            </a:r>
            <a:r>
              <a:rPr lang="cs-CZ" dirty="0"/>
              <a:t>Jan 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Props1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C9A5B1E-49D4-4D95-B23F-ED1BDB92EDD6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sharepoint/v3"/>
    <ds:schemaRef ds:uri="4c776772-38f0-49f0-aa86-460d0737ec12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3520</TotalTime>
  <Words>183</Words>
  <Application>Microsoft Office PowerPoint</Application>
  <PresentationFormat>Předvádění na obrazovce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179</cp:revision>
  <cp:lastPrinted>2015-02-04T02:50:49Z</cp:lastPrinted>
  <dcterms:created xsi:type="dcterms:W3CDTF">2015-02-04T01:23:39Z</dcterms:created>
  <dcterms:modified xsi:type="dcterms:W3CDTF">2020-07-08T09:33:01Z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