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5" r:id="rId3"/>
    <p:sldMasterId id="2147483697" r:id="rId4"/>
    <p:sldMasterId id="2147483709" r:id="rId5"/>
    <p:sldMasterId id="2147483721" r:id="rId6"/>
    <p:sldMasterId id="2147483733" r:id="rId7"/>
    <p:sldMasterId id="2147483745" r:id="rId8"/>
    <p:sldMasterId id="2147483757" r:id="rId9"/>
    <p:sldMasterId id="2147483769" r:id="rId10"/>
  </p:sldMasterIdLst>
  <p:notesMasterIdLst>
    <p:notesMasterId r:id="rId43"/>
  </p:notesMasterIdLst>
  <p:handoutMasterIdLst>
    <p:handoutMasterId r:id="rId44"/>
  </p:handoutMasterIdLst>
  <p:sldIdLst>
    <p:sldId id="256" r:id="rId11"/>
    <p:sldId id="343" r:id="rId12"/>
    <p:sldId id="320" r:id="rId13"/>
    <p:sldId id="345" r:id="rId14"/>
    <p:sldId id="346" r:id="rId15"/>
    <p:sldId id="347" r:id="rId16"/>
    <p:sldId id="348" r:id="rId17"/>
    <p:sldId id="334" r:id="rId18"/>
    <p:sldId id="322" r:id="rId19"/>
    <p:sldId id="323" r:id="rId20"/>
    <p:sldId id="324" r:id="rId21"/>
    <p:sldId id="325" r:id="rId22"/>
    <p:sldId id="326" r:id="rId23"/>
    <p:sldId id="327" r:id="rId24"/>
    <p:sldId id="328" r:id="rId25"/>
    <p:sldId id="341" r:id="rId26"/>
    <p:sldId id="329" r:id="rId27"/>
    <p:sldId id="330" r:id="rId28"/>
    <p:sldId id="331" r:id="rId29"/>
    <p:sldId id="332" r:id="rId30"/>
    <p:sldId id="333" r:id="rId31"/>
    <p:sldId id="349" r:id="rId32"/>
    <p:sldId id="336" r:id="rId33"/>
    <p:sldId id="338" r:id="rId34"/>
    <p:sldId id="337" r:id="rId35"/>
    <p:sldId id="339" r:id="rId36"/>
    <p:sldId id="340" r:id="rId37"/>
    <p:sldId id="342" r:id="rId38"/>
    <p:sldId id="344" r:id="rId39"/>
    <p:sldId id="316" r:id="rId40"/>
    <p:sldId id="335" r:id="rId41"/>
    <p:sldId id="292" r:id="rId42"/>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4874" autoAdjust="0"/>
  </p:normalViewPr>
  <p:slideViewPr>
    <p:cSldViewPr>
      <p:cViewPr varScale="1">
        <p:scale>
          <a:sx n="61" d="100"/>
          <a:sy n="61" d="100"/>
        </p:scale>
        <p:origin x="1517" y="43"/>
      </p:cViewPr>
      <p:guideLst>
        <p:guide orient="horz" pos="2160"/>
        <p:guide pos="2880"/>
      </p:guideLst>
    </p:cSldViewPr>
  </p:slideViewPr>
  <p:outlineViewPr>
    <p:cViewPr>
      <p:scale>
        <a:sx n="33" d="100"/>
        <a:sy n="33" d="100"/>
      </p:scale>
      <p:origin x="0" y="-405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0" Type="http://schemas.openxmlformats.org/officeDocument/2006/relationships/slide" Target="slides/slide10.xml"/><Relationship Id="rId4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518247D-8F8A-479D-9626-F0FF66A3FCE5}"/>
              </a:ext>
            </a:extLst>
          </p:cNvPr>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cs typeface="Arial" charset="0"/>
              </a:defRPr>
            </a:lvl1pPr>
          </a:lstStyle>
          <a:p>
            <a:pPr>
              <a:defRPr/>
            </a:pPr>
            <a:endParaRPr lang="cs-CZ"/>
          </a:p>
        </p:txBody>
      </p:sp>
      <p:sp>
        <p:nvSpPr>
          <p:cNvPr id="3" name="Zástupný symbol pro datum 2">
            <a:extLst>
              <a:ext uri="{FF2B5EF4-FFF2-40B4-BE49-F238E27FC236}">
                <a16:creationId xmlns:a16="http://schemas.microsoft.com/office/drawing/2014/main" id="{2E4B0055-E411-40D5-8643-D5D44393AB80}"/>
              </a:ext>
            </a:extLst>
          </p:cNvPr>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cs typeface="Arial" charset="0"/>
              </a:defRPr>
            </a:lvl1pPr>
          </a:lstStyle>
          <a:p>
            <a:pPr>
              <a:defRPr/>
            </a:pPr>
            <a:fld id="{DF1E0311-E395-4A59-AD46-A31E41ABE0D7}" type="datetimeFigureOut">
              <a:rPr lang="cs-CZ"/>
              <a:pPr>
                <a:defRPr/>
              </a:pPr>
              <a:t>24.07.2018</a:t>
            </a:fld>
            <a:endParaRPr lang="cs-CZ"/>
          </a:p>
        </p:txBody>
      </p:sp>
      <p:sp>
        <p:nvSpPr>
          <p:cNvPr id="4" name="Zástupný symbol pro zápatí 3">
            <a:extLst>
              <a:ext uri="{FF2B5EF4-FFF2-40B4-BE49-F238E27FC236}">
                <a16:creationId xmlns:a16="http://schemas.microsoft.com/office/drawing/2014/main" id="{0A8B6068-77F8-4BE6-953D-F32421EE9B4C}"/>
              </a:ext>
            </a:extLst>
          </p:cNvPr>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cs typeface="Arial" charset="0"/>
              </a:defRPr>
            </a:lvl1pPr>
          </a:lstStyle>
          <a:p>
            <a:pPr>
              <a:defRPr/>
            </a:pPr>
            <a:r>
              <a:rPr lang="cs-CZ"/>
              <a:t>Leopold Skoruša</a:t>
            </a:r>
          </a:p>
        </p:txBody>
      </p:sp>
      <p:sp>
        <p:nvSpPr>
          <p:cNvPr id="5" name="Zástupný symbol pro číslo snímku 4">
            <a:extLst>
              <a:ext uri="{FF2B5EF4-FFF2-40B4-BE49-F238E27FC236}">
                <a16:creationId xmlns:a16="http://schemas.microsoft.com/office/drawing/2014/main" id="{B5E3FE93-6D09-43CC-8B1D-A0438595F84B}"/>
              </a:ext>
            </a:extLst>
          </p:cNvPr>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95F7177-3A66-4B42-9822-6545E1157EE0}" type="slidenum">
              <a:rPr lang="cs-CZ" altLang="cs-CZ"/>
              <a:pPr/>
              <a:t>‹#›</a:t>
            </a:fld>
            <a:endParaRPr lang="cs-CZ" altLang="cs-CZ"/>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9B81484E-3F3D-44AA-AC5E-A215E46CE3AB}"/>
              </a:ext>
            </a:extLst>
          </p:cNvPr>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a:extLst>
              <a:ext uri="{FF2B5EF4-FFF2-40B4-BE49-F238E27FC236}">
                <a16:creationId xmlns:a16="http://schemas.microsoft.com/office/drawing/2014/main" id="{804D7FA3-5521-4212-BBB8-0DED94CF0DE0}"/>
              </a:ext>
            </a:extLst>
          </p:cNvPr>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A4F5534-6334-4B9B-8655-647CBDA3EF74}" type="datetimeFigureOut">
              <a:rPr lang="cs-CZ"/>
              <a:pPr>
                <a:defRPr/>
              </a:pPr>
              <a:t>24.07.2018</a:t>
            </a:fld>
            <a:endParaRPr lang="cs-CZ"/>
          </a:p>
        </p:txBody>
      </p:sp>
      <p:sp>
        <p:nvSpPr>
          <p:cNvPr id="4" name="Zástupný symbol pro obrázek snímku 3">
            <a:extLst>
              <a:ext uri="{FF2B5EF4-FFF2-40B4-BE49-F238E27FC236}">
                <a16:creationId xmlns:a16="http://schemas.microsoft.com/office/drawing/2014/main" id="{E61880B8-29EA-48EB-A1CD-0960B7A262E3}"/>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2D2706D3-2455-4E8E-A8C5-117077096BFB}"/>
              </a:ext>
            </a:extLst>
          </p:cNvPr>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39F3856C-A59B-4902-83F3-94358AEF77B2}"/>
              </a:ext>
            </a:extLst>
          </p:cNvPr>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cs-CZ"/>
              <a:t>Leopold Skoruša</a:t>
            </a:r>
          </a:p>
        </p:txBody>
      </p:sp>
      <p:sp>
        <p:nvSpPr>
          <p:cNvPr id="7" name="Zástupný symbol pro číslo snímku 6">
            <a:extLst>
              <a:ext uri="{FF2B5EF4-FFF2-40B4-BE49-F238E27FC236}">
                <a16:creationId xmlns:a16="http://schemas.microsoft.com/office/drawing/2014/main" id="{4D1B44AF-6160-445B-8267-E21E99C7CE71}"/>
              </a:ext>
            </a:extLst>
          </p:cNvPr>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C506B1A-0D9C-4B12-86E9-41C59FF0FF3F}" type="slidenum">
              <a:rPr lang="cs-CZ" altLang="cs-CZ"/>
              <a:pPr/>
              <a:t>‹#›</a:t>
            </a:fld>
            <a:endParaRPr lang="cs-CZ" altLang="cs-CZ"/>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iuridictum.pecina.cz/index.php?title=Obecn%C4%9B_prosp%C4%9B%C5%A1n%C3%A9_pr%C3%A1ce&amp;action=edit&amp;redlink=1" TargetMode="External"/><Relationship Id="rId13" Type="http://schemas.openxmlformats.org/officeDocument/2006/relationships/hyperlink" Target="http://iuridictum.pecina.cz/w/Spravedliv%C3%BD_proces" TargetMode="External"/><Relationship Id="rId18" Type="http://schemas.openxmlformats.org/officeDocument/2006/relationships/hyperlink" Target="http://iuridictum.pecina.cz/w/Svoboda_shroma%C5%BE%C4%8Fov%C3%A1n%C3%AD" TargetMode="External"/><Relationship Id="rId26" Type="http://schemas.openxmlformats.org/officeDocument/2006/relationships/hyperlink" Target="http://iuridictum.pecina.cz/w/Trestn%C3%AD_%C5%99%C3%ADzen%C3%AD" TargetMode="External"/><Relationship Id="rId3" Type="http://schemas.openxmlformats.org/officeDocument/2006/relationships/hyperlink" Target="http://iuridictum.pecina.cz/w/Listina_z%C3%A1kladn%C3%ADch_pr%C3%A1v_a_svobod" TargetMode="External"/><Relationship Id="rId21" Type="http://schemas.openxmlformats.org/officeDocument/2006/relationships/hyperlink" Target="http://iuridictum.pecina.cz/w/Diskriminace" TargetMode="External"/><Relationship Id="rId7" Type="http://schemas.openxmlformats.org/officeDocument/2006/relationships/hyperlink" Target="http://iuridictum.pecina.cz/w/Trest" TargetMode="External"/><Relationship Id="rId12" Type="http://schemas.openxmlformats.org/officeDocument/2006/relationships/hyperlink" Target="http://iuridictum.pecina.cz/w/Otroctv%C3%AD" TargetMode="External"/><Relationship Id="rId17" Type="http://schemas.openxmlformats.org/officeDocument/2006/relationships/hyperlink" Target="http://iuridictum.pecina.cz/w/Svoboda_projevu" TargetMode="External"/><Relationship Id="rId25" Type="http://schemas.openxmlformats.org/officeDocument/2006/relationships/hyperlink" Target="http://iuridictum.pecina.cz/w/Odvol%C3%A1n%C3%AD" TargetMode="External"/><Relationship Id="rId2" Type="http://schemas.openxmlformats.org/officeDocument/2006/relationships/slide" Target="../slides/slide14.xml"/><Relationship Id="rId16" Type="http://schemas.openxmlformats.org/officeDocument/2006/relationships/hyperlink" Target="http://iuridictum.pecina.cz/index.php?title=Svoboda_sm%C3%BD%C5%A1len%C3%AD&amp;action=edit&amp;redlink=1" TargetMode="External"/><Relationship Id="rId20" Type="http://schemas.openxmlformats.org/officeDocument/2006/relationships/hyperlink" Target="http://iuridictum.pecina.cz/w/Man%C5%BEelstv%C3%AD" TargetMode="External"/><Relationship Id="rId29" Type="http://schemas.openxmlformats.org/officeDocument/2006/relationships/hyperlink" Target="http://iuridictum.pecina.cz/index.php?title=Man%C5%BEel&amp;action=edit&amp;redlink=1" TargetMode="External"/><Relationship Id="rId1" Type="http://schemas.openxmlformats.org/officeDocument/2006/relationships/notesMaster" Target="../notesMasters/notesMaster1.xml"/><Relationship Id="rId6" Type="http://schemas.openxmlformats.org/officeDocument/2006/relationships/hyperlink" Target="http://iuridictum.pecina.cz/index.php?title=Pr%C5%AFtahy&amp;action=edit&amp;redlink=1" TargetMode="External"/><Relationship Id="rId11" Type="http://schemas.openxmlformats.org/officeDocument/2006/relationships/hyperlink" Target="http://iuridictum.pecina.cz/index.php?title=Mu%C4%8Den%C3%AD&amp;action=edit&amp;redlink=1" TargetMode="External"/><Relationship Id="rId24" Type="http://schemas.openxmlformats.org/officeDocument/2006/relationships/hyperlink" Target="http://iuridictum.pecina.cz/w/Trest_smrti" TargetMode="External"/><Relationship Id="rId5" Type="http://schemas.openxmlformats.org/officeDocument/2006/relationships/hyperlink" Target="http://iuridictum.pecina.cz/w/Soud" TargetMode="External"/><Relationship Id="rId15" Type="http://schemas.openxmlformats.org/officeDocument/2006/relationships/hyperlink" Target="http://iuridictum.pecina.cz/index.php?title=Soukrom%C3%AD&amp;action=edit&amp;redlink=1" TargetMode="External"/><Relationship Id="rId23" Type="http://schemas.openxmlformats.org/officeDocument/2006/relationships/hyperlink" Target="http://iuridictum.pecina.cz/w/Vyho%C5%A1t%C4%9Bn%C3%AD" TargetMode="External"/><Relationship Id="rId28" Type="http://schemas.openxmlformats.org/officeDocument/2006/relationships/hyperlink" Target="http://iuridictum.pecina.cz/w/Ne_bis_in_idem" TargetMode="External"/><Relationship Id="rId10" Type="http://schemas.openxmlformats.org/officeDocument/2006/relationships/hyperlink" Target="http://iuridictum.pecina.cz/w/Pr%C3%A1vo_na_%C5%BEivot" TargetMode="External"/><Relationship Id="rId19" Type="http://schemas.openxmlformats.org/officeDocument/2006/relationships/hyperlink" Target="http://iuridictum.pecina.cz/index.php?title=Svoboda_sdru%C5%BEov%C3%A1n%C3%AD&amp;action=edit&amp;redlink=1" TargetMode="External"/><Relationship Id="rId4" Type="http://schemas.openxmlformats.org/officeDocument/2006/relationships/hyperlink" Target="http://iuridictum.pecina.cz/w/Z%C3%A1kladn%C3%AD_pr%C3%A1va" TargetMode="External"/><Relationship Id="rId9" Type="http://schemas.openxmlformats.org/officeDocument/2006/relationships/hyperlink" Target="http://iuridictum.pecina.cz/w/Obvin%C4%9Bn%C3%BD" TargetMode="External"/><Relationship Id="rId14" Type="http://schemas.openxmlformats.org/officeDocument/2006/relationships/hyperlink" Target="http://iuridictum.pecina.cz/w/Nullum_crimen_sine_lege" TargetMode="External"/><Relationship Id="rId22" Type="http://schemas.openxmlformats.org/officeDocument/2006/relationships/hyperlink" Target="http://iuridictum.pecina.cz/w/Vlastnictv%C3%AD" TargetMode="External"/><Relationship Id="rId27" Type="http://schemas.openxmlformats.org/officeDocument/2006/relationships/hyperlink" Target="http://iuridictum.pecina.cz/w/%C5%A0koda"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a:extLst>
              <a:ext uri="{FF2B5EF4-FFF2-40B4-BE49-F238E27FC236}">
                <a16:creationId xmlns:a16="http://schemas.microsoft.com/office/drawing/2014/main" id="{452FE4C3-956B-4079-A12C-96620D4A63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Zástupný symbol pro poznámky 2">
            <a:extLst>
              <a:ext uri="{FF2B5EF4-FFF2-40B4-BE49-F238E27FC236}">
                <a16:creationId xmlns:a16="http://schemas.microsoft.com/office/drawing/2014/main" id="{637BFB1B-3B63-4F45-9162-9BEA2C99F4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4" name="Zástupný symbol pro číslo snímku 3">
            <a:extLst>
              <a:ext uri="{FF2B5EF4-FFF2-40B4-BE49-F238E27FC236}">
                <a16:creationId xmlns:a16="http://schemas.microsoft.com/office/drawing/2014/main" id="{FA2F96BE-5391-40BD-B1F0-5CE57BCB2AD8}"/>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41AFE2-E714-4719-A5EC-0B479348190C}" type="slidenum">
              <a:rPr lang="cs-CZ" altLang="cs-CZ"/>
              <a:pPr eaLnBrk="1" hangingPunct="1"/>
              <a:t>1</a:t>
            </a:fld>
            <a:endParaRPr lang="cs-CZ" altLang="cs-CZ"/>
          </a:p>
        </p:txBody>
      </p:sp>
      <p:sp>
        <p:nvSpPr>
          <p:cNvPr id="2" name="Zástupný symbol pro zápatí 1">
            <a:extLst>
              <a:ext uri="{FF2B5EF4-FFF2-40B4-BE49-F238E27FC236}">
                <a16:creationId xmlns:a16="http://schemas.microsoft.com/office/drawing/2014/main" id="{B29DE5D3-23C2-4C67-A0C3-CB2214C7003D}"/>
              </a:ext>
            </a:extLst>
          </p:cNvPr>
          <p:cNvSpPr>
            <a:spLocks noGrp="1"/>
          </p:cNvSpPr>
          <p:nvPr>
            <p:ph type="ftr" sz="quarter" idx="10"/>
          </p:nvPr>
        </p:nvSpPr>
        <p:spPr/>
        <p:txBody>
          <a:bodyPr/>
          <a:lstStyle/>
          <a:p>
            <a:pPr>
              <a:defRPr/>
            </a:pPr>
            <a:r>
              <a:rPr lang="cs-CZ"/>
              <a:t>Leopold Skoruša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10</a:t>
            </a:fld>
            <a:endParaRPr lang="cs-CZ" altLang="cs-CZ"/>
          </a:p>
        </p:txBody>
      </p:sp>
    </p:spTree>
    <p:extLst>
      <p:ext uri="{BB962C8B-B14F-4D97-AF65-F5344CB8AC3E}">
        <p14:creationId xmlns:p14="http://schemas.microsoft.com/office/powerpoint/2010/main" val="193604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11</a:t>
            </a:fld>
            <a:endParaRPr lang="cs-CZ" altLang="cs-CZ"/>
          </a:p>
        </p:txBody>
      </p:sp>
    </p:spTree>
    <p:extLst>
      <p:ext uri="{BB962C8B-B14F-4D97-AF65-F5344CB8AC3E}">
        <p14:creationId xmlns:p14="http://schemas.microsoft.com/office/powerpoint/2010/main" val="3949387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12</a:t>
            </a:fld>
            <a:endParaRPr lang="cs-CZ" altLang="cs-CZ"/>
          </a:p>
        </p:txBody>
      </p:sp>
    </p:spTree>
    <p:extLst>
      <p:ext uri="{BB962C8B-B14F-4D97-AF65-F5344CB8AC3E}">
        <p14:creationId xmlns:p14="http://schemas.microsoft.com/office/powerpoint/2010/main" val="1682929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13</a:t>
            </a:fld>
            <a:endParaRPr lang="cs-CZ" altLang="cs-CZ"/>
          </a:p>
        </p:txBody>
      </p:sp>
    </p:spTree>
    <p:extLst>
      <p:ext uri="{BB962C8B-B14F-4D97-AF65-F5344CB8AC3E}">
        <p14:creationId xmlns:p14="http://schemas.microsoft.com/office/powerpoint/2010/main" val="2124871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a:extLst>
              <a:ext uri="{FF2B5EF4-FFF2-40B4-BE49-F238E27FC236}">
                <a16:creationId xmlns:a16="http://schemas.microsoft.com/office/drawing/2014/main" id="{0AA188D9-75C8-4CF7-AAE0-C4D16DA90C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Zástupný symbol pro poznámky 2">
            <a:extLst>
              <a:ext uri="{FF2B5EF4-FFF2-40B4-BE49-F238E27FC236}">
                <a16:creationId xmlns:a16="http://schemas.microsoft.com/office/drawing/2014/main" id="{3F87D8CD-537C-43D6-80D7-420E5BE98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b="1">
                <a:solidFill>
                  <a:srgbClr val="000000"/>
                </a:solidFill>
                <a:latin typeface="Arial" panose="020B0604020202020204" pitchFamily="34" charset="0"/>
              </a:rPr>
              <a:t>Rozsah chráněných základních práv</a:t>
            </a:r>
          </a:p>
          <a:p>
            <a:r>
              <a:rPr lang="cs-CZ" altLang="cs-CZ">
                <a:solidFill>
                  <a:srgbClr val="000000"/>
                </a:solidFill>
                <a:latin typeface="Arial" panose="020B0604020202020204" pitchFamily="34" charset="0"/>
              </a:rPr>
              <a:t>V porovnání s českou </a:t>
            </a:r>
            <a:r>
              <a:rPr lang="cs-CZ" altLang="cs-CZ">
                <a:solidFill>
                  <a:srgbClr val="5A3696"/>
                </a:solidFill>
                <a:latin typeface="Arial" panose="020B0604020202020204" pitchFamily="34" charset="0"/>
                <a:hlinkClick r:id="rId3" tooltip="Listina základních práv a svobod"/>
              </a:rPr>
              <a:t>Listinou základních práv a svobod</a:t>
            </a:r>
            <a:r>
              <a:rPr lang="cs-CZ" altLang="cs-CZ">
                <a:solidFill>
                  <a:srgbClr val="000000"/>
                </a:solidFill>
                <a:latin typeface="Arial" panose="020B0604020202020204" pitchFamily="34" charset="0"/>
              </a:rPr>
              <a:t> (dále jen „Listina“) poskytuje Úmluva ochranu užšímu rozsahu </a:t>
            </a:r>
            <a:r>
              <a:rPr lang="cs-CZ" altLang="cs-CZ">
                <a:solidFill>
                  <a:srgbClr val="5A3696"/>
                </a:solidFill>
                <a:latin typeface="Arial" panose="020B0604020202020204" pitchFamily="34" charset="0"/>
                <a:hlinkClick r:id="rId4" tooltip="Základní práva"/>
              </a:rPr>
              <a:t>základních práv</a:t>
            </a:r>
            <a:r>
              <a:rPr lang="cs-CZ" altLang="cs-CZ">
                <a:solidFill>
                  <a:srgbClr val="000000"/>
                </a:solidFill>
                <a:latin typeface="Arial" panose="020B0604020202020204" pitchFamily="34" charset="0"/>
              </a:rPr>
              <a:t>, protože </a:t>
            </a:r>
            <a:r>
              <a:rPr lang="cs-CZ" altLang="cs-CZ" b="1">
                <a:solidFill>
                  <a:srgbClr val="000000"/>
                </a:solidFill>
                <a:latin typeface="Arial" panose="020B0604020202020204" pitchFamily="34" charset="0"/>
              </a:rPr>
              <a:t>chrání jen občanská a politická práva</a:t>
            </a:r>
            <a:r>
              <a:rPr lang="cs-CZ" altLang="cs-CZ">
                <a:solidFill>
                  <a:srgbClr val="000000"/>
                </a:solidFill>
                <a:latin typeface="Arial" panose="020B0604020202020204" pitchFamily="34" charset="0"/>
              </a:rPr>
              <a:t>. Existuje však několik důležitých výjimek, kdy Listina chrání základní práva v menším rozsahu než Úmluva:</a:t>
            </a:r>
          </a:p>
          <a:p>
            <a:pPr>
              <a:buFont typeface="Calibri" panose="020F0502020204030204" pitchFamily="34" charset="0"/>
              <a:buAutoNum type="arabicPeriod"/>
            </a:pPr>
            <a:r>
              <a:rPr lang="cs-CZ" altLang="cs-CZ">
                <a:solidFill>
                  <a:srgbClr val="000000"/>
                </a:solidFill>
                <a:latin typeface="Arial" panose="020B0604020202020204" pitchFamily="34" charset="0"/>
              </a:rPr>
              <a:t>Zatímco Listina stanoví, že každý má právo na projednání své věci </a:t>
            </a:r>
            <a:r>
              <a:rPr lang="cs-CZ" altLang="cs-CZ">
                <a:solidFill>
                  <a:srgbClr val="5A3696"/>
                </a:solidFill>
                <a:latin typeface="Arial" panose="020B0604020202020204" pitchFamily="34" charset="0"/>
                <a:hlinkClick r:id="rId5" tooltip="Soud"/>
              </a:rPr>
              <a:t>soudem</a:t>
            </a:r>
            <a:r>
              <a:rPr lang="cs-CZ" altLang="cs-CZ">
                <a:solidFill>
                  <a:srgbClr val="000000"/>
                </a:solidFill>
                <a:latin typeface="Arial" panose="020B0604020202020204" pitchFamily="34" charset="0"/>
              </a:rPr>
              <a:t> bez </a:t>
            </a:r>
            <a:r>
              <a:rPr lang="cs-CZ" altLang="cs-CZ">
                <a:solidFill>
                  <a:srgbClr val="A55858"/>
                </a:solidFill>
                <a:latin typeface="Arial" panose="020B0604020202020204" pitchFamily="34" charset="0"/>
                <a:hlinkClick r:id="rId6" tooltip="Průtahy (dosud nevytvořeno)"/>
              </a:rPr>
              <a:t>průtahů</a:t>
            </a:r>
            <a:r>
              <a:rPr lang="cs-CZ" altLang="cs-CZ">
                <a:solidFill>
                  <a:srgbClr val="000000"/>
                </a:solidFill>
                <a:latin typeface="Arial" panose="020B0604020202020204" pitchFamily="34" charset="0"/>
              </a:rPr>
              <a:t>, Úmluva vyžaduje projednání v přiměřené   lhůtě, tzn. neposkytuje se jí ochrana pouze proti pomalosti soudů při jednotlivých procesních úkonech, ale i proti celkově nepřiměřené době, po kterou je určitá věc projednávána.</a:t>
            </a:r>
          </a:p>
          <a:p>
            <a:pPr>
              <a:buFont typeface="Calibri" panose="020F0502020204030204" pitchFamily="34" charset="0"/>
              <a:buAutoNum type="arabicPeriod"/>
            </a:pPr>
            <a:r>
              <a:rPr lang="cs-CZ" altLang="cs-CZ">
                <a:solidFill>
                  <a:srgbClr val="000000"/>
                </a:solidFill>
                <a:latin typeface="Arial" panose="020B0604020202020204" pitchFamily="34" charset="0"/>
              </a:rPr>
              <a:t>Listina výslovně umožňuje </a:t>
            </a:r>
            <a:r>
              <a:rPr lang="cs-CZ" altLang="cs-CZ">
                <a:solidFill>
                  <a:srgbClr val="5A3696"/>
                </a:solidFill>
                <a:latin typeface="Arial" panose="020B0604020202020204" pitchFamily="34" charset="0"/>
                <a:hlinkClick r:id="rId7" tooltip="Trest"/>
              </a:rPr>
              <a:t>trest</a:t>
            </a:r>
            <a:r>
              <a:rPr lang="cs-CZ" altLang="cs-CZ">
                <a:solidFill>
                  <a:srgbClr val="000000"/>
                </a:solidFill>
                <a:latin typeface="Arial" panose="020B0604020202020204" pitchFamily="34" charset="0"/>
              </a:rPr>
              <a:t> </a:t>
            </a:r>
            <a:r>
              <a:rPr lang="cs-CZ" altLang="cs-CZ">
                <a:solidFill>
                  <a:srgbClr val="A55858"/>
                </a:solidFill>
                <a:latin typeface="Arial" panose="020B0604020202020204" pitchFamily="34" charset="0"/>
                <a:hlinkClick r:id="rId8" tooltip="Obecně prospěšné práce (dosud nevytvořeno)"/>
              </a:rPr>
              <a:t>obecně prospěšných prací</a:t>
            </a:r>
            <a:r>
              <a:rPr lang="cs-CZ" altLang="cs-CZ">
                <a:solidFill>
                  <a:srgbClr val="000000"/>
                </a:solidFill>
                <a:latin typeface="Arial" panose="020B0604020202020204" pitchFamily="34" charset="0"/>
              </a:rPr>
              <a:t> i bez souhlasu </a:t>
            </a:r>
            <a:r>
              <a:rPr lang="cs-CZ" altLang="cs-CZ">
                <a:solidFill>
                  <a:srgbClr val="5A3696"/>
                </a:solidFill>
                <a:latin typeface="Arial" panose="020B0604020202020204" pitchFamily="34" charset="0"/>
                <a:hlinkClick r:id="rId9" tooltip="Obviněný"/>
              </a:rPr>
              <a:t>odsouzeného</a:t>
            </a:r>
            <a:r>
              <a:rPr lang="cs-CZ" altLang="cs-CZ">
                <a:solidFill>
                  <a:srgbClr val="000000"/>
                </a:solidFill>
                <a:latin typeface="Arial" panose="020B0604020202020204" pitchFamily="34" charset="0"/>
              </a:rPr>
              <a:t>, zatímco Úmluva takový trest zapovídá.</a:t>
            </a:r>
          </a:p>
          <a:p>
            <a:r>
              <a:rPr lang="cs-CZ" altLang="cs-CZ">
                <a:solidFill>
                  <a:srgbClr val="000000"/>
                </a:solidFill>
                <a:latin typeface="Arial" panose="020B0604020202020204" pitchFamily="34" charset="0"/>
              </a:rPr>
              <a:t>Základní práva chráněná Úmluvou a jejími dodatky:</a:t>
            </a:r>
          </a:p>
          <a:p>
            <a:pPr>
              <a:buFontTx/>
              <a:buChar char="•"/>
            </a:pPr>
            <a:r>
              <a:rPr lang="cs-CZ" altLang="cs-CZ">
                <a:solidFill>
                  <a:srgbClr val="5A3696"/>
                </a:solidFill>
                <a:latin typeface="Arial" panose="020B0604020202020204" pitchFamily="34" charset="0"/>
                <a:hlinkClick r:id="rId10" tooltip="Právo na život"/>
              </a:rPr>
              <a:t>právo na život</a:t>
            </a:r>
            <a:r>
              <a:rPr lang="cs-CZ" altLang="cs-CZ">
                <a:solidFill>
                  <a:srgbClr val="000000"/>
                </a:solidFill>
                <a:latin typeface="Arial" panose="020B0604020202020204" pitchFamily="34" charset="0"/>
              </a:rPr>
              <a:t> (čl. 2)</a:t>
            </a:r>
          </a:p>
          <a:p>
            <a:pPr>
              <a:buFontTx/>
              <a:buChar char="•"/>
            </a:pPr>
            <a:r>
              <a:rPr lang="cs-CZ" altLang="cs-CZ">
                <a:solidFill>
                  <a:srgbClr val="000000"/>
                </a:solidFill>
                <a:latin typeface="Arial" panose="020B0604020202020204" pitchFamily="34" charset="0"/>
              </a:rPr>
              <a:t>zákaz </a:t>
            </a:r>
            <a:r>
              <a:rPr lang="cs-CZ" altLang="cs-CZ">
                <a:solidFill>
                  <a:srgbClr val="A55858"/>
                </a:solidFill>
                <a:latin typeface="Arial" panose="020B0604020202020204" pitchFamily="34" charset="0"/>
                <a:hlinkClick r:id="rId11" tooltip="Mučení (dosud nevytvořeno)"/>
              </a:rPr>
              <a:t>mučení</a:t>
            </a:r>
            <a:r>
              <a:rPr lang="cs-CZ" altLang="cs-CZ">
                <a:solidFill>
                  <a:srgbClr val="000000"/>
                </a:solidFill>
                <a:latin typeface="Arial" panose="020B0604020202020204" pitchFamily="34" charset="0"/>
              </a:rPr>
              <a:t> (čl. 3)</a:t>
            </a:r>
          </a:p>
          <a:p>
            <a:pPr>
              <a:buFontTx/>
              <a:buChar char="•"/>
            </a:pPr>
            <a:r>
              <a:rPr lang="cs-CZ" altLang="cs-CZ">
                <a:solidFill>
                  <a:srgbClr val="000000"/>
                </a:solidFill>
                <a:latin typeface="Arial" panose="020B0604020202020204" pitchFamily="34" charset="0"/>
              </a:rPr>
              <a:t>zákaz </a:t>
            </a:r>
            <a:r>
              <a:rPr lang="cs-CZ" altLang="cs-CZ">
                <a:solidFill>
                  <a:srgbClr val="5A3696"/>
                </a:solidFill>
                <a:latin typeface="Arial" panose="020B0604020202020204" pitchFamily="34" charset="0"/>
                <a:hlinkClick r:id="rId12" tooltip="Otroctví"/>
              </a:rPr>
              <a:t>otroctví</a:t>
            </a:r>
            <a:r>
              <a:rPr lang="cs-CZ" altLang="cs-CZ">
                <a:solidFill>
                  <a:srgbClr val="000000"/>
                </a:solidFill>
                <a:latin typeface="Arial" panose="020B0604020202020204" pitchFamily="34" charset="0"/>
              </a:rPr>
              <a:t> a otrocké práce (čl. 4)</a:t>
            </a:r>
          </a:p>
          <a:p>
            <a:pPr>
              <a:buFontTx/>
              <a:buChar char="•"/>
            </a:pPr>
            <a:r>
              <a:rPr lang="cs-CZ" altLang="cs-CZ">
                <a:solidFill>
                  <a:srgbClr val="000000"/>
                </a:solidFill>
                <a:latin typeface="Arial" panose="020B0604020202020204" pitchFamily="34" charset="0"/>
              </a:rPr>
              <a:t>právo na osobní svobodu a bezpečnost (čl. 5)</a:t>
            </a:r>
          </a:p>
          <a:p>
            <a:pPr>
              <a:buFontTx/>
              <a:buChar char="•"/>
            </a:pPr>
            <a:r>
              <a:rPr lang="cs-CZ" altLang="cs-CZ">
                <a:solidFill>
                  <a:srgbClr val="000000"/>
                </a:solidFill>
                <a:latin typeface="Arial" panose="020B0604020202020204" pitchFamily="34" charset="0"/>
              </a:rPr>
              <a:t>právo na </a:t>
            </a:r>
            <a:r>
              <a:rPr lang="cs-CZ" altLang="cs-CZ">
                <a:solidFill>
                  <a:srgbClr val="5A3696"/>
                </a:solidFill>
                <a:latin typeface="Arial" panose="020B0604020202020204" pitchFamily="34" charset="0"/>
                <a:hlinkClick r:id="rId13" tooltip="Spravedlivý proces"/>
              </a:rPr>
              <a:t>spravedlivý proces</a:t>
            </a:r>
            <a:r>
              <a:rPr lang="cs-CZ" altLang="cs-CZ">
                <a:solidFill>
                  <a:srgbClr val="000000"/>
                </a:solidFill>
                <a:latin typeface="Arial" panose="020B0604020202020204" pitchFamily="34" charset="0"/>
              </a:rPr>
              <a:t> (</a:t>
            </a:r>
            <a:r>
              <a:rPr lang="cs-CZ" altLang="cs-CZ" i="1">
                <a:solidFill>
                  <a:srgbClr val="000000"/>
                </a:solidFill>
                <a:latin typeface="Arial" panose="020B0604020202020204" pitchFamily="34" charset="0"/>
              </a:rPr>
              <a:t>fair trial</a:t>
            </a:r>
            <a:r>
              <a:rPr lang="cs-CZ" altLang="cs-CZ">
                <a:solidFill>
                  <a:srgbClr val="000000"/>
                </a:solidFill>
                <a:latin typeface="Arial" panose="020B0604020202020204" pitchFamily="34" charset="0"/>
              </a:rPr>
              <a:t>) (čl. 6)</a:t>
            </a:r>
          </a:p>
          <a:p>
            <a:pPr>
              <a:buFontTx/>
              <a:buChar char="•"/>
            </a:pPr>
            <a:r>
              <a:rPr lang="cs-CZ" altLang="cs-CZ">
                <a:solidFill>
                  <a:srgbClr val="000000"/>
                </a:solidFill>
                <a:latin typeface="Arial" panose="020B0604020202020204" pitchFamily="34" charset="0"/>
              </a:rPr>
              <a:t>zásada </a:t>
            </a:r>
            <a:r>
              <a:rPr lang="cs-CZ" altLang="cs-CZ" i="1">
                <a:solidFill>
                  <a:srgbClr val="5A3696"/>
                </a:solidFill>
                <a:latin typeface="Arial" panose="020B0604020202020204" pitchFamily="34" charset="0"/>
                <a:hlinkClick r:id="rId14" tooltip="Nullum crimen sine lege"/>
              </a:rPr>
              <a:t>nullum crimen sine lege</a:t>
            </a:r>
            <a:r>
              <a:rPr lang="cs-CZ" altLang="cs-CZ">
                <a:solidFill>
                  <a:srgbClr val="000000"/>
                </a:solidFill>
                <a:latin typeface="Arial" panose="020B0604020202020204" pitchFamily="34" charset="0"/>
              </a:rPr>
              <a:t> (čl. 7)</a:t>
            </a:r>
          </a:p>
          <a:p>
            <a:pPr>
              <a:buFontTx/>
              <a:buChar char="•"/>
            </a:pPr>
            <a:r>
              <a:rPr lang="cs-CZ" altLang="cs-CZ">
                <a:solidFill>
                  <a:srgbClr val="000000"/>
                </a:solidFill>
                <a:latin typeface="Arial" panose="020B0604020202020204" pitchFamily="34" charset="0"/>
              </a:rPr>
              <a:t>právo na ochranu </a:t>
            </a:r>
            <a:r>
              <a:rPr lang="cs-CZ" altLang="cs-CZ">
                <a:solidFill>
                  <a:srgbClr val="A55858"/>
                </a:solidFill>
                <a:latin typeface="Arial" panose="020B0604020202020204" pitchFamily="34" charset="0"/>
                <a:hlinkClick r:id="rId15" tooltip="Soukromí (dosud nevytvořeno)"/>
              </a:rPr>
              <a:t>soukromí</a:t>
            </a:r>
            <a:r>
              <a:rPr lang="cs-CZ" altLang="cs-CZ">
                <a:solidFill>
                  <a:srgbClr val="000000"/>
                </a:solidFill>
                <a:latin typeface="Arial" panose="020B0604020202020204" pitchFamily="34" charset="0"/>
              </a:rPr>
              <a:t> (čl. 8)</a:t>
            </a:r>
          </a:p>
          <a:p>
            <a:pPr>
              <a:buFontTx/>
              <a:buChar char="•"/>
            </a:pPr>
            <a:r>
              <a:rPr lang="cs-CZ" altLang="cs-CZ">
                <a:solidFill>
                  <a:srgbClr val="A55858"/>
                </a:solidFill>
                <a:latin typeface="Arial" panose="020B0604020202020204" pitchFamily="34" charset="0"/>
                <a:hlinkClick r:id="rId16" tooltip="Svoboda smýšlení (dosud nevytvořeno)"/>
              </a:rPr>
              <a:t>svoboda smýšlení</a:t>
            </a:r>
            <a:r>
              <a:rPr lang="cs-CZ" altLang="cs-CZ">
                <a:solidFill>
                  <a:srgbClr val="000000"/>
                </a:solidFill>
                <a:latin typeface="Arial" panose="020B0604020202020204" pitchFamily="34" charset="0"/>
              </a:rPr>
              <a:t>, svědomí a náboženského vyznání (čl. 9)</a:t>
            </a:r>
          </a:p>
          <a:p>
            <a:pPr>
              <a:buFontTx/>
              <a:buChar char="•"/>
            </a:pPr>
            <a:r>
              <a:rPr lang="cs-CZ" altLang="cs-CZ">
                <a:solidFill>
                  <a:srgbClr val="5A3696"/>
                </a:solidFill>
                <a:latin typeface="Arial" panose="020B0604020202020204" pitchFamily="34" charset="0"/>
                <a:hlinkClick r:id="rId17" tooltip="Svoboda projevu"/>
              </a:rPr>
              <a:t>svoboda projevu</a:t>
            </a:r>
            <a:r>
              <a:rPr lang="cs-CZ" altLang="cs-CZ">
                <a:solidFill>
                  <a:srgbClr val="000000"/>
                </a:solidFill>
                <a:latin typeface="Arial" panose="020B0604020202020204" pitchFamily="34" charset="0"/>
              </a:rPr>
              <a:t> (čl. 10)</a:t>
            </a:r>
          </a:p>
          <a:p>
            <a:pPr>
              <a:buFontTx/>
              <a:buChar char="•"/>
            </a:pPr>
            <a:r>
              <a:rPr lang="cs-CZ" altLang="cs-CZ">
                <a:solidFill>
                  <a:srgbClr val="5A3696"/>
                </a:solidFill>
                <a:latin typeface="Arial" panose="020B0604020202020204" pitchFamily="34" charset="0"/>
                <a:hlinkClick r:id="rId18" tooltip="Svoboda shromažďování"/>
              </a:rPr>
              <a:t>svoboda shromažďování</a:t>
            </a:r>
            <a:r>
              <a:rPr lang="cs-CZ" altLang="cs-CZ">
                <a:solidFill>
                  <a:srgbClr val="000000"/>
                </a:solidFill>
                <a:latin typeface="Arial" panose="020B0604020202020204" pitchFamily="34" charset="0"/>
              </a:rPr>
              <a:t> a </a:t>
            </a:r>
            <a:r>
              <a:rPr lang="cs-CZ" altLang="cs-CZ">
                <a:solidFill>
                  <a:srgbClr val="A55858"/>
                </a:solidFill>
                <a:latin typeface="Arial" panose="020B0604020202020204" pitchFamily="34" charset="0"/>
                <a:hlinkClick r:id="rId19" tooltip="Svoboda sdružování (dosud nevytvořeno)"/>
              </a:rPr>
              <a:t>sdružování</a:t>
            </a:r>
            <a:r>
              <a:rPr lang="cs-CZ" altLang="cs-CZ">
                <a:solidFill>
                  <a:srgbClr val="000000"/>
                </a:solidFill>
                <a:latin typeface="Arial" panose="020B0604020202020204" pitchFamily="34" charset="0"/>
              </a:rPr>
              <a:t> (čl. 11)</a:t>
            </a:r>
          </a:p>
          <a:p>
            <a:pPr>
              <a:buFontTx/>
              <a:buChar char="•"/>
            </a:pPr>
            <a:r>
              <a:rPr lang="cs-CZ" altLang="cs-CZ">
                <a:solidFill>
                  <a:srgbClr val="000000"/>
                </a:solidFill>
                <a:latin typeface="Arial" panose="020B0604020202020204" pitchFamily="34" charset="0"/>
              </a:rPr>
              <a:t>právo uzavřít </a:t>
            </a:r>
            <a:r>
              <a:rPr lang="cs-CZ" altLang="cs-CZ">
                <a:solidFill>
                  <a:srgbClr val="5A3696"/>
                </a:solidFill>
                <a:latin typeface="Arial" panose="020B0604020202020204" pitchFamily="34" charset="0"/>
                <a:hlinkClick r:id="rId20" tooltip="Manželství"/>
              </a:rPr>
              <a:t>manželství</a:t>
            </a:r>
            <a:r>
              <a:rPr lang="cs-CZ" altLang="cs-CZ">
                <a:solidFill>
                  <a:srgbClr val="000000"/>
                </a:solidFill>
                <a:latin typeface="Arial" panose="020B0604020202020204" pitchFamily="34" charset="0"/>
              </a:rPr>
              <a:t> (čl. 12)</a:t>
            </a:r>
          </a:p>
          <a:p>
            <a:pPr>
              <a:buFontTx/>
              <a:buChar char="•"/>
            </a:pPr>
            <a:r>
              <a:rPr lang="cs-CZ" altLang="cs-CZ">
                <a:solidFill>
                  <a:srgbClr val="000000"/>
                </a:solidFill>
                <a:latin typeface="Arial" panose="020B0604020202020204" pitchFamily="34" charset="0"/>
              </a:rPr>
              <a:t>právo na účinné vnitrostátní prostředky ochrany základních práv (čl. 13)</a:t>
            </a:r>
          </a:p>
          <a:p>
            <a:pPr>
              <a:buFontTx/>
              <a:buChar char="•"/>
            </a:pPr>
            <a:r>
              <a:rPr lang="cs-CZ" altLang="cs-CZ">
                <a:solidFill>
                  <a:srgbClr val="000000"/>
                </a:solidFill>
                <a:latin typeface="Arial" panose="020B0604020202020204" pitchFamily="34" charset="0"/>
              </a:rPr>
              <a:t>zákaz </a:t>
            </a:r>
            <a:r>
              <a:rPr lang="cs-CZ" altLang="cs-CZ">
                <a:solidFill>
                  <a:srgbClr val="5A3696"/>
                </a:solidFill>
                <a:latin typeface="Arial" panose="020B0604020202020204" pitchFamily="34" charset="0"/>
                <a:hlinkClick r:id="rId21" tooltip="Diskriminace"/>
              </a:rPr>
              <a:t>diskriminace</a:t>
            </a:r>
            <a:r>
              <a:rPr lang="cs-CZ" altLang="cs-CZ">
                <a:solidFill>
                  <a:srgbClr val="000000"/>
                </a:solidFill>
                <a:latin typeface="Arial" panose="020B0604020202020204" pitchFamily="34" charset="0"/>
              </a:rPr>
              <a:t> (čl. 14 a Dvanáctý dodatkový protokol, k němuž však dosud některé státy, včetně ČR, nepřistoupily)</a:t>
            </a:r>
          </a:p>
          <a:p>
            <a:pPr>
              <a:buFontTx/>
              <a:buChar char="•"/>
            </a:pPr>
            <a:r>
              <a:rPr lang="cs-CZ" altLang="cs-CZ">
                <a:solidFill>
                  <a:srgbClr val="000000"/>
                </a:solidFill>
                <a:latin typeface="Arial" panose="020B0604020202020204" pitchFamily="34" charset="0"/>
              </a:rPr>
              <a:t>ochrana soukromého </a:t>
            </a:r>
            <a:r>
              <a:rPr lang="cs-CZ" altLang="cs-CZ">
                <a:solidFill>
                  <a:srgbClr val="5A3696"/>
                </a:solidFill>
                <a:latin typeface="Arial" panose="020B0604020202020204" pitchFamily="34" charset="0"/>
                <a:hlinkClick r:id="rId22" tooltip="Vlastnictví"/>
              </a:rPr>
              <a:t>vlastnictví</a:t>
            </a:r>
            <a:r>
              <a:rPr lang="cs-CZ" altLang="cs-CZ">
                <a:solidFill>
                  <a:srgbClr val="000000"/>
                </a:solidFill>
                <a:latin typeface="Arial" panose="020B0604020202020204" pitchFamily="34" charset="0"/>
              </a:rPr>
              <a:t> (První dodatkový protokol)</a:t>
            </a:r>
          </a:p>
          <a:p>
            <a:pPr>
              <a:buFontTx/>
              <a:buChar char="•"/>
            </a:pPr>
            <a:r>
              <a:rPr lang="cs-CZ" altLang="cs-CZ">
                <a:solidFill>
                  <a:srgbClr val="000000"/>
                </a:solidFill>
                <a:latin typeface="Arial" panose="020B0604020202020204" pitchFamily="34" charset="0"/>
              </a:rPr>
              <a:t>zákaz uvěznění pro nemožnost dostát smluvním závazkům (čl. 1 Čtvrtého dodatkového protokolu)</a:t>
            </a:r>
          </a:p>
          <a:p>
            <a:pPr>
              <a:buFontTx/>
              <a:buChar char="•"/>
            </a:pPr>
            <a:r>
              <a:rPr lang="cs-CZ" altLang="cs-CZ">
                <a:solidFill>
                  <a:srgbClr val="000000"/>
                </a:solidFill>
                <a:latin typeface="Arial" panose="020B0604020202020204" pitchFamily="34" charset="0"/>
              </a:rPr>
              <a:t>právo opustit svou zemi a vrátit se zpět (čl. 2 Čtvrtého dodatkového protokolu)</a:t>
            </a:r>
          </a:p>
          <a:p>
            <a:pPr>
              <a:buFontTx/>
              <a:buChar char="•"/>
            </a:pPr>
            <a:r>
              <a:rPr lang="cs-CZ" altLang="cs-CZ">
                <a:solidFill>
                  <a:srgbClr val="000000"/>
                </a:solidFill>
                <a:latin typeface="Arial" panose="020B0604020202020204" pitchFamily="34" charset="0"/>
              </a:rPr>
              <a:t>zákaz </a:t>
            </a:r>
            <a:r>
              <a:rPr lang="cs-CZ" altLang="cs-CZ">
                <a:solidFill>
                  <a:srgbClr val="5A3696"/>
                </a:solidFill>
                <a:latin typeface="Arial" panose="020B0604020202020204" pitchFamily="34" charset="0"/>
                <a:hlinkClick r:id="rId23" tooltip="Vyhoštění"/>
              </a:rPr>
              <a:t>vyhoštění</a:t>
            </a:r>
            <a:r>
              <a:rPr lang="cs-CZ" altLang="cs-CZ">
                <a:solidFill>
                  <a:srgbClr val="000000"/>
                </a:solidFill>
                <a:latin typeface="Arial" panose="020B0604020202020204" pitchFamily="34" charset="0"/>
              </a:rPr>
              <a:t> vlastního občana (čl. 3 Čtvrtého dodatkového protokolu)</a:t>
            </a:r>
          </a:p>
          <a:p>
            <a:pPr>
              <a:buFontTx/>
              <a:buChar char="•"/>
            </a:pPr>
            <a:r>
              <a:rPr lang="cs-CZ" altLang="cs-CZ">
                <a:solidFill>
                  <a:srgbClr val="000000"/>
                </a:solidFill>
                <a:latin typeface="Arial" panose="020B0604020202020204" pitchFamily="34" charset="0"/>
              </a:rPr>
              <a:t>zákaz kolektivního vyhoštění cizinců (čl. 4 Čtvrtého dodatkového protokolu)</a:t>
            </a:r>
          </a:p>
          <a:p>
            <a:pPr>
              <a:buFontTx/>
              <a:buChar char="•"/>
            </a:pPr>
            <a:r>
              <a:rPr lang="cs-CZ" altLang="cs-CZ">
                <a:solidFill>
                  <a:srgbClr val="000000"/>
                </a:solidFill>
                <a:latin typeface="Arial" panose="020B0604020202020204" pitchFamily="34" charset="0"/>
              </a:rPr>
              <a:t>zákaz </a:t>
            </a:r>
            <a:r>
              <a:rPr lang="cs-CZ" altLang="cs-CZ">
                <a:solidFill>
                  <a:srgbClr val="5A3696"/>
                </a:solidFill>
                <a:latin typeface="Arial" panose="020B0604020202020204" pitchFamily="34" charset="0"/>
                <a:hlinkClick r:id="rId24" tooltip="Trest smrti"/>
              </a:rPr>
              <a:t>trestu smrti</a:t>
            </a:r>
            <a:r>
              <a:rPr lang="cs-CZ" altLang="cs-CZ">
                <a:solidFill>
                  <a:srgbClr val="000000"/>
                </a:solidFill>
                <a:latin typeface="Arial" panose="020B0604020202020204" pitchFamily="34" charset="0"/>
              </a:rPr>
              <a:t> s výjimkou války a výjimečného stavu, resp. jeho úplný zákaz (Šestý, resp. Třináctý dodatkový protokol, dosud ratifikovaný jen některými státy)</a:t>
            </a:r>
          </a:p>
          <a:p>
            <a:pPr>
              <a:buFontTx/>
              <a:buChar char="•"/>
            </a:pPr>
            <a:r>
              <a:rPr lang="cs-CZ" altLang="cs-CZ">
                <a:solidFill>
                  <a:srgbClr val="000000"/>
                </a:solidFill>
                <a:latin typeface="Arial" panose="020B0604020202020204" pitchFamily="34" charset="0"/>
              </a:rPr>
              <a:t>právo </a:t>
            </a:r>
            <a:r>
              <a:rPr lang="cs-CZ" altLang="cs-CZ">
                <a:solidFill>
                  <a:srgbClr val="5A3696"/>
                </a:solidFill>
                <a:latin typeface="Arial" panose="020B0604020202020204" pitchFamily="34" charset="0"/>
                <a:hlinkClick r:id="rId9" tooltip="Obviněný"/>
              </a:rPr>
              <a:t>obviněného</a:t>
            </a:r>
            <a:r>
              <a:rPr lang="cs-CZ" altLang="cs-CZ">
                <a:solidFill>
                  <a:srgbClr val="000000"/>
                </a:solidFill>
                <a:latin typeface="Arial" panose="020B0604020202020204" pitchFamily="34" charset="0"/>
              </a:rPr>
              <a:t> na </a:t>
            </a:r>
            <a:r>
              <a:rPr lang="cs-CZ" altLang="cs-CZ">
                <a:solidFill>
                  <a:srgbClr val="5A3696"/>
                </a:solidFill>
                <a:latin typeface="Arial" panose="020B0604020202020204" pitchFamily="34" charset="0"/>
                <a:hlinkClick r:id="rId25" tooltip="Odvolání"/>
              </a:rPr>
              <a:t>odvolání</a:t>
            </a:r>
            <a:r>
              <a:rPr lang="cs-CZ" altLang="cs-CZ">
                <a:solidFill>
                  <a:srgbClr val="000000"/>
                </a:solidFill>
                <a:latin typeface="Arial" panose="020B0604020202020204" pitchFamily="34" charset="0"/>
              </a:rPr>
              <a:t> v </a:t>
            </a:r>
            <a:r>
              <a:rPr lang="cs-CZ" altLang="cs-CZ">
                <a:solidFill>
                  <a:srgbClr val="5A3696"/>
                </a:solidFill>
                <a:latin typeface="Arial" panose="020B0604020202020204" pitchFamily="34" charset="0"/>
                <a:hlinkClick r:id="rId26" tooltip="Trestní řízení"/>
              </a:rPr>
              <a:t>trestním řízení</a:t>
            </a:r>
            <a:r>
              <a:rPr lang="cs-CZ" altLang="cs-CZ">
                <a:solidFill>
                  <a:srgbClr val="000000"/>
                </a:solidFill>
                <a:latin typeface="Arial" panose="020B0604020202020204" pitchFamily="34" charset="0"/>
              </a:rPr>
              <a:t> (čl. 2 Sedmého dodatkového protokolu)</a:t>
            </a:r>
          </a:p>
          <a:p>
            <a:pPr>
              <a:buFontTx/>
              <a:buChar char="•"/>
            </a:pPr>
            <a:r>
              <a:rPr lang="cs-CZ" altLang="cs-CZ">
                <a:solidFill>
                  <a:srgbClr val="000000"/>
                </a:solidFill>
                <a:latin typeface="Arial" panose="020B0604020202020204" pitchFamily="34" charset="0"/>
              </a:rPr>
              <a:t>právo na </a:t>
            </a:r>
            <a:r>
              <a:rPr lang="cs-CZ" altLang="cs-CZ">
                <a:solidFill>
                  <a:srgbClr val="5A3696"/>
                </a:solidFill>
                <a:latin typeface="Arial" panose="020B0604020202020204" pitchFamily="34" charset="0"/>
                <a:hlinkClick r:id="rId27" tooltip="Škoda"/>
              </a:rPr>
              <a:t>odškodnění</a:t>
            </a:r>
            <a:r>
              <a:rPr lang="cs-CZ" altLang="cs-CZ">
                <a:solidFill>
                  <a:srgbClr val="000000"/>
                </a:solidFill>
                <a:latin typeface="Arial" panose="020B0604020202020204" pitchFamily="34" charset="0"/>
              </a:rPr>
              <a:t> za nespravedlivé odsouzení (čl. 3 Sedmého dodatkového protokolu)</a:t>
            </a:r>
          </a:p>
          <a:p>
            <a:pPr>
              <a:buFontTx/>
              <a:buChar char="•"/>
            </a:pPr>
            <a:r>
              <a:rPr lang="cs-CZ" altLang="cs-CZ">
                <a:solidFill>
                  <a:srgbClr val="000000"/>
                </a:solidFill>
                <a:latin typeface="Arial" panose="020B0604020202020204" pitchFamily="34" charset="0"/>
              </a:rPr>
              <a:t>zásada </a:t>
            </a:r>
            <a:r>
              <a:rPr lang="cs-CZ" altLang="cs-CZ" i="1">
                <a:solidFill>
                  <a:srgbClr val="5A3696"/>
                </a:solidFill>
                <a:latin typeface="Arial" panose="020B0604020202020204" pitchFamily="34" charset="0"/>
                <a:hlinkClick r:id="rId28" tooltip="Ne bis in idem"/>
              </a:rPr>
              <a:t>ne bis in idem</a:t>
            </a:r>
            <a:r>
              <a:rPr lang="cs-CZ" altLang="cs-CZ">
                <a:solidFill>
                  <a:srgbClr val="000000"/>
                </a:solidFill>
                <a:latin typeface="Arial" panose="020B0604020202020204" pitchFamily="34" charset="0"/>
              </a:rPr>
              <a:t> (čl. 4 Sedmého dodatkového protokolu)</a:t>
            </a:r>
          </a:p>
          <a:p>
            <a:pPr>
              <a:buFontTx/>
              <a:buChar char="•"/>
            </a:pPr>
            <a:r>
              <a:rPr lang="cs-CZ" altLang="cs-CZ">
                <a:solidFill>
                  <a:srgbClr val="000000"/>
                </a:solidFill>
                <a:latin typeface="Arial" panose="020B0604020202020204" pitchFamily="34" charset="0"/>
              </a:rPr>
              <a:t>rovnost mezi </a:t>
            </a:r>
            <a:r>
              <a:rPr lang="cs-CZ" altLang="cs-CZ">
                <a:solidFill>
                  <a:srgbClr val="A55858"/>
                </a:solidFill>
                <a:latin typeface="Arial" panose="020B0604020202020204" pitchFamily="34" charset="0"/>
                <a:hlinkClick r:id="rId29" tooltip="Manžel (dosud nevytvořeno)"/>
              </a:rPr>
              <a:t>manželi</a:t>
            </a:r>
            <a:r>
              <a:rPr lang="cs-CZ" altLang="cs-CZ">
                <a:solidFill>
                  <a:srgbClr val="000000"/>
                </a:solidFill>
                <a:latin typeface="Arial" panose="020B0604020202020204" pitchFamily="34" charset="0"/>
              </a:rPr>
              <a:t> (čl. 5 Sedmého dodatkového protokolu)</a:t>
            </a:r>
          </a:p>
          <a:p>
            <a:endParaRPr lang="cs-CZ" altLang="cs-CZ"/>
          </a:p>
        </p:txBody>
      </p:sp>
      <p:sp>
        <p:nvSpPr>
          <p:cNvPr id="4" name="Zástupný symbol pro číslo snímku 3">
            <a:extLst>
              <a:ext uri="{FF2B5EF4-FFF2-40B4-BE49-F238E27FC236}">
                <a16:creationId xmlns:a16="http://schemas.microsoft.com/office/drawing/2014/main" id="{6214A991-CFBC-402E-8F20-D3B6B272A9C2}"/>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1F319E1-C63F-4060-B2B9-3FAE372E250F}" type="slidenum">
              <a:rPr lang="cs-CZ" altLang="cs-CZ"/>
              <a:pPr eaLnBrk="1" hangingPunct="1"/>
              <a:t>14</a:t>
            </a:fld>
            <a:endParaRPr lang="cs-CZ" altLang="cs-CZ"/>
          </a:p>
        </p:txBody>
      </p:sp>
      <p:sp>
        <p:nvSpPr>
          <p:cNvPr id="2" name="Zástupný symbol pro zápatí 1">
            <a:extLst>
              <a:ext uri="{FF2B5EF4-FFF2-40B4-BE49-F238E27FC236}">
                <a16:creationId xmlns:a16="http://schemas.microsoft.com/office/drawing/2014/main" id="{9A359028-E88E-4546-88F2-B4294A965D46}"/>
              </a:ext>
            </a:extLst>
          </p:cNvPr>
          <p:cNvSpPr>
            <a:spLocks noGrp="1"/>
          </p:cNvSpPr>
          <p:nvPr>
            <p:ph type="ftr" sz="quarter" idx="10"/>
          </p:nvPr>
        </p:nvSpPr>
        <p:spPr/>
        <p:txBody>
          <a:bodyPr/>
          <a:lstStyle/>
          <a:p>
            <a:pPr>
              <a:defRPr/>
            </a:pPr>
            <a:r>
              <a:rPr lang="cs-CZ"/>
              <a:t>Leopold Skoruša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15</a:t>
            </a:fld>
            <a:endParaRPr lang="cs-CZ" altLang="cs-CZ"/>
          </a:p>
        </p:txBody>
      </p:sp>
    </p:spTree>
    <p:extLst>
      <p:ext uri="{BB962C8B-B14F-4D97-AF65-F5344CB8AC3E}">
        <p14:creationId xmlns:p14="http://schemas.microsoft.com/office/powerpoint/2010/main" val="2630595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16</a:t>
            </a:fld>
            <a:endParaRPr lang="cs-CZ" altLang="cs-CZ"/>
          </a:p>
        </p:txBody>
      </p:sp>
    </p:spTree>
    <p:extLst>
      <p:ext uri="{BB962C8B-B14F-4D97-AF65-F5344CB8AC3E}">
        <p14:creationId xmlns:p14="http://schemas.microsoft.com/office/powerpoint/2010/main" val="551259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a:extLst>
              <a:ext uri="{FF2B5EF4-FFF2-40B4-BE49-F238E27FC236}">
                <a16:creationId xmlns:a16="http://schemas.microsoft.com/office/drawing/2014/main" id="{B173D884-4F7A-4056-985C-D1525F9129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Zástupný symbol pro poznámky 2">
            <a:extLst>
              <a:ext uri="{FF2B5EF4-FFF2-40B4-BE49-F238E27FC236}">
                <a16:creationId xmlns:a16="http://schemas.microsoft.com/office/drawing/2014/main" id="{42A25538-E32D-4A65-AD92-2CF075DD79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b="1"/>
              <a:t>Článek 6 Smlouvy o EU</a:t>
            </a:r>
          </a:p>
          <a:p>
            <a:r>
              <a:rPr lang="cs-CZ" altLang="cs-CZ"/>
              <a:t>1. Unie uznává práva, svobody a zásady obsažené v </a:t>
            </a:r>
            <a:r>
              <a:rPr lang="cs-CZ" altLang="cs-CZ" b="1"/>
              <a:t>Listině základních práv Evropské unie </a:t>
            </a:r>
            <a:r>
              <a:rPr lang="cs-CZ" altLang="cs-CZ"/>
              <a:t>ze dne 7. prosince 2000, ve znění upraveném dne 12. prosince 2007 ve Štrasburku, jež </a:t>
            </a:r>
            <a:r>
              <a:rPr lang="cs-CZ" altLang="cs-CZ" u="sng"/>
              <a:t>má stejnou právní sílu jako Smlouvy</a:t>
            </a:r>
            <a:r>
              <a:rPr lang="cs-CZ" altLang="cs-CZ"/>
              <a:t>.</a:t>
            </a:r>
          </a:p>
          <a:p>
            <a:endParaRPr lang="cs-CZ" altLang="cs-CZ"/>
          </a:p>
          <a:p>
            <a:r>
              <a:rPr lang="cs-CZ" altLang="cs-CZ"/>
              <a:t>Listina nijak nerozšiřuje pravomoci Unie vymezené ve Smlouvách. Práva, svobody a zásady obsažené v Listině se vykládají v souladu s obecnými ustanoveními v hlavě VII Listiny, jimiž se řídí její výklad a použití, a s náležitým přihlédnutím k vysvětlením zmíněným v Listině, jež uvádějí zdroje těchto ustanovení.</a:t>
            </a:r>
          </a:p>
        </p:txBody>
      </p:sp>
      <p:sp>
        <p:nvSpPr>
          <p:cNvPr id="4" name="Zástupný symbol pro číslo snímku 3">
            <a:extLst>
              <a:ext uri="{FF2B5EF4-FFF2-40B4-BE49-F238E27FC236}">
                <a16:creationId xmlns:a16="http://schemas.microsoft.com/office/drawing/2014/main" id="{511265E9-740D-42FC-A9BE-660706291FC2}"/>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4B62C59-3751-4FF0-810F-5AB5A0591EED}" type="slidenum">
              <a:rPr lang="cs-CZ" altLang="cs-CZ"/>
              <a:pPr eaLnBrk="1" hangingPunct="1"/>
              <a:t>17</a:t>
            </a:fld>
            <a:endParaRPr lang="cs-CZ" altLang="cs-CZ"/>
          </a:p>
        </p:txBody>
      </p:sp>
      <p:sp>
        <p:nvSpPr>
          <p:cNvPr id="2" name="Zástupný symbol pro zápatí 1">
            <a:extLst>
              <a:ext uri="{FF2B5EF4-FFF2-40B4-BE49-F238E27FC236}">
                <a16:creationId xmlns:a16="http://schemas.microsoft.com/office/drawing/2014/main" id="{F6186AE7-F0BA-4E7D-85BF-38D3A57464AD}"/>
              </a:ext>
            </a:extLst>
          </p:cNvPr>
          <p:cNvSpPr>
            <a:spLocks noGrp="1"/>
          </p:cNvSpPr>
          <p:nvPr>
            <p:ph type="ftr" sz="quarter" idx="10"/>
          </p:nvPr>
        </p:nvSpPr>
        <p:spPr/>
        <p:txBody>
          <a:bodyPr/>
          <a:lstStyle/>
          <a:p>
            <a:pPr>
              <a:defRPr/>
            </a:pPr>
            <a:r>
              <a:rPr lang="cs-CZ"/>
              <a:t>Leopold Skoruša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18</a:t>
            </a:fld>
            <a:endParaRPr lang="cs-CZ" altLang="cs-CZ"/>
          </a:p>
        </p:txBody>
      </p:sp>
    </p:spTree>
    <p:extLst>
      <p:ext uri="{BB962C8B-B14F-4D97-AF65-F5344CB8AC3E}">
        <p14:creationId xmlns:p14="http://schemas.microsoft.com/office/powerpoint/2010/main" val="193936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19</a:t>
            </a:fld>
            <a:endParaRPr lang="cs-CZ" altLang="cs-CZ"/>
          </a:p>
        </p:txBody>
      </p:sp>
    </p:spTree>
    <p:extLst>
      <p:ext uri="{BB962C8B-B14F-4D97-AF65-F5344CB8AC3E}">
        <p14:creationId xmlns:p14="http://schemas.microsoft.com/office/powerpoint/2010/main" val="2981679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a:t>
            </a:fld>
            <a:endParaRPr lang="cs-CZ" altLang="cs-CZ"/>
          </a:p>
        </p:txBody>
      </p:sp>
    </p:spTree>
    <p:extLst>
      <p:ext uri="{BB962C8B-B14F-4D97-AF65-F5344CB8AC3E}">
        <p14:creationId xmlns:p14="http://schemas.microsoft.com/office/powerpoint/2010/main" val="3205505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20</a:t>
            </a:fld>
            <a:endParaRPr lang="cs-CZ" altLang="cs-CZ"/>
          </a:p>
        </p:txBody>
      </p:sp>
    </p:spTree>
    <p:extLst>
      <p:ext uri="{BB962C8B-B14F-4D97-AF65-F5344CB8AC3E}">
        <p14:creationId xmlns:p14="http://schemas.microsoft.com/office/powerpoint/2010/main" val="534086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21</a:t>
            </a:fld>
            <a:endParaRPr lang="cs-CZ" altLang="cs-CZ"/>
          </a:p>
        </p:txBody>
      </p:sp>
    </p:spTree>
    <p:extLst>
      <p:ext uri="{BB962C8B-B14F-4D97-AF65-F5344CB8AC3E}">
        <p14:creationId xmlns:p14="http://schemas.microsoft.com/office/powerpoint/2010/main" val="2230016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22</a:t>
            </a:fld>
            <a:endParaRPr lang="cs-CZ" altLang="cs-CZ"/>
          </a:p>
        </p:txBody>
      </p:sp>
    </p:spTree>
    <p:extLst>
      <p:ext uri="{BB962C8B-B14F-4D97-AF65-F5344CB8AC3E}">
        <p14:creationId xmlns:p14="http://schemas.microsoft.com/office/powerpoint/2010/main" val="714893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23</a:t>
            </a:fld>
            <a:endParaRPr lang="cs-CZ" altLang="cs-CZ"/>
          </a:p>
        </p:txBody>
      </p:sp>
    </p:spTree>
    <p:extLst>
      <p:ext uri="{BB962C8B-B14F-4D97-AF65-F5344CB8AC3E}">
        <p14:creationId xmlns:p14="http://schemas.microsoft.com/office/powerpoint/2010/main" val="41972966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24</a:t>
            </a:fld>
            <a:endParaRPr lang="cs-CZ" altLang="cs-CZ"/>
          </a:p>
        </p:txBody>
      </p:sp>
    </p:spTree>
    <p:extLst>
      <p:ext uri="{BB962C8B-B14F-4D97-AF65-F5344CB8AC3E}">
        <p14:creationId xmlns:p14="http://schemas.microsoft.com/office/powerpoint/2010/main" val="3918897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25</a:t>
            </a:fld>
            <a:endParaRPr lang="cs-CZ" altLang="cs-CZ"/>
          </a:p>
        </p:txBody>
      </p:sp>
    </p:spTree>
    <p:extLst>
      <p:ext uri="{BB962C8B-B14F-4D97-AF65-F5344CB8AC3E}">
        <p14:creationId xmlns:p14="http://schemas.microsoft.com/office/powerpoint/2010/main" val="1820822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26</a:t>
            </a:fld>
            <a:endParaRPr lang="cs-CZ" altLang="cs-CZ"/>
          </a:p>
        </p:txBody>
      </p:sp>
    </p:spTree>
    <p:extLst>
      <p:ext uri="{BB962C8B-B14F-4D97-AF65-F5344CB8AC3E}">
        <p14:creationId xmlns:p14="http://schemas.microsoft.com/office/powerpoint/2010/main" val="3290569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27</a:t>
            </a:fld>
            <a:endParaRPr lang="cs-CZ" altLang="cs-CZ"/>
          </a:p>
        </p:txBody>
      </p:sp>
    </p:spTree>
    <p:extLst>
      <p:ext uri="{BB962C8B-B14F-4D97-AF65-F5344CB8AC3E}">
        <p14:creationId xmlns:p14="http://schemas.microsoft.com/office/powerpoint/2010/main" val="20179441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28</a:t>
            </a:fld>
            <a:endParaRPr lang="cs-CZ" altLang="cs-CZ"/>
          </a:p>
        </p:txBody>
      </p:sp>
    </p:spTree>
    <p:extLst>
      <p:ext uri="{BB962C8B-B14F-4D97-AF65-F5344CB8AC3E}">
        <p14:creationId xmlns:p14="http://schemas.microsoft.com/office/powerpoint/2010/main" val="3719737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29</a:t>
            </a:fld>
            <a:endParaRPr lang="cs-CZ" altLang="cs-CZ"/>
          </a:p>
        </p:txBody>
      </p:sp>
    </p:spTree>
    <p:extLst>
      <p:ext uri="{BB962C8B-B14F-4D97-AF65-F5344CB8AC3E}">
        <p14:creationId xmlns:p14="http://schemas.microsoft.com/office/powerpoint/2010/main" val="389459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3</a:t>
            </a:fld>
            <a:endParaRPr lang="cs-CZ" altLang="cs-CZ"/>
          </a:p>
        </p:txBody>
      </p:sp>
    </p:spTree>
    <p:extLst>
      <p:ext uri="{BB962C8B-B14F-4D97-AF65-F5344CB8AC3E}">
        <p14:creationId xmlns:p14="http://schemas.microsoft.com/office/powerpoint/2010/main" val="488809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30</a:t>
            </a:fld>
            <a:endParaRPr lang="cs-CZ" altLang="cs-CZ"/>
          </a:p>
        </p:txBody>
      </p:sp>
    </p:spTree>
    <p:extLst>
      <p:ext uri="{BB962C8B-B14F-4D97-AF65-F5344CB8AC3E}">
        <p14:creationId xmlns:p14="http://schemas.microsoft.com/office/powerpoint/2010/main" val="2593078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31</a:t>
            </a:fld>
            <a:endParaRPr lang="cs-CZ" altLang="cs-CZ"/>
          </a:p>
        </p:txBody>
      </p:sp>
    </p:spTree>
    <p:extLst>
      <p:ext uri="{BB962C8B-B14F-4D97-AF65-F5344CB8AC3E}">
        <p14:creationId xmlns:p14="http://schemas.microsoft.com/office/powerpoint/2010/main" val="14721841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32</a:t>
            </a:fld>
            <a:endParaRPr lang="cs-CZ" altLang="cs-CZ"/>
          </a:p>
        </p:txBody>
      </p:sp>
    </p:spTree>
    <p:extLst>
      <p:ext uri="{BB962C8B-B14F-4D97-AF65-F5344CB8AC3E}">
        <p14:creationId xmlns:p14="http://schemas.microsoft.com/office/powerpoint/2010/main" val="399524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25276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6493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01005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a:ln/>
        </p:spPr>
      </p:sp>
      <p:sp>
        <p:nvSpPr>
          <p:cNvPr id="481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Times New Roman" panose="02020603050405020304" pitchFamily="18" charset="0"/>
            </a:endParaRPr>
          </a:p>
        </p:txBody>
      </p:sp>
      <p:sp>
        <p:nvSpPr>
          <p:cNvPr id="481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72A262B5-EE25-49B7-8A5E-DC12AB8AD6C5}" type="slidenum">
              <a:rPr kumimoji="0" lang="cs-CZ" altLang="cs-CZ"/>
              <a:pPr eaLnBrk="1" hangingPunct="1">
                <a:spcBef>
                  <a:spcPct val="0"/>
                </a:spcBef>
              </a:pPr>
              <a:t>7</a:t>
            </a:fld>
            <a:endParaRPr kumimoji="0" lang="cs-CZ" altLang="cs-CZ"/>
          </a:p>
        </p:txBody>
      </p:sp>
    </p:spTree>
    <p:extLst>
      <p:ext uri="{BB962C8B-B14F-4D97-AF65-F5344CB8AC3E}">
        <p14:creationId xmlns:p14="http://schemas.microsoft.com/office/powerpoint/2010/main" val="377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8</a:t>
            </a:fld>
            <a:endParaRPr lang="cs-CZ" altLang="cs-CZ"/>
          </a:p>
        </p:txBody>
      </p:sp>
    </p:spTree>
    <p:extLst>
      <p:ext uri="{BB962C8B-B14F-4D97-AF65-F5344CB8AC3E}">
        <p14:creationId xmlns:p14="http://schemas.microsoft.com/office/powerpoint/2010/main" val="407892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patí 3"/>
          <p:cNvSpPr>
            <a:spLocks noGrp="1"/>
          </p:cNvSpPr>
          <p:nvPr>
            <p:ph type="ftr" sz="quarter" idx="10"/>
          </p:nvPr>
        </p:nvSpPr>
        <p:spPr/>
        <p:txBody>
          <a:bodyPr/>
          <a:lstStyle/>
          <a:p>
            <a:pPr>
              <a:defRPr/>
            </a:pPr>
            <a:r>
              <a:rPr lang="cs-CZ"/>
              <a:t>Leopold Skoruša</a:t>
            </a:r>
          </a:p>
        </p:txBody>
      </p:sp>
      <p:sp>
        <p:nvSpPr>
          <p:cNvPr id="5" name="Zástupný symbol pro číslo snímku 4"/>
          <p:cNvSpPr>
            <a:spLocks noGrp="1"/>
          </p:cNvSpPr>
          <p:nvPr>
            <p:ph type="sldNum" sz="quarter" idx="11"/>
          </p:nvPr>
        </p:nvSpPr>
        <p:spPr/>
        <p:txBody>
          <a:bodyPr/>
          <a:lstStyle/>
          <a:p>
            <a:fld id="{5C506B1A-0D9C-4B12-86E9-41C59FF0FF3F}" type="slidenum">
              <a:rPr lang="cs-CZ" altLang="cs-CZ" smtClean="0"/>
              <a:pPr/>
              <a:t>9</a:t>
            </a:fld>
            <a:endParaRPr lang="cs-CZ" altLang="cs-CZ"/>
          </a:p>
        </p:txBody>
      </p:sp>
    </p:spTree>
    <p:extLst>
      <p:ext uri="{BB962C8B-B14F-4D97-AF65-F5344CB8AC3E}">
        <p14:creationId xmlns:p14="http://schemas.microsoft.com/office/powerpoint/2010/main" val="1390293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C980CD95-F00C-464D-91C7-25B1FCCBD4A3}"/>
              </a:ext>
            </a:extLst>
          </p:cNvPr>
          <p:cNvSpPr>
            <a:spLocks noGrp="1" noChangeArrowheads="1"/>
          </p:cNvSpPr>
          <p:nvPr>
            <p:ph type="dt" idx="10"/>
          </p:nvPr>
        </p:nvSpPr>
        <p:spPr>
          <a:ln/>
        </p:spPr>
        <p:txBody>
          <a:bodyPr/>
          <a:lstStyle>
            <a:lvl1pPr>
              <a:defRPr/>
            </a:lvl1pPr>
          </a:lstStyle>
          <a:p>
            <a:pPr>
              <a:defRPr/>
            </a:pPr>
            <a:fld id="{907DCDC3-4B9A-4E1D-B331-145C733C0DA0}" type="datetime1">
              <a:rPr lang="cs-CZ" smtClean="0"/>
              <a:t>24.07.2018</a:t>
            </a:fld>
            <a:endParaRPr lang="cs-CZ"/>
          </a:p>
        </p:txBody>
      </p:sp>
      <p:sp>
        <p:nvSpPr>
          <p:cNvPr id="5" name="Rectangle 5">
            <a:extLst>
              <a:ext uri="{FF2B5EF4-FFF2-40B4-BE49-F238E27FC236}">
                <a16:creationId xmlns:a16="http://schemas.microsoft.com/office/drawing/2014/main" id="{76F1F7BB-3B91-4E39-8D45-1EA78BC23EC7}"/>
              </a:ext>
            </a:extLst>
          </p:cNvPr>
          <p:cNvSpPr>
            <a:spLocks noGrp="1" noChangeArrowheads="1"/>
          </p:cNvSpPr>
          <p:nvPr>
            <p:ph type="sldNum" idx="11"/>
          </p:nvPr>
        </p:nvSpPr>
        <p:spPr>
          <a:ln/>
        </p:spPr>
        <p:txBody>
          <a:bodyPr/>
          <a:lstStyle>
            <a:lvl1pPr>
              <a:defRPr/>
            </a:lvl1pPr>
          </a:lstStyle>
          <a:p>
            <a:fld id="{EC489AE6-10BD-4F5E-BA06-E7B1160E1D35}" type="slidenum">
              <a:rPr lang="cs-CZ" altLang="cs-CZ"/>
              <a:pPr/>
              <a:t>‹#›</a:t>
            </a:fld>
            <a:endParaRPr lang="cs-CZ" altLang="cs-CZ"/>
          </a:p>
        </p:txBody>
      </p:sp>
    </p:spTree>
    <p:extLst>
      <p:ext uri="{BB962C8B-B14F-4D97-AF65-F5344CB8AC3E}">
        <p14:creationId xmlns:p14="http://schemas.microsoft.com/office/powerpoint/2010/main" val="349642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5328FB26-38E4-4C2C-B5DC-F7344C27492C}"/>
              </a:ext>
            </a:extLst>
          </p:cNvPr>
          <p:cNvSpPr>
            <a:spLocks noGrp="1" noChangeArrowheads="1"/>
          </p:cNvSpPr>
          <p:nvPr>
            <p:ph type="dt" idx="10"/>
          </p:nvPr>
        </p:nvSpPr>
        <p:spPr>
          <a:ln/>
        </p:spPr>
        <p:txBody>
          <a:bodyPr/>
          <a:lstStyle>
            <a:lvl1pPr>
              <a:defRPr/>
            </a:lvl1pPr>
          </a:lstStyle>
          <a:p>
            <a:pPr>
              <a:defRPr/>
            </a:pPr>
            <a:fld id="{5450A002-20E3-4EF1-887D-614D4A5ECC14}" type="datetime1">
              <a:rPr lang="cs-CZ" smtClean="0"/>
              <a:t>24.07.2018</a:t>
            </a:fld>
            <a:endParaRPr lang="cs-CZ"/>
          </a:p>
        </p:txBody>
      </p:sp>
      <p:sp>
        <p:nvSpPr>
          <p:cNvPr id="5" name="Rectangle 5">
            <a:extLst>
              <a:ext uri="{FF2B5EF4-FFF2-40B4-BE49-F238E27FC236}">
                <a16:creationId xmlns:a16="http://schemas.microsoft.com/office/drawing/2014/main" id="{F301FCF2-39F2-49B4-A8FA-4A7D12C6227B}"/>
              </a:ext>
            </a:extLst>
          </p:cNvPr>
          <p:cNvSpPr>
            <a:spLocks noGrp="1" noChangeArrowheads="1"/>
          </p:cNvSpPr>
          <p:nvPr>
            <p:ph type="sldNum" idx="11"/>
          </p:nvPr>
        </p:nvSpPr>
        <p:spPr>
          <a:ln/>
        </p:spPr>
        <p:txBody>
          <a:bodyPr/>
          <a:lstStyle>
            <a:lvl1pPr>
              <a:defRPr/>
            </a:lvl1pPr>
          </a:lstStyle>
          <a:p>
            <a:fld id="{730786F7-61AE-4480-9213-738E84D037BF}" type="slidenum">
              <a:rPr lang="cs-CZ" altLang="cs-CZ"/>
              <a:pPr/>
              <a:t>‹#›</a:t>
            </a:fld>
            <a:endParaRPr lang="cs-CZ" altLang="cs-CZ"/>
          </a:p>
        </p:txBody>
      </p:sp>
    </p:spTree>
    <p:extLst>
      <p:ext uri="{BB962C8B-B14F-4D97-AF65-F5344CB8AC3E}">
        <p14:creationId xmlns:p14="http://schemas.microsoft.com/office/powerpoint/2010/main" val="41155657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79C575F4-E2E7-47E2-8F07-DF2A01118E09}"/>
              </a:ext>
            </a:extLst>
          </p:cNvPr>
          <p:cNvSpPr>
            <a:spLocks noGrp="1" noChangeArrowheads="1"/>
          </p:cNvSpPr>
          <p:nvPr>
            <p:ph type="dt" idx="10"/>
          </p:nvPr>
        </p:nvSpPr>
        <p:spPr>
          <a:ln/>
        </p:spPr>
        <p:txBody>
          <a:bodyPr/>
          <a:lstStyle>
            <a:lvl1pPr>
              <a:defRPr/>
            </a:lvl1pPr>
          </a:lstStyle>
          <a:p>
            <a:pPr>
              <a:defRPr/>
            </a:pPr>
            <a:fld id="{79068959-A283-40FA-864D-99FD0C862707}" type="datetime1">
              <a:rPr lang="cs-CZ" altLang="cs-CZ" smtClean="0"/>
              <a:t>24.07.2018</a:t>
            </a:fld>
            <a:endParaRPr lang="cs-CZ" altLang="cs-CZ"/>
          </a:p>
        </p:txBody>
      </p:sp>
      <p:sp>
        <p:nvSpPr>
          <p:cNvPr id="5" name="Rectangle 5">
            <a:extLst>
              <a:ext uri="{FF2B5EF4-FFF2-40B4-BE49-F238E27FC236}">
                <a16:creationId xmlns:a16="http://schemas.microsoft.com/office/drawing/2014/main" id="{012EADB0-C5DF-4EC2-8D65-189E7C4C35FE}"/>
              </a:ext>
            </a:extLst>
          </p:cNvPr>
          <p:cNvSpPr>
            <a:spLocks noGrp="1" noChangeArrowheads="1"/>
          </p:cNvSpPr>
          <p:nvPr>
            <p:ph type="sldNum" idx="11"/>
          </p:nvPr>
        </p:nvSpPr>
        <p:spPr>
          <a:ln/>
        </p:spPr>
        <p:txBody>
          <a:bodyPr/>
          <a:lstStyle>
            <a:lvl1pPr>
              <a:defRPr/>
            </a:lvl1pPr>
          </a:lstStyle>
          <a:p>
            <a:fld id="{3A5DC323-7F49-4787-A135-1F20948229EB}" type="slidenum">
              <a:rPr lang="cs-CZ" altLang="cs-CZ"/>
              <a:pPr/>
              <a:t>‹#›</a:t>
            </a:fld>
            <a:endParaRPr lang="cs-CZ" altLang="cs-CZ"/>
          </a:p>
        </p:txBody>
      </p:sp>
    </p:spTree>
    <p:extLst>
      <p:ext uri="{BB962C8B-B14F-4D97-AF65-F5344CB8AC3E}">
        <p14:creationId xmlns:p14="http://schemas.microsoft.com/office/powerpoint/2010/main" val="67495696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ADCEB74C-C34A-42E6-A50B-71F75A931265}"/>
              </a:ext>
            </a:extLst>
          </p:cNvPr>
          <p:cNvSpPr>
            <a:spLocks noGrp="1" noChangeArrowheads="1"/>
          </p:cNvSpPr>
          <p:nvPr>
            <p:ph type="dt" idx="10"/>
          </p:nvPr>
        </p:nvSpPr>
        <p:spPr>
          <a:ln/>
        </p:spPr>
        <p:txBody>
          <a:bodyPr/>
          <a:lstStyle>
            <a:lvl1pPr>
              <a:defRPr/>
            </a:lvl1pPr>
          </a:lstStyle>
          <a:p>
            <a:pPr>
              <a:defRPr/>
            </a:pPr>
            <a:fld id="{34520281-7770-4F1F-800D-CEEF1AA7EAC7}" type="datetime1">
              <a:rPr lang="cs-CZ" altLang="cs-CZ" smtClean="0"/>
              <a:t>24.07.2018</a:t>
            </a:fld>
            <a:endParaRPr lang="cs-CZ" altLang="cs-CZ"/>
          </a:p>
        </p:txBody>
      </p:sp>
      <p:sp>
        <p:nvSpPr>
          <p:cNvPr id="5" name="Rectangle 5">
            <a:extLst>
              <a:ext uri="{FF2B5EF4-FFF2-40B4-BE49-F238E27FC236}">
                <a16:creationId xmlns:a16="http://schemas.microsoft.com/office/drawing/2014/main" id="{3364312B-AB43-4216-9075-DFFF6BAF2E04}"/>
              </a:ext>
            </a:extLst>
          </p:cNvPr>
          <p:cNvSpPr>
            <a:spLocks noGrp="1" noChangeArrowheads="1"/>
          </p:cNvSpPr>
          <p:nvPr>
            <p:ph type="sldNum" idx="11"/>
          </p:nvPr>
        </p:nvSpPr>
        <p:spPr>
          <a:ln/>
        </p:spPr>
        <p:txBody>
          <a:bodyPr/>
          <a:lstStyle>
            <a:lvl1pPr>
              <a:defRPr/>
            </a:lvl1pPr>
          </a:lstStyle>
          <a:p>
            <a:fld id="{B322FA33-8E6A-464F-9E49-C101E5C1863D}" type="slidenum">
              <a:rPr lang="cs-CZ" altLang="cs-CZ"/>
              <a:pPr/>
              <a:t>‹#›</a:t>
            </a:fld>
            <a:endParaRPr lang="cs-CZ" altLang="cs-CZ"/>
          </a:p>
        </p:txBody>
      </p:sp>
    </p:spTree>
    <p:extLst>
      <p:ext uri="{BB962C8B-B14F-4D97-AF65-F5344CB8AC3E}">
        <p14:creationId xmlns:p14="http://schemas.microsoft.com/office/powerpoint/2010/main" val="322458696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64F6D71C-AD74-4748-8503-C0C0B0E0A410}"/>
              </a:ext>
            </a:extLst>
          </p:cNvPr>
          <p:cNvSpPr>
            <a:spLocks noGrp="1" noChangeArrowheads="1"/>
          </p:cNvSpPr>
          <p:nvPr>
            <p:ph type="dt" idx="10"/>
          </p:nvPr>
        </p:nvSpPr>
        <p:spPr>
          <a:ln/>
        </p:spPr>
        <p:txBody>
          <a:bodyPr/>
          <a:lstStyle>
            <a:lvl1pPr>
              <a:defRPr/>
            </a:lvl1pPr>
          </a:lstStyle>
          <a:p>
            <a:pPr>
              <a:defRPr/>
            </a:pPr>
            <a:fld id="{3F99CAE9-76F6-40D2-8E15-3F8200791FBD}" type="datetime1">
              <a:rPr lang="cs-CZ" altLang="cs-CZ" smtClean="0"/>
              <a:t>24.07.2018</a:t>
            </a:fld>
            <a:endParaRPr lang="cs-CZ" altLang="cs-CZ"/>
          </a:p>
        </p:txBody>
      </p:sp>
      <p:sp>
        <p:nvSpPr>
          <p:cNvPr id="5" name="Rectangle 5">
            <a:extLst>
              <a:ext uri="{FF2B5EF4-FFF2-40B4-BE49-F238E27FC236}">
                <a16:creationId xmlns:a16="http://schemas.microsoft.com/office/drawing/2014/main" id="{E827D9C4-415E-40A5-8B14-7F3F695DCA60}"/>
              </a:ext>
            </a:extLst>
          </p:cNvPr>
          <p:cNvSpPr>
            <a:spLocks noGrp="1" noChangeArrowheads="1"/>
          </p:cNvSpPr>
          <p:nvPr>
            <p:ph type="sldNum" idx="11"/>
          </p:nvPr>
        </p:nvSpPr>
        <p:spPr>
          <a:ln/>
        </p:spPr>
        <p:txBody>
          <a:bodyPr/>
          <a:lstStyle>
            <a:lvl1pPr>
              <a:defRPr/>
            </a:lvl1pPr>
          </a:lstStyle>
          <a:p>
            <a:fld id="{822663C4-9CF3-4B9F-A1B2-0E868C3F4461}" type="slidenum">
              <a:rPr lang="cs-CZ" altLang="cs-CZ"/>
              <a:pPr/>
              <a:t>‹#›</a:t>
            </a:fld>
            <a:endParaRPr lang="cs-CZ" altLang="cs-CZ"/>
          </a:p>
        </p:txBody>
      </p:sp>
    </p:spTree>
    <p:extLst>
      <p:ext uri="{BB962C8B-B14F-4D97-AF65-F5344CB8AC3E}">
        <p14:creationId xmlns:p14="http://schemas.microsoft.com/office/powerpoint/2010/main" val="379079806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C794C3A1-0610-4780-AF42-286906D78A8C}"/>
              </a:ext>
            </a:extLst>
          </p:cNvPr>
          <p:cNvSpPr>
            <a:spLocks noGrp="1" noChangeArrowheads="1"/>
          </p:cNvSpPr>
          <p:nvPr>
            <p:ph type="dt" idx="10"/>
          </p:nvPr>
        </p:nvSpPr>
        <p:spPr>
          <a:ln/>
        </p:spPr>
        <p:txBody>
          <a:bodyPr/>
          <a:lstStyle>
            <a:lvl1pPr>
              <a:defRPr/>
            </a:lvl1pPr>
          </a:lstStyle>
          <a:p>
            <a:pPr>
              <a:defRPr/>
            </a:pPr>
            <a:fld id="{89C74BA2-B929-4D5B-A984-AA5BB7818001}" type="datetime1">
              <a:rPr lang="cs-CZ" altLang="cs-CZ" smtClean="0"/>
              <a:t>24.07.2018</a:t>
            </a:fld>
            <a:endParaRPr lang="cs-CZ" altLang="cs-CZ"/>
          </a:p>
        </p:txBody>
      </p:sp>
      <p:sp>
        <p:nvSpPr>
          <p:cNvPr id="5" name="Rectangle 5">
            <a:extLst>
              <a:ext uri="{FF2B5EF4-FFF2-40B4-BE49-F238E27FC236}">
                <a16:creationId xmlns:a16="http://schemas.microsoft.com/office/drawing/2014/main" id="{AB8EDDBE-027C-4764-B546-AE0F8E94153D}"/>
              </a:ext>
            </a:extLst>
          </p:cNvPr>
          <p:cNvSpPr>
            <a:spLocks noGrp="1" noChangeArrowheads="1"/>
          </p:cNvSpPr>
          <p:nvPr>
            <p:ph type="sldNum" idx="11"/>
          </p:nvPr>
        </p:nvSpPr>
        <p:spPr>
          <a:ln/>
        </p:spPr>
        <p:txBody>
          <a:bodyPr/>
          <a:lstStyle>
            <a:lvl1pPr>
              <a:defRPr/>
            </a:lvl1pPr>
          </a:lstStyle>
          <a:p>
            <a:fld id="{CC13C115-31E7-4A41-8CD9-207419D9382C}" type="slidenum">
              <a:rPr lang="cs-CZ" altLang="cs-CZ"/>
              <a:pPr/>
              <a:t>‹#›</a:t>
            </a:fld>
            <a:endParaRPr lang="cs-CZ" altLang="cs-CZ"/>
          </a:p>
        </p:txBody>
      </p:sp>
    </p:spTree>
    <p:extLst>
      <p:ext uri="{BB962C8B-B14F-4D97-AF65-F5344CB8AC3E}">
        <p14:creationId xmlns:p14="http://schemas.microsoft.com/office/powerpoint/2010/main" val="251972660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BCF31308-D68B-485E-B001-AFC467CFB826}"/>
              </a:ext>
            </a:extLst>
          </p:cNvPr>
          <p:cNvSpPr>
            <a:spLocks noGrp="1" noChangeArrowheads="1"/>
          </p:cNvSpPr>
          <p:nvPr>
            <p:ph type="dt" idx="10"/>
          </p:nvPr>
        </p:nvSpPr>
        <p:spPr>
          <a:ln/>
        </p:spPr>
        <p:txBody>
          <a:bodyPr/>
          <a:lstStyle>
            <a:lvl1pPr>
              <a:defRPr/>
            </a:lvl1pPr>
          </a:lstStyle>
          <a:p>
            <a:pPr>
              <a:defRPr/>
            </a:pPr>
            <a:fld id="{51007390-EDCF-4A4A-A98C-A6618FB9896E}" type="datetime1">
              <a:rPr lang="cs-CZ" altLang="cs-CZ" smtClean="0"/>
              <a:t>24.07.2018</a:t>
            </a:fld>
            <a:endParaRPr lang="cs-CZ" altLang="cs-CZ"/>
          </a:p>
        </p:txBody>
      </p:sp>
      <p:sp>
        <p:nvSpPr>
          <p:cNvPr id="6" name="Rectangle 5">
            <a:extLst>
              <a:ext uri="{FF2B5EF4-FFF2-40B4-BE49-F238E27FC236}">
                <a16:creationId xmlns:a16="http://schemas.microsoft.com/office/drawing/2014/main" id="{BC3CF288-FAB8-45CB-B81A-F023B8C406F5}"/>
              </a:ext>
            </a:extLst>
          </p:cNvPr>
          <p:cNvSpPr>
            <a:spLocks noGrp="1" noChangeArrowheads="1"/>
          </p:cNvSpPr>
          <p:nvPr>
            <p:ph type="sldNum" idx="11"/>
          </p:nvPr>
        </p:nvSpPr>
        <p:spPr>
          <a:ln/>
        </p:spPr>
        <p:txBody>
          <a:bodyPr/>
          <a:lstStyle>
            <a:lvl1pPr>
              <a:defRPr/>
            </a:lvl1pPr>
          </a:lstStyle>
          <a:p>
            <a:fld id="{4F32FE9F-96D6-4AC3-BD57-E3F587852A46}" type="slidenum">
              <a:rPr lang="cs-CZ" altLang="cs-CZ"/>
              <a:pPr/>
              <a:t>‹#›</a:t>
            </a:fld>
            <a:endParaRPr lang="cs-CZ" altLang="cs-CZ"/>
          </a:p>
        </p:txBody>
      </p:sp>
    </p:spTree>
    <p:extLst>
      <p:ext uri="{BB962C8B-B14F-4D97-AF65-F5344CB8AC3E}">
        <p14:creationId xmlns:p14="http://schemas.microsoft.com/office/powerpoint/2010/main" val="69071462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0800078A-7422-4022-A35A-15CB4DEA6A16}"/>
              </a:ext>
            </a:extLst>
          </p:cNvPr>
          <p:cNvSpPr>
            <a:spLocks noGrp="1" noChangeArrowheads="1"/>
          </p:cNvSpPr>
          <p:nvPr>
            <p:ph type="dt" idx="10"/>
          </p:nvPr>
        </p:nvSpPr>
        <p:spPr>
          <a:ln/>
        </p:spPr>
        <p:txBody>
          <a:bodyPr/>
          <a:lstStyle>
            <a:lvl1pPr>
              <a:defRPr/>
            </a:lvl1pPr>
          </a:lstStyle>
          <a:p>
            <a:pPr>
              <a:defRPr/>
            </a:pPr>
            <a:fld id="{6C965129-5501-4A6F-B313-101F7725D50B}" type="datetime1">
              <a:rPr lang="cs-CZ" altLang="cs-CZ" smtClean="0"/>
              <a:t>24.07.2018</a:t>
            </a:fld>
            <a:endParaRPr lang="cs-CZ" altLang="cs-CZ"/>
          </a:p>
        </p:txBody>
      </p:sp>
      <p:sp>
        <p:nvSpPr>
          <p:cNvPr id="8" name="Rectangle 5">
            <a:extLst>
              <a:ext uri="{FF2B5EF4-FFF2-40B4-BE49-F238E27FC236}">
                <a16:creationId xmlns:a16="http://schemas.microsoft.com/office/drawing/2014/main" id="{99EA870F-A870-488C-B04D-7D976240A2D4}"/>
              </a:ext>
            </a:extLst>
          </p:cNvPr>
          <p:cNvSpPr>
            <a:spLocks noGrp="1" noChangeArrowheads="1"/>
          </p:cNvSpPr>
          <p:nvPr>
            <p:ph type="sldNum" idx="11"/>
          </p:nvPr>
        </p:nvSpPr>
        <p:spPr>
          <a:ln/>
        </p:spPr>
        <p:txBody>
          <a:bodyPr/>
          <a:lstStyle>
            <a:lvl1pPr>
              <a:defRPr/>
            </a:lvl1pPr>
          </a:lstStyle>
          <a:p>
            <a:fld id="{4AA95927-4BF0-42BD-8E03-0744D784CFE7}" type="slidenum">
              <a:rPr lang="cs-CZ" altLang="cs-CZ"/>
              <a:pPr/>
              <a:t>‹#›</a:t>
            </a:fld>
            <a:endParaRPr lang="cs-CZ" altLang="cs-CZ"/>
          </a:p>
        </p:txBody>
      </p:sp>
    </p:spTree>
    <p:extLst>
      <p:ext uri="{BB962C8B-B14F-4D97-AF65-F5344CB8AC3E}">
        <p14:creationId xmlns:p14="http://schemas.microsoft.com/office/powerpoint/2010/main" val="59802369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4D6C122A-2068-4067-8A81-43E95FE76DC1}"/>
              </a:ext>
            </a:extLst>
          </p:cNvPr>
          <p:cNvSpPr>
            <a:spLocks noGrp="1" noChangeArrowheads="1"/>
          </p:cNvSpPr>
          <p:nvPr>
            <p:ph type="dt" idx="10"/>
          </p:nvPr>
        </p:nvSpPr>
        <p:spPr>
          <a:ln/>
        </p:spPr>
        <p:txBody>
          <a:bodyPr/>
          <a:lstStyle>
            <a:lvl1pPr>
              <a:defRPr/>
            </a:lvl1pPr>
          </a:lstStyle>
          <a:p>
            <a:pPr>
              <a:defRPr/>
            </a:pPr>
            <a:fld id="{690DF6AF-8D6C-4C19-A4D0-071C54AEB967}" type="datetime1">
              <a:rPr lang="cs-CZ" altLang="cs-CZ" smtClean="0"/>
              <a:t>24.07.2018</a:t>
            </a:fld>
            <a:endParaRPr lang="cs-CZ" altLang="cs-CZ"/>
          </a:p>
        </p:txBody>
      </p:sp>
      <p:sp>
        <p:nvSpPr>
          <p:cNvPr id="4" name="Rectangle 5">
            <a:extLst>
              <a:ext uri="{FF2B5EF4-FFF2-40B4-BE49-F238E27FC236}">
                <a16:creationId xmlns:a16="http://schemas.microsoft.com/office/drawing/2014/main" id="{A414BAF2-B703-4636-A97A-69067E5A786B}"/>
              </a:ext>
            </a:extLst>
          </p:cNvPr>
          <p:cNvSpPr>
            <a:spLocks noGrp="1" noChangeArrowheads="1"/>
          </p:cNvSpPr>
          <p:nvPr>
            <p:ph type="sldNum" idx="11"/>
          </p:nvPr>
        </p:nvSpPr>
        <p:spPr>
          <a:ln/>
        </p:spPr>
        <p:txBody>
          <a:bodyPr/>
          <a:lstStyle>
            <a:lvl1pPr>
              <a:defRPr/>
            </a:lvl1pPr>
          </a:lstStyle>
          <a:p>
            <a:fld id="{5E38CF61-342B-4A53-90B3-6D148BEEDB3F}" type="slidenum">
              <a:rPr lang="cs-CZ" altLang="cs-CZ"/>
              <a:pPr/>
              <a:t>‹#›</a:t>
            </a:fld>
            <a:endParaRPr lang="cs-CZ" altLang="cs-CZ"/>
          </a:p>
        </p:txBody>
      </p:sp>
    </p:spTree>
    <p:extLst>
      <p:ext uri="{BB962C8B-B14F-4D97-AF65-F5344CB8AC3E}">
        <p14:creationId xmlns:p14="http://schemas.microsoft.com/office/powerpoint/2010/main" val="103603312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09F2F38-BB0A-40AA-98AE-78C87C041612}"/>
              </a:ext>
            </a:extLst>
          </p:cNvPr>
          <p:cNvSpPr>
            <a:spLocks noGrp="1" noChangeArrowheads="1"/>
          </p:cNvSpPr>
          <p:nvPr>
            <p:ph type="dt" idx="10"/>
          </p:nvPr>
        </p:nvSpPr>
        <p:spPr>
          <a:ln/>
        </p:spPr>
        <p:txBody>
          <a:bodyPr/>
          <a:lstStyle>
            <a:lvl1pPr>
              <a:defRPr/>
            </a:lvl1pPr>
          </a:lstStyle>
          <a:p>
            <a:pPr>
              <a:defRPr/>
            </a:pPr>
            <a:fld id="{CF9A19C3-6035-43BE-B765-EA026824B981}" type="datetime1">
              <a:rPr lang="cs-CZ" altLang="cs-CZ" smtClean="0"/>
              <a:t>24.07.2018</a:t>
            </a:fld>
            <a:endParaRPr lang="cs-CZ" altLang="cs-CZ"/>
          </a:p>
        </p:txBody>
      </p:sp>
      <p:sp>
        <p:nvSpPr>
          <p:cNvPr id="3" name="Rectangle 5">
            <a:extLst>
              <a:ext uri="{FF2B5EF4-FFF2-40B4-BE49-F238E27FC236}">
                <a16:creationId xmlns:a16="http://schemas.microsoft.com/office/drawing/2014/main" id="{41D3142F-8E78-497C-8379-BD1FDC575866}"/>
              </a:ext>
            </a:extLst>
          </p:cNvPr>
          <p:cNvSpPr>
            <a:spLocks noGrp="1" noChangeArrowheads="1"/>
          </p:cNvSpPr>
          <p:nvPr>
            <p:ph type="sldNum" idx="11"/>
          </p:nvPr>
        </p:nvSpPr>
        <p:spPr>
          <a:ln/>
        </p:spPr>
        <p:txBody>
          <a:bodyPr/>
          <a:lstStyle>
            <a:lvl1pPr>
              <a:defRPr/>
            </a:lvl1pPr>
          </a:lstStyle>
          <a:p>
            <a:fld id="{2CB68F10-B5EA-4614-ADFE-BDBFFC04DE83}" type="slidenum">
              <a:rPr lang="cs-CZ" altLang="cs-CZ"/>
              <a:pPr/>
              <a:t>‹#›</a:t>
            </a:fld>
            <a:endParaRPr lang="cs-CZ" altLang="cs-CZ"/>
          </a:p>
        </p:txBody>
      </p:sp>
    </p:spTree>
    <p:extLst>
      <p:ext uri="{BB962C8B-B14F-4D97-AF65-F5344CB8AC3E}">
        <p14:creationId xmlns:p14="http://schemas.microsoft.com/office/powerpoint/2010/main" val="246611270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122902E7-CB90-47F8-9386-0E2B29BB566F}"/>
              </a:ext>
            </a:extLst>
          </p:cNvPr>
          <p:cNvSpPr>
            <a:spLocks noGrp="1" noChangeArrowheads="1"/>
          </p:cNvSpPr>
          <p:nvPr>
            <p:ph type="dt" idx="10"/>
          </p:nvPr>
        </p:nvSpPr>
        <p:spPr>
          <a:ln/>
        </p:spPr>
        <p:txBody>
          <a:bodyPr/>
          <a:lstStyle>
            <a:lvl1pPr>
              <a:defRPr/>
            </a:lvl1pPr>
          </a:lstStyle>
          <a:p>
            <a:pPr>
              <a:defRPr/>
            </a:pPr>
            <a:fld id="{4D52E74A-836F-41A9-8BF8-0D9BA806B808}" type="datetime1">
              <a:rPr lang="cs-CZ" altLang="cs-CZ" smtClean="0"/>
              <a:t>24.07.2018</a:t>
            </a:fld>
            <a:endParaRPr lang="cs-CZ" altLang="cs-CZ"/>
          </a:p>
        </p:txBody>
      </p:sp>
      <p:sp>
        <p:nvSpPr>
          <p:cNvPr id="6" name="Rectangle 5">
            <a:extLst>
              <a:ext uri="{FF2B5EF4-FFF2-40B4-BE49-F238E27FC236}">
                <a16:creationId xmlns:a16="http://schemas.microsoft.com/office/drawing/2014/main" id="{D29192F1-2829-44DA-9172-3A21ABFE1C28}"/>
              </a:ext>
            </a:extLst>
          </p:cNvPr>
          <p:cNvSpPr>
            <a:spLocks noGrp="1" noChangeArrowheads="1"/>
          </p:cNvSpPr>
          <p:nvPr>
            <p:ph type="sldNum" idx="11"/>
          </p:nvPr>
        </p:nvSpPr>
        <p:spPr>
          <a:ln/>
        </p:spPr>
        <p:txBody>
          <a:bodyPr/>
          <a:lstStyle>
            <a:lvl1pPr>
              <a:defRPr/>
            </a:lvl1pPr>
          </a:lstStyle>
          <a:p>
            <a:fld id="{AA67C814-1381-4FAA-BCD3-6644B2008DF1}" type="slidenum">
              <a:rPr lang="cs-CZ" altLang="cs-CZ"/>
              <a:pPr/>
              <a:t>‹#›</a:t>
            </a:fld>
            <a:endParaRPr lang="cs-CZ" altLang="cs-CZ"/>
          </a:p>
        </p:txBody>
      </p:sp>
    </p:spTree>
    <p:extLst>
      <p:ext uri="{BB962C8B-B14F-4D97-AF65-F5344CB8AC3E}">
        <p14:creationId xmlns:p14="http://schemas.microsoft.com/office/powerpoint/2010/main" val="173464881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7DC143D1-F68F-4A97-B18E-5C7E9401D40C}"/>
              </a:ext>
            </a:extLst>
          </p:cNvPr>
          <p:cNvSpPr>
            <a:spLocks noGrp="1" noChangeArrowheads="1"/>
          </p:cNvSpPr>
          <p:nvPr>
            <p:ph type="dt" idx="10"/>
          </p:nvPr>
        </p:nvSpPr>
        <p:spPr>
          <a:ln/>
        </p:spPr>
        <p:txBody>
          <a:bodyPr/>
          <a:lstStyle>
            <a:lvl1pPr>
              <a:defRPr/>
            </a:lvl1pPr>
          </a:lstStyle>
          <a:p>
            <a:pPr>
              <a:defRPr/>
            </a:pPr>
            <a:fld id="{0B10E63E-C780-40B5-A7C7-E7B9CCCAC3AD}" type="datetime1">
              <a:rPr lang="cs-CZ" altLang="cs-CZ" smtClean="0"/>
              <a:t>24.07.2018</a:t>
            </a:fld>
            <a:endParaRPr lang="cs-CZ" altLang="cs-CZ"/>
          </a:p>
        </p:txBody>
      </p:sp>
      <p:sp>
        <p:nvSpPr>
          <p:cNvPr id="6" name="Rectangle 5">
            <a:extLst>
              <a:ext uri="{FF2B5EF4-FFF2-40B4-BE49-F238E27FC236}">
                <a16:creationId xmlns:a16="http://schemas.microsoft.com/office/drawing/2014/main" id="{33D3E568-DB65-410C-A9A5-8EEC2D7F496A}"/>
              </a:ext>
            </a:extLst>
          </p:cNvPr>
          <p:cNvSpPr>
            <a:spLocks noGrp="1" noChangeArrowheads="1"/>
          </p:cNvSpPr>
          <p:nvPr>
            <p:ph type="sldNum" idx="11"/>
          </p:nvPr>
        </p:nvSpPr>
        <p:spPr>
          <a:ln/>
        </p:spPr>
        <p:txBody>
          <a:bodyPr/>
          <a:lstStyle>
            <a:lvl1pPr>
              <a:defRPr/>
            </a:lvl1pPr>
          </a:lstStyle>
          <a:p>
            <a:fld id="{8401DA96-5AEC-4AC3-9A26-EF4DD089B4D9}" type="slidenum">
              <a:rPr lang="cs-CZ" altLang="cs-CZ"/>
              <a:pPr/>
              <a:t>‹#›</a:t>
            </a:fld>
            <a:endParaRPr lang="cs-CZ" altLang="cs-CZ"/>
          </a:p>
        </p:txBody>
      </p:sp>
    </p:spTree>
    <p:extLst>
      <p:ext uri="{BB962C8B-B14F-4D97-AF65-F5344CB8AC3E}">
        <p14:creationId xmlns:p14="http://schemas.microsoft.com/office/powerpoint/2010/main" val="176056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D070BB64-34B3-4C1D-9225-5974C882D9FD}"/>
              </a:ext>
            </a:extLst>
          </p:cNvPr>
          <p:cNvSpPr>
            <a:spLocks noGrp="1" noChangeArrowheads="1"/>
          </p:cNvSpPr>
          <p:nvPr>
            <p:ph type="dt" idx="10"/>
          </p:nvPr>
        </p:nvSpPr>
        <p:spPr>
          <a:ln/>
        </p:spPr>
        <p:txBody>
          <a:bodyPr/>
          <a:lstStyle>
            <a:lvl1pPr>
              <a:defRPr/>
            </a:lvl1pPr>
          </a:lstStyle>
          <a:p>
            <a:pPr>
              <a:defRPr/>
            </a:pPr>
            <a:fld id="{2719050B-5072-4A83-B3A0-92DCACEA6AEF}" type="datetime1">
              <a:rPr lang="cs-CZ" smtClean="0"/>
              <a:t>24.07.2018</a:t>
            </a:fld>
            <a:endParaRPr lang="cs-CZ"/>
          </a:p>
        </p:txBody>
      </p:sp>
      <p:sp>
        <p:nvSpPr>
          <p:cNvPr id="5" name="Rectangle 5">
            <a:extLst>
              <a:ext uri="{FF2B5EF4-FFF2-40B4-BE49-F238E27FC236}">
                <a16:creationId xmlns:a16="http://schemas.microsoft.com/office/drawing/2014/main" id="{5A699377-6A7F-48E6-B22F-C482CCD2E5BC}"/>
              </a:ext>
            </a:extLst>
          </p:cNvPr>
          <p:cNvSpPr>
            <a:spLocks noGrp="1" noChangeArrowheads="1"/>
          </p:cNvSpPr>
          <p:nvPr>
            <p:ph type="sldNum" idx="11"/>
          </p:nvPr>
        </p:nvSpPr>
        <p:spPr>
          <a:ln/>
        </p:spPr>
        <p:txBody>
          <a:bodyPr/>
          <a:lstStyle>
            <a:lvl1pPr>
              <a:defRPr/>
            </a:lvl1pPr>
          </a:lstStyle>
          <a:p>
            <a:fld id="{64A1D853-1A13-46BA-B4E5-4A9D8D2F2961}" type="slidenum">
              <a:rPr lang="cs-CZ" altLang="cs-CZ"/>
              <a:pPr/>
              <a:t>‹#›</a:t>
            </a:fld>
            <a:endParaRPr lang="cs-CZ" altLang="cs-CZ"/>
          </a:p>
        </p:txBody>
      </p:sp>
    </p:spTree>
    <p:extLst>
      <p:ext uri="{BB962C8B-B14F-4D97-AF65-F5344CB8AC3E}">
        <p14:creationId xmlns:p14="http://schemas.microsoft.com/office/powerpoint/2010/main" val="157210953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94A201D1-D4C6-49A5-B70F-704F3C9030E5}"/>
              </a:ext>
            </a:extLst>
          </p:cNvPr>
          <p:cNvSpPr>
            <a:spLocks noGrp="1" noChangeArrowheads="1"/>
          </p:cNvSpPr>
          <p:nvPr>
            <p:ph type="dt" idx="10"/>
          </p:nvPr>
        </p:nvSpPr>
        <p:spPr>
          <a:ln/>
        </p:spPr>
        <p:txBody>
          <a:bodyPr/>
          <a:lstStyle>
            <a:lvl1pPr>
              <a:defRPr/>
            </a:lvl1pPr>
          </a:lstStyle>
          <a:p>
            <a:pPr>
              <a:defRPr/>
            </a:pPr>
            <a:fld id="{B1FA6C53-05D2-41E0-8AE3-8C7BBFE6CC43}" type="datetime1">
              <a:rPr lang="cs-CZ" altLang="cs-CZ" smtClean="0"/>
              <a:t>24.07.2018</a:t>
            </a:fld>
            <a:endParaRPr lang="cs-CZ" altLang="cs-CZ"/>
          </a:p>
        </p:txBody>
      </p:sp>
      <p:sp>
        <p:nvSpPr>
          <p:cNvPr id="5" name="Rectangle 5">
            <a:extLst>
              <a:ext uri="{FF2B5EF4-FFF2-40B4-BE49-F238E27FC236}">
                <a16:creationId xmlns:a16="http://schemas.microsoft.com/office/drawing/2014/main" id="{EB71606F-0466-4FFA-8CAE-DB93C4C07C29}"/>
              </a:ext>
            </a:extLst>
          </p:cNvPr>
          <p:cNvSpPr>
            <a:spLocks noGrp="1" noChangeArrowheads="1"/>
          </p:cNvSpPr>
          <p:nvPr>
            <p:ph type="sldNum" idx="11"/>
          </p:nvPr>
        </p:nvSpPr>
        <p:spPr>
          <a:ln/>
        </p:spPr>
        <p:txBody>
          <a:bodyPr/>
          <a:lstStyle>
            <a:lvl1pPr>
              <a:defRPr/>
            </a:lvl1pPr>
          </a:lstStyle>
          <a:p>
            <a:fld id="{F41B1E7B-47B9-4B83-847C-A56E1765A486}" type="slidenum">
              <a:rPr lang="cs-CZ" altLang="cs-CZ"/>
              <a:pPr/>
              <a:t>‹#›</a:t>
            </a:fld>
            <a:endParaRPr lang="cs-CZ" altLang="cs-CZ"/>
          </a:p>
        </p:txBody>
      </p:sp>
    </p:spTree>
    <p:extLst>
      <p:ext uri="{BB962C8B-B14F-4D97-AF65-F5344CB8AC3E}">
        <p14:creationId xmlns:p14="http://schemas.microsoft.com/office/powerpoint/2010/main" val="270268064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3CD4DB0B-DB69-4B62-8C2C-B90D9CFFFF0A}"/>
              </a:ext>
            </a:extLst>
          </p:cNvPr>
          <p:cNvSpPr>
            <a:spLocks noGrp="1" noChangeArrowheads="1"/>
          </p:cNvSpPr>
          <p:nvPr>
            <p:ph type="dt" idx="10"/>
          </p:nvPr>
        </p:nvSpPr>
        <p:spPr>
          <a:ln/>
        </p:spPr>
        <p:txBody>
          <a:bodyPr/>
          <a:lstStyle>
            <a:lvl1pPr>
              <a:defRPr/>
            </a:lvl1pPr>
          </a:lstStyle>
          <a:p>
            <a:pPr>
              <a:defRPr/>
            </a:pPr>
            <a:fld id="{F49743F2-85C6-4632-8670-DBCA687FFA77}" type="datetime1">
              <a:rPr lang="cs-CZ" altLang="cs-CZ" smtClean="0"/>
              <a:t>24.07.2018</a:t>
            </a:fld>
            <a:endParaRPr lang="cs-CZ" altLang="cs-CZ"/>
          </a:p>
        </p:txBody>
      </p:sp>
      <p:sp>
        <p:nvSpPr>
          <p:cNvPr id="5" name="Rectangle 5">
            <a:extLst>
              <a:ext uri="{FF2B5EF4-FFF2-40B4-BE49-F238E27FC236}">
                <a16:creationId xmlns:a16="http://schemas.microsoft.com/office/drawing/2014/main" id="{49342197-E994-431A-97F5-806B5F90B213}"/>
              </a:ext>
            </a:extLst>
          </p:cNvPr>
          <p:cNvSpPr>
            <a:spLocks noGrp="1" noChangeArrowheads="1"/>
          </p:cNvSpPr>
          <p:nvPr>
            <p:ph type="sldNum" idx="11"/>
          </p:nvPr>
        </p:nvSpPr>
        <p:spPr>
          <a:ln/>
        </p:spPr>
        <p:txBody>
          <a:bodyPr/>
          <a:lstStyle>
            <a:lvl1pPr>
              <a:defRPr/>
            </a:lvl1pPr>
          </a:lstStyle>
          <a:p>
            <a:fld id="{1FB6ED5B-662E-4230-A81F-26FBE3B9F7E4}" type="slidenum">
              <a:rPr lang="cs-CZ" altLang="cs-CZ"/>
              <a:pPr/>
              <a:t>‹#›</a:t>
            </a:fld>
            <a:endParaRPr lang="cs-CZ" altLang="cs-CZ"/>
          </a:p>
        </p:txBody>
      </p:sp>
    </p:spTree>
    <p:extLst>
      <p:ext uri="{BB962C8B-B14F-4D97-AF65-F5344CB8AC3E}">
        <p14:creationId xmlns:p14="http://schemas.microsoft.com/office/powerpoint/2010/main" val="455659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28650" y="1162050"/>
            <a:ext cx="7885113" cy="1323975"/>
          </a:xfrm>
        </p:spPr>
        <p:txBody>
          <a:bodyPr/>
          <a:lstStyle/>
          <a:p>
            <a:r>
              <a:rPr lang="cs-CZ"/>
              <a:t>Kliknutím lze upravit styl.</a:t>
            </a:r>
          </a:p>
        </p:txBody>
      </p:sp>
      <p:sp>
        <p:nvSpPr>
          <p:cNvPr id="3" name="Rectangle 3">
            <a:extLst>
              <a:ext uri="{FF2B5EF4-FFF2-40B4-BE49-F238E27FC236}">
                <a16:creationId xmlns:a16="http://schemas.microsoft.com/office/drawing/2014/main" id="{992C32A1-BD83-4222-BB92-8AE693476194}"/>
              </a:ext>
            </a:extLst>
          </p:cNvPr>
          <p:cNvSpPr>
            <a:spLocks noGrp="1" noChangeArrowheads="1"/>
          </p:cNvSpPr>
          <p:nvPr>
            <p:ph type="dt" idx="10"/>
          </p:nvPr>
        </p:nvSpPr>
        <p:spPr>
          <a:ln/>
        </p:spPr>
        <p:txBody>
          <a:bodyPr/>
          <a:lstStyle>
            <a:lvl1pPr>
              <a:defRPr/>
            </a:lvl1pPr>
          </a:lstStyle>
          <a:p>
            <a:pPr>
              <a:defRPr/>
            </a:pPr>
            <a:fld id="{F9F38872-90C9-4FB6-86A9-CE225A3EB9C1}" type="datetime1">
              <a:rPr lang="cs-CZ" smtClean="0"/>
              <a:t>24.07.2018</a:t>
            </a:fld>
            <a:endParaRPr lang="cs-CZ"/>
          </a:p>
        </p:txBody>
      </p:sp>
      <p:sp>
        <p:nvSpPr>
          <p:cNvPr id="4" name="Rectangle 5">
            <a:extLst>
              <a:ext uri="{FF2B5EF4-FFF2-40B4-BE49-F238E27FC236}">
                <a16:creationId xmlns:a16="http://schemas.microsoft.com/office/drawing/2014/main" id="{16BC2602-8A33-4CA8-8479-8F111980B495}"/>
              </a:ext>
            </a:extLst>
          </p:cNvPr>
          <p:cNvSpPr>
            <a:spLocks noGrp="1" noChangeArrowheads="1"/>
          </p:cNvSpPr>
          <p:nvPr>
            <p:ph type="sldNum" idx="11"/>
          </p:nvPr>
        </p:nvSpPr>
        <p:spPr>
          <a:ln/>
        </p:spPr>
        <p:txBody>
          <a:bodyPr/>
          <a:lstStyle>
            <a:lvl1pPr>
              <a:defRPr/>
            </a:lvl1pPr>
          </a:lstStyle>
          <a:p>
            <a:fld id="{5414BFE0-05C3-404A-A3C9-DD16B60A7EAF}" type="slidenum">
              <a:rPr lang="cs-CZ" altLang="cs-CZ"/>
              <a:pPr/>
              <a:t>‹#›</a:t>
            </a:fld>
            <a:endParaRPr lang="cs-CZ" altLang="cs-CZ"/>
          </a:p>
        </p:txBody>
      </p:sp>
    </p:spTree>
    <p:extLst>
      <p:ext uri="{BB962C8B-B14F-4D97-AF65-F5344CB8AC3E}">
        <p14:creationId xmlns:p14="http://schemas.microsoft.com/office/powerpoint/2010/main" val="4239302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8261F6E8-1BCC-4D94-B27E-4BF59F8BE53D}"/>
              </a:ext>
            </a:extLst>
          </p:cNvPr>
          <p:cNvSpPr>
            <a:spLocks noGrp="1" noChangeArrowheads="1"/>
          </p:cNvSpPr>
          <p:nvPr>
            <p:ph type="dt" idx="10"/>
          </p:nvPr>
        </p:nvSpPr>
        <p:spPr>
          <a:ln/>
        </p:spPr>
        <p:txBody>
          <a:bodyPr/>
          <a:lstStyle>
            <a:lvl1pPr>
              <a:defRPr/>
            </a:lvl1pPr>
          </a:lstStyle>
          <a:p>
            <a:pPr>
              <a:defRPr/>
            </a:pPr>
            <a:fld id="{EEEDEAC7-6D3C-40CC-A1AB-9BBE21FBB4AF}" type="datetime1">
              <a:rPr lang="cs-CZ" altLang="cs-CZ" smtClean="0"/>
              <a:t>24.07.2018</a:t>
            </a:fld>
            <a:endParaRPr lang="cs-CZ" altLang="cs-CZ"/>
          </a:p>
        </p:txBody>
      </p:sp>
    </p:spTree>
    <p:extLst>
      <p:ext uri="{BB962C8B-B14F-4D97-AF65-F5344CB8AC3E}">
        <p14:creationId xmlns:p14="http://schemas.microsoft.com/office/powerpoint/2010/main" val="280940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738DD368-33E8-4805-9163-12481B718878}"/>
              </a:ext>
            </a:extLst>
          </p:cNvPr>
          <p:cNvSpPr>
            <a:spLocks noGrp="1" noChangeArrowheads="1"/>
          </p:cNvSpPr>
          <p:nvPr>
            <p:ph type="dt" idx="10"/>
          </p:nvPr>
        </p:nvSpPr>
        <p:spPr>
          <a:ln/>
        </p:spPr>
        <p:txBody>
          <a:bodyPr/>
          <a:lstStyle>
            <a:lvl1pPr>
              <a:defRPr/>
            </a:lvl1pPr>
          </a:lstStyle>
          <a:p>
            <a:pPr>
              <a:defRPr/>
            </a:pPr>
            <a:fld id="{F780AC41-5281-4756-A833-4C9E122DD7E6}" type="datetime1">
              <a:rPr lang="cs-CZ" altLang="cs-CZ" smtClean="0"/>
              <a:t>24.07.2018</a:t>
            </a:fld>
            <a:endParaRPr lang="cs-CZ" altLang="cs-CZ"/>
          </a:p>
        </p:txBody>
      </p:sp>
    </p:spTree>
    <p:extLst>
      <p:ext uri="{BB962C8B-B14F-4D97-AF65-F5344CB8AC3E}">
        <p14:creationId xmlns:p14="http://schemas.microsoft.com/office/powerpoint/2010/main" val="113698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6577B0FF-561D-4000-8F90-05E8620C70AE}"/>
              </a:ext>
            </a:extLst>
          </p:cNvPr>
          <p:cNvSpPr>
            <a:spLocks noGrp="1" noChangeArrowheads="1"/>
          </p:cNvSpPr>
          <p:nvPr>
            <p:ph type="dt" idx="10"/>
          </p:nvPr>
        </p:nvSpPr>
        <p:spPr>
          <a:ln/>
        </p:spPr>
        <p:txBody>
          <a:bodyPr/>
          <a:lstStyle>
            <a:lvl1pPr>
              <a:defRPr/>
            </a:lvl1pPr>
          </a:lstStyle>
          <a:p>
            <a:pPr>
              <a:defRPr/>
            </a:pPr>
            <a:fld id="{19BB8B38-0413-46CD-80D0-DEF7E80857B0}" type="datetime1">
              <a:rPr lang="cs-CZ" altLang="cs-CZ" smtClean="0"/>
              <a:t>24.07.2018</a:t>
            </a:fld>
            <a:endParaRPr lang="cs-CZ" altLang="cs-CZ"/>
          </a:p>
        </p:txBody>
      </p:sp>
    </p:spTree>
    <p:extLst>
      <p:ext uri="{BB962C8B-B14F-4D97-AF65-F5344CB8AC3E}">
        <p14:creationId xmlns:p14="http://schemas.microsoft.com/office/powerpoint/2010/main" val="2978479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7BB42710-2936-431A-AA26-4267189BCCA2}"/>
              </a:ext>
            </a:extLst>
          </p:cNvPr>
          <p:cNvSpPr>
            <a:spLocks noGrp="1" noChangeArrowheads="1"/>
          </p:cNvSpPr>
          <p:nvPr>
            <p:ph type="dt" idx="10"/>
          </p:nvPr>
        </p:nvSpPr>
        <p:spPr>
          <a:ln/>
        </p:spPr>
        <p:txBody>
          <a:bodyPr/>
          <a:lstStyle>
            <a:lvl1pPr>
              <a:defRPr/>
            </a:lvl1pPr>
          </a:lstStyle>
          <a:p>
            <a:pPr>
              <a:defRPr/>
            </a:pPr>
            <a:fld id="{941382B8-906A-4DB8-8563-2D052B4347F1}" type="datetime1">
              <a:rPr lang="cs-CZ" altLang="cs-CZ" smtClean="0"/>
              <a:t>24.07.2018</a:t>
            </a:fld>
            <a:endParaRPr lang="cs-CZ" altLang="cs-CZ"/>
          </a:p>
        </p:txBody>
      </p:sp>
    </p:spTree>
    <p:extLst>
      <p:ext uri="{BB962C8B-B14F-4D97-AF65-F5344CB8AC3E}">
        <p14:creationId xmlns:p14="http://schemas.microsoft.com/office/powerpoint/2010/main" val="3269442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700F19E4-BC4A-469A-A4B5-9D194C3DE918}"/>
              </a:ext>
            </a:extLst>
          </p:cNvPr>
          <p:cNvSpPr>
            <a:spLocks noGrp="1" noChangeArrowheads="1"/>
          </p:cNvSpPr>
          <p:nvPr>
            <p:ph type="dt" idx="10"/>
          </p:nvPr>
        </p:nvSpPr>
        <p:spPr>
          <a:ln/>
        </p:spPr>
        <p:txBody>
          <a:bodyPr/>
          <a:lstStyle>
            <a:lvl1pPr>
              <a:defRPr/>
            </a:lvl1pPr>
          </a:lstStyle>
          <a:p>
            <a:pPr>
              <a:defRPr/>
            </a:pPr>
            <a:fld id="{E1F7C752-6E20-451E-9EB5-3445F06818E4}" type="datetime1">
              <a:rPr lang="cs-CZ" altLang="cs-CZ" smtClean="0"/>
              <a:t>24.07.2018</a:t>
            </a:fld>
            <a:endParaRPr lang="cs-CZ" altLang="cs-CZ"/>
          </a:p>
        </p:txBody>
      </p:sp>
    </p:spTree>
    <p:extLst>
      <p:ext uri="{BB962C8B-B14F-4D97-AF65-F5344CB8AC3E}">
        <p14:creationId xmlns:p14="http://schemas.microsoft.com/office/powerpoint/2010/main" val="3688038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086D2123-FD8B-4B11-B7E1-E46DF3A1AC7F}"/>
              </a:ext>
            </a:extLst>
          </p:cNvPr>
          <p:cNvSpPr>
            <a:spLocks noGrp="1" noChangeArrowheads="1"/>
          </p:cNvSpPr>
          <p:nvPr>
            <p:ph type="dt" idx="10"/>
          </p:nvPr>
        </p:nvSpPr>
        <p:spPr>
          <a:ln/>
        </p:spPr>
        <p:txBody>
          <a:bodyPr/>
          <a:lstStyle>
            <a:lvl1pPr>
              <a:defRPr/>
            </a:lvl1pPr>
          </a:lstStyle>
          <a:p>
            <a:pPr>
              <a:defRPr/>
            </a:pPr>
            <a:fld id="{BBE0C000-0FC1-4367-AA4B-EAE1BDDA5E7A}" type="datetime1">
              <a:rPr lang="cs-CZ" altLang="cs-CZ" smtClean="0"/>
              <a:t>24.07.2018</a:t>
            </a:fld>
            <a:endParaRPr lang="cs-CZ" altLang="cs-CZ"/>
          </a:p>
        </p:txBody>
      </p:sp>
    </p:spTree>
    <p:extLst>
      <p:ext uri="{BB962C8B-B14F-4D97-AF65-F5344CB8AC3E}">
        <p14:creationId xmlns:p14="http://schemas.microsoft.com/office/powerpoint/2010/main" val="1224807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922ECA2-DA81-4C63-AAF2-D5DDB7339F50}"/>
              </a:ext>
            </a:extLst>
          </p:cNvPr>
          <p:cNvSpPr>
            <a:spLocks noGrp="1" noChangeArrowheads="1"/>
          </p:cNvSpPr>
          <p:nvPr>
            <p:ph type="dt" idx="10"/>
          </p:nvPr>
        </p:nvSpPr>
        <p:spPr>
          <a:ln/>
        </p:spPr>
        <p:txBody>
          <a:bodyPr/>
          <a:lstStyle>
            <a:lvl1pPr>
              <a:defRPr/>
            </a:lvl1pPr>
          </a:lstStyle>
          <a:p>
            <a:pPr>
              <a:defRPr/>
            </a:pPr>
            <a:fld id="{CE9C3095-51AD-41C1-912B-D737813D1791}" type="datetime1">
              <a:rPr lang="cs-CZ" altLang="cs-CZ" smtClean="0"/>
              <a:t>24.07.2018</a:t>
            </a:fld>
            <a:endParaRPr lang="cs-CZ" altLang="cs-CZ"/>
          </a:p>
        </p:txBody>
      </p:sp>
    </p:spTree>
    <p:extLst>
      <p:ext uri="{BB962C8B-B14F-4D97-AF65-F5344CB8AC3E}">
        <p14:creationId xmlns:p14="http://schemas.microsoft.com/office/powerpoint/2010/main" val="121251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4C08C4CF-1A42-4ADC-891A-AA8583BA6622}"/>
              </a:ext>
            </a:extLst>
          </p:cNvPr>
          <p:cNvSpPr>
            <a:spLocks noGrp="1" noChangeArrowheads="1"/>
          </p:cNvSpPr>
          <p:nvPr>
            <p:ph type="dt" idx="10"/>
          </p:nvPr>
        </p:nvSpPr>
        <p:spPr>
          <a:ln/>
        </p:spPr>
        <p:txBody>
          <a:bodyPr/>
          <a:lstStyle>
            <a:lvl1pPr>
              <a:defRPr/>
            </a:lvl1pPr>
          </a:lstStyle>
          <a:p>
            <a:pPr>
              <a:defRPr/>
            </a:pPr>
            <a:fld id="{339D2654-EDC5-49DC-AC8A-2C23DD7274F8}" type="datetime1">
              <a:rPr lang="cs-CZ" smtClean="0"/>
              <a:t>24.07.2018</a:t>
            </a:fld>
            <a:endParaRPr lang="cs-CZ"/>
          </a:p>
        </p:txBody>
      </p:sp>
      <p:sp>
        <p:nvSpPr>
          <p:cNvPr id="5" name="Rectangle 5">
            <a:extLst>
              <a:ext uri="{FF2B5EF4-FFF2-40B4-BE49-F238E27FC236}">
                <a16:creationId xmlns:a16="http://schemas.microsoft.com/office/drawing/2014/main" id="{B508D5B3-0A87-4104-B115-5EDC962A74C9}"/>
              </a:ext>
            </a:extLst>
          </p:cNvPr>
          <p:cNvSpPr>
            <a:spLocks noGrp="1" noChangeArrowheads="1"/>
          </p:cNvSpPr>
          <p:nvPr>
            <p:ph type="sldNum" idx="11"/>
          </p:nvPr>
        </p:nvSpPr>
        <p:spPr>
          <a:ln/>
        </p:spPr>
        <p:txBody>
          <a:bodyPr/>
          <a:lstStyle>
            <a:lvl1pPr>
              <a:defRPr/>
            </a:lvl1pPr>
          </a:lstStyle>
          <a:p>
            <a:fld id="{8A53F505-06F2-4CA6-9237-32104E735E8E}" type="slidenum">
              <a:rPr lang="cs-CZ" altLang="cs-CZ"/>
              <a:pPr/>
              <a:t>‹#›</a:t>
            </a:fld>
            <a:endParaRPr lang="cs-CZ" altLang="cs-CZ"/>
          </a:p>
        </p:txBody>
      </p:sp>
    </p:spTree>
    <p:extLst>
      <p:ext uri="{BB962C8B-B14F-4D97-AF65-F5344CB8AC3E}">
        <p14:creationId xmlns:p14="http://schemas.microsoft.com/office/powerpoint/2010/main" val="1368191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AD440481-8E92-4CC6-8013-681F8E4A98D4}"/>
              </a:ext>
            </a:extLst>
          </p:cNvPr>
          <p:cNvSpPr>
            <a:spLocks noGrp="1" noChangeArrowheads="1"/>
          </p:cNvSpPr>
          <p:nvPr>
            <p:ph type="dt" idx="10"/>
          </p:nvPr>
        </p:nvSpPr>
        <p:spPr>
          <a:ln/>
        </p:spPr>
        <p:txBody>
          <a:bodyPr/>
          <a:lstStyle>
            <a:lvl1pPr>
              <a:defRPr/>
            </a:lvl1pPr>
          </a:lstStyle>
          <a:p>
            <a:pPr>
              <a:defRPr/>
            </a:pPr>
            <a:fld id="{705D0B93-585E-435D-8E34-23D86E22999B}" type="datetime1">
              <a:rPr lang="cs-CZ" altLang="cs-CZ" smtClean="0"/>
              <a:t>24.07.2018</a:t>
            </a:fld>
            <a:endParaRPr lang="cs-CZ" altLang="cs-CZ"/>
          </a:p>
        </p:txBody>
      </p:sp>
    </p:spTree>
    <p:extLst>
      <p:ext uri="{BB962C8B-B14F-4D97-AF65-F5344CB8AC3E}">
        <p14:creationId xmlns:p14="http://schemas.microsoft.com/office/powerpoint/2010/main" val="2929968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DF9673A0-FD94-48AF-BD90-407338B09C7C}"/>
              </a:ext>
            </a:extLst>
          </p:cNvPr>
          <p:cNvSpPr>
            <a:spLocks noGrp="1" noChangeArrowheads="1"/>
          </p:cNvSpPr>
          <p:nvPr>
            <p:ph type="dt" idx="10"/>
          </p:nvPr>
        </p:nvSpPr>
        <p:spPr>
          <a:ln/>
        </p:spPr>
        <p:txBody>
          <a:bodyPr/>
          <a:lstStyle>
            <a:lvl1pPr>
              <a:defRPr/>
            </a:lvl1pPr>
          </a:lstStyle>
          <a:p>
            <a:pPr>
              <a:defRPr/>
            </a:pPr>
            <a:fld id="{DD182CAC-BFD6-4A3F-BD45-9218F431D9CE}" type="datetime1">
              <a:rPr lang="cs-CZ" altLang="cs-CZ" smtClean="0"/>
              <a:t>24.07.2018</a:t>
            </a:fld>
            <a:endParaRPr lang="cs-CZ" altLang="cs-CZ"/>
          </a:p>
        </p:txBody>
      </p:sp>
    </p:spTree>
    <p:extLst>
      <p:ext uri="{BB962C8B-B14F-4D97-AF65-F5344CB8AC3E}">
        <p14:creationId xmlns:p14="http://schemas.microsoft.com/office/powerpoint/2010/main" val="1704461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328FFCBC-3BA1-4BE4-A333-63BF36885BE4}"/>
              </a:ext>
            </a:extLst>
          </p:cNvPr>
          <p:cNvSpPr>
            <a:spLocks noGrp="1" noChangeArrowheads="1"/>
          </p:cNvSpPr>
          <p:nvPr>
            <p:ph type="dt" idx="10"/>
          </p:nvPr>
        </p:nvSpPr>
        <p:spPr>
          <a:ln/>
        </p:spPr>
        <p:txBody>
          <a:bodyPr/>
          <a:lstStyle>
            <a:lvl1pPr>
              <a:defRPr/>
            </a:lvl1pPr>
          </a:lstStyle>
          <a:p>
            <a:pPr>
              <a:defRPr/>
            </a:pPr>
            <a:fld id="{4DEF566C-8A61-44B1-A580-DBF084C5680F}" type="datetime1">
              <a:rPr lang="cs-CZ" altLang="cs-CZ" smtClean="0"/>
              <a:t>24.07.2018</a:t>
            </a:fld>
            <a:endParaRPr lang="cs-CZ" altLang="cs-CZ"/>
          </a:p>
        </p:txBody>
      </p:sp>
    </p:spTree>
    <p:extLst>
      <p:ext uri="{BB962C8B-B14F-4D97-AF65-F5344CB8AC3E}">
        <p14:creationId xmlns:p14="http://schemas.microsoft.com/office/powerpoint/2010/main" val="1699759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ACAF5B16-12B5-4F64-B336-F3D10657D4A1}"/>
              </a:ext>
            </a:extLst>
          </p:cNvPr>
          <p:cNvSpPr>
            <a:spLocks noGrp="1" noChangeArrowheads="1"/>
          </p:cNvSpPr>
          <p:nvPr>
            <p:ph type="dt" idx="10"/>
          </p:nvPr>
        </p:nvSpPr>
        <p:spPr>
          <a:ln/>
        </p:spPr>
        <p:txBody>
          <a:bodyPr/>
          <a:lstStyle>
            <a:lvl1pPr>
              <a:defRPr/>
            </a:lvl1pPr>
          </a:lstStyle>
          <a:p>
            <a:pPr>
              <a:defRPr/>
            </a:pPr>
            <a:fld id="{211AFD54-3DD1-4349-8211-21727FCF5191}" type="datetime1">
              <a:rPr lang="cs-CZ" altLang="cs-CZ" smtClean="0"/>
              <a:t>24.07.2018</a:t>
            </a:fld>
            <a:endParaRPr lang="cs-CZ" altLang="cs-CZ"/>
          </a:p>
        </p:txBody>
      </p:sp>
    </p:spTree>
    <p:extLst>
      <p:ext uri="{BB962C8B-B14F-4D97-AF65-F5344CB8AC3E}">
        <p14:creationId xmlns:p14="http://schemas.microsoft.com/office/powerpoint/2010/main" val="1897606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21F910C6-8901-4F96-91D4-AFC6F79D8451}"/>
              </a:ext>
            </a:extLst>
          </p:cNvPr>
          <p:cNvSpPr>
            <a:spLocks noGrp="1" noChangeArrowheads="1"/>
          </p:cNvSpPr>
          <p:nvPr>
            <p:ph type="dt" idx="10"/>
          </p:nvPr>
        </p:nvSpPr>
        <p:spPr>
          <a:ln/>
        </p:spPr>
        <p:txBody>
          <a:bodyPr/>
          <a:lstStyle>
            <a:lvl1pPr>
              <a:defRPr/>
            </a:lvl1pPr>
          </a:lstStyle>
          <a:p>
            <a:pPr>
              <a:defRPr/>
            </a:pPr>
            <a:fld id="{B12B1271-620D-42E7-B300-FE285F75A03C}" type="datetime1">
              <a:rPr lang="cs-CZ" altLang="cs-CZ" smtClean="0"/>
              <a:t>24.07.2018</a:t>
            </a:fld>
            <a:endParaRPr lang="cs-CZ" altLang="cs-CZ"/>
          </a:p>
        </p:txBody>
      </p:sp>
      <p:sp>
        <p:nvSpPr>
          <p:cNvPr id="5" name="Rectangle 5">
            <a:extLst>
              <a:ext uri="{FF2B5EF4-FFF2-40B4-BE49-F238E27FC236}">
                <a16:creationId xmlns:a16="http://schemas.microsoft.com/office/drawing/2014/main" id="{4C086677-0DF8-455C-B441-359D343035A7}"/>
              </a:ext>
            </a:extLst>
          </p:cNvPr>
          <p:cNvSpPr>
            <a:spLocks noGrp="1" noChangeArrowheads="1"/>
          </p:cNvSpPr>
          <p:nvPr>
            <p:ph type="sldNum" idx="11"/>
          </p:nvPr>
        </p:nvSpPr>
        <p:spPr>
          <a:ln/>
        </p:spPr>
        <p:txBody>
          <a:bodyPr/>
          <a:lstStyle>
            <a:lvl1pPr>
              <a:defRPr/>
            </a:lvl1pPr>
          </a:lstStyle>
          <a:p>
            <a:fld id="{93157410-CEDC-42F7-9199-51648A70D9C5}" type="slidenum">
              <a:rPr lang="cs-CZ" altLang="cs-CZ"/>
              <a:pPr/>
              <a:t>‹#›</a:t>
            </a:fld>
            <a:endParaRPr lang="cs-CZ" altLang="cs-CZ"/>
          </a:p>
        </p:txBody>
      </p:sp>
    </p:spTree>
    <p:extLst>
      <p:ext uri="{BB962C8B-B14F-4D97-AF65-F5344CB8AC3E}">
        <p14:creationId xmlns:p14="http://schemas.microsoft.com/office/powerpoint/2010/main" val="2722561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2CB79B5C-2060-4646-B9E8-2CF2CF6DC02B}"/>
              </a:ext>
            </a:extLst>
          </p:cNvPr>
          <p:cNvSpPr>
            <a:spLocks noGrp="1" noChangeArrowheads="1"/>
          </p:cNvSpPr>
          <p:nvPr>
            <p:ph type="dt" idx="10"/>
          </p:nvPr>
        </p:nvSpPr>
        <p:spPr>
          <a:ln/>
        </p:spPr>
        <p:txBody>
          <a:bodyPr/>
          <a:lstStyle>
            <a:lvl1pPr>
              <a:defRPr/>
            </a:lvl1pPr>
          </a:lstStyle>
          <a:p>
            <a:pPr>
              <a:defRPr/>
            </a:pPr>
            <a:fld id="{95C5DA43-A09C-4CC8-AEEC-BF9BA1B2D020}" type="datetime1">
              <a:rPr lang="cs-CZ" altLang="cs-CZ" smtClean="0"/>
              <a:t>24.07.2018</a:t>
            </a:fld>
            <a:endParaRPr lang="cs-CZ" altLang="cs-CZ"/>
          </a:p>
        </p:txBody>
      </p:sp>
      <p:sp>
        <p:nvSpPr>
          <p:cNvPr id="5" name="Rectangle 5">
            <a:extLst>
              <a:ext uri="{FF2B5EF4-FFF2-40B4-BE49-F238E27FC236}">
                <a16:creationId xmlns:a16="http://schemas.microsoft.com/office/drawing/2014/main" id="{19CD95D5-FEEA-469E-B611-651B14B537F9}"/>
              </a:ext>
            </a:extLst>
          </p:cNvPr>
          <p:cNvSpPr>
            <a:spLocks noGrp="1" noChangeArrowheads="1"/>
          </p:cNvSpPr>
          <p:nvPr>
            <p:ph type="sldNum" idx="11"/>
          </p:nvPr>
        </p:nvSpPr>
        <p:spPr>
          <a:ln/>
        </p:spPr>
        <p:txBody>
          <a:bodyPr/>
          <a:lstStyle>
            <a:lvl1pPr>
              <a:defRPr/>
            </a:lvl1pPr>
          </a:lstStyle>
          <a:p>
            <a:fld id="{88DB0A33-A67D-459C-BC6E-4D7037DEE2C6}" type="slidenum">
              <a:rPr lang="cs-CZ" altLang="cs-CZ"/>
              <a:pPr/>
              <a:t>‹#›</a:t>
            </a:fld>
            <a:endParaRPr lang="cs-CZ" altLang="cs-CZ"/>
          </a:p>
        </p:txBody>
      </p:sp>
    </p:spTree>
    <p:extLst>
      <p:ext uri="{BB962C8B-B14F-4D97-AF65-F5344CB8AC3E}">
        <p14:creationId xmlns:p14="http://schemas.microsoft.com/office/powerpoint/2010/main" val="1045164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E9B519DF-9874-473E-8DD2-2BFE74E18B10}"/>
              </a:ext>
            </a:extLst>
          </p:cNvPr>
          <p:cNvSpPr>
            <a:spLocks noGrp="1" noChangeArrowheads="1"/>
          </p:cNvSpPr>
          <p:nvPr>
            <p:ph type="dt" idx="10"/>
          </p:nvPr>
        </p:nvSpPr>
        <p:spPr>
          <a:ln/>
        </p:spPr>
        <p:txBody>
          <a:bodyPr/>
          <a:lstStyle>
            <a:lvl1pPr>
              <a:defRPr/>
            </a:lvl1pPr>
          </a:lstStyle>
          <a:p>
            <a:pPr>
              <a:defRPr/>
            </a:pPr>
            <a:fld id="{F8F0C670-6819-4176-8CC3-47AFC677C1F9}" type="datetime1">
              <a:rPr lang="cs-CZ" altLang="cs-CZ" smtClean="0"/>
              <a:t>24.07.2018</a:t>
            </a:fld>
            <a:endParaRPr lang="cs-CZ" altLang="cs-CZ"/>
          </a:p>
        </p:txBody>
      </p:sp>
      <p:sp>
        <p:nvSpPr>
          <p:cNvPr id="5" name="Rectangle 5">
            <a:extLst>
              <a:ext uri="{FF2B5EF4-FFF2-40B4-BE49-F238E27FC236}">
                <a16:creationId xmlns:a16="http://schemas.microsoft.com/office/drawing/2014/main" id="{3B568041-24E1-40B1-A108-1B1E54349C33}"/>
              </a:ext>
            </a:extLst>
          </p:cNvPr>
          <p:cNvSpPr>
            <a:spLocks noGrp="1" noChangeArrowheads="1"/>
          </p:cNvSpPr>
          <p:nvPr>
            <p:ph type="sldNum" idx="11"/>
          </p:nvPr>
        </p:nvSpPr>
        <p:spPr>
          <a:ln/>
        </p:spPr>
        <p:txBody>
          <a:bodyPr/>
          <a:lstStyle>
            <a:lvl1pPr>
              <a:defRPr/>
            </a:lvl1pPr>
          </a:lstStyle>
          <a:p>
            <a:fld id="{3E4E4388-0D67-4A05-A096-7011E2FF68DF}" type="slidenum">
              <a:rPr lang="cs-CZ" altLang="cs-CZ"/>
              <a:pPr/>
              <a:t>‹#›</a:t>
            </a:fld>
            <a:endParaRPr lang="cs-CZ" altLang="cs-CZ"/>
          </a:p>
        </p:txBody>
      </p:sp>
    </p:spTree>
    <p:extLst>
      <p:ext uri="{BB962C8B-B14F-4D97-AF65-F5344CB8AC3E}">
        <p14:creationId xmlns:p14="http://schemas.microsoft.com/office/powerpoint/2010/main" val="2574339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FBA2CC83-D5C4-4196-B8DD-C5166929EA3F}"/>
              </a:ext>
            </a:extLst>
          </p:cNvPr>
          <p:cNvSpPr>
            <a:spLocks noGrp="1" noChangeArrowheads="1"/>
          </p:cNvSpPr>
          <p:nvPr>
            <p:ph type="dt" idx="10"/>
          </p:nvPr>
        </p:nvSpPr>
        <p:spPr>
          <a:ln/>
        </p:spPr>
        <p:txBody>
          <a:bodyPr/>
          <a:lstStyle>
            <a:lvl1pPr>
              <a:defRPr/>
            </a:lvl1pPr>
          </a:lstStyle>
          <a:p>
            <a:pPr>
              <a:defRPr/>
            </a:pPr>
            <a:fld id="{D02CF873-29EA-4382-BF66-A0CEFC322A29}" type="datetime1">
              <a:rPr lang="cs-CZ" altLang="cs-CZ" smtClean="0"/>
              <a:t>24.07.2018</a:t>
            </a:fld>
            <a:endParaRPr lang="cs-CZ" altLang="cs-CZ"/>
          </a:p>
        </p:txBody>
      </p:sp>
      <p:sp>
        <p:nvSpPr>
          <p:cNvPr id="6" name="Rectangle 5">
            <a:extLst>
              <a:ext uri="{FF2B5EF4-FFF2-40B4-BE49-F238E27FC236}">
                <a16:creationId xmlns:a16="http://schemas.microsoft.com/office/drawing/2014/main" id="{B269484F-AD7D-47CF-AB14-7E55E2D932FB}"/>
              </a:ext>
            </a:extLst>
          </p:cNvPr>
          <p:cNvSpPr>
            <a:spLocks noGrp="1" noChangeArrowheads="1"/>
          </p:cNvSpPr>
          <p:nvPr>
            <p:ph type="sldNum" idx="11"/>
          </p:nvPr>
        </p:nvSpPr>
        <p:spPr>
          <a:ln/>
        </p:spPr>
        <p:txBody>
          <a:bodyPr/>
          <a:lstStyle>
            <a:lvl1pPr>
              <a:defRPr/>
            </a:lvl1pPr>
          </a:lstStyle>
          <a:p>
            <a:fld id="{14F8B6D1-F8A5-4CB6-92AB-6EDB17AFD5B3}" type="slidenum">
              <a:rPr lang="cs-CZ" altLang="cs-CZ"/>
              <a:pPr/>
              <a:t>‹#›</a:t>
            </a:fld>
            <a:endParaRPr lang="cs-CZ" altLang="cs-CZ"/>
          </a:p>
        </p:txBody>
      </p:sp>
    </p:spTree>
    <p:extLst>
      <p:ext uri="{BB962C8B-B14F-4D97-AF65-F5344CB8AC3E}">
        <p14:creationId xmlns:p14="http://schemas.microsoft.com/office/powerpoint/2010/main" val="2977151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CCBF75C2-8108-4365-928C-852AAB782E86}"/>
              </a:ext>
            </a:extLst>
          </p:cNvPr>
          <p:cNvSpPr>
            <a:spLocks noGrp="1" noChangeArrowheads="1"/>
          </p:cNvSpPr>
          <p:nvPr>
            <p:ph type="dt" idx="10"/>
          </p:nvPr>
        </p:nvSpPr>
        <p:spPr>
          <a:ln/>
        </p:spPr>
        <p:txBody>
          <a:bodyPr/>
          <a:lstStyle>
            <a:lvl1pPr>
              <a:defRPr/>
            </a:lvl1pPr>
          </a:lstStyle>
          <a:p>
            <a:pPr>
              <a:defRPr/>
            </a:pPr>
            <a:fld id="{3C8D2D0C-FEB3-40D5-AB84-6565F87D705D}" type="datetime1">
              <a:rPr lang="cs-CZ" altLang="cs-CZ" smtClean="0"/>
              <a:t>24.07.2018</a:t>
            </a:fld>
            <a:endParaRPr lang="cs-CZ" altLang="cs-CZ"/>
          </a:p>
        </p:txBody>
      </p:sp>
      <p:sp>
        <p:nvSpPr>
          <p:cNvPr id="8" name="Rectangle 5">
            <a:extLst>
              <a:ext uri="{FF2B5EF4-FFF2-40B4-BE49-F238E27FC236}">
                <a16:creationId xmlns:a16="http://schemas.microsoft.com/office/drawing/2014/main" id="{EA76DA04-F032-4145-98E2-D23E79E90C84}"/>
              </a:ext>
            </a:extLst>
          </p:cNvPr>
          <p:cNvSpPr>
            <a:spLocks noGrp="1" noChangeArrowheads="1"/>
          </p:cNvSpPr>
          <p:nvPr>
            <p:ph type="sldNum" idx="11"/>
          </p:nvPr>
        </p:nvSpPr>
        <p:spPr>
          <a:ln/>
        </p:spPr>
        <p:txBody>
          <a:bodyPr/>
          <a:lstStyle>
            <a:lvl1pPr>
              <a:defRPr/>
            </a:lvl1pPr>
          </a:lstStyle>
          <a:p>
            <a:fld id="{E76F85FA-6287-413A-8BB9-62AF92E47EEF}" type="slidenum">
              <a:rPr lang="cs-CZ" altLang="cs-CZ"/>
              <a:pPr/>
              <a:t>‹#›</a:t>
            </a:fld>
            <a:endParaRPr lang="cs-CZ" altLang="cs-CZ"/>
          </a:p>
        </p:txBody>
      </p:sp>
    </p:spTree>
    <p:extLst>
      <p:ext uri="{BB962C8B-B14F-4D97-AF65-F5344CB8AC3E}">
        <p14:creationId xmlns:p14="http://schemas.microsoft.com/office/powerpoint/2010/main" val="15953636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B6C1DFA7-E963-4EE3-A20F-50AFCD8CB70D}"/>
              </a:ext>
            </a:extLst>
          </p:cNvPr>
          <p:cNvSpPr>
            <a:spLocks noGrp="1" noChangeArrowheads="1"/>
          </p:cNvSpPr>
          <p:nvPr>
            <p:ph type="dt" idx="10"/>
          </p:nvPr>
        </p:nvSpPr>
        <p:spPr>
          <a:ln/>
        </p:spPr>
        <p:txBody>
          <a:bodyPr/>
          <a:lstStyle>
            <a:lvl1pPr>
              <a:defRPr/>
            </a:lvl1pPr>
          </a:lstStyle>
          <a:p>
            <a:pPr>
              <a:defRPr/>
            </a:pPr>
            <a:fld id="{2310CD25-90BC-42C6-8F85-8172F4A45E8A}" type="datetime1">
              <a:rPr lang="cs-CZ" altLang="cs-CZ" smtClean="0"/>
              <a:t>24.07.2018</a:t>
            </a:fld>
            <a:endParaRPr lang="cs-CZ" altLang="cs-CZ"/>
          </a:p>
        </p:txBody>
      </p:sp>
      <p:sp>
        <p:nvSpPr>
          <p:cNvPr id="4" name="Rectangle 5">
            <a:extLst>
              <a:ext uri="{FF2B5EF4-FFF2-40B4-BE49-F238E27FC236}">
                <a16:creationId xmlns:a16="http://schemas.microsoft.com/office/drawing/2014/main" id="{E9D06CD2-1E58-4062-B085-3AF1FC51DB8B}"/>
              </a:ext>
            </a:extLst>
          </p:cNvPr>
          <p:cNvSpPr>
            <a:spLocks noGrp="1" noChangeArrowheads="1"/>
          </p:cNvSpPr>
          <p:nvPr>
            <p:ph type="sldNum" idx="11"/>
          </p:nvPr>
        </p:nvSpPr>
        <p:spPr>
          <a:ln/>
        </p:spPr>
        <p:txBody>
          <a:bodyPr/>
          <a:lstStyle>
            <a:lvl1pPr>
              <a:defRPr/>
            </a:lvl1pPr>
          </a:lstStyle>
          <a:p>
            <a:fld id="{700B3ADF-E833-4102-A3DB-F4DAF0608E73}" type="slidenum">
              <a:rPr lang="cs-CZ" altLang="cs-CZ"/>
              <a:pPr/>
              <a:t>‹#›</a:t>
            </a:fld>
            <a:endParaRPr lang="cs-CZ" altLang="cs-CZ"/>
          </a:p>
        </p:txBody>
      </p:sp>
    </p:spTree>
    <p:extLst>
      <p:ext uri="{BB962C8B-B14F-4D97-AF65-F5344CB8AC3E}">
        <p14:creationId xmlns:p14="http://schemas.microsoft.com/office/powerpoint/2010/main" val="71019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2A454EAF-4D33-418F-80B7-F5DB1E3FDAFB}"/>
              </a:ext>
            </a:extLst>
          </p:cNvPr>
          <p:cNvSpPr>
            <a:spLocks noGrp="1" noChangeArrowheads="1"/>
          </p:cNvSpPr>
          <p:nvPr>
            <p:ph type="dt" idx="10"/>
          </p:nvPr>
        </p:nvSpPr>
        <p:spPr>
          <a:ln/>
        </p:spPr>
        <p:txBody>
          <a:bodyPr/>
          <a:lstStyle>
            <a:lvl1pPr>
              <a:defRPr/>
            </a:lvl1pPr>
          </a:lstStyle>
          <a:p>
            <a:pPr>
              <a:defRPr/>
            </a:pPr>
            <a:fld id="{0FCC747D-C275-43B0-87B2-45CA3E670CFE}" type="datetime1">
              <a:rPr lang="cs-CZ" smtClean="0"/>
              <a:t>24.07.2018</a:t>
            </a:fld>
            <a:endParaRPr lang="cs-CZ"/>
          </a:p>
        </p:txBody>
      </p:sp>
      <p:sp>
        <p:nvSpPr>
          <p:cNvPr id="5" name="Rectangle 5">
            <a:extLst>
              <a:ext uri="{FF2B5EF4-FFF2-40B4-BE49-F238E27FC236}">
                <a16:creationId xmlns:a16="http://schemas.microsoft.com/office/drawing/2014/main" id="{98B73D5A-394D-4977-B6CC-4C8B59837A07}"/>
              </a:ext>
            </a:extLst>
          </p:cNvPr>
          <p:cNvSpPr>
            <a:spLocks noGrp="1" noChangeArrowheads="1"/>
          </p:cNvSpPr>
          <p:nvPr>
            <p:ph type="sldNum" idx="11"/>
          </p:nvPr>
        </p:nvSpPr>
        <p:spPr>
          <a:ln/>
        </p:spPr>
        <p:txBody>
          <a:bodyPr/>
          <a:lstStyle>
            <a:lvl1pPr>
              <a:defRPr/>
            </a:lvl1pPr>
          </a:lstStyle>
          <a:p>
            <a:fld id="{D9A53B48-1B77-4E3F-9D90-1A5B2229CA78}" type="slidenum">
              <a:rPr lang="cs-CZ" altLang="cs-CZ"/>
              <a:pPr/>
              <a:t>‹#›</a:t>
            </a:fld>
            <a:endParaRPr lang="cs-CZ" altLang="cs-CZ"/>
          </a:p>
        </p:txBody>
      </p:sp>
    </p:spTree>
    <p:extLst>
      <p:ext uri="{BB962C8B-B14F-4D97-AF65-F5344CB8AC3E}">
        <p14:creationId xmlns:p14="http://schemas.microsoft.com/office/powerpoint/2010/main" val="34030355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50BE387-F76A-4F5E-8735-A766332DC62D}"/>
              </a:ext>
            </a:extLst>
          </p:cNvPr>
          <p:cNvSpPr>
            <a:spLocks noGrp="1" noChangeArrowheads="1"/>
          </p:cNvSpPr>
          <p:nvPr>
            <p:ph type="dt" idx="10"/>
          </p:nvPr>
        </p:nvSpPr>
        <p:spPr>
          <a:ln/>
        </p:spPr>
        <p:txBody>
          <a:bodyPr/>
          <a:lstStyle>
            <a:lvl1pPr>
              <a:defRPr/>
            </a:lvl1pPr>
          </a:lstStyle>
          <a:p>
            <a:pPr>
              <a:defRPr/>
            </a:pPr>
            <a:fld id="{E94847C2-011B-46A8-86B9-757CCF18E827}" type="datetime1">
              <a:rPr lang="cs-CZ" altLang="cs-CZ" smtClean="0"/>
              <a:t>24.07.2018</a:t>
            </a:fld>
            <a:endParaRPr lang="cs-CZ" altLang="cs-CZ"/>
          </a:p>
        </p:txBody>
      </p:sp>
      <p:sp>
        <p:nvSpPr>
          <p:cNvPr id="3" name="Rectangle 5">
            <a:extLst>
              <a:ext uri="{FF2B5EF4-FFF2-40B4-BE49-F238E27FC236}">
                <a16:creationId xmlns:a16="http://schemas.microsoft.com/office/drawing/2014/main" id="{C40452D2-35F5-44D9-8B19-DAB0954BC18B}"/>
              </a:ext>
            </a:extLst>
          </p:cNvPr>
          <p:cNvSpPr>
            <a:spLocks noGrp="1" noChangeArrowheads="1"/>
          </p:cNvSpPr>
          <p:nvPr>
            <p:ph type="sldNum" idx="11"/>
          </p:nvPr>
        </p:nvSpPr>
        <p:spPr>
          <a:ln/>
        </p:spPr>
        <p:txBody>
          <a:bodyPr/>
          <a:lstStyle>
            <a:lvl1pPr>
              <a:defRPr/>
            </a:lvl1pPr>
          </a:lstStyle>
          <a:p>
            <a:fld id="{EA1F15C0-9EE4-41F5-A42F-99179D974C84}" type="slidenum">
              <a:rPr lang="cs-CZ" altLang="cs-CZ"/>
              <a:pPr/>
              <a:t>‹#›</a:t>
            </a:fld>
            <a:endParaRPr lang="cs-CZ" altLang="cs-CZ"/>
          </a:p>
        </p:txBody>
      </p:sp>
    </p:spTree>
    <p:extLst>
      <p:ext uri="{BB962C8B-B14F-4D97-AF65-F5344CB8AC3E}">
        <p14:creationId xmlns:p14="http://schemas.microsoft.com/office/powerpoint/2010/main" val="1417510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32E83E65-E117-4C95-855D-AB4B6CF3C0F0}"/>
              </a:ext>
            </a:extLst>
          </p:cNvPr>
          <p:cNvSpPr>
            <a:spLocks noGrp="1" noChangeArrowheads="1"/>
          </p:cNvSpPr>
          <p:nvPr>
            <p:ph type="dt" idx="10"/>
          </p:nvPr>
        </p:nvSpPr>
        <p:spPr>
          <a:ln/>
        </p:spPr>
        <p:txBody>
          <a:bodyPr/>
          <a:lstStyle>
            <a:lvl1pPr>
              <a:defRPr/>
            </a:lvl1pPr>
          </a:lstStyle>
          <a:p>
            <a:pPr>
              <a:defRPr/>
            </a:pPr>
            <a:fld id="{0B54DEF2-2CFE-45FB-A6CC-F50FA81C15CA}" type="datetime1">
              <a:rPr lang="cs-CZ" altLang="cs-CZ" smtClean="0"/>
              <a:t>24.07.2018</a:t>
            </a:fld>
            <a:endParaRPr lang="cs-CZ" altLang="cs-CZ"/>
          </a:p>
        </p:txBody>
      </p:sp>
      <p:sp>
        <p:nvSpPr>
          <p:cNvPr id="6" name="Rectangle 5">
            <a:extLst>
              <a:ext uri="{FF2B5EF4-FFF2-40B4-BE49-F238E27FC236}">
                <a16:creationId xmlns:a16="http://schemas.microsoft.com/office/drawing/2014/main" id="{90D5DB2D-11F5-4EC3-B865-DC182659C5E1}"/>
              </a:ext>
            </a:extLst>
          </p:cNvPr>
          <p:cNvSpPr>
            <a:spLocks noGrp="1" noChangeArrowheads="1"/>
          </p:cNvSpPr>
          <p:nvPr>
            <p:ph type="sldNum" idx="11"/>
          </p:nvPr>
        </p:nvSpPr>
        <p:spPr>
          <a:ln/>
        </p:spPr>
        <p:txBody>
          <a:bodyPr/>
          <a:lstStyle>
            <a:lvl1pPr>
              <a:defRPr/>
            </a:lvl1pPr>
          </a:lstStyle>
          <a:p>
            <a:fld id="{3A8F43F1-94B5-4C1C-84F2-EF9E8B3D933E}" type="slidenum">
              <a:rPr lang="cs-CZ" altLang="cs-CZ"/>
              <a:pPr/>
              <a:t>‹#›</a:t>
            </a:fld>
            <a:endParaRPr lang="cs-CZ" altLang="cs-CZ"/>
          </a:p>
        </p:txBody>
      </p:sp>
    </p:spTree>
    <p:extLst>
      <p:ext uri="{BB962C8B-B14F-4D97-AF65-F5344CB8AC3E}">
        <p14:creationId xmlns:p14="http://schemas.microsoft.com/office/powerpoint/2010/main" val="4543850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FD2454BE-9221-4EB8-8C2A-DA0FC6D66ED3}"/>
              </a:ext>
            </a:extLst>
          </p:cNvPr>
          <p:cNvSpPr>
            <a:spLocks noGrp="1" noChangeArrowheads="1"/>
          </p:cNvSpPr>
          <p:nvPr>
            <p:ph type="dt" idx="10"/>
          </p:nvPr>
        </p:nvSpPr>
        <p:spPr>
          <a:ln/>
        </p:spPr>
        <p:txBody>
          <a:bodyPr/>
          <a:lstStyle>
            <a:lvl1pPr>
              <a:defRPr/>
            </a:lvl1pPr>
          </a:lstStyle>
          <a:p>
            <a:pPr>
              <a:defRPr/>
            </a:pPr>
            <a:fld id="{C59614C8-119B-424B-9D12-8A04FA28F64B}" type="datetime1">
              <a:rPr lang="cs-CZ" altLang="cs-CZ" smtClean="0"/>
              <a:t>24.07.2018</a:t>
            </a:fld>
            <a:endParaRPr lang="cs-CZ" altLang="cs-CZ"/>
          </a:p>
        </p:txBody>
      </p:sp>
      <p:sp>
        <p:nvSpPr>
          <p:cNvPr id="6" name="Rectangle 5">
            <a:extLst>
              <a:ext uri="{FF2B5EF4-FFF2-40B4-BE49-F238E27FC236}">
                <a16:creationId xmlns:a16="http://schemas.microsoft.com/office/drawing/2014/main" id="{71FC04D8-AA31-4FA7-AFC8-244A7C5151B3}"/>
              </a:ext>
            </a:extLst>
          </p:cNvPr>
          <p:cNvSpPr>
            <a:spLocks noGrp="1" noChangeArrowheads="1"/>
          </p:cNvSpPr>
          <p:nvPr>
            <p:ph type="sldNum" idx="11"/>
          </p:nvPr>
        </p:nvSpPr>
        <p:spPr>
          <a:ln/>
        </p:spPr>
        <p:txBody>
          <a:bodyPr/>
          <a:lstStyle>
            <a:lvl1pPr>
              <a:defRPr/>
            </a:lvl1pPr>
          </a:lstStyle>
          <a:p>
            <a:fld id="{AAB20F7D-EDB0-4EA7-A4C6-60080C38909F}" type="slidenum">
              <a:rPr lang="cs-CZ" altLang="cs-CZ"/>
              <a:pPr/>
              <a:t>‹#›</a:t>
            </a:fld>
            <a:endParaRPr lang="cs-CZ" altLang="cs-CZ"/>
          </a:p>
        </p:txBody>
      </p:sp>
    </p:spTree>
    <p:extLst>
      <p:ext uri="{BB962C8B-B14F-4D97-AF65-F5344CB8AC3E}">
        <p14:creationId xmlns:p14="http://schemas.microsoft.com/office/powerpoint/2010/main" val="36163085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0524AFC9-DFFF-4588-938A-80DE1DEF321D}"/>
              </a:ext>
            </a:extLst>
          </p:cNvPr>
          <p:cNvSpPr>
            <a:spLocks noGrp="1" noChangeArrowheads="1"/>
          </p:cNvSpPr>
          <p:nvPr>
            <p:ph type="dt" idx="10"/>
          </p:nvPr>
        </p:nvSpPr>
        <p:spPr>
          <a:ln/>
        </p:spPr>
        <p:txBody>
          <a:bodyPr/>
          <a:lstStyle>
            <a:lvl1pPr>
              <a:defRPr/>
            </a:lvl1pPr>
          </a:lstStyle>
          <a:p>
            <a:pPr>
              <a:defRPr/>
            </a:pPr>
            <a:fld id="{28DBB05C-E050-4AC1-B9D2-1057E0A41BFF}" type="datetime1">
              <a:rPr lang="cs-CZ" altLang="cs-CZ" smtClean="0"/>
              <a:t>24.07.2018</a:t>
            </a:fld>
            <a:endParaRPr lang="cs-CZ" altLang="cs-CZ"/>
          </a:p>
        </p:txBody>
      </p:sp>
      <p:sp>
        <p:nvSpPr>
          <p:cNvPr id="5" name="Rectangle 5">
            <a:extLst>
              <a:ext uri="{FF2B5EF4-FFF2-40B4-BE49-F238E27FC236}">
                <a16:creationId xmlns:a16="http://schemas.microsoft.com/office/drawing/2014/main" id="{95C71F4F-A446-4AD7-B8C0-95C780FA8750}"/>
              </a:ext>
            </a:extLst>
          </p:cNvPr>
          <p:cNvSpPr>
            <a:spLocks noGrp="1" noChangeArrowheads="1"/>
          </p:cNvSpPr>
          <p:nvPr>
            <p:ph type="sldNum" idx="11"/>
          </p:nvPr>
        </p:nvSpPr>
        <p:spPr>
          <a:ln/>
        </p:spPr>
        <p:txBody>
          <a:bodyPr/>
          <a:lstStyle>
            <a:lvl1pPr>
              <a:defRPr/>
            </a:lvl1pPr>
          </a:lstStyle>
          <a:p>
            <a:fld id="{FBA3EC38-E3D5-48B2-97EA-D7008DF56742}" type="slidenum">
              <a:rPr lang="cs-CZ" altLang="cs-CZ"/>
              <a:pPr/>
              <a:t>‹#›</a:t>
            </a:fld>
            <a:endParaRPr lang="cs-CZ" altLang="cs-CZ"/>
          </a:p>
        </p:txBody>
      </p:sp>
    </p:spTree>
    <p:extLst>
      <p:ext uri="{BB962C8B-B14F-4D97-AF65-F5344CB8AC3E}">
        <p14:creationId xmlns:p14="http://schemas.microsoft.com/office/powerpoint/2010/main" val="23928573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2A7CF279-2F61-4003-826F-3FF31EF77088}"/>
              </a:ext>
            </a:extLst>
          </p:cNvPr>
          <p:cNvSpPr>
            <a:spLocks noGrp="1" noChangeArrowheads="1"/>
          </p:cNvSpPr>
          <p:nvPr>
            <p:ph type="dt" idx="10"/>
          </p:nvPr>
        </p:nvSpPr>
        <p:spPr>
          <a:ln/>
        </p:spPr>
        <p:txBody>
          <a:bodyPr/>
          <a:lstStyle>
            <a:lvl1pPr>
              <a:defRPr/>
            </a:lvl1pPr>
          </a:lstStyle>
          <a:p>
            <a:pPr>
              <a:defRPr/>
            </a:pPr>
            <a:fld id="{A5F2070C-14F8-4482-912C-59B0DA1D89C8}" type="datetime1">
              <a:rPr lang="cs-CZ" altLang="cs-CZ" smtClean="0"/>
              <a:t>24.07.2018</a:t>
            </a:fld>
            <a:endParaRPr lang="cs-CZ" altLang="cs-CZ"/>
          </a:p>
        </p:txBody>
      </p:sp>
      <p:sp>
        <p:nvSpPr>
          <p:cNvPr id="5" name="Rectangle 5">
            <a:extLst>
              <a:ext uri="{FF2B5EF4-FFF2-40B4-BE49-F238E27FC236}">
                <a16:creationId xmlns:a16="http://schemas.microsoft.com/office/drawing/2014/main" id="{449D611F-DCDB-49A7-8461-3A605363B27C}"/>
              </a:ext>
            </a:extLst>
          </p:cNvPr>
          <p:cNvSpPr>
            <a:spLocks noGrp="1" noChangeArrowheads="1"/>
          </p:cNvSpPr>
          <p:nvPr>
            <p:ph type="sldNum" idx="11"/>
          </p:nvPr>
        </p:nvSpPr>
        <p:spPr>
          <a:ln/>
        </p:spPr>
        <p:txBody>
          <a:bodyPr/>
          <a:lstStyle>
            <a:lvl1pPr>
              <a:defRPr/>
            </a:lvl1pPr>
          </a:lstStyle>
          <a:p>
            <a:fld id="{B39410BF-27A7-4AB5-A420-68BAF7B3E396}" type="slidenum">
              <a:rPr lang="cs-CZ" altLang="cs-CZ"/>
              <a:pPr/>
              <a:t>‹#›</a:t>
            </a:fld>
            <a:endParaRPr lang="cs-CZ" altLang="cs-CZ"/>
          </a:p>
        </p:txBody>
      </p:sp>
    </p:spTree>
    <p:extLst>
      <p:ext uri="{BB962C8B-B14F-4D97-AF65-F5344CB8AC3E}">
        <p14:creationId xmlns:p14="http://schemas.microsoft.com/office/powerpoint/2010/main" val="2894354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038956EE-5787-4ABA-B187-451D264EB597}"/>
              </a:ext>
            </a:extLst>
          </p:cNvPr>
          <p:cNvSpPr>
            <a:spLocks noGrp="1" noChangeArrowheads="1"/>
          </p:cNvSpPr>
          <p:nvPr>
            <p:ph type="dt" idx="10"/>
          </p:nvPr>
        </p:nvSpPr>
        <p:spPr>
          <a:ln/>
        </p:spPr>
        <p:txBody>
          <a:bodyPr/>
          <a:lstStyle>
            <a:lvl1pPr>
              <a:defRPr/>
            </a:lvl1pPr>
          </a:lstStyle>
          <a:p>
            <a:pPr>
              <a:defRPr/>
            </a:pPr>
            <a:fld id="{CFDC841F-3886-41F7-B289-08C6B6E28ABF}" type="datetime1">
              <a:rPr lang="cs-CZ" altLang="cs-CZ" smtClean="0"/>
              <a:t>24.07.2018</a:t>
            </a:fld>
            <a:endParaRPr lang="cs-CZ" altLang="cs-CZ"/>
          </a:p>
        </p:txBody>
      </p:sp>
      <p:sp>
        <p:nvSpPr>
          <p:cNvPr id="5" name="Rectangle 5">
            <a:extLst>
              <a:ext uri="{FF2B5EF4-FFF2-40B4-BE49-F238E27FC236}">
                <a16:creationId xmlns:a16="http://schemas.microsoft.com/office/drawing/2014/main" id="{9061F43C-3856-4AEB-BACF-0776B3BEF0CF}"/>
              </a:ext>
            </a:extLst>
          </p:cNvPr>
          <p:cNvSpPr>
            <a:spLocks noGrp="1" noChangeArrowheads="1"/>
          </p:cNvSpPr>
          <p:nvPr>
            <p:ph type="sldNum" idx="11"/>
          </p:nvPr>
        </p:nvSpPr>
        <p:spPr>
          <a:ln/>
        </p:spPr>
        <p:txBody>
          <a:bodyPr/>
          <a:lstStyle>
            <a:lvl1pPr>
              <a:defRPr/>
            </a:lvl1pPr>
          </a:lstStyle>
          <a:p>
            <a:fld id="{6C272730-6F3E-40DA-B2D5-B44229CFB110}" type="slidenum">
              <a:rPr lang="cs-CZ" altLang="cs-CZ"/>
              <a:pPr/>
              <a:t>‹#›</a:t>
            </a:fld>
            <a:endParaRPr lang="cs-CZ" altLang="cs-CZ"/>
          </a:p>
        </p:txBody>
      </p:sp>
    </p:spTree>
    <p:extLst>
      <p:ext uri="{BB962C8B-B14F-4D97-AF65-F5344CB8AC3E}">
        <p14:creationId xmlns:p14="http://schemas.microsoft.com/office/powerpoint/2010/main" val="16843616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73746A97-D721-4BD3-9361-C39DBD0FFDB5}"/>
              </a:ext>
            </a:extLst>
          </p:cNvPr>
          <p:cNvSpPr>
            <a:spLocks noGrp="1" noChangeArrowheads="1"/>
          </p:cNvSpPr>
          <p:nvPr>
            <p:ph type="dt" idx="10"/>
          </p:nvPr>
        </p:nvSpPr>
        <p:spPr>
          <a:ln/>
        </p:spPr>
        <p:txBody>
          <a:bodyPr/>
          <a:lstStyle>
            <a:lvl1pPr>
              <a:defRPr/>
            </a:lvl1pPr>
          </a:lstStyle>
          <a:p>
            <a:pPr>
              <a:defRPr/>
            </a:pPr>
            <a:fld id="{CED80AE2-A2C0-46B9-9DA1-2630F9DD807B}" type="datetime1">
              <a:rPr lang="cs-CZ" altLang="cs-CZ" smtClean="0"/>
              <a:t>24.07.2018</a:t>
            </a:fld>
            <a:endParaRPr lang="cs-CZ" altLang="cs-CZ"/>
          </a:p>
        </p:txBody>
      </p:sp>
      <p:sp>
        <p:nvSpPr>
          <p:cNvPr id="5" name="Rectangle 5">
            <a:extLst>
              <a:ext uri="{FF2B5EF4-FFF2-40B4-BE49-F238E27FC236}">
                <a16:creationId xmlns:a16="http://schemas.microsoft.com/office/drawing/2014/main" id="{5DFA8003-3D32-4A9B-B317-7F54AAB3081B}"/>
              </a:ext>
            </a:extLst>
          </p:cNvPr>
          <p:cNvSpPr>
            <a:spLocks noGrp="1" noChangeArrowheads="1"/>
          </p:cNvSpPr>
          <p:nvPr>
            <p:ph type="sldNum" idx="11"/>
          </p:nvPr>
        </p:nvSpPr>
        <p:spPr>
          <a:ln/>
        </p:spPr>
        <p:txBody>
          <a:bodyPr/>
          <a:lstStyle>
            <a:lvl1pPr>
              <a:defRPr/>
            </a:lvl1pPr>
          </a:lstStyle>
          <a:p>
            <a:fld id="{B00D6EB6-7AA6-421C-B1C4-12A3E4A3832E}" type="slidenum">
              <a:rPr lang="cs-CZ" altLang="cs-CZ"/>
              <a:pPr/>
              <a:t>‹#›</a:t>
            </a:fld>
            <a:endParaRPr lang="cs-CZ" altLang="cs-CZ"/>
          </a:p>
        </p:txBody>
      </p:sp>
    </p:spTree>
    <p:extLst>
      <p:ext uri="{BB962C8B-B14F-4D97-AF65-F5344CB8AC3E}">
        <p14:creationId xmlns:p14="http://schemas.microsoft.com/office/powerpoint/2010/main" val="1426924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383BB417-DE11-4DF6-B187-F7B0894D273D}"/>
              </a:ext>
            </a:extLst>
          </p:cNvPr>
          <p:cNvSpPr>
            <a:spLocks noGrp="1" noChangeArrowheads="1"/>
          </p:cNvSpPr>
          <p:nvPr>
            <p:ph type="dt" idx="10"/>
          </p:nvPr>
        </p:nvSpPr>
        <p:spPr>
          <a:ln/>
        </p:spPr>
        <p:txBody>
          <a:bodyPr/>
          <a:lstStyle>
            <a:lvl1pPr>
              <a:defRPr/>
            </a:lvl1pPr>
          </a:lstStyle>
          <a:p>
            <a:pPr>
              <a:defRPr/>
            </a:pPr>
            <a:fld id="{8F3B3A80-1622-4314-9018-22E8634E952F}" type="datetime1">
              <a:rPr lang="cs-CZ" altLang="cs-CZ" smtClean="0"/>
              <a:t>24.07.2018</a:t>
            </a:fld>
            <a:endParaRPr lang="cs-CZ" altLang="cs-CZ"/>
          </a:p>
        </p:txBody>
      </p:sp>
      <p:sp>
        <p:nvSpPr>
          <p:cNvPr id="5" name="Rectangle 5">
            <a:extLst>
              <a:ext uri="{FF2B5EF4-FFF2-40B4-BE49-F238E27FC236}">
                <a16:creationId xmlns:a16="http://schemas.microsoft.com/office/drawing/2014/main" id="{D2B44565-B513-47D4-8048-8348044DCECF}"/>
              </a:ext>
            </a:extLst>
          </p:cNvPr>
          <p:cNvSpPr>
            <a:spLocks noGrp="1" noChangeArrowheads="1"/>
          </p:cNvSpPr>
          <p:nvPr>
            <p:ph type="sldNum" idx="11"/>
          </p:nvPr>
        </p:nvSpPr>
        <p:spPr>
          <a:ln/>
        </p:spPr>
        <p:txBody>
          <a:bodyPr/>
          <a:lstStyle>
            <a:lvl1pPr>
              <a:defRPr/>
            </a:lvl1pPr>
          </a:lstStyle>
          <a:p>
            <a:fld id="{C96F1F27-6C13-4C3E-8E5C-B6D2DDB5FF83}" type="slidenum">
              <a:rPr lang="cs-CZ" altLang="cs-CZ"/>
              <a:pPr/>
              <a:t>‹#›</a:t>
            </a:fld>
            <a:endParaRPr lang="cs-CZ" altLang="cs-CZ"/>
          </a:p>
        </p:txBody>
      </p:sp>
    </p:spTree>
    <p:extLst>
      <p:ext uri="{BB962C8B-B14F-4D97-AF65-F5344CB8AC3E}">
        <p14:creationId xmlns:p14="http://schemas.microsoft.com/office/powerpoint/2010/main" val="41475436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618A6B87-5A18-4119-95CF-731E35A90CD9}"/>
              </a:ext>
            </a:extLst>
          </p:cNvPr>
          <p:cNvSpPr>
            <a:spLocks noGrp="1" noChangeArrowheads="1"/>
          </p:cNvSpPr>
          <p:nvPr>
            <p:ph type="dt" idx="10"/>
          </p:nvPr>
        </p:nvSpPr>
        <p:spPr>
          <a:ln/>
        </p:spPr>
        <p:txBody>
          <a:bodyPr/>
          <a:lstStyle>
            <a:lvl1pPr>
              <a:defRPr/>
            </a:lvl1pPr>
          </a:lstStyle>
          <a:p>
            <a:pPr>
              <a:defRPr/>
            </a:pPr>
            <a:fld id="{293E0A2E-742F-4C05-83F2-D32257C103AF}" type="datetime1">
              <a:rPr lang="cs-CZ" altLang="cs-CZ" smtClean="0"/>
              <a:t>24.07.2018</a:t>
            </a:fld>
            <a:endParaRPr lang="cs-CZ" altLang="cs-CZ"/>
          </a:p>
        </p:txBody>
      </p:sp>
      <p:sp>
        <p:nvSpPr>
          <p:cNvPr id="6" name="Rectangle 5">
            <a:extLst>
              <a:ext uri="{FF2B5EF4-FFF2-40B4-BE49-F238E27FC236}">
                <a16:creationId xmlns:a16="http://schemas.microsoft.com/office/drawing/2014/main" id="{3EF161EB-703E-4AAC-B0C5-841E0FF19887}"/>
              </a:ext>
            </a:extLst>
          </p:cNvPr>
          <p:cNvSpPr>
            <a:spLocks noGrp="1" noChangeArrowheads="1"/>
          </p:cNvSpPr>
          <p:nvPr>
            <p:ph type="sldNum" idx="11"/>
          </p:nvPr>
        </p:nvSpPr>
        <p:spPr>
          <a:ln/>
        </p:spPr>
        <p:txBody>
          <a:bodyPr/>
          <a:lstStyle>
            <a:lvl1pPr>
              <a:defRPr/>
            </a:lvl1pPr>
          </a:lstStyle>
          <a:p>
            <a:fld id="{91596A77-E87E-4A60-99F0-80AA3E11617E}" type="slidenum">
              <a:rPr lang="cs-CZ" altLang="cs-CZ"/>
              <a:pPr/>
              <a:t>‹#›</a:t>
            </a:fld>
            <a:endParaRPr lang="cs-CZ" altLang="cs-CZ"/>
          </a:p>
        </p:txBody>
      </p:sp>
    </p:spTree>
    <p:extLst>
      <p:ext uri="{BB962C8B-B14F-4D97-AF65-F5344CB8AC3E}">
        <p14:creationId xmlns:p14="http://schemas.microsoft.com/office/powerpoint/2010/main" val="27636798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1B117BB5-0215-48A7-B8EB-EA04030DC3C6}"/>
              </a:ext>
            </a:extLst>
          </p:cNvPr>
          <p:cNvSpPr>
            <a:spLocks noGrp="1" noChangeArrowheads="1"/>
          </p:cNvSpPr>
          <p:nvPr>
            <p:ph type="dt" idx="10"/>
          </p:nvPr>
        </p:nvSpPr>
        <p:spPr>
          <a:ln/>
        </p:spPr>
        <p:txBody>
          <a:bodyPr/>
          <a:lstStyle>
            <a:lvl1pPr>
              <a:defRPr/>
            </a:lvl1pPr>
          </a:lstStyle>
          <a:p>
            <a:pPr>
              <a:defRPr/>
            </a:pPr>
            <a:fld id="{B821A484-9341-4D2F-89F7-1BFA5EB3BB2C}" type="datetime1">
              <a:rPr lang="cs-CZ" altLang="cs-CZ" smtClean="0"/>
              <a:t>24.07.2018</a:t>
            </a:fld>
            <a:endParaRPr lang="cs-CZ" altLang="cs-CZ"/>
          </a:p>
        </p:txBody>
      </p:sp>
      <p:sp>
        <p:nvSpPr>
          <p:cNvPr id="8" name="Rectangle 5">
            <a:extLst>
              <a:ext uri="{FF2B5EF4-FFF2-40B4-BE49-F238E27FC236}">
                <a16:creationId xmlns:a16="http://schemas.microsoft.com/office/drawing/2014/main" id="{D3742E30-8783-4895-951D-217C6EF26CD7}"/>
              </a:ext>
            </a:extLst>
          </p:cNvPr>
          <p:cNvSpPr>
            <a:spLocks noGrp="1" noChangeArrowheads="1"/>
          </p:cNvSpPr>
          <p:nvPr>
            <p:ph type="sldNum" idx="11"/>
          </p:nvPr>
        </p:nvSpPr>
        <p:spPr>
          <a:ln/>
        </p:spPr>
        <p:txBody>
          <a:bodyPr/>
          <a:lstStyle>
            <a:lvl1pPr>
              <a:defRPr/>
            </a:lvl1pPr>
          </a:lstStyle>
          <a:p>
            <a:fld id="{69B2D505-0BB5-463C-A833-DF22272574FF}" type="slidenum">
              <a:rPr lang="cs-CZ" altLang="cs-CZ"/>
              <a:pPr/>
              <a:t>‹#›</a:t>
            </a:fld>
            <a:endParaRPr lang="cs-CZ" altLang="cs-CZ"/>
          </a:p>
        </p:txBody>
      </p:sp>
    </p:spTree>
    <p:extLst>
      <p:ext uri="{BB962C8B-B14F-4D97-AF65-F5344CB8AC3E}">
        <p14:creationId xmlns:p14="http://schemas.microsoft.com/office/powerpoint/2010/main" val="216182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D957EC3F-D03E-48E0-9A0B-C29DAB4EE335}"/>
              </a:ext>
            </a:extLst>
          </p:cNvPr>
          <p:cNvSpPr>
            <a:spLocks noGrp="1" noChangeArrowheads="1"/>
          </p:cNvSpPr>
          <p:nvPr>
            <p:ph type="dt" idx="10"/>
          </p:nvPr>
        </p:nvSpPr>
        <p:spPr>
          <a:ln/>
        </p:spPr>
        <p:txBody>
          <a:bodyPr/>
          <a:lstStyle>
            <a:lvl1pPr>
              <a:defRPr/>
            </a:lvl1pPr>
          </a:lstStyle>
          <a:p>
            <a:pPr>
              <a:defRPr/>
            </a:pPr>
            <a:fld id="{D37580A5-80C5-4FB0-89C1-9623492F12FE}" type="datetime1">
              <a:rPr lang="cs-CZ" smtClean="0"/>
              <a:t>24.07.2018</a:t>
            </a:fld>
            <a:endParaRPr lang="cs-CZ"/>
          </a:p>
        </p:txBody>
      </p:sp>
      <p:sp>
        <p:nvSpPr>
          <p:cNvPr id="6" name="Rectangle 5">
            <a:extLst>
              <a:ext uri="{FF2B5EF4-FFF2-40B4-BE49-F238E27FC236}">
                <a16:creationId xmlns:a16="http://schemas.microsoft.com/office/drawing/2014/main" id="{8CC56F04-6670-46E4-BC1E-D4BCE4CBBF58}"/>
              </a:ext>
            </a:extLst>
          </p:cNvPr>
          <p:cNvSpPr>
            <a:spLocks noGrp="1" noChangeArrowheads="1"/>
          </p:cNvSpPr>
          <p:nvPr>
            <p:ph type="sldNum" idx="11"/>
          </p:nvPr>
        </p:nvSpPr>
        <p:spPr>
          <a:ln/>
        </p:spPr>
        <p:txBody>
          <a:bodyPr/>
          <a:lstStyle>
            <a:lvl1pPr>
              <a:defRPr/>
            </a:lvl1pPr>
          </a:lstStyle>
          <a:p>
            <a:fld id="{EDB896CD-63C9-4500-AE50-EF5A68D164E1}" type="slidenum">
              <a:rPr lang="cs-CZ" altLang="cs-CZ"/>
              <a:pPr/>
              <a:t>‹#›</a:t>
            </a:fld>
            <a:endParaRPr lang="cs-CZ" altLang="cs-CZ"/>
          </a:p>
        </p:txBody>
      </p:sp>
    </p:spTree>
    <p:extLst>
      <p:ext uri="{BB962C8B-B14F-4D97-AF65-F5344CB8AC3E}">
        <p14:creationId xmlns:p14="http://schemas.microsoft.com/office/powerpoint/2010/main" val="24473433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7C896719-60E6-4D5E-B797-A83101930E04}"/>
              </a:ext>
            </a:extLst>
          </p:cNvPr>
          <p:cNvSpPr>
            <a:spLocks noGrp="1" noChangeArrowheads="1"/>
          </p:cNvSpPr>
          <p:nvPr>
            <p:ph type="dt" idx="10"/>
          </p:nvPr>
        </p:nvSpPr>
        <p:spPr>
          <a:ln/>
        </p:spPr>
        <p:txBody>
          <a:bodyPr/>
          <a:lstStyle>
            <a:lvl1pPr>
              <a:defRPr/>
            </a:lvl1pPr>
          </a:lstStyle>
          <a:p>
            <a:pPr>
              <a:defRPr/>
            </a:pPr>
            <a:fld id="{E17E143F-032B-4668-ADFF-CCA50328CE80}" type="datetime1">
              <a:rPr lang="cs-CZ" altLang="cs-CZ" smtClean="0"/>
              <a:t>24.07.2018</a:t>
            </a:fld>
            <a:endParaRPr lang="cs-CZ" altLang="cs-CZ"/>
          </a:p>
        </p:txBody>
      </p:sp>
      <p:sp>
        <p:nvSpPr>
          <p:cNvPr id="4" name="Rectangle 5">
            <a:extLst>
              <a:ext uri="{FF2B5EF4-FFF2-40B4-BE49-F238E27FC236}">
                <a16:creationId xmlns:a16="http://schemas.microsoft.com/office/drawing/2014/main" id="{BD70FF3E-2531-4782-87B6-7A8C0FCAB787}"/>
              </a:ext>
            </a:extLst>
          </p:cNvPr>
          <p:cNvSpPr>
            <a:spLocks noGrp="1" noChangeArrowheads="1"/>
          </p:cNvSpPr>
          <p:nvPr>
            <p:ph type="sldNum" idx="11"/>
          </p:nvPr>
        </p:nvSpPr>
        <p:spPr>
          <a:ln/>
        </p:spPr>
        <p:txBody>
          <a:bodyPr/>
          <a:lstStyle>
            <a:lvl1pPr>
              <a:defRPr/>
            </a:lvl1pPr>
          </a:lstStyle>
          <a:p>
            <a:fld id="{9A0CE4D4-2AC1-426A-A44C-5039D6C6737A}" type="slidenum">
              <a:rPr lang="cs-CZ" altLang="cs-CZ"/>
              <a:pPr/>
              <a:t>‹#›</a:t>
            </a:fld>
            <a:endParaRPr lang="cs-CZ" altLang="cs-CZ"/>
          </a:p>
        </p:txBody>
      </p:sp>
    </p:spTree>
    <p:extLst>
      <p:ext uri="{BB962C8B-B14F-4D97-AF65-F5344CB8AC3E}">
        <p14:creationId xmlns:p14="http://schemas.microsoft.com/office/powerpoint/2010/main" val="39408515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33EAC56-6D4B-4B3A-98BE-5FAFC24FC9AF}"/>
              </a:ext>
            </a:extLst>
          </p:cNvPr>
          <p:cNvSpPr>
            <a:spLocks noGrp="1" noChangeArrowheads="1"/>
          </p:cNvSpPr>
          <p:nvPr>
            <p:ph type="dt" idx="10"/>
          </p:nvPr>
        </p:nvSpPr>
        <p:spPr>
          <a:ln/>
        </p:spPr>
        <p:txBody>
          <a:bodyPr/>
          <a:lstStyle>
            <a:lvl1pPr>
              <a:defRPr/>
            </a:lvl1pPr>
          </a:lstStyle>
          <a:p>
            <a:pPr>
              <a:defRPr/>
            </a:pPr>
            <a:fld id="{C6D61DFF-F4FF-4B6C-9B71-F54023D668F4}" type="datetime1">
              <a:rPr lang="cs-CZ" altLang="cs-CZ" smtClean="0"/>
              <a:t>24.07.2018</a:t>
            </a:fld>
            <a:endParaRPr lang="cs-CZ" altLang="cs-CZ"/>
          </a:p>
        </p:txBody>
      </p:sp>
      <p:sp>
        <p:nvSpPr>
          <p:cNvPr id="3" name="Rectangle 5">
            <a:extLst>
              <a:ext uri="{FF2B5EF4-FFF2-40B4-BE49-F238E27FC236}">
                <a16:creationId xmlns:a16="http://schemas.microsoft.com/office/drawing/2014/main" id="{379FF3F3-12CB-40F6-AAD0-F466858F05E7}"/>
              </a:ext>
            </a:extLst>
          </p:cNvPr>
          <p:cNvSpPr>
            <a:spLocks noGrp="1" noChangeArrowheads="1"/>
          </p:cNvSpPr>
          <p:nvPr>
            <p:ph type="sldNum" idx="11"/>
          </p:nvPr>
        </p:nvSpPr>
        <p:spPr>
          <a:ln/>
        </p:spPr>
        <p:txBody>
          <a:bodyPr/>
          <a:lstStyle>
            <a:lvl1pPr>
              <a:defRPr/>
            </a:lvl1pPr>
          </a:lstStyle>
          <a:p>
            <a:fld id="{A501670B-862B-4518-8D55-C01CC1EC94F7}" type="slidenum">
              <a:rPr lang="cs-CZ" altLang="cs-CZ"/>
              <a:pPr/>
              <a:t>‹#›</a:t>
            </a:fld>
            <a:endParaRPr lang="cs-CZ" altLang="cs-CZ"/>
          </a:p>
        </p:txBody>
      </p:sp>
    </p:spTree>
    <p:extLst>
      <p:ext uri="{BB962C8B-B14F-4D97-AF65-F5344CB8AC3E}">
        <p14:creationId xmlns:p14="http://schemas.microsoft.com/office/powerpoint/2010/main" val="9163659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A875C662-43A1-49F8-A0CC-B4FCB05DADA8}"/>
              </a:ext>
            </a:extLst>
          </p:cNvPr>
          <p:cNvSpPr>
            <a:spLocks noGrp="1" noChangeArrowheads="1"/>
          </p:cNvSpPr>
          <p:nvPr>
            <p:ph type="dt" idx="10"/>
          </p:nvPr>
        </p:nvSpPr>
        <p:spPr>
          <a:ln/>
        </p:spPr>
        <p:txBody>
          <a:bodyPr/>
          <a:lstStyle>
            <a:lvl1pPr>
              <a:defRPr/>
            </a:lvl1pPr>
          </a:lstStyle>
          <a:p>
            <a:pPr>
              <a:defRPr/>
            </a:pPr>
            <a:fld id="{41BD92DC-6146-4C1B-A770-A96583AFA020}" type="datetime1">
              <a:rPr lang="cs-CZ" altLang="cs-CZ" smtClean="0"/>
              <a:t>24.07.2018</a:t>
            </a:fld>
            <a:endParaRPr lang="cs-CZ" altLang="cs-CZ"/>
          </a:p>
        </p:txBody>
      </p:sp>
      <p:sp>
        <p:nvSpPr>
          <p:cNvPr id="6" name="Rectangle 5">
            <a:extLst>
              <a:ext uri="{FF2B5EF4-FFF2-40B4-BE49-F238E27FC236}">
                <a16:creationId xmlns:a16="http://schemas.microsoft.com/office/drawing/2014/main" id="{C092A393-2EED-49D5-8824-EF3021FDDB30}"/>
              </a:ext>
            </a:extLst>
          </p:cNvPr>
          <p:cNvSpPr>
            <a:spLocks noGrp="1" noChangeArrowheads="1"/>
          </p:cNvSpPr>
          <p:nvPr>
            <p:ph type="sldNum" idx="11"/>
          </p:nvPr>
        </p:nvSpPr>
        <p:spPr>
          <a:ln/>
        </p:spPr>
        <p:txBody>
          <a:bodyPr/>
          <a:lstStyle>
            <a:lvl1pPr>
              <a:defRPr/>
            </a:lvl1pPr>
          </a:lstStyle>
          <a:p>
            <a:fld id="{207DF999-63F3-49CD-8ADD-206E5AB2A5D0}" type="slidenum">
              <a:rPr lang="cs-CZ" altLang="cs-CZ"/>
              <a:pPr/>
              <a:t>‹#›</a:t>
            </a:fld>
            <a:endParaRPr lang="cs-CZ" altLang="cs-CZ"/>
          </a:p>
        </p:txBody>
      </p:sp>
    </p:spTree>
    <p:extLst>
      <p:ext uri="{BB962C8B-B14F-4D97-AF65-F5344CB8AC3E}">
        <p14:creationId xmlns:p14="http://schemas.microsoft.com/office/powerpoint/2010/main" val="32723317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5F0A2B99-3251-4D50-BCAB-148AB9F0CCD3}"/>
              </a:ext>
            </a:extLst>
          </p:cNvPr>
          <p:cNvSpPr>
            <a:spLocks noGrp="1" noChangeArrowheads="1"/>
          </p:cNvSpPr>
          <p:nvPr>
            <p:ph type="dt" idx="10"/>
          </p:nvPr>
        </p:nvSpPr>
        <p:spPr>
          <a:ln/>
        </p:spPr>
        <p:txBody>
          <a:bodyPr/>
          <a:lstStyle>
            <a:lvl1pPr>
              <a:defRPr/>
            </a:lvl1pPr>
          </a:lstStyle>
          <a:p>
            <a:pPr>
              <a:defRPr/>
            </a:pPr>
            <a:fld id="{785208C4-335A-4C26-9E87-27655F51F341}" type="datetime1">
              <a:rPr lang="cs-CZ" altLang="cs-CZ" smtClean="0"/>
              <a:t>24.07.2018</a:t>
            </a:fld>
            <a:endParaRPr lang="cs-CZ" altLang="cs-CZ"/>
          </a:p>
        </p:txBody>
      </p:sp>
      <p:sp>
        <p:nvSpPr>
          <p:cNvPr id="6" name="Rectangle 5">
            <a:extLst>
              <a:ext uri="{FF2B5EF4-FFF2-40B4-BE49-F238E27FC236}">
                <a16:creationId xmlns:a16="http://schemas.microsoft.com/office/drawing/2014/main" id="{CA38395D-FEAF-4B00-81E4-D9A3F0A547F9}"/>
              </a:ext>
            </a:extLst>
          </p:cNvPr>
          <p:cNvSpPr>
            <a:spLocks noGrp="1" noChangeArrowheads="1"/>
          </p:cNvSpPr>
          <p:nvPr>
            <p:ph type="sldNum" idx="11"/>
          </p:nvPr>
        </p:nvSpPr>
        <p:spPr>
          <a:ln/>
        </p:spPr>
        <p:txBody>
          <a:bodyPr/>
          <a:lstStyle>
            <a:lvl1pPr>
              <a:defRPr/>
            </a:lvl1pPr>
          </a:lstStyle>
          <a:p>
            <a:fld id="{6665D801-66DE-4697-9218-7FE038B37FE6}" type="slidenum">
              <a:rPr lang="cs-CZ" altLang="cs-CZ"/>
              <a:pPr/>
              <a:t>‹#›</a:t>
            </a:fld>
            <a:endParaRPr lang="cs-CZ" altLang="cs-CZ"/>
          </a:p>
        </p:txBody>
      </p:sp>
    </p:spTree>
    <p:extLst>
      <p:ext uri="{BB962C8B-B14F-4D97-AF65-F5344CB8AC3E}">
        <p14:creationId xmlns:p14="http://schemas.microsoft.com/office/powerpoint/2010/main" val="26673167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CE0ACDCD-AFB2-43C9-A400-262C1D60E4A0}"/>
              </a:ext>
            </a:extLst>
          </p:cNvPr>
          <p:cNvSpPr>
            <a:spLocks noGrp="1" noChangeArrowheads="1"/>
          </p:cNvSpPr>
          <p:nvPr>
            <p:ph type="dt" idx="10"/>
          </p:nvPr>
        </p:nvSpPr>
        <p:spPr>
          <a:ln/>
        </p:spPr>
        <p:txBody>
          <a:bodyPr/>
          <a:lstStyle>
            <a:lvl1pPr>
              <a:defRPr/>
            </a:lvl1pPr>
          </a:lstStyle>
          <a:p>
            <a:pPr>
              <a:defRPr/>
            </a:pPr>
            <a:fld id="{E93E586D-C836-45AF-9B6A-C67199C26A7B}" type="datetime1">
              <a:rPr lang="cs-CZ" altLang="cs-CZ" smtClean="0"/>
              <a:t>24.07.2018</a:t>
            </a:fld>
            <a:endParaRPr lang="cs-CZ" altLang="cs-CZ"/>
          </a:p>
        </p:txBody>
      </p:sp>
      <p:sp>
        <p:nvSpPr>
          <p:cNvPr id="5" name="Rectangle 5">
            <a:extLst>
              <a:ext uri="{FF2B5EF4-FFF2-40B4-BE49-F238E27FC236}">
                <a16:creationId xmlns:a16="http://schemas.microsoft.com/office/drawing/2014/main" id="{4EBF4D83-F1FA-4111-BC9D-9B0F4FE71F52}"/>
              </a:ext>
            </a:extLst>
          </p:cNvPr>
          <p:cNvSpPr>
            <a:spLocks noGrp="1" noChangeArrowheads="1"/>
          </p:cNvSpPr>
          <p:nvPr>
            <p:ph type="sldNum" idx="11"/>
          </p:nvPr>
        </p:nvSpPr>
        <p:spPr>
          <a:ln/>
        </p:spPr>
        <p:txBody>
          <a:bodyPr/>
          <a:lstStyle>
            <a:lvl1pPr>
              <a:defRPr/>
            </a:lvl1pPr>
          </a:lstStyle>
          <a:p>
            <a:fld id="{01DB41B8-C111-4C49-AEF4-C85FF80BBD91}" type="slidenum">
              <a:rPr lang="cs-CZ" altLang="cs-CZ"/>
              <a:pPr/>
              <a:t>‹#›</a:t>
            </a:fld>
            <a:endParaRPr lang="cs-CZ" altLang="cs-CZ"/>
          </a:p>
        </p:txBody>
      </p:sp>
    </p:spTree>
    <p:extLst>
      <p:ext uri="{BB962C8B-B14F-4D97-AF65-F5344CB8AC3E}">
        <p14:creationId xmlns:p14="http://schemas.microsoft.com/office/powerpoint/2010/main" val="29721680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BFD7E1DA-BA61-4172-AD0A-AA0862461708}"/>
              </a:ext>
            </a:extLst>
          </p:cNvPr>
          <p:cNvSpPr>
            <a:spLocks noGrp="1" noChangeArrowheads="1"/>
          </p:cNvSpPr>
          <p:nvPr>
            <p:ph type="dt" idx="10"/>
          </p:nvPr>
        </p:nvSpPr>
        <p:spPr>
          <a:ln/>
        </p:spPr>
        <p:txBody>
          <a:bodyPr/>
          <a:lstStyle>
            <a:lvl1pPr>
              <a:defRPr/>
            </a:lvl1pPr>
          </a:lstStyle>
          <a:p>
            <a:pPr>
              <a:defRPr/>
            </a:pPr>
            <a:fld id="{4D197064-7486-4EF1-A34E-6B3967428A36}" type="datetime1">
              <a:rPr lang="cs-CZ" altLang="cs-CZ" smtClean="0"/>
              <a:t>24.07.2018</a:t>
            </a:fld>
            <a:endParaRPr lang="cs-CZ" altLang="cs-CZ"/>
          </a:p>
        </p:txBody>
      </p:sp>
      <p:sp>
        <p:nvSpPr>
          <p:cNvPr id="5" name="Rectangle 5">
            <a:extLst>
              <a:ext uri="{FF2B5EF4-FFF2-40B4-BE49-F238E27FC236}">
                <a16:creationId xmlns:a16="http://schemas.microsoft.com/office/drawing/2014/main" id="{B6A29BC1-8D5D-4785-99B8-CFC67A18C0E2}"/>
              </a:ext>
            </a:extLst>
          </p:cNvPr>
          <p:cNvSpPr>
            <a:spLocks noGrp="1" noChangeArrowheads="1"/>
          </p:cNvSpPr>
          <p:nvPr>
            <p:ph type="sldNum" idx="11"/>
          </p:nvPr>
        </p:nvSpPr>
        <p:spPr>
          <a:ln/>
        </p:spPr>
        <p:txBody>
          <a:bodyPr/>
          <a:lstStyle>
            <a:lvl1pPr>
              <a:defRPr/>
            </a:lvl1pPr>
          </a:lstStyle>
          <a:p>
            <a:fld id="{2BBF1566-D213-40F0-AE53-EDF6FBE1E90A}" type="slidenum">
              <a:rPr lang="cs-CZ" altLang="cs-CZ"/>
              <a:pPr/>
              <a:t>‹#›</a:t>
            </a:fld>
            <a:endParaRPr lang="cs-CZ" altLang="cs-CZ"/>
          </a:p>
        </p:txBody>
      </p:sp>
    </p:spTree>
    <p:extLst>
      <p:ext uri="{BB962C8B-B14F-4D97-AF65-F5344CB8AC3E}">
        <p14:creationId xmlns:p14="http://schemas.microsoft.com/office/powerpoint/2010/main" val="18568645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28FFB7DF-31A2-4ACA-BF3C-17A1910D3021}"/>
              </a:ext>
            </a:extLst>
          </p:cNvPr>
          <p:cNvSpPr>
            <a:spLocks noGrp="1" noChangeArrowheads="1"/>
          </p:cNvSpPr>
          <p:nvPr>
            <p:ph type="dt" idx="10"/>
          </p:nvPr>
        </p:nvSpPr>
        <p:spPr>
          <a:ln/>
        </p:spPr>
        <p:txBody>
          <a:bodyPr/>
          <a:lstStyle>
            <a:lvl1pPr>
              <a:defRPr/>
            </a:lvl1pPr>
          </a:lstStyle>
          <a:p>
            <a:pPr>
              <a:defRPr/>
            </a:pPr>
            <a:fld id="{10553FBD-CFEA-4936-89A3-8C15B3EDA005}" type="datetime1">
              <a:rPr lang="cs-CZ" altLang="cs-CZ" smtClean="0"/>
              <a:t>24.07.2018</a:t>
            </a:fld>
            <a:endParaRPr lang="cs-CZ" altLang="cs-CZ"/>
          </a:p>
        </p:txBody>
      </p:sp>
      <p:sp>
        <p:nvSpPr>
          <p:cNvPr id="5" name="Rectangle 5">
            <a:extLst>
              <a:ext uri="{FF2B5EF4-FFF2-40B4-BE49-F238E27FC236}">
                <a16:creationId xmlns:a16="http://schemas.microsoft.com/office/drawing/2014/main" id="{2240EA35-A772-4F4E-990D-A8B7B100B5C2}"/>
              </a:ext>
            </a:extLst>
          </p:cNvPr>
          <p:cNvSpPr>
            <a:spLocks noGrp="1" noChangeArrowheads="1"/>
          </p:cNvSpPr>
          <p:nvPr>
            <p:ph type="sldNum" idx="11"/>
          </p:nvPr>
        </p:nvSpPr>
        <p:spPr>
          <a:ln/>
        </p:spPr>
        <p:txBody>
          <a:bodyPr/>
          <a:lstStyle>
            <a:lvl1pPr>
              <a:defRPr/>
            </a:lvl1pPr>
          </a:lstStyle>
          <a:p>
            <a:fld id="{A2C60CC7-C4CA-4181-B98C-C0B75124EA99}" type="slidenum">
              <a:rPr lang="cs-CZ" altLang="cs-CZ"/>
              <a:pPr/>
              <a:t>‹#›</a:t>
            </a:fld>
            <a:endParaRPr lang="cs-CZ" altLang="cs-CZ"/>
          </a:p>
        </p:txBody>
      </p:sp>
    </p:spTree>
    <p:extLst>
      <p:ext uri="{BB962C8B-B14F-4D97-AF65-F5344CB8AC3E}">
        <p14:creationId xmlns:p14="http://schemas.microsoft.com/office/powerpoint/2010/main" val="14612363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141B2D76-5A2E-464C-9CB3-CB10DBF0E8E1}"/>
              </a:ext>
            </a:extLst>
          </p:cNvPr>
          <p:cNvSpPr>
            <a:spLocks noGrp="1" noChangeArrowheads="1"/>
          </p:cNvSpPr>
          <p:nvPr>
            <p:ph type="dt" idx="10"/>
          </p:nvPr>
        </p:nvSpPr>
        <p:spPr>
          <a:ln/>
        </p:spPr>
        <p:txBody>
          <a:bodyPr/>
          <a:lstStyle>
            <a:lvl1pPr>
              <a:defRPr/>
            </a:lvl1pPr>
          </a:lstStyle>
          <a:p>
            <a:pPr>
              <a:defRPr/>
            </a:pPr>
            <a:fld id="{827BA9B1-DA42-4308-BD17-7098A90B1745}" type="datetime1">
              <a:rPr lang="cs-CZ" altLang="cs-CZ" smtClean="0"/>
              <a:t>24.07.2018</a:t>
            </a:fld>
            <a:endParaRPr lang="cs-CZ" altLang="cs-CZ"/>
          </a:p>
        </p:txBody>
      </p:sp>
      <p:sp>
        <p:nvSpPr>
          <p:cNvPr id="5" name="Rectangle 5">
            <a:extLst>
              <a:ext uri="{FF2B5EF4-FFF2-40B4-BE49-F238E27FC236}">
                <a16:creationId xmlns:a16="http://schemas.microsoft.com/office/drawing/2014/main" id="{97F743F0-3A8E-43C9-B61B-F2D0EC8E9DBC}"/>
              </a:ext>
            </a:extLst>
          </p:cNvPr>
          <p:cNvSpPr>
            <a:spLocks noGrp="1" noChangeArrowheads="1"/>
          </p:cNvSpPr>
          <p:nvPr>
            <p:ph type="sldNum" idx="11"/>
          </p:nvPr>
        </p:nvSpPr>
        <p:spPr>
          <a:ln/>
        </p:spPr>
        <p:txBody>
          <a:bodyPr/>
          <a:lstStyle>
            <a:lvl1pPr>
              <a:defRPr/>
            </a:lvl1pPr>
          </a:lstStyle>
          <a:p>
            <a:fld id="{277107F6-358A-45D0-9F36-91743B2897AC}" type="slidenum">
              <a:rPr lang="cs-CZ" altLang="cs-CZ"/>
              <a:pPr/>
              <a:t>‹#›</a:t>
            </a:fld>
            <a:endParaRPr lang="cs-CZ" altLang="cs-CZ"/>
          </a:p>
        </p:txBody>
      </p:sp>
    </p:spTree>
    <p:extLst>
      <p:ext uri="{BB962C8B-B14F-4D97-AF65-F5344CB8AC3E}">
        <p14:creationId xmlns:p14="http://schemas.microsoft.com/office/powerpoint/2010/main" val="39481954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9E253A94-4E5D-4F3D-88B2-0FEE8811CD82}"/>
              </a:ext>
            </a:extLst>
          </p:cNvPr>
          <p:cNvSpPr>
            <a:spLocks noGrp="1" noChangeArrowheads="1"/>
          </p:cNvSpPr>
          <p:nvPr>
            <p:ph type="dt" idx="10"/>
          </p:nvPr>
        </p:nvSpPr>
        <p:spPr>
          <a:ln/>
        </p:spPr>
        <p:txBody>
          <a:bodyPr/>
          <a:lstStyle>
            <a:lvl1pPr>
              <a:defRPr/>
            </a:lvl1pPr>
          </a:lstStyle>
          <a:p>
            <a:pPr>
              <a:defRPr/>
            </a:pPr>
            <a:fld id="{34AD9E5E-BA5C-4740-854C-DAA9455A01CA}" type="datetime1">
              <a:rPr lang="cs-CZ" altLang="cs-CZ" smtClean="0"/>
              <a:t>24.07.2018</a:t>
            </a:fld>
            <a:endParaRPr lang="cs-CZ" altLang="cs-CZ"/>
          </a:p>
        </p:txBody>
      </p:sp>
      <p:sp>
        <p:nvSpPr>
          <p:cNvPr id="5" name="Rectangle 5">
            <a:extLst>
              <a:ext uri="{FF2B5EF4-FFF2-40B4-BE49-F238E27FC236}">
                <a16:creationId xmlns:a16="http://schemas.microsoft.com/office/drawing/2014/main" id="{5FC09768-4256-42FE-95FE-6FE8018894CD}"/>
              </a:ext>
            </a:extLst>
          </p:cNvPr>
          <p:cNvSpPr>
            <a:spLocks noGrp="1" noChangeArrowheads="1"/>
          </p:cNvSpPr>
          <p:nvPr>
            <p:ph type="sldNum" idx="11"/>
          </p:nvPr>
        </p:nvSpPr>
        <p:spPr>
          <a:ln/>
        </p:spPr>
        <p:txBody>
          <a:bodyPr/>
          <a:lstStyle>
            <a:lvl1pPr>
              <a:defRPr/>
            </a:lvl1pPr>
          </a:lstStyle>
          <a:p>
            <a:fld id="{9F5149BC-3ED7-4E48-9F76-4BFAD5A1217C}" type="slidenum">
              <a:rPr lang="cs-CZ" altLang="cs-CZ"/>
              <a:pPr/>
              <a:t>‹#›</a:t>
            </a:fld>
            <a:endParaRPr lang="cs-CZ" altLang="cs-CZ"/>
          </a:p>
        </p:txBody>
      </p:sp>
    </p:spTree>
    <p:extLst>
      <p:ext uri="{BB962C8B-B14F-4D97-AF65-F5344CB8AC3E}">
        <p14:creationId xmlns:p14="http://schemas.microsoft.com/office/powerpoint/2010/main" val="20281268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824E5E93-E756-4096-856F-11C099E21128}"/>
              </a:ext>
            </a:extLst>
          </p:cNvPr>
          <p:cNvSpPr>
            <a:spLocks noGrp="1" noChangeArrowheads="1"/>
          </p:cNvSpPr>
          <p:nvPr>
            <p:ph type="dt" idx="10"/>
          </p:nvPr>
        </p:nvSpPr>
        <p:spPr>
          <a:ln/>
        </p:spPr>
        <p:txBody>
          <a:bodyPr/>
          <a:lstStyle>
            <a:lvl1pPr>
              <a:defRPr/>
            </a:lvl1pPr>
          </a:lstStyle>
          <a:p>
            <a:pPr>
              <a:defRPr/>
            </a:pPr>
            <a:fld id="{26752EA7-345A-4A1C-AFA0-FFEFFCFF29EE}" type="datetime1">
              <a:rPr lang="cs-CZ" altLang="cs-CZ" smtClean="0"/>
              <a:t>24.07.2018</a:t>
            </a:fld>
            <a:endParaRPr lang="cs-CZ" altLang="cs-CZ"/>
          </a:p>
        </p:txBody>
      </p:sp>
      <p:sp>
        <p:nvSpPr>
          <p:cNvPr id="6" name="Rectangle 5">
            <a:extLst>
              <a:ext uri="{FF2B5EF4-FFF2-40B4-BE49-F238E27FC236}">
                <a16:creationId xmlns:a16="http://schemas.microsoft.com/office/drawing/2014/main" id="{36F1F40F-D85C-43D5-946C-1E4384DD931A}"/>
              </a:ext>
            </a:extLst>
          </p:cNvPr>
          <p:cNvSpPr>
            <a:spLocks noGrp="1" noChangeArrowheads="1"/>
          </p:cNvSpPr>
          <p:nvPr>
            <p:ph type="sldNum" idx="11"/>
          </p:nvPr>
        </p:nvSpPr>
        <p:spPr>
          <a:ln/>
        </p:spPr>
        <p:txBody>
          <a:bodyPr/>
          <a:lstStyle>
            <a:lvl1pPr>
              <a:defRPr/>
            </a:lvl1pPr>
          </a:lstStyle>
          <a:p>
            <a:fld id="{7B5797B1-CCAD-450F-BC6B-591E0770B74F}" type="slidenum">
              <a:rPr lang="cs-CZ" altLang="cs-CZ"/>
              <a:pPr/>
              <a:t>‹#›</a:t>
            </a:fld>
            <a:endParaRPr lang="cs-CZ" altLang="cs-CZ"/>
          </a:p>
        </p:txBody>
      </p:sp>
    </p:spTree>
    <p:extLst>
      <p:ext uri="{BB962C8B-B14F-4D97-AF65-F5344CB8AC3E}">
        <p14:creationId xmlns:p14="http://schemas.microsoft.com/office/powerpoint/2010/main" val="36919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C8D655C0-8643-4E53-8754-2FA0DE6D6BD6}"/>
              </a:ext>
            </a:extLst>
          </p:cNvPr>
          <p:cNvSpPr>
            <a:spLocks noGrp="1" noChangeArrowheads="1"/>
          </p:cNvSpPr>
          <p:nvPr>
            <p:ph type="dt" idx="10"/>
          </p:nvPr>
        </p:nvSpPr>
        <p:spPr>
          <a:ln/>
        </p:spPr>
        <p:txBody>
          <a:bodyPr/>
          <a:lstStyle>
            <a:lvl1pPr>
              <a:defRPr/>
            </a:lvl1pPr>
          </a:lstStyle>
          <a:p>
            <a:pPr>
              <a:defRPr/>
            </a:pPr>
            <a:fld id="{1FB22237-4E17-4613-BFDF-D6C07390A23E}" type="datetime1">
              <a:rPr lang="cs-CZ" smtClean="0"/>
              <a:t>24.07.2018</a:t>
            </a:fld>
            <a:endParaRPr lang="cs-CZ"/>
          </a:p>
        </p:txBody>
      </p:sp>
      <p:sp>
        <p:nvSpPr>
          <p:cNvPr id="8" name="Rectangle 5">
            <a:extLst>
              <a:ext uri="{FF2B5EF4-FFF2-40B4-BE49-F238E27FC236}">
                <a16:creationId xmlns:a16="http://schemas.microsoft.com/office/drawing/2014/main" id="{E9E366AB-2167-4721-AFEB-015C901AFF81}"/>
              </a:ext>
            </a:extLst>
          </p:cNvPr>
          <p:cNvSpPr>
            <a:spLocks noGrp="1" noChangeArrowheads="1"/>
          </p:cNvSpPr>
          <p:nvPr>
            <p:ph type="sldNum" idx="11"/>
          </p:nvPr>
        </p:nvSpPr>
        <p:spPr>
          <a:ln/>
        </p:spPr>
        <p:txBody>
          <a:bodyPr/>
          <a:lstStyle>
            <a:lvl1pPr>
              <a:defRPr/>
            </a:lvl1pPr>
          </a:lstStyle>
          <a:p>
            <a:fld id="{FF9D4593-DC3C-430F-A54B-3B48149A5141}" type="slidenum">
              <a:rPr lang="cs-CZ" altLang="cs-CZ"/>
              <a:pPr/>
              <a:t>‹#›</a:t>
            </a:fld>
            <a:endParaRPr lang="cs-CZ" altLang="cs-CZ"/>
          </a:p>
        </p:txBody>
      </p:sp>
    </p:spTree>
    <p:extLst>
      <p:ext uri="{BB962C8B-B14F-4D97-AF65-F5344CB8AC3E}">
        <p14:creationId xmlns:p14="http://schemas.microsoft.com/office/powerpoint/2010/main" val="20049205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8BD61086-B4F4-4B18-B25A-07B732AC6B82}"/>
              </a:ext>
            </a:extLst>
          </p:cNvPr>
          <p:cNvSpPr>
            <a:spLocks noGrp="1" noChangeArrowheads="1"/>
          </p:cNvSpPr>
          <p:nvPr>
            <p:ph type="dt" idx="10"/>
          </p:nvPr>
        </p:nvSpPr>
        <p:spPr>
          <a:ln/>
        </p:spPr>
        <p:txBody>
          <a:bodyPr/>
          <a:lstStyle>
            <a:lvl1pPr>
              <a:defRPr/>
            </a:lvl1pPr>
          </a:lstStyle>
          <a:p>
            <a:pPr>
              <a:defRPr/>
            </a:pPr>
            <a:fld id="{B53A6BC6-E63F-4CE2-96CF-014D822CA0FA}" type="datetime1">
              <a:rPr lang="cs-CZ" altLang="cs-CZ" smtClean="0"/>
              <a:t>24.07.2018</a:t>
            </a:fld>
            <a:endParaRPr lang="cs-CZ" altLang="cs-CZ"/>
          </a:p>
        </p:txBody>
      </p:sp>
      <p:sp>
        <p:nvSpPr>
          <p:cNvPr id="8" name="Rectangle 5">
            <a:extLst>
              <a:ext uri="{FF2B5EF4-FFF2-40B4-BE49-F238E27FC236}">
                <a16:creationId xmlns:a16="http://schemas.microsoft.com/office/drawing/2014/main" id="{9F26E4EC-948F-4C3F-A3F8-E52686F911E9}"/>
              </a:ext>
            </a:extLst>
          </p:cNvPr>
          <p:cNvSpPr>
            <a:spLocks noGrp="1" noChangeArrowheads="1"/>
          </p:cNvSpPr>
          <p:nvPr>
            <p:ph type="sldNum" idx="11"/>
          </p:nvPr>
        </p:nvSpPr>
        <p:spPr>
          <a:ln/>
        </p:spPr>
        <p:txBody>
          <a:bodyPr/>
          <a:lstStyle>
            <a:lvl1pPr>
              <a:defRPr/>
            </a:lvl1pPr>
          </a:lstStyle>
          <a:p>
            <a:fld id="{06EC99F0-3CB9-4E6D-AB2E-802E7A7958FE}" type="slidenum">
              <a:rPr lang="cs-CZ" altLang="cs-CZ"/>
              <a:pPr/>
              <a:t>‹#›</a:t>
            </a:fld>
            <a:endParaRPr lang="cs-CZ" altLang="cs-CZ"/>
          </a:p>
        </p:txBody>
      </p:sp>
    </p:spTree>
    <p:extLst>
      <p:ext uri="{BB962C8B-B14F-4D97-AF65-F5344CB8AC3E}">
        <p14:creationId xmlns:p14="http://schemas.microsoft.com/office/powerpoint/2010/main" val="18575261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6ACED82C-4C56-4B2B-AA12-05E30D4AAAF2}"/>
              </a:ext>
            </a:extLst>
          </p:cNvPr>
          <p:cNvSpPr>
            <a:spLocks noGrp="1" noChangeArrowheads="1"/>
          </p:cNvSpPr>
          <p:nvPr>
            <p:ph type="dt" idx="10"/>
          </p:nvPr>
        </p:nvSpPr>
        <p:spPr>
          <a:ln/>
        </p:spPr>
        <p:txBody>
          <a:bodyPr/>
          <a:lstStyle>
            <a:lvl1pPr>
              <a:defRPr/>
            </a:lvl1pPr>
          </a:lstStyle>
          <a:p>
            <a:pPr>
              <a:defRPr/>
            </a:pPr>
            <a:fld id="{207A4757-DA61-465D-8987-146BF162D350}" type="datetime1">
              <a:rPr lang="cs-CZ" altLang="cs-CZ" smtClean="0"/>
              <a:t>24.07.2018</a:t>
            </a:fld>
            <a:endParaRPr lang="cs-CZ" altLang="cs-CZ"/>
          </a:p>
        </p:txBody>
      </p:sp>
      <p:sp>
        <p:nvSpPr>
          <p:cNvPr id="4" name="Rectangle 5">
            <a:extLst>
              <a:ext uri="{FF2B5EF4-FFF2-40B4-BE49-F238E27FC236}">
                <a16:creationId xmlns:a16="http://schemas.microsoft.com/office/drawing/2014/main" id="{85E8DDCF-2773-4F0A-968D-B39853D04168}"/>
              </a:ext>
            </a:extLst>
          </p:cNvPr>
          <p:cNvSpPr>
            <a:spLocks noGrp="1" noChangeArrowheads="1"/>
          </p:cNvSpPr>
          <p:nvPr>
            <p:ph type="sldNum" idx="11"/>
          </p:nvPr>
        </p:nvSpPr>
        <p:spPr>
          <a:ln/>
        </p:spPr>
        <p:txBody>
          <a:bodyPr/>
          <a:lstStyle>
            <a:lvl1pPr>
              <a:defRPr/>
            </a:lvl1pPr>
          </a:lstStyle>
          <a:p>
            <a:fld id="{B8BEA01C-8589-4CB7-84E9-E4C199A5C622}" type="slidenum">
              <a:rPr lang="cs-CZ" altLang="cs-CZ"/>
              <a:pPr/>
              <a:t>‹#›</a:t>
            </a:fld>
            <a:endParaRPr lang="cs-CZ" altLang="cs-CZ"/>
          </a:p>
        </p:txBody>
      </p:sp>
    </p:spTree>
    <p:extLst>
      <p:ext uri="{BB962C8B-B14F-4D97-AF65-F5344CB8AC3E}">
        <p14:creationId xmlns:p14="http://schemas.microsoft.com/office/powerpoint/2010/main" val="14319530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A637AE9-7EB5-4B35-AA24-3882FAA49242}"/>
              </a:ext>
            </a:extLst>
          </p:cNvPr>
          <p:cNvSpPr>
            <a:spLocks noGrp="1" noChangeArrowheads="1"/>
          </p:cNvSpPr>
          <p:nvPr>
            <p:ph type="dt" idx="10"/>
          </p:nvPr>
        </p:nvSpPr>
        <p:spPr>
          <a:ln/>
        </p:spPr>
        <p:txBody>
          <a:bodyPr/>
          <a:lstStyle>
            <a:lvl1pPr>
              <a:defRPr/>
            </a:lvl1pPr>
          </a:lstStyle>
          <a:p>
            <a:pPr>
              <a:defRPr/>
            </a:pPr>
            <a:fld id="{C6B221D0-FFA9-4266-8D5B-1CB0B2FFA497}" type="datetime1">
              <a:rPr lang="cs-CZ" altLang="cs-CZ" smtClean="0"/>
              <a:t>24.07.2018</a:t>
            </a:fld>
            <a:endParaRPr lang="cs-CZ" altLang="cs-CZ"/>
          </a:p>
        </p:txBody>
      </p:sp>
      <p:sp>
        <p:nvSpPr>
          <p:cNvPr id="3" name="Rectangle 5">
            <a:extLst>
              <a:ext uri="{FF2B5EF4-FFF2-40B4-BE49-F238E27FC236}">
                <a16:creationId xmlns:a16="http://schemas.microsoft.com/office/drawing/2014/main" id="{5BD11E9A-6EB1-4128-9A39-94EB6E18547F}"/>
              </a:ext>
            </a:extLst>
          </p:cNvPr>
          <p:cNvSpPr>
            <a:spLocks noGrp="1" noChangeArrowheads="1"/>
          </p:cNvSpPr>
          <p:nvPr>
            <p:ph type="sldNum" idx="11"/>
          </p:nvPr>
        </p:nvSpPr>
        <p:spPr>
          <a:ln/>
        </p:spPr>
        <p:txBody>
          <a:bodyPr/>
          <a:lstStyle>
            <a:lvl1pPr>
              <a:defRPr/>
            </a:lvl1pPr>
          </a:lstStyle>
          <a:p>
            <a:fld id="{3D572BE3-14F9-47AB-9EF5-D81B2C55015B}" type="slidenum">
              <a:rPr lang="cs-CZ" altLang="cs-CZ"/>
              <a:pPr/>
              <a:t>‹#›</a:t>
            </a:fld>
            <a:endParaRPr lang="cs-CZ" altLang="cs-CZ"/>
          </a:p>
        </p:txBody>
      </p:sp>
    </p:spTree>
    <p:extLst>
      <p:ext uri="{BB962C8B-B14F-4D97-AF65-F5344CB8AC3E}">
        <p14:creationId xmlns:p14="http://schemas.microsoft.com/office/powerpoint/2010/main" val="29369629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45E9FD13-7F5D-4585-AFB5-071028FE76BE}"/>
              </a:ext>
            </a:extLst>
          </p:cNvPr>
          <p:cNvSpPr>
            <a:spLocks noGrp="1" noChangeArrowheads="1"/>
          </p:cNvSpPr>
          <p:nvPr>
            <p:ph type="dt" idx="10"/>
          </p:nvPr>
        </p:nvSpPr>
        <p:spPr>
          <a:ln/>
        </p:spPr>
        <p:txBody>
          <a:bodyPr/>
          <a:lstStyle>
            <a:lvl1pPr>
              <a:defRPr/>
            </a:lvl1pPr>
          </a:lstStyle>
          <a:p>
            <a:pPr>
              <a:defRPr/>
            </a:pPr>
            <a:fld id="{DFAFA9C3-40DD-42A8-9143-505A3B22F366}" type="datetime1">
              <a:rPr lang="cs-CZ" altLang="cs-CZ" smtClean="0"/>
              <a:t>24.07.2018</a:t>
            </a:fld>
            <a:endParaRPr lang="cs-CZ" altLang="cs-CZ"/>
          </a:p>
        </p:txBody>
      </p:sp>
      <p:sp>
        <p:nvSpPr>
          <p:cNvPr id="6" name="Rectangle 5">
            <a:extLst>
              <a:ext uri="{FF2B5EF4-FFF2-40B4-BE49-F238E27FC236}">
                <a16:creationId xmlns:a16="http://schemas.microsoft.com/office/drawing/2014/main" id="{5EF98405-19A2-425E-A31F-1D0EE9169C68}"/>
              </a:ext>
            </a:extLst>
          </p:cNvPr>
          <p:cNvSpPr>
            <a:spLocks noGrp="1" noChangeArrowheads="1"/>
          </p:cNvSpPr>
          <p:nvPr>
            <p:ph type="sldNum" idx="11"/>
          </p:nvPr>
        </p:nvSpPr>
        <p:spPr>
          <a:ln/>
        </p:spPr>
        <p:txBody>
          <a:bodyPr/>
          <a:lstStyle>
            <a:lvl1pPr>
              <a:defRPr/>
            </a:lvl1pPr>
          </a:lstStyle>
          <a:p>
            <a:fld id="{932D7066-1025-4E7B-B421-C9406AE33D90}" type="slidenum">
              <a:rPr lang="cs-CZ" altLang="cs-CZ"/>
              <a:pPr/>
              <a:t>‹#›</a:t>
            </a:fld>
            <a:endParaRPr lang="cs-CZ" altLang="cs-CZ"/>
          </a:p>
        </p:txBody>
      </p:sp>
    </p:spTree>
    <p:extLst>
      <p:ext uri="{BB962C8B-B14F-4D97-AF65-F5344CB8AC3E}">
        <p14:creationId xmlns:p14="http://schemas.microsoft.com/office/powerpoint/2010/main" val="31834376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926C80B1-7DA1-41AE-B2FB-2F99346C799A}"/>
              </a:ext>
            </a:extLst>
          </p:cNvPr>
          <p:cNvSpPr>
            <a:spLocks noGrp="1" noChangeArrowheads="1"/>
          </p:cNvSpPr>
          <p:nvPr>
            <p:ph type="dt" idx="10"/>
          </p:nvPr>
        </p:nvSpPr>
        <p:spPr>
          <a:ln/>
        </p:spPr>
        <p:txBody>
          <a:bodyPr/>
          <a:lstStyle>
            <a:lvl1pPr>
              <a:defRPr/>
            </a:lvl1pPr>
          </a:lstStyle>
          <a:p>
            <a:pPr>
              <a:defRPr/>
            </a:pPr>
            <a:fld id="{DAFB9194-7BA7-4F76-993E-7CAD3E26A01C}" type="datetime1">
              <a:rPr lang="cs-CZ" altLang="cs-CZ" smtClean="0"/>
              <a:t>24.07.2018</a:t>
            </a:fld>
            <a:endParaRPr lang="cs-CZ" altLang="cs-CZ"/>
          </a:p>
        </p:txBody>
      </p:sp>
      <p:sp>
        <p:nvSpPr>
          <p:cNvPr id="6" name="Rectangle 5">
            <a:extLst>
              <a:ext uri="{FF2B5EF4-FFF2-40B4-BE49-F238E27FC236}">
                <a16:creationId xmlns:a16="http://schemas.microsoft.com/office/drawing/2014/main" id="{2FF78CC8-BEF5-43E5-BDC5-621FAAED41AB}"/>
              </a:ext>
            </a:extLst>
          </p:cNvPr>
          <p:cNvSpPr>
            <a:spLocks noGrp="1" noChangeArrowheads="1"/>
          </p:cNvSpPr>
          <p:nvPr>
            <p:ph type="sldNum" idx="11"/>
          </p:nvPr>
        </p:nvSpPr>
        <p:spPr>
          <a:ln/>
        </p:spPr>
        <p:txBody>
          <a:bodyPr/>
          <a:lstStyle>
            <a:lvl1pPr>
              <a:defRPr/>
            </a:lvl1pPr>
          </a:lstStyle>
          <a:p>
            <a:fld id="{D2258C20-7C98-4B46-8F4B-43727E1A88FE}" type="slidenum">
              <a:rPr lang="cs-CZ" altLang="cs-CZ"/>
              <a:pPr/>
              <a:t>‹#›</a:t>
            </a:fld>
            <a:endParaRPr lang="cs-CZ" altLang="cs-CZ"/>
          </a:p>
        </p:txBody>
      </p:sp>
    </p:spTree>
    <p:extLst>
      <p:ext uri="{BB962C8B-B14F-4D97-AF65-F5344CB8AC3E}">
        <p14:creationId xmlns:p14="http://schemas.microsoft.com/office/powerpoint/2010/main" val="19628029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CDDF5AA1-5741-4C81-B086-142F6961D2CE}"/>
              </a:ext>
            </a:extLst>
          </p:cNvPr>
          <p:cNvSpPr>
            <a:spLocks noGrp="1" noChangeArrowheads="1"/>
          </p:cNvSpPr>
          <p:nvPr>
            <p:ph type="dt" idx="10"/>
          </p:nvPr>
        </p:nvSpPr>
        <p:spPr>
          <a:ln/>
        </p:spPr>
        <p:txBody>
          <a:bodyPr/>
          <a:lstStyle>
            <a:lvl1pPr>
              <a:defRPr/>
            </a:lvl1pPr>
          </a:lstStyle>
          <a:p>
            <a:pPr>
              <a:defRPr/>
            </a:pPr>
            <a:fld id="{80C3B4E8-870F-476E-AE5D-50BEB169F8E0}" type="datetime1">
              <a:rPr lang="cs-CZ" altLang="cs-CZ" smtClean="0"/>
              <a:t>24.07.2018</a:t>
            </a:fld>
            <a:endParaRPr lang="cs-CZ" altLang="cs-CZ"/>
          </a:p>
        </p:txBody>
      </p:sp>
      <p:sp>
        <p:nvSpPr>
          <p:cNvPr id="5" name="Rectangle 5">
            <a:extLst>
              <a:ext uri="{FF2B5EF4-FFF2-40B4-BE49-F238E27FC236}">
                <a16:creationId xmlns:a16="http://schemas.microsoft.com/office/drawing/2014/main" id="{6AF0513B-1EBA-4F71-AB2B-0000BFCE76BA}"/>
              </a:ext>
            </a:extLst>
          </p:cNvPr>
          <p:cNvSpPr>
            <a:spLocks noGrp="1" noChangeArrowheads="1"/>
          </p:cNvSpPr>
          <p:nvPr>
            <p:ph type="sldNum" idx="11"/>
          </p:nvPr>
        </p:nvSpPr>
        <p:spPr>
          <a:ln/>
        </p:spPr>
        <p:txBody>
          <a:bodyPr/>
          <a:lstStyle>
            <a:lvl1pPr>
              <a:defRPr/>
            </a:lvl1pPr>
          </a:lstStyle>
          <a:p>
            <a:fld id="{FD7DF1DB-2ED1-44BC-9D94-7396CC006081}" type="slidenum">
              <a:rPr lang="cs-CZ" altLang="cs-CZ"/>
              <a:pPr/>
              <a:t>‹#›</a:t>
            </a:fld>
            <a:endParaRPr lang="cs-CZ" altLang="cs-CZ"/>
          </a:p>
        </p:txBody>
      </p:sp>
    </p:spTree>
    <p:extLst>
      <p:ext uri="{BB962C8B-B14F-4D97-AF65-F5344CB8AC3E}">
        <p14:creationId xmlns:p14="http://schemas.microsoft.com/office/powerpoint/2010/main" val="31999986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1FF73E39-4E7A-42BA-A982-C927CB667274}"/>
              </a:ext>
            </a:extLst>
          </p:cNvPr>
          <p:cNvSpPr>
            <a:spLocks noGrp="1" noChangeArrowheads="1"/>
          </p:cNvSpPr>
          <p:nvPr>
            <p:ph type="dt" idx="10"/>
          </p:nvPr>
        </p:nvSpPr>
        <p:spPr>
          <a:ln/>
        </p:spPr>
        <p:txBody>
          <a:bodyPr/>
          <a:lstStyle>
            <a:lvl1pPr>
              <a:defRPr/>
            </a:lvl1pPr>
          </a:lstStyle>
          <a:p>
            <a:pPr>
              <a:defRPr/>
            </a:pPr>
            <a:fld id="{CE680D77-84B2-4C25-803F-F15CAC0F69B0}" type="datetime1">
              <a:rPr lang="cs-CZ" altLang="cs-CZ" smtClean="0"/>
              <a:t>24.07.2018</a:t>
            </a:fld>
            <a:endParaRPr lang="cs-CZ" altLang="cs-CZ"/>
          </a:p>
        </p:txBody>
      </p:sp>
      <p:sp>
        <p:nvSpPr>
          <p:cNvPr id="5" name="Rectangle 5">
            <a:extLst>
              <a:ext uri="{FF2B5EF4-FFF2-40B4-BE49-F238E27FC236}">
                <a16:creationId xmlns:a16="http://schemas.microsoft.com/office/drawing/2014/main" id="{B47DF5C0-6D62-4380-96E7-720B914F6497}"/>
              </a:ext>
            </a:extLst>
          </p:cNvPr>
          <p:cNvSpPr>
            <a:spLocks noGrp="1" noChangeArrowheads="1"/>
          </p:cNvSpPr>
          <p:nvPr>
            <p:ph type="sldNum" idx="11"/>
          </p:nvPr>
        </p:nvSpPr>
        <p:spPr>
          <a:ln/>
        </p:spPr>
        <p:txBody>
          <a:bodyPr/>
          <a:lstStyle>
            <a:lvl1pPr>
              <a:defRPr/>
            </a:lvl1pPr>
          </a:lstStyle>
          <a:p>
            <a:fld id="{AB5EBC03-4910-429C-918F-885775CD71B0}" type="slidenum">
              <a:rPr lang="cs-CZ" altLang="cs-CZ"/>
              <a:pPr/>
              <a:t>‹#›</a:t>
            </a:fld>
            <a:endParaRPr lang="cs-CZ" altLang="cs-CZ"/>
          </a:p>
        </p:txBody>
      </p:sp>
    </p:spTree>
    <p:extLst>
      <p:ext uri="{BB962C8B-B14F-4D97-AF65-F5344CB8AC3E}">
        <p14:creationId xmlns:p14="http://schemas.microsoft.com/office/powerpoint/2010/main" val="4927732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F968962F-4AD9-4CBA-8100-C39011057C12}"/>
              </a:ext>
            </a:extLst>
          </p:cNvPr>
          <p:cNvSpPr>
            <a:spLocks noGrp="1" noChangeArrowheads="1"/>
          </p:cNvSpPr>
          <p:nvPr>
            <p:ph type="dt" idx="10"/>
          </p:nvPr>
        </p:nvSpPr>
        <p:spPr>
          <a:ln/>
        </p:spPr>
        <p:txBody>
          <a:bodyPr/>
          <a:lstStyle>
            <a:lvl1pPr>
              <a:defRPr/>
            </a:lvl1pPr>
          </a:lstStyle>
          <a:p>
            <a:pPr>
              <a:defRPr/>
            </a:pPr>
            <a:fld id="{8E61CDBB-485A-464F-91D6-F25C3A4F05FC}" type="datetime1">
              <a:rPr lang="cs-CZ" altLang="cs-CZ" smtClean="0"/>
              <a:t>24.07.2018</a:t>
            </a:fld>
            <a:endParaRPr lang="cs-CZ" altLang="cs-CZ"/>
          </a:p>
        </p:txBody>
      </p:sp>
      <p:sp>
        <p:nvSpPr>
          <p:cNvPr id="5" name="Rectangle 5">
            <a:extLst>
              <a:ext uri="{FF2B5EF4-FFF2-40B4-BE49-F238E27FC236}">
                <a16:creationId xmlns:a16="http://schemas.microsoft.com/office/drawing/2014/main" id="{FEBEEC96-61BB-4C17-891B-A1C84B8D40CA}"/>
              </a:ext>
            </a:extLst>
          </p:cNvPr>
          <p:cNvSpPr>
            <a:spLocks noGrp="1" noChangeArrowheads="1"/>
          </p:cNvSpPr>
          <p:nvPr>
            <p:ph type="sldNum" idx="11"/>
          </p:nvPr>
        </p:nvSpPr>
        <p:spPr>
          <a:ln/>
        </p:spPr>
        <p:txBody>
          <a:bodyPr/>
          <a:lstStyle>
            <a:lvl1pPr>
              <a:defRPr/>
            </a:lvl1pPr>
          </a:lstStyle>
          <a:p>
            <a:fld id="{7007A409-A41A-46A4-BB53-4608B1ACF239}" type="slidenum">
              <a:rPr lang="cs-CZ" altLang="cs-CZ"/>
              <a:pPr/>
              <a:t>‹#›</a:t>
            </a:fld>
            <a:endParaRPr lang="cs-CZ" altLang="cs-CZ"/>
          </a:p>
        </p:txBody>
      </p:sp>
    </p:spTree>
    <p:extLst>
      <p:ext uri="{BB962C8B-B14F-4D97-AF65-F5344CB8AC3E}">
        <p14:creationId xmlns:p14="http://schemas.microsoft.com/office/powerpoint/2010/main" val="22635873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BD2A7482-A3D3-423C-9682-AF067588FF9D}"/>
              </a:ext>
            </a:extLst>
          </p:cNvPr>
          <p:cNvSpPr>
            <a:spLocks noGrp="1" noChangeArrowheads="1"/>
          </p:cNvSpPr>
          <p:nvPr>
            <p:ph type="dt" idx="10"/>
          </p:nvPr>
        </p:nvSpPr>
        <p:spPr>
          <a:ln/>
        </p:spPr>
        <p:txBody>
          <a:bodyPr/>
          <a:lstStyle>
            <a:lvl1pPr>
              <a:defRPr/>
            </a:lvl1pPr>
          </a:lstStyle>
          <a:p>
            <a:pPr>
              <a:defRPr/>
            </a:pPr>
            <a:fld id="{2A8A2949-688E-4144-BDA1-4CC3993872DE}" type="datetime1">
              <a:rPr lang="cs-CZ" altLang="cs-CZ" smtClean="0"/>
              <a:t>24.07.2018</a:t>
            </a:fld>
            <a:endParaRPr lang="cs-CZ" altLang="cs-CZ"/>
          </a:p>
        </p:txBody>
      </p:sp>
      <p:sp>
        <p:nvSpPr>
          <p:cNvPr id="5" name="Rectangle 5">
            <a:extLst>
              <a:ext uri="{FF2B5EF4-FFF2-40B4-BE49-F238E27FC236}">
                <a16:creationId xmlns:a16="http://schemas.microsoft.com/office/drawing/2014/main" id="{97DB990E-93CE-4089-9C0B-B9A5A7C2E986}"/>
              </a:ext>
            </a:extLst>
          </p:cNvPr>
          <p:cNvSpPr>
            <a:spLocks noGrp="1" noChangeArrowheads="1"/>
          </p:cNvSpPr>
          <p:nvPr>
            <p:ph type="sldNum" idx="11"/>
          </p:nvPr>
        </p:nvSpPr>
        <p:spPr>
          <a:ln/>
        </p:spPr>
        <p:txBody>
          <a:bodyPr/>
          <a:lstStyle>
            <a:lvl1pPr>
              <a:defRPr/>
            </a:lvl1pPr>
          </a:lstStyle>
          <a:p>
            <a:fld id="{948F967F-1742-41F6-B300-B51B3EA0C13F}" type="slidenum">
              <a:rPr lang="cs-CZ" altLang="cs-CZ"/>
              <a:pPr/>
              <a:t>‹#›</a:t>
            </a:fld>
            <a:endParaRPr lang="cs-CZ" altLang="cs-CZ"/>
          </a:p>
        </p:txBody>
      </p:sp>
    </p:spTree>
    <p:extLst>
      <p:ext uri="{BB962C8B-B14F-4D97-AF65-F5344CB8AC3E}">
        <p14:creationId xmlns:p14="http://schemas.microsoft.com/office/powerpoint/2010/main" val="14123222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6C086756-3A16-4B37-AD0B-C8591309A1B0}"/>
              </a:ext>
            </a:extLst>
          </p:cNvPr>
          <p:cNvSpPr>
            <a:spLocks noGrp="1" noChangeArrowheads="1"/>
          </p:cNvSpPr>
          <p:nvPr>
            <p:ph type="dt" idx="10"/>
          </p:nvPr>
        </p:nvSpPr>
        <p:spPr>
          <a:ln/>
        </p:spPr>
        <p:txBody>
          <a:bodyPr/>
          <a:lstStyle>
            <a:lvl1pPr>
              <a:defRPr/>
            </a:lvl1pPr>
          </a:lstStyle>
          <a:p>
            <a:pPr>
              <a:defRPr/>
            </a:pPr>
            <a:fld id="{F3DCBDF5-5314-4E2E-AAFE-0C68A6E400DA}" type="datetime1">
              <a:rPr lang="cs-CZ" altLang="cs-CZ" smtClean="0"/>
              <a:t>24.07.2018</a:t>
            </a:fld>
            <a:endParaRPr lang="cs-CZ" altLang="cs-CZ"/>
          </a:p>
        </p:txBody>
      </p:sp>
      <p:sp>
        <p:nvSpPr>
          <p:cNvPr id="5" name="Rectangle 5">
            <a:extLst>
              <a:ext uri="{FF2B5EF4-FFF2-40B4-BE49-F238E27FC236}">
                <a16:creationId xmlns:a16="http://schemas.microsoft.com/office/drawing/2014/main" id="{04C120C7-62C9-4F44-B3D2-FAEA6985BC3B}"/>
              </a:ext>
            </a:extLst>
          </p:cNvPr>
          <p:cNvSpPr>
            <a:spLocks noGrp="1" noChangeArrowheads="1"/>
          </p:cNvSpPr>
          <p:nvPr>
            <p:ph type="sldNum" idx="11"/>
          </p:nvPr>
        </p:nvSpPr>
        <p:spPr>
          <a:ln/>
        </p:spPr>
        <p:txBody>
          <a:bodyPr/>
          <a:lstStyle>
            <a:lvl1pPr>
              <a:defRPr/>
            </a:lvl1pPr>
          </a:lstStyle>
          <a:p>
            <a:fld id="{BC8E83FA-48F2-43C0-A035-975042428CA4}" type="slidenum">
              <a:rPr lang="cs-CZ" altLang="cs-CZ"/>
              <a:pPr/>
              <a:t>‹#›</a:t>
            </a:fld>
            <a:endParaRPr lang="cs-CZ" altLang="cs-CZ"/>
          </a:p>
        </p:txBody>
      </p:sp>
    </p:spTree>
    <p:extLst>
      <p:ext uri="{BB962C8B-B14F-4D97-AF65-F5344CB8AC3E}">
        <p14:creationId xmlns:p14="http://schemas.microsoft.com/office/powerpoint/2010/main" val="40937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919386D9-0AE4-4CA0-8E1A-EBBF1F030A2E}"/>
              </a:ext>
            </a:extLst>
          </p:cNvPr>
          <p:cNvSpPr>
            <a:spLocks noGrp="1" noChangeArrowheads="1"/>
          </p:cNvSpPr>
          <p:nvPr>
            <p:ph type="dt" idx="10"/>
          </p:nvPr>
        </p:nvSpPr>
        <p:spPr>
          <a:ln/>
        </p:spPr>
        <p:txBody>
          <a:bodyPr/>
          <a:lstStyle>
            <a:lvl1pPr>
              <a:defRPr/>
            </a:lvl1pPr>
          </a:lstStyle>
          <a:p>
            <a:pPr>
              <a:defRPr/>
            </a:pPr>
            <a:fld id="{BBE5C13F-84E3-4ED8-8B58-14A1ECD2D7A0}" type="datetime1">
              <a:rPr lang="cs-CZ" smtClean="0"/>
              <a:t>24.07.2018</a:t>
            </a:fld>
            <a:endParaRPr lang="cs-CZ"/>
          </a:p>
        </p:txBody>
      </p:sp>
      <p:sp>
        <p:nvSpPr>
          <p:cNvPr id="4" name="Rectangle 5">
            <a:extLst>
              <a:ext uri="{FF2B5EF4-FFF2-40B4-BE49-F238E27FC236}">
                <a16:creationId xmlns:a16="http://schemas.microsoft.com/office/drawing/2014/main" id="{C3DE101C-E956-4F09-B281-B7F780A7231E}"/>
              </a:ext>
            </a:extLst>
          </p:cNvPr>
          <p:cNvSpPr>
            <a:spLocks noGrp="1" noChangeArrowheads="1"/>
          </p:cNvSpPr>
          <p:nvPr>
            <p:ph type="sldNum" idx="11"/>
          </p:nvPr>
        </p:nvSpPr>
        <p:spPr>
          <a:ln/>
        </p:spPr>
        <p:txBody>
          <a:bodyPr/>
          <a:lstStyle>
            <a:lvl1pPr>
              <a:defRPr/>
            </a:lvl1pPr>
          </a:lstStyle>
          <a:p>
            <a:fld id="{E9C81DCF-917E-4453-98E6-A1B117570F9C}" type="slidenum">
              <a:rPr lang="cs-CZ" altLang="cs-CZ"/>
              <a:pPr/>
              <a:t>‹#›</a:t>
            </a:fld>
            <a:endParaRPr lang="cs-CZ" altLang="cs-CZ"/>
          </a:p>
        </p:txBody>
      </p:sp>
    </p:spTree>
    <p:extLst>
      <p:ext uri="{BB962C8B-B14F-4D97-AF65-F5344CB8AC3E}">
        <p14:creationId xmlns:p14="http://schemas.microsoft.com/office/powerpoint/2010/main" val="27782653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6B4B089A-4E07-41A1-AB51-E772AEB1E0EA}"/>
              </a:ext>
            </a:extLst>
          </p:cNvPr>
          <p:cNvSpPr>
            <a:spLocks noGrp="1" noChangeArrowheads="1"/>
          </p:cNvSpPr>
          <p:nvPr>
            <p:ph type="dt" idx="10"/>
          </p:nvPr>
        </p:nvSpPr>
        <p:spPr>
          <a:ln/>
        </p:spPr>
        <p:txBody>
          <a:bodyPr/>
          <a:lstStyle>
            <a:lvl1pPr>
              <a:defRPr/>
            </a:lvl1pPr>
          </a:lstStyle>
          <a:p>
            <a:pPr>
              <a:defRPr/>
            </a:pPr>
            <a:fld id="{3ACD0BA4-C8D1-4F53-9E9F-CCFD15C980BB}" type="datetime1">
              <a:rPr lang="cs-CZ" altLang="cs-CZ" smtClean="0"/>
              <a:t>24.07.2018</a:t>
            </a:fld>
            <a:endParaRPr lang="cs-CZ" altLang="cs-CZ"/>
          </a:p>
        </p:txBody>
      </p:sp>
      <p:sp>
        <p:nvSpPr>
          <p:cNvPr id="6" name="Rectangle 5">
            <a:extLst>
              <a:ext uri="{FF2B5EF4-FFF2-40B4-BE49-F238E27FC236}">
                <a16:creationId xmlns:a16="http://schemas.microsoft.com/office/drawing/2014/main" id="{8D35E6BB-5AD7-4FCB-AED2-5A79E409A843}"/>
              </a:ext>
            </a:extLst>
          </p:cNvPr>
          <p:cNvSpPr>
            <a:spLocks noGrp="1" noChangeArrowheads="1"/>
          </p:cNvSpPr>
          <p:nvPr>
            <p:ph type="sldNum" idx="11"/>
          </p:nvPr>
        </p:nvSpPr>
        <p:spPr>
          <a:ln/>
        </p:spPr>
        <p:txBody>
          <a:bodyPr/>
          <a:lstStyle>
            <a:lvl1pPr>
              <a:defRPr/>
            </a:lvl1pPr>
          </a:lstStyle>
          <a:p>
            <a:fld id="{EF16C52D-F09D-4DF4-AF90-3291FD4DF313}" type="slidenum">
              <a:rPr lang="cs-CZ" altLang="cs-CZ"/>
              <a:pPr/>
              <a:t>‹#›</a:t>
            </a:fld>
            <a:endParaRPr lang="cs-CZ" altLang="cs-CZ"/>
          </a:p>
        </p:txBody>
      </p:sp>
    </p:spTree>
    <p:extLst>
      <p:ext uri="{BB962C8B-B14F-4D97-AF65-F5344CB8AC3E}">
        <p14:creationId xmlns:p14="http://schemas.microsoft.com/office/powerpoint/2010/main" val="33299466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1BCD9974-FE9A-4BF2-BC68-AA9C70210D2C}"/>
              </a:ext>
            </a:extLst>
          </p:cNvPr>
          <p:cNvSpPr>
            <a:spLocks noGrp="1" noChangeArrowheads="1"/>
          </p:cNvSpPr>
          <p:nvPr>
            <p:ph type="dt" idx="10"/>
          </p:nvPr>
        </p:nvSpPr>
        <p:spPr>
          <a:ln/>
        </p:spPr>
        <p:txBody>
          <a:bodyPr/>
          <a:lstStyle>
            <a:lvl1pPr>
              <a:defRPr/>
            </a:lvl1pPr>
          </a:lstStyle>
          <a:p>
            <a:pPr>
              <a:defRPr/>
            </a:pPr>
            <a:fld id="{6D5BE7CD-6B57-46D4-BE47-A4F31D9ACD50}" type="datetime1">
              <a:rPr lang="cs-CZ" altLang="cs-CZ" smtClean="0"/>
              <a:t>24.07.2018</a:t>
            </a:fld>
            <a:endParaRPr lang="cs-CZ" altLang="cs-CZ"/>
          </a:p>
        </p:txBody>
      </p:sp>
      <p:sp>
        <p:nvSpPr>
          <p:cNvPr id="8" name="Rectangle 5">
            <a:extLst>
              <a:ext uri="{FF2B5EF4-FFF2-40B4-BE49-F238E27FC236}">
                <a16:creationId xmlns:a16="http://schemas.microsoft.com/office/drawing/2014/main" id="{34B31F55-3009-40C5-8B8E-D8489FCEB2C9}"/>
              </a:ext>
            </a:extLst>
          </p:cNvPr>
          <p:cNvSpPr>
            <a:spLocks noGrp="1" noChangeArrowheads="1"/>
          </p:cNvSpPr>
          <p:nvPr>
            <p:ph type="sldNum" idx="11"/>
          </p:nvPr>
        </p:nvSpPr>
        <p:spPr>
          <a:ln/>
        </p:spPr>
        <p:txBody>
          <a:bodyPr/>
          <a:lstStyle>
            <a:lvl1pPr>
              <a:defRPr/>
            </a:lvl1pPr>
          </a:lstStyle>
          <a:p>
            <a:fld id="{1AE34379-5F25-46EF-B27E-F2670CA5A22B}" type="slidenum">
              <a:rPr lang="cs-CZ" altLang="cs-CZ"/>
              <a:pPr/>
              <a:t>‹#›</a:t>
            </a:fld>
            <a:endParaRPr lang="cs-CZ" altLang="cs-CZ"/>
          </a:p>
        </p:txBody>
      </p:sp>
    </p:spTree>
    <p:extLst>
      <p:ext uri="{BB962C8B-B14F-4D97-AF65-F5344CB8AC3E}">
        <p14:creationId xmlns:p14="http://schemas.microsoft.com/office/powerpoint/2010/main" val="15970978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C71071FE-BA3F-49BA-8566-7AD366B2AD92}"/>
              </a:ext>
            </a:extLst>
          </p:cNvPr>
          <p:cNvSpPr>
            <a:spLocks noGrp="1" noChangeArrowheads="1"/>
          </p:cNvSpPr>
          <p:nvPr>
            <p:ph type="dt" idx="10"/>
          </p:nvPr>
        </p:nvSpPr>
        <p:spPr>
          <a:ln/>
        </p:spPr>
        <p:txBody>
          <a:bodyPr/>
          <a:lstStyle>
            <a:lvl1pPr>
              <a:defRPr/>
            </a:lvl1pPr>
          </a:lstStyle>
          <a:p>
            <a:pPr>
              <a:defRPr/>
            </a:pPr>
            <a:fld id="{EDC34362-DE5D-47D0-AACC-6E2E5D9EAED3}" type="datetime1">
              <a:rPr lang="cs-CZ" altLang="cs-CZ" smtClean="0"/>
              <a:t>24.07.2018</a:t>
            </a:fld>
            <a:endParaRPr lang="cs-CZ" altLang="cs-CZ"/>
          </a:p>
        </p:txBody>
      </p:sp>
      <p:sp>
        <p:nvSpPr>
          <p:cNvPr id="4" name="Rectangle 5">
            <a:extLst>
              <a:ext uri="{FF2B5EF4-FFF2-40B4-BE49-F238E27FC236}">
                <a16:creationId xmlns:a16="http://schemas.microsoft.com/office/drawing/2014/main" id="{7D5FF033-DCCB-4F6E-97CB-7AFBEED5164E}"/>
              </a:ext>
            </a:extLst>
          </p:cNvPr>
          <p:cNvSpPr>
            <a:spLocks noGrp="1" noChangeArrowheads="1"/>
          </p:cNvSpPr>
          <p:nvPr>
            <p:ph type="sldNum" idx="11"/>
          </p:nvPr>
        </p:nvSpPr>
        <p:spPr>
          <a:ln/>
        </p:spPr>
        <p:txBody>
          <a:bodyPr/>
          <a:lstStyle>
            <a:lvl1pPr>
              <a:defRPr/>
            </a:lvl1pPr>
          </a:lstStyle>
          <a:p>
            <a:fld id="{A968A171-8F41-4F82-8D11-6F839BB03973}" type="slidenum">
              <a:rPr lang="cs-CZ" altLang="cs-CZ"/>
              <a:pPr/>
              <a:t>‹#›</a:t>
            </a:fld>
            <a:endParaRPr lang="cs-CZ" altLang="cs-CZ"/>
          </a:p>
        </p:txBody>
      </p:sp>
    </p:spTree>
    <p:extLst>
      <p:ext uri="{BB962C8B-B14F-4D97-AF65-F5344CB8AC3E}">
        <p14:creationId xmlns:p14="http://schemas.microsoft.com/office/powerpoint/2010/main" val="41680182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4FFF960-536F-4A2C-B147-93544AD23EF1}"/>
              </a:ext>
            </a:extLst>
          </p:cNvPr>
          <p:cNvSpPr>
            <a:spLocks noGrp="1" noChangeArrowheads="1"/>
          </p:cNvSpPr>
          <p:nvPr>
            <p:ph type="dt" idx="10"/>
          </p:nvPr>
        </p:nvSpPr>
        <p:spPr>
          <a:ln/>
        </p:spPr>
        <p:txBody>
          <a:bodyPr/>
          <a:lstStyle>
            <a:lvl1pPr>
              <a:defRPr/>
            </a:lvl1pPr>
          </a:lstStyle>
          <a:p>
            <a:pPr>
              <a:defRPr/>
            </a:pPr>
            <a:fld id="{C012B5E1-DB8C-42EA-9B7B-C42FAC1CF621}" type="datetime1">
              <a:rPr lang="cs-CZ" altLang="cs-CZ" smtClean="0"/>
              <a:t>24.07.2018</a:t>
            </a:fld>
            <a:endParaRPr lang="cs-CZ" altLang="cs-CZ"/>
          </a:p>
        </p:txBody>
      </p:sp>
      <p:sp>
        <p:nvSpPr>
          <p:cNvPr id="3" name="Rectangle 5">
            <a:extLst>
              <a:ext uri="{FF2B5EF4-FFF2-40B4-BE49-F238E27FC236}">
                <a16:creationId xmlns:a16="http://schemas.microsoft.com/office/drawing/2014/main" id="{CD05DDB9-E96F-4EB5-810C-F70B87E5CD66}"/>
              </a:ext>
            </a:extLst>
          </p:cNvPr>
          <p:cNvSpPr>
            <a:spLocks noGrp="1" noChangeArrowheads="1"/>
          </p:cNvSpPr>
          <p:nvPr>
            <p:ph type="sldNum" idx="11"/>
          </p:nvPr>
        </p:nvSpPr>
        <p:spPr>
          <a:ln/>
        </p:spPr>
        <p:txBody>
          <a:bodyPr/>
          <a:lstStyle>
            <a:lvl1pPr>
              <a:defRPr/>
            </a:lvl1pPr>
          </a:lstStyle>
          <a:p>
            <a:fld id="{A3F96517-B03E-4BC2-A241-46F6FA5F4DD9}" type="slidenum">
              <a:rPr lang="cs-CZ" altLang="cs-CZ"/>
              <a:pPr/>
              <a:t>‹#›</a:t>
            </a:fld>
            <a:endParaRPr lang="cs-CZ" altLang="cs-CZ"/>
          </a:p>
        </p:txBody>
      </p:sp>
    </p:spTree>
    <p:extLst>
      <p:ext uri="{BB962C8B-B14F-4D97-AF65-F5344CB8AC3E}">
        <p14:creationId xmlns:p14="http://schemas.microsoft.com/office/powerpoint/2010/main" val="32789621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A107B9F5-AF8C-47FB-BB63-168617F49A73}"/>
              </a:ext>
            </a:extLst>
          </p:cNvPr>
          <p:cNvSpPr>
            <a:spLocks noGrp="1" noChangeArrowheads="1"/>
          </p:cNvSpPr>
          <p:nvPr>
            <p:ph type="dt" idx="10"/>
          </p:nvPr>
        </p:nvSpPr>
        <p:spPr>
          <a:ln/>
        </p:spPr>
        <p:txBody>
          <a:bodyPr/>
          <a:lstStyle>
            <a:lvl1pPr>
              <a:defRPr/>
            </a:lvl1pPr>
          </a:lstStyle>
          <a:p>
            <a:pPr>
              <a:defRPr/>
            </a:pPr>
            <a:fld id="{3A1AAD85-0324-4590-A4B2-764FA521313E}" type="datetime1">
              <a:rPr lang="cs-CZ" altLang="cs-CZ" smtClean="0"/>
              <a:t>24.07.2018</a:t>
            </a:fld>
            <a:endParaRPr lang="cs-CZ" altLang="cs-CZ"/>
          </a:p>
        </p:txBody>
      </p:sp>
      <p:sp>
        <p:nvSpPr>
          <p:cNvPr id="6" name="Rectangle 5">
            <a:extLst>
              <a:ext uri="{FF2B5EF4-FFF2-40B4-BE49-F238E27FC236}">
                <a16:creationId xmlns:a16="http://schemas.microsoft.com/office/drawing/2014/main" id="{93A94B67-E2B8-4D1F-99DF-7E1A611FF476}"/>
              </a:ext>
            </a:extLst>
          </p:cNvPr>
          <p:cNvSpPr>
            <a:spLocks noGrp="1" noChangeArrowheads="1"/>
          </p:cNvSpPr>
          <p:nvPr>
            <p:ph type="sldNum" idx="11"/>
          </p:nvPr>
        </p:nvSpPr>
        <p:spPr>
          <a:ln/>
        </p:spPr>
        <p:txBody>
          <a:bodyPr/>
          <a:lstStyle>
            <a:lvl1pPr>
              <a:defRPr/>
            </a:lvl1pPr>
          </a:lstStyle>
          <a:p>
            <a:fld id="{7785DED2-DAB1-40B1-A03C-CB702E26C6E9}" type="slidenum">
              <a:rPr lang="cs-CZ" altLang="cs-CZ"/>
              <a:pPr/>
              <a:t>‹#›</a:t>
            </a:fld>
            <a:endParaRPr lang="cs-CZ" altLang="cs-CZ"/>
          </a:p>
        </p:txBody>
      </p:sp>
    </p:spTree>
    <p:extLst>
      <p:ext uri="{BB962C8B-B14F-4D97-AF65-F5344CB8AC3E}">
        <p14:creationId xmlns:p14="http://schemas.microsoft.com/office/powerpoint/2010/main" val="15269792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1B24272E-6C0E-4AE0-9FB2-7F1D68C04965}"/>
              </a:ext>
            </a:extLst>
          </p:cNvPr>
          <p:cNvSpPr>
            <a:spLocks noGrp="1" noChangeArrowheads="1"/>
          </p:cNvSpPr>
          <p:nvPr>
            <p:ph type="dt" idx="10"/>
          </p:nvPr>
        </p:nvSpPr>
        <p:spPr>
          <a:ln/>
        </p:spPr>
        <p:txBody>
          <a:bodyPr/>
          <a:lstStyle>
            <a:lvl1pPr>
              <a:defRPr/>
            </a:lvl1pPr>
          </a:lstStyle>
          <a:p>
            <a:pPr>
              <a:defRPr/>
            </a:pPr>
            <a:fld id="{A4F20B52-537F-4AD1-A50D-386DF8BC7997}" type="datetime1">
              <a:rPr lang="cs-CZ" altLang="cs-CZ" smtClean="0"/>
              <a:t>24.07.2018</a:t>
            </a:fld>
            <a:endParaRPr lang="cs-CZ" altLang="cs-CZ"/>
          </a:p>
        </p:txBody>
      </p:sp>
      <p:sp>
        <p:nvSpPr>
          <p:cNvPr id="6" name="Rectangle 5">
            <a:extLst>
              <a:ext uri="{FF2B5EF4-FFF2-40B4-BE49-F238E27FC236}">
                <a16:creationId xmlns:a16="http://schemas.microsoft.com/office/drawing/2014/main" id="{85565EB1-827D-41E8-98BD-33C9C2D7BDA0}"/>
              </a:ext>
            </a:extLst>
          </p:cNvPr>
          <p:cNvSpPr>
            <a:spLocks noGrp="1" noChangeArrowheads="1"/>
          </p:cNvSpPr>
          <p:nvPr>
            <p:ph type="sldNum" idx="11"/>
          </p:nvPr>
        </p:nvSpPr>
        <p:spPr>
          <a:ln/>
        </p:spPr>
        <p:txBody>
          <a:bodyPr/>
          <a:lstStyle>
            <a:lvl1pPr>
              <a:defRPr/>
            </a:lvl1pPr>
          </a:lstStyle>
          <a:p>
            <a:fld id="{6940AABF-ED12-44F2-93C0-77D8803CFA88}" type="slidenum">
              <a:rPr lang="cs-CZ" altLang="cs-CZ"/>
              <a:pPr/>
              <a:t>‹#›</a:t>
            </a:fld>
            <a:endParaRPr lang="cs-CZ" altLang="cs-CZ"/>
          </a:p>
        </p:txBody>
      </p:sp>
    </p:spTree>
    <p:extLst>
      <p:ext uri="{BB962C8B-B14F-4D97-AF65-F5344CB8AC3E}">
        <p14:creationId xmlns:p14="http://schemas.microsoft.com/office/powerpoint/2010/main" val="24446480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30E539F4-0A00-4FCE-8B03-098DE9B565CF}"/>
              </a:ext>
            </a:extLst>
          </p:cNvPr>
          <p:cNvSpPr>
            <a:spLocks noGrp="1" noChangeArrowheads="1"/>
          </p:cNvSpPr>
          <p:nvPr>
            <p:ph type="dt" idx="10"/>
          </p:nvPr>
        </p:nvSpPr>
        <p:spPr>
          <a:ln/>
        </p:spPr>
        <p:txBody>
          <a:bodyPr/>
          <a:lstStyle>
            <a:lvl1pPr>
              <a:defRPr/>
            </a:lvl1pPr>
          </a:lstStyle>
          <a:p>
            <a:pPr>
              <a:defRPr/>
            </a:pPr>
            <a:fld id="{7B4E85B8-A462-4909-85CE-A581222B89AE}" type="datetime1">
              <a:rPr lang="cs-CZ" altLang="cs-CZ" smtClean="0"/>
              <a:t>24.07.2018</a:t>
            </a:fld>
            <a:endParaRPr lang="cs-CZ" altLang="cs-CZ"/>
          </a:p>
        </p:txBody>
      </p:sp>
      <p:sp>
        <p:nvSpPr>
          <p:cNvPr id="5" name="Rectangle 5">
            <a:extLst>
              <a:ext uri="{FF2B5EF4-FFF2-40B4-BE49-F238E27FC236}">
                <a16:creationId xmlns:a16="http://schemas.microsoft.com/office/drawing/2014/main" id="{BEBB0FE5-EB2E-43E4-8F72-55224199BB72}"/>
              </a:ext>
            </a:extLst>
          </p:cNvPr>
          <p:cNvSpPr>
            <a:spLocks noGrp="1" noChangeArrowheads="1"/>
          </p:cNvSpPr>
          <p:nvPr>
            <p:ph type="sldNum" idx="11"/>
          </p:nvPr>
        </p:nvSpPr>
        <p:spPr>
          <a:ln/>
        </p:spPr>
        <p:txBody>
          <a:bodyPr/>
          <a:lstStyle>
            <a:lvl1pPr>
              <a:defRPr/>
            </a:lvl1pPr>
          </a:lstStyle>
          <a:p>
            <a:fld id="{E2B17345-99DD-47B3-A23C-4281C1593EF7}" type="slidenum">
              <a:rPr lang="cs-CZ" altLang="cs-CZ"/>
              <a:pPr/>
              <a:t>‹#›</a:t>
            </a:fld>
            <a:endParaRPr lang="cs-CZ" altLang="cs-CZ"/>
          </a:p>
        </p:txBody>
      </p:sp>
    </p:spTree>
    <p:extLst>
      <p:ext uri="{BB962C8B-B14F-4D97-AF65-F5344CB8AC3E}">
        <p14:creationId xmlns:p14="http://schemas.microsoft.com/office/powerpoint/2010/main" val="24231441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91ED23E0-B2FB-4281-8D63-902B2BC685CE}"/>
              </a:ext>
            </a:extLst>
          </p:cNvPr>
          <p:cNvSpPr>
            <a:spLocks noGrp="1" noChangeArrowheads="1"/>
          </p:cNvSpPr>
          <p:nvPr>
            <p:ph type="dt" idx="10"/>
          </p:nvPr>
        </p:nvSpPr>
        <p:spPr>
          <a:ln/>
        </p:spPr>
        <p:txBody>
          <a:bodyPr/>
          <a:lstStyle>
            <a:lvl1pPr>
              <a:defRPr/>
            </a:lvl1pPr>
          </a:lstStyle>
          <a:p>
            <a:pPr>
              <a:defRPr/>
            </a:pPr>
            <a:fld id="{A393EB29-AF3D-4A57-B198-BBCE640DE2AE}" type="datetime1">
              <a:rPr lang="cs-CZ" altLang="cs-CZ" smtClean="0"/>
              <a:t>24.07.2018</a:t>
            </a:fld>
            <a:endParaRPr lang="cs-CZ" altLang="cs-CZ"/>
          </a:p>
        </p:txBody>
      </p:sp>
      <p:sp>
        <p:nvSpPr>
          <p:cNvPr id="5" name="Rectangle 5">
            <a:extLst>
              <a:ext uri="{FF2B5EF4-FFF2-40B4-BE49-F238E27FC236}">
                <a16:creationId xmlns:a16="http://schemas.microsoft.com/office/drawing/2014/main" id="{A3422903-39F6-42FA-A57B-F38A9369A38A}"/>
              </a:ext>
            </a:extLst>
          </p:cNvPr>
          <p:cNvSpPr>
            <a:spLocks noGrp="1" noChangeArrowheads="1"/>
          </p:cNvSpPr>
          <p:nvPr>
            <p:ph type="sldNum" idx="11"/>
          </p:nvPr>
        </p:nvSpPr>
        <p:spPr>
          <a:ln/>
        </p:spPr>
        <p:txBody>
          <a:bodyPr/>
          <a:lstStyle>
            <a:lvl1pPr>
              <a:defRPr/>
            </a:lvl1pPr>
          </a:lstStyle>
          <a:p>
            <a:fld id="{DACA5CB7-70A9-4B4F-9DA0-6644693AFA43}" type="slidenum">
              <a:rPr lang="cs-CZ" altLang="cs-CZ"/>
              <a:pPr/>
              <a:t>‹#›</a:t>
            </a:fld>
            <a:endParaRPr lang="cs-CZ" altLang="cs-CZ"/>
          </a:p>
        </p:txBody>
      </p:sp>
    </p:spTree>
    <p:extLst>
      <p:ext uri="{BB962C8B-B14F-4D97-AF65-F5344CB8AC3E}">
        <p14:creationId xmlns:p14="http://schemas.microsoft.com/office/powerpoint/2010/main" val="156698033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A7BDD6F9-229B-456C-9255-70DDFC1486CA}"/>
              </a:ext>
            </a:extLst>
          </p:cNvPr>
          <p:cNvSpPr>
            <a:spLocks noGrp="1" noChangeArrowheads="1"/>
          </p:cNvSpPr>
          <p:nvPr>
            <p:ph type="dt" idx="10"/>
          </p:nvPr>
        </p:nvSpPr>
        <p:spPr>
          <a:ln/>
        </p:spPr>
        <p:txBody>
          <a:bodyPr/>
          <a:lstStyle>
            <a:lvl1pPr>
              <a:defRPr/>
            </a:lvl1pPr>
          </a:lstStyle>
          <a:p>
            <a:pPr>
              <a:defRPr/>
            </a:pPr>
            <a:fld id="{4BA283A9-2F30-4A96-BCB4-51D19A020ACA}" type="datetime1">
              <a:rPr lang="cs-CZ" altLang="cs-CZ" smtClean="0"/>
              <a:t>24.07.2018</a:t>
            </a:fld>
            <a:endParaRPr lang="cs-CZ" altLang="cs-CZ"/>
          </a:p>
        </p:txBody>
      </p:sp>
      <p:sp>
        <p:nvSpPr>
          <p:cNvPr id="5" name="Rectangle 5">
            <a:extLst>
              <a:ext uri="{FF2B5EF4-FFF2-40B4-BE49-F238E27FC236}">
                <a16:creationId xmlns:a16="http://schemas.microsoft.com/office/drawing/2014/main" id="{D700CB38-C013-43EE-B38F-AAD5F03C8CCA}"/>
              </a:ext>
            </a:extLst>
          </p:cNvPr>
          <p:cNvSpPr>
            <a:spLocks noGrp="1" noChangeArrowheads="1"/>
          </p:cNvSpPr>
          <p:nvPr>
            <p:ph type="sldNum" idx="11"/>
          </p:nvPr>
        </p:nvSpPr>
        <p:spPr>
          <a:ln/>
        </p:spPr>
        <p:txBody>
          <a:bodyPr/>
          <a:lstStyle>
            <a:lvl1pPr>
              <a:defRPr/>
            </a:lvl1pPr>
          </a:lstStyle>
          <a:p>
            <a:fld id="{2466EA76-5D57-49F2-BE05-DDF1855A5E7B}" type="slidenum">
              <a:rPr lang="cs-CZ" altLang="cs-CZ"/>
              <a:pPr/>
              <a:t>‹#›</a:t>
            </a:fld>
            <a:endParaRPr lang="cs-CZ" altLang="cs-CZ"/>
          </a:p>
        </p:txBody>
      </p:sp>
    </p:spTree>
    <p:extLst>
      <p:ext uri="{BB962C8B-B14F-4D97-AF65-F5344CB8AC3E}">
        <p14:creationId xmlns:p14="http://schemas.microsoft.com/office/powerpoint/2010/main" val="25163071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4DE6686E-9E00-43AE-B340-002F32EFF896}"/>
              </a:ext>
            </a:extLst>
          </p:cNvPr>
          <p:cNvSpPr>
            <a:spLocks noGrp="1" noChangeArrowheads="1"/>
          </p:cNvSpPr>
          <p:nvPr>
            <p:ph type="dt" idx="10"/>
          </p:nvPr>
        </p:nvSpPr>
        <p:spPr>
          <a:ln/>
        </p:spPr>
        <p:txBody>
          <a:bodyPr/>
          <a:lstStyle>
            <a:lvl1pPr>
              <a:defRPr/>
            </a:lvl1pPr>
          </a:lstStyle>
          <a:p>
            <a:pPr>
              <a:defRPr/>
            </a:pPr>
            <a:fld id="{28CAE030-6F54-4D5C-B1B6-3B8173476B4E}" type="datetime1">
              <a:rPr lang="cs-CZ" altLang="cs-CZ" smtClean="0"/>
              <a:t>24.07.2018</a:t>
            </a:fld>
            <a:endParaRPr lang="cs-CZ" altLang="cs-CZ"/>
          </a:p>
        </p:txBody>
      </p:sp>
      <p:sp>
        <p:nvSpPr>
          <p:cNvPr id="5" name="Rectangle 5">
            <a:extLst>
              <a:ext uri="{FF2B5EF4-FFF2-40B4-BE49-F238E27FC236}">
                <a16:creationId xmlns:a16="http://schemas.microsoft.com/office/drawing/2014/main" id="{CE9E44D0-7395-42E0-97C4-3C2427611AEA}"/>
              </a:ext>
            </a:extLst>
          </p:cNvPr>
          <p:cNvSpPr>
            <a:spLocks noGrp="1" noChangeArrowheads="1"/>
          </p:cNvSpPr>
          <p:nvPr>
            <p:ph type="sldNum" idx="11"/>
          </p:nvPr>
        </p:nvSpPr>
        <p:spPr>
          <a:ln/>
        </p:spPr>
        <p:txBody>
          <a:bodyPr/>
          <a:lstStyle>
            <a:lvl1pPr>
              <a:defRPr/>
            </a:lvl1pPr>
          </a:lstStyle>
          <a:p>
            <a:fld id="{74501041-82FF-42EE-BB16-4011DECCF8C2}" type="slidenum">
              <a:rPr lang="cs-CZ" altLang="cs-CZ"/>
              <a:pPr/>
              <a:t>‹#›</a:t>
            </a:fld>
            <a:endParaRPr lang="cs-CZ" altLang="cs-CZ"/>
          </a:p>
        </p:txBody>
      </p:sp>
    </p:spTree>
    <p:extLst>
      <p:ext uri="{BB962C8B-B14F-4D97-AF65-F5344CB8AC3E}">
        <p14:creationId xmlns:p14="http://schemas.microsoft.com/office/powerpoint/2010/main" val="331697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FEF4849-1FDE-49A2-99F2-7E1F9F8F0A09}"/>
              </a:ext>
            </a:extLst>
          </p:cNvPr>
          <p:cNvSpPr>
            <a:spLocks noGrp="1" noChangeArrowheads="1"/>
          </p:cNvSpPr>
          <p:nvPr>
            <p:ph type="dt" idx="10"/>
          </p:nvPr>
        </p:nvSpPr>
        <p:spPr>
          <a:ln/>
        </p:spPr>
        <p:txBody>
          <a:bodyPr/>
          <a:lstStyle>
            <a:lvl1pPr>
              <a:defRPr/>
            </a:lvl1pPr>
          </a:lstStyle>
          <a:p>
            <a:pPr>
              <a:defRPr/>
            </a:pPr>
            <a:fld id="{4CC2F477-5697-4A66-9414-02310B539632}" type="datetime1">
              <a:rPr lang="cs-CZ" smtClean="0"/>
              <a:t>24.07.2018</a:t>
            </a:fld>
            <a:endParaRPr lang="cs-CZ"/>
          </a:p>
        </p:txBody>
      </p:sp>
      <p:sp>
        <p:nvSpPr>
          <p:cNvPr id="3" name="Rectangle 5">
            <a:extLst>
              <a:ext uri="{FF2B5EF4-FFF2-40B4-BE49-F238E27FC236}">
                <a16:creationId xmlns:a16="http://schemas.microsoft.com/office/drawing/2014/main" id="{DCB545C4-7043-4370-BBB8-0F68CDFA023D}"/>
              </a:ext>
            </a:extLst>
          </p:cNvPr>
          <p:cNvSpPr>
            <a:spLocks noGrp="1" noChangeArrowheads="1"/>
          </p:cNvSpPr>
          <p:nvPr>
            <p:ph type="sldNum" idx="11"/>
          </p:nvPr>
        </p:nvSpPr>
        <p:spPr>
          <a:ln/>
        </p:spPr>
        <p:txBody>
          <a:bodyPr/>
          <a:lstStyle>
            <a:lvl1pPr>
              <a:defRPr/>
            </a:lvl1pPr>
          </a:lstStyle>
          <a:p>
            <a:fld id="{A0E7155D-C329-4104-8043-0B7F204AA2F7}" type="slidenum">
              <a:rPr lang="cs-CZ" altLang="cs-CZ"/>
              <a:pPr/>
              <a:t>‹#›</a:t>
            </a:fld>
            <a:endParaRPr lang="cs-CZ" altLang="cs-CZ"/>
          </a:p>
        </p:txBody>
      </p:sp>
    </p:spTree>
    <p:extLst>
      <p:ext uri="{BB962C8B-B14F-4D97-AF65-F5344CB8AC3E}">
        <p14:creationId xmlns:p14="http://schemas.microsoft.com/office/powerpoint/2010/main" val="418286091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78519041-0923-497E-8BE2-2A1744ABBEF3}"/>
              </a:ext>
            </a:extLst>
          </p:cNvPr>
          <p:cNvSpPr>
            <a:spLocks noGrp="1" noChangeArrowheads="1"/>
          </p:cNvSpPr>
          <p:nvPr>
            <p:ph type="dt" idx="10"/>
          </p:nvPr>
        </p:nvSpPr>
        <p:spPr>
          <a:ln/>
        </p:spPr>
        <p:txBody>
          <a:bodyPr/>
          <a:lstStyle>
            <a:lvl1pPr>
              <a:defRPr/>
            </a:lvl1pPr>
          </a:lstStyle>
          <a:p>
            <a:pPr>
              <a:defRPr/>
            </a:pPr>
            <a:fld id="{69C48922-7B9E-4BA6-8596-0C6A6995AC4D}" type="datetime1">
              <a:rPr lang="cs-CZ" altLang="cs-CZ" smtClean="0"/>
              <a:t>24.07.2018</a:t>
            </a:fld>
            <a:endParaRPr lang="cs-CZ" altLang="cs-CZ"/>
          </a:p>
        </p:txBody>
      </p:sp>
      <p:sp>
        <p:nvSpPr>
          <p:cNvPr id="5" name="Rectangle 5">
            <a:extLst>
              <a:ext uri="{FF2B5EF4-FFF2-40B4-BE49-F238E27FC236}">
                <a16:creationId xmlns:a16="http://schemas.microsoft.com/office/drawing/2014/main" id="{71FE4F90-87B8-43FB-BB97-60253C24BBD6}"/>
              </a:ext>
            </a:extLst>
          </p:cNvPr>
          <p:cNvSpPr>
            <a:spLocks noGrp="1" noChangeArrowheads="1"/>
          </p:cNvSpPr>
          <p:nvPr>
            <p:ph type="sldNum" idx="11"/>
          </p:nvPr>
        </p:nvSpPr>
        <p:spPr>
          <a:ln/>
        </p:spPr>
        <p:txBody>
          <a:bodyPr/>
          <a:lstStyle>
            <a:lvl1pPr>
              <a:defRPr/>
            </a:lvl1pPr>
          </a:lstStyle>
          <a:p>
            <a:fld id="{6D6BC05E-A2BC-468F-8003-7DCF5CC603E8}" type="slidenum">
              <a:rPr lang="cs-CZ" altLang="cs-CZ"/>
              <a:pPr/>
              <a:t>‹#›</a:t>
            </a:fld>
            <a:endParaRPr lang="cs-CZ" altLang="cs-CZ"/>
          </a:p>
        </p:txBody>
      </p:sp>
    </p:spTree>
    <p:extLst>
      <p:ext uri="{BB962C8B-B14F-4D97-AF65-F5344CB8AC3E}">
        <p14:creationId xmlns:p14="http://schemas.microsoft.com/office/powerpoint/2010/main" val="200027952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3E50CFCF-BE0F-43B3-B2AE-703940CA3636}"/>
              </a:ext>
            </a:extLst>
          </p:cNvPr>
          <p:cNvSpPr>
            <a:spLocks noGrp="1" noChangeArrowheads="1"/>
          </p:cNvSpPr>
          <p:nvPr>
            <p:ph type="dt" idx="10"/>
          </p:nvPr>
        </p:nvSpPr>
        <p:spPr>
          <a:ln/>
        </p:spPr>
        <p:txBody>
          <a:bodyPr/>
          <a:lstStyle>
            <a:lvl1pPr>
              <a:defRPr/>
            </a:lvl1pPr>
          </a:lstStyle>
          <a:p>
            <a:pPr>
              <a:defRPr/>
            </a:pPr>
            <a:fld id="{89D6710E-0BAA-4DB7-A7A9-AB543EA3124F}" type="datetime1">
              <a:rPr lang="cs-CZ" altLang="cs-CZ" smtClean="0"/>
              <a:t>24.07.2018</a:t>
            </a:fld>
            <a:endParaRPr lang="cs-CZ" altLang="cs-CZ"/>
          </a:p>
        </p:txBody>
      </p:sp>
      <p:sp>
        <p:nvSpPr>
          <p:cNvPr id="6" name="Rectangle 5">
            <a:extLst>
              <a:ext uri="{FF2B5EF4-FFF2-40B4-BE49-F238E27FC236}">
                <a16:creationId xmlns:a16="http://schemas.microsoft.com/office/drawing/2014/main" id="{22C4920A-4E12-4A4D-8F5B-C6A199EBC3E3}"/>
              </a:ext>
            </a:extLst>
          </p:cNvPr>
          <p:cNvSpPr>
            <a:spLocks noGrp="1" noChangeArrowheads="1"/>
          </p:cNvSpPr>
          <p:nvPr>
            <p:ph type="sldNum" idx="11"/>
          </p:nvPr>
        </p:nvSpPr>
        <p:spPr>
          <a:ln/>
        </p:spPr>
        <p:txBody>
          <a:bodyPr/>
          <a:lstStyle>
            <a:lvl1pPr>
              <a:defRPr/>
            </a:lvl1pPr>
          </a:lstStyle>
          <a:p>
            <a:fld id="{3338233E-8457-4604-BCF5-3B69E91ECAC4}" type="slidenum">
              <a:rPr lang="cs-CZ" altLang="cs-CZ"/>
              <a:pPr/>
              <a:t>‹#›</a:t>
            </a:fld>
            <a:endParaRPr lang="cs-CZ" altLang="cs-CZ"/>
          </a:p>
        </p:txBody>
      </p:sp>
    </p:spTree>
    <p:extLst>
      <p:ext uri="{BB962C8B-B14F-4D97-AF65-F5344CB8AC3E}">
        <p14:creationId xmlns:p14="http://schemas.microsoft.com/office/powerpoint/2010/main" val="31598741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7AB80E5C-0EAA-440F-85FD-4C76EFD2D0CC}"/>
              </a:ext>
            </a:extLst>
          </p:cNvPr>
          <p:cNvSpPr>
            <a:spLocks noGrp="1" noChangeArrowheads="1"/>
          </p:cNvSpPr>
          <p:nvPr>
            <p:ph type="dt" idx="10"/>
          </p:nvPr>
        </p:nvSpPr>
        <p:spPr>
          <a:ln/>
        </p:spPr>
        <p:txBody>
          <a:bodyPr/>
          <a:lstStyle>
            <a:lvl1pPr>
              <a:defRPr/>
            </a:lvl1pPr>
          </a:lstStyle>
          <a:p>
            <a:pPr>
              <a:defRPr/>
            </a:pPr>
            <a:fld id="{D91D4488-2C9D-4220-9925-D14E772A7742}" type="datetime1">
              <a:rPr lang="cs-CZ" altLang="cs-CZ" smtClean="0"/>
              <a:t>24.07.2018</a:t>
            </a:fld>
            <a:endParaRPr lang="cs-CZ" altLang="cs-CZ"/>
          </a:p>
        </p:txBody>
      </p:sp>
      <p:sp>
        <p:nvSpPr>
          <p:cNvPr id="8" name="Rectangle 5">
            <a:extLst>
              <a:ext uri="{FF2B5EF4-FFF2-40B4-BE49-F238E27FC236}">
                <a16:creationId xmlns:a16="http://schemas.microsoft.com/office/drawing/2014/main" id="{5C610609-42AA-45DA-9F0E-AAE7EF9E6161}"/>
              </a:ext>
            </a:extLst>
          </p:cNvPr>
          <p:cNvSpPr>
            <a:spLocks noGrp="1" noChangeArrowheads="1"/>
          </p:cNvSpPr>
          <p:nvPr>
            <p:ph type="sldNum" idx="11"/>
          </p:nvPr>
        </p:nvSpPr>
        <p:spPr>
          <a:ln/>
        </p:spPr>
        <p:txBody>
          <a:bodyPr/>
          <a:lstStyle>
            <a:lvl1pPr>
              <a:defRPr/>
            </a:lvl1pPr>
          </a:lstStyle>
          <a:p>
            <a:fld id="{AF097EE6-EED2-4A0A-9C87-13279B70CD58}" type="slidenum">
              <a:rPr lang="cs-CZ" altLang="cs-CZ"/>
              <a:pPr/>
              <a:t>‹#›</a:t>
            </a:fld>
            <a:endParaRPr lang="cs-CZ" altLang="cs-CZ"/>
          </a:p>
        </p:txBody>
      </p:sp>
    </p:spTree>
    <p:extLst>
      <p:ext uri="{BB962C8B-B14F-4D97-AF65-F5344CB8AC3E}">
        <p14:creationId xmlns:p14="http://schemas.microsoft.com/office/powerpoint/2010/main" val="31557780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2638E9F5-C7DE-45B4-9826-4E5232109A9C}"/>
              </a:ext>
            </a:extLst>
          </p:cNvPr>
          <p:cNvSpPr>
            <a:spLocks noGrp="1" noChangeArrowheads="1"/>
          </p:cNvSpPr>
          <p:nvPr>
            <p:ph type="dt" idx="10"/>
          </p:nvPr>
        </p:nvSpPr>
        <p:spPr>
          <a:ln/>
        </p:spPr>
        <p:txBody>
          <a:bodyPr/>
          <a:lstStyle>
            <a:lvl1pPr>
              <a:defRPr/>
            </a:lvl1pPr>
          </a:lstStyle>
          <a:p>
            <a:pPr>
              <a:defRPr/>
            </a:pPr>
            <a:fld id="{C67FF621-2E86-4090-9102-8F2FA612C63A}" type="datetime1">
              <a:rPr lang="cs-CZ" altLang="cs-CZ" smtClean="0"/>
              <a:t>24.07.2018</a:t>
            </a:fld>
            <a:endParaRPr lang="cs-CZ" altLang="cs-CZ"/>
          </a:p>
        </p:txBody>
      </p:sp>
      <p:sp>
        <p:nvSpPr>
          <p:cNvPr id="4" name="Rectangle 5">
            <a:extLst>
              <a:ext uri="{FF2B5EF4-FFF2-40B4-BE49-F238E27FC236}">
                <a16:creationId xmlns:a16="http://schemas.microsoft.com/office/drawing/2014/main" id="{41B262E0-5EE7-41DE-95C1-9D0403FA413C}"/>
              </a:ext>
            </a:extLst>
          </p:cNvPr>
          <p:cNvSpPr>
            <a:spLocks noGrp="1" noChangeArrowheads="1"/>
          </p:cNvSpPr>
          <p:nvPr>
            <p:ph type="sldNum" idx="11"/>
          </p:nvPr>
        </p:nvSpPr>
        <p:spPr>
          <a:ln/>
        </p:spPr>
        <p:txBody>
          <a:bodyPr/>
          <a:lstStyle>
            <a:lvl1pPr>
              <a:defRPr/>
            </a:lvl1pPr>
          </a:lstStyle>
          <a:p>
            <a:fld id="{48C492F0-A2DF-4BB2-9FD9-BF5D57D32D24}" type="slidenum">
              <a:rPr lang="cs-CZ" altLang="cs-CZ"/>
              <a:pPr/>
              <a:t>‹#›</a:t>
            </a:fld>
            <a:endParaRPr lang="cs-CZ" altLang="cs-CZ"/>
          </a:p>
        </p:txBody>
      </p:sp>
    </p:spTree>
    <p:extLst>
      <p:ext uri="{BB962C8B-B14F-4D97-AF65-F5344CB8AC3E}">
        <p14:creationId xmlns:p14="http://schemas.microsoft.com/office/powerpoint/2010/main" val="34219502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E065B34-9705-4B53-9985-2E6D8E85C546}"/>
              </a:ext>
            </a:extLst>
          </p:cNvPr>
          <p:cNvSpPr>
            <a:spLocks noGrp="1" noChangeArrowheads="1"/>
          </p:cNvSpPr>
          <p:nvPr>
            <p:ph type="dt" idx="10"/>
          </p:nvPr>
        </p:nvSpPr>
        <p:spPr>
          <a:ln/>
        </p:spPr>
        <p:txBody>
          <a:bodyPr/>
          <a:lstStyle>
            <a:lvl1pPr>
              <a:defRPr/>
            </a:lvl1pPr>
          </a:lstStyle>
          <a:p>
            <a:pPr>
              <a:defRPr/>
            </a:pPr>
            <a:fld id="{62E6E963-C97A-4C89-A1FA-144AC574E0F6}" type="datetime1">
              <a:rPr lang="cs-CZ" altLang="cs-CZ" smtClean="0"/>
              <a:t>24.07.2018</a:t>
            </a:fld>
            <a:endParaRPr lang="cs-CZ" altLang="cs-CZ"/>
          </a:p>
        </p:txBody>
      </p:sp>
      <p:sp>
        <p:nvSpPr>
          <p:cNvPr id="3" name="Rectangle 5">
            <a:extLst>
              <a:ext uri="{FF2B5EF4-FFF2-40B4-BE49-F238E27FC236}">
                <a16:creationId xmlns:a16="http://schemas.microsoft.com/office/drawing/2014/main" id="{1A160A81-6E7A-449F-8FF9-946A34B1F7AD}"/>
              </a:ext>
            </a:extLst>
          </p:cNvPr>
          <p:cNvSpPr>
            <a:spLocks noGrp="1" noChangeArrowheads="1"/>
          </p:cNvSpPr>
          <p:nvPr>
            <p:ph type="sldNum" idx="11"/>
          </p:nvPr>
        </p:nvSpPr>
        <p:spPr>
          <a:ln/>
        </p:spPr>
        <p:txBody>
          <a:bodyPr/>
          <a:lstStyle>
            <a:lvl1pPr>
              <a:defRPr/>
            </a:lvl1pPr>
          </a:lstStyle>
          <a:p>
            <a:fld id="{C6A64519-7765-47BE-8076-CBFE9E293CBD}" type="slidenum">
              <a:rPr lang="cs-CZ" altLang="cs-CZ"/>
              <a:pPr/>
              <a:t>‹#›</a:t>
            </a:fld>
            <a:endParaRPr lang="cs-CZ" altLang="cs-CZ"/>
          </a:p>
        </p:txBody>
      </p:sp>
    </p:spTree>
    <p:extLst>
      <p:ext uri="{BB962C8B-B14F-4D97-AF65-F5344CB8AC3E}">
        <p14:creationId xmlns:p14="http://schemas.microsoft.com/office/powerpoint/2010/main" val="30057662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60618E6E-E7D6-4140-93BE-BE8611E2FECC}"/>
              </a:ext>
            </a:extLst>
          </p:cNvPr>
          <p:cNvSpPr>
            <a:spLocks noGrp="1" noChangeArrowheads="1"/>
          </p:cNvSpPr>
          <p:nvPr>
            <p:ph type="dt" idx="10"/>
          </p:nvPr>
        </p:nvSpPr>
        <p:spPr>
          <a:ln/>
        </p:spPr>
        <p:txBody>
          <a:bodyPr/>
          <a:lstStyle>
            <a:lvl1pPr>
              <a:defRPr/>
            </a:lvl1pPr>
          </a:lstStyle>
          <a:p>
            <a:pPr>
              <a:defRPr/>
            </a:pPr>
            <a:fld id="{A69A2D11-FCA1-4284-AB4B-28C2ED81B86C}" type="datetime1">
              <a:rPr lang="cs-CZ" altLang="cs-CZ" smtClean="0"/>
              <a:t>24.07.2018</a:t>
            </a:fld>
            <a:endParaRPr lang="cs-CZ" altLang="cs-CZ"/>
          </a:p>
        </p:txBody>
      </p:sp>
      <p:sp>
        <p:nvSpPr>
          <p:cNvPr id="6" name="Rectangle 5">
            <a:extLst>
              <a:ext uri="{FF2B5EF4-FFF2-40B4-BE49-F238E27FC236}">
                <a16:creationId xmlns:a16="http://schemas.microsoft.com/office/drawing/2014/main" id="{B2FC5CBD-0A67-447A-97D8-BFF4635FA1B9}"/>
              </a:ext>
            </a:extLst>
          </p:cNvPr>
          <p:cNvSpPr>
            <a:spLocks noGrp="1" noChangeArrowheads="1"/>
          </p:cNvSpPr>
          <p:nvPr>
            <p:ph type="sldNum" idx="11"/>
          </p:nvPr>
        </p:nvSpPr>
        <p:spPr>
          <a:ln/>
        </p:spPr>
        <p:txBody>
          <a:bodyPr/>
          <a:lstStyle>
            <a:lvl1pPr>
              <a:defRPr/>
            </a:lvl1pPr>
          </a:lstStyle>
          <a:p>
            <a:fld id="{C8CB1789-69E3-4815-A25B-43BE7B718C1E}" type="slidenum">
              <a:rPr lang="cs-CZ" altLang="cs-CZ"/>
              <a:pPr/>
              <a:t>‹#›</a:t>
            </a:fld>
            <a:endParaRPr lang="cs-CZ" altLang="cs-CZ"/>
          </a:p>
        </p:txBody>
      </p:sp>
    </p:spTree>
    <p:extLst>
      <p:ext uri="{BB962C8B-B14F-4D97-AF65-F5344CB8AC3E}">
        <p14:creationId xmlns:p14="http://schemas.microsoft.com/office/powerpoint/2010/main" val="39803605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52EA13B2-1AB2-46DE-8188-65058F63DCD7}"/>
              </a:ext>
            </a:extLst>
          </p:cNvPr>
          <p:cNvSpPr>
            <a:spLocks noGrp="1" noChangeArrowheads="1"/>
          </p:cNvSpPr>
          <p:nvPr>
            <p:ph type="dt" idx="10"/>
          </p:nvPr>
        </p:nvSpPr>
        <p:spPr>
          <a:ln/>
        </p:spPr>
        <p:txBody>
          <a:bodyPr/>
          <a:lstStyle>
            <a:lvl1pPr>
              <a:defRPr/>
            </a:lvl1pPr>
          </a:lstStyle>
          <a:p>
            <a:pPr>
              <a:defRPr/>
            </a:pPr>
            <a:fld id="{8C62E67E-7422-43BB-B85B-9644870ADB4E}" type="datetime1">
              <a:rPr lang="cs-CZ" altLang="cs-CZ" smtClean="0"/>
              <a:t>24.07.2018</a:t>
            </a:fld>
            <a:endParaRPr lang="cs-CZ" altLang="cs-CZ"/>
          </a:p>
        </p:txBody>
      </p:sp>
      <p:sp>
        <p:nvSpPr>
          <p:cNvPr id="6" name="Rectangle 5">
            <a:extLst>
              <a:ext uri="{FF2B5EF4-FFF2-40B4-BE49-F238E27FC236}">
                <a16:creationId xmlns:a16="http://schemas.microsoft.com/office/drawing/2014/main" id="{FF8ADBCA-67E1-4725-88B8-28B570442DC7}"/>
              </a:ext>
            </a:extLst>
          </p:cNvPr>
          <p:cNvSpPr>
            <a:spLocks noGrp="1" noChangeArrowheads="1"/>
          </p:cNvSpPr>
          <p:nvPr>
            <p:ph type="sldNum" idx="11"/>
          </p:nvPr>
        </p:nvSpPr>
        <p:spPr>
          <a:ln/>
        </p:spPr>
        <p:txBody>
          <a:bodyPr/>
          <a:lstStyle>
            <a:lvl1pPr>
              <a:defRPr/>
            </a:lvl1pPr>
          </a:lstStyle>
          <a:p>
            <a:fld id="{382A5F5F-C84D-4BB0-AFE3-C1212010715B}" type="slidenum">
              <a:rPr lang="cs-CZ" altLang="cs-CZ"/>
              <a:pPr/>
              <a:t>‹#›</a:t>
            </a:fld>
            <a:endParaRPr lang="cs-CZ" altLang="cs-CZ"/>
          </a:p>
        </p:txBody>
      </p:sp>
    </p:spTree>
    <p:extLst>
      <p:ext uri="{BB962C8B-B14F-4D97-AF65-F5344CB8AC3E}">
        <p14:creationId xmlns:p14="http://schemas.microsoft.com/office/powerpoint/2010/main" val="23546589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178A2917-ABBB-4468-A485-5FA3F93BB718}"/>
              </a:ext>
            </a:extLst>
          </p:cNvPr>
          <p:cNvSpPr>
            <a:spLocks noGrp="1" noChangeArrowheads="1"/>
          </p:cNvSpPr>
          <p:nvPr>
            <p:ph type="dt" idx="10"/>
          </p:nvPr>
        </p:nvSpPr>
        <p:spPr>
          <a:ln/>
        </p:spPr>
        <p:txBody>
          <a:bodyPr/>
          <a:lstStyle>
            <a:lvl1pPr>
              <a:defRPr/>
            </a:lvl1pPr>
          </a:lstStyle>
          <a:p>
            <a:pPr>
              <a:defRPr/>
            </a:pPr>
            <a:fld id="{ED014CDA-644F-4456-88A8-654E8C331C8B}" type="datetime1">
              <a:rPr lang="cs-CZ" altLang="cs-CZ" smtClean="0"/>
              <a:t>24.07.2018</a:t>
            </a:fld>
            <a:endParaRPr lang="cs-CZ" altLang="cs-CZ"/>
          </a:p>
        </p:txBody>
      </p:sp>
      <p:sp>
        <p:nvSpPr>
          <p:cNvPr id="5" name="Rectangle 5">
            <a:extLst>
              <a:ext uri="{FF2B5EF4-FFF2-40B4-BE49-F238E27FC236}">
                <a16:creationId xmlns:a16="http://schemas.microsoft.com/office/drawing/2014/main" id="{B7F665D9-13DF-4987-AB12-BC22FB959752}"/>
              </a:ext>
            </a:extLst>
          </p:cNvPr>
          <p:cNvSpPr>
            <a:spLocks noGrp="1" noChangeArrowheads="1"/>
          </p:cNvSpPr>
          <p:nvPr>
            <p:ph type="sldNum" idx="11"/>
          </p:nvPr>
        </p:nvSpPr>
        <p:spPr>
          <a:ln/>
        </p:spPr>
        <p:txBody>
          <a:bodyPr/>
          <a:lstStyle>
            <a:lvl1pPr>
              <a:defRPr/>
            </a:lvl1pPr>
          </a:lstStyle>
          <a:p>
            <a:fld id="{816F7821-0027-4165-B702-961746661941}" type="slidenum">
              <a:rPr lang="cs-CZ" altLang="cs-CZ"/>
              <a:pPr/>
              <a:t>‹#›</a:t>
            </a:fld>
            <a:endParaRPr lang="cs-CZ" altLang="cs-CZ"/>
          </a:p>
        </p:txBody>
      </p:sp>
    </p:spTree>
    <p:extLst>
      <p:ext uri="{BB962C8B-B14F-4D97-AF65-F5344CB8AC3E}">
        <p14:creationId xmlns:p14="http://schemas.microsoft.com/office/powerpoint/2010/main" val="34000072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9CC5FD9C-49BD-4109-B729-3014EC867A8B}"/>
              </a:ext>
            </a:extLst>
          </p:cNvPr>
          <p:cNvSpPr>
            <a:spLocks noGrp="1" noChangeArrowheads="1"/>
          </p:cNvSpPr>
          <p:nvPr>
            <p:ph type="dt" idx="10"/>
          </p:nvPr>
        </p:nvSpPr>
        <p:spPr>
          <a:ln/>
        </p:spPr>
        <p:txBody>
          <a:bodyPr/>
          <a:lstStyle>
            <a:lvl1pPr>
              <a:defRPr/>
            </a:lvl1pPr>
          </a:lstStyle>
          <a:p>
            <a:pPr>
              <a:defRPr/>
            </a:pPr>
            <a:fld id="{A94A9092-FE9F-4BE0-B4E5-6EF7E921FC52}" type="datetime1">
              <a:rPr lang="cs-CZ" altLang="cs-CZ" smtClean="0"/>
              <a:t>24.07.2018</a:t>
            </a:fld>
            <a:endParaRPr lang="cs-CZ" altLang="cs-CZ"/>
          </a:p>
        </p:txBody>
      </p:sp>
      <p:sp>
        <p:nvSpPr>
          <p:cNvPr id="5" name="Rectangle 5">
            <a:extLst>
              <a:ext uri="{FF2B5EF4-FFF2-40B4-BE49-F238E27FC236}">
                <a16:creationId xmlns:a16="http://schemas.microsoft.com/office/drawing/2014/main" id="{D08753AC-EC2F-4724-AB3C-F0960D7BAA6D}"/>
              </a:ext>
            </a:extLst>
          </p:cNvPr>
          <p:cNvSpPr>
            <a:spLocks noGrp="1" noChangeArrowheads="1"/>
          </p:cNvSpPr>
          <p:nvPr>
            <p:ph type="sldNum" idx="11"/>
          </p:nvPr>
        </p:nvSpPr>
        <p:spPr>
          <a:ln/>
        </p:spPr>
        <p:txBody>
          <a:bodyPr/>
          <a:lstStyle>
            <a:lvl1pPr>
              <a:defRPr/>
            </a:lvl1pPr>
          </a:lstStyle>
          <a:p>
            <a:fld id="{F8E65AAD-2861-4906-BF06-3312C0622BB6}" type="slidenum">
              <a:rPr lang="cs-CZ" altLang="cs-CZ"/>
              <a:pPr/>
              <a:t>‹#›</a:t>
            </a:fld>
            <a:endParaRPr lang="cs-CZ" altLang="cs-CZ"/>
          </a:p>
        </p:txBody>
      </p:sp>
    </p:spTree>
    <p:extLst>
      <p:ext uri="{BB962C8B-B14F-4D97-AF65-F5344CB8AC3E}">
        <p14:creationId xmlns:p14="http://schemas.microsoft.com/office/powerpoint/2010/main" val="173430263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64FF2194-4DD7-4A7C-A126-3E57DAA260A4}"/>
              </a:ext>
            </a:extLst>
          </p:cNvPr>
          <p:cNvSpPr>
            <a:spLocks noGrp="1" noChangeArrowheads="1"/>
          </p:cNvSpPr>
          <p:nvPr>
            <p:ph type="dt" idx="10"/>
          </p:nvPr>
        </p:nvSpPr>
        <p:spPr>
          <a:ln/>
        </p:spPr>
        <p:txBody>
          <a:bodyPr/>
          <a:lstStyle>
            <a:lvl1pPr>
              <a:defRPr/>
            </a:lvl1pPr>
          </a:lstStyle>
          <a:p>
            <a:pPr>
              <a:defRPr/>
            </a:pPr>
            <a:fld id="{28C426E2-225D-4153-8436-65D44DBD6863}" type="datetime1">
              <a:rPr lang="cs-CZ" altLang="cs-CZ" smtClean="0"/>
              <a:t>24.07.2018</a:t>
            </a:fld>
            <a:endParaRPr lang="cs-CZ" altLang="cs-CZ"/>
          </a:p>
        </p:txBody>
      </p:sp>
      <p:sp>
        <p:nvSpPr>
          <p:cNvPr id="5" name="Rectangle 5">
            <a:extLst>
              <a:ext uri="{FF2B5EF4-FFF2-40B4-BE49-F238E27FC236}">
                <a16:creationId xmlns:a16="http://schemas.microsoft.com/office/drawing/2014/main" id="{FBD012DD-9C38-442A-9A5A-8794946C4798}"/>
              </a:ext>
            </a:extLst>
          </p:cNvPr>
          <p:cNvSpPr>
            <a:spLocks noGrp="1" noChangeArrowheads="1"/>
          </p:cNvSpPr>
          <p:nvPr>
            <p:ph type="sldNum" idx="11"/>
          </p:nvPr>
        </p:nvSpPr>
        <p:spPr>
          <a:ln/>
        </p:spPr>
        <p:txBody>
          <a:bodyPr/>
          <a:lstStyle>
            <a:lvl1pPr>
              <a:defRPr/>
            </a:lvl1pPr>
          </a:lstStyle>
          <a:p>
            <a:fld id="{4CA292DB-AB8A-4C2A-A6F5-AA4C02C80901}" type="slidenum">
              <a:rPr lang="cs-CZ" altLang="cs-CZ"/>
              <a:pPr/>
              <a:t>‹#›</a:t>
            </a:fld>
            <a:endParaRPr lang="cs-CZ" altLang="cs-CZ"/>
          </a:p>
        </p:txBody>
      </p:sp>
    </p:spTree>
    <p:extLst>
      <p:ext uri="{BB962C8B-B14F-4D97-AF65-F5344CB8AC3E}">
        <p14:creationId xmlns:p14="http://schemas.microsoft.com/office/powerpoint/2010/main" val="72497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7F28A3BE-A938-49DE-BB4F-38830A645C6F}"/>
              </a:ext>
            </a:extLst>
          </p:cNvPr>
          <p:cNvSpPr>
            <a:spLocks noGrp="1" noChangeArrowheads="1"/>
          </p:cNvSpPr>
          <p:nvPr>
            <p:ph type="dt" idx="10"/>
          </p:nvPr>
        </p:nvSpPr>
        <p:spPr>
          <a:ln/>
        </p:spPr>
        <p:txBody>
          <a:bodyPr/>
          <a:lstStyle>
            <a:lvl1pPr>
              <a:defRPr/>
            </a:lvl1pPr>
          </a:lstStyle>
          <a:p>
            <a:pPr>
              <a:defRPr/>
            </a:pPr>
            <a:fld id="{E5E0DCD6-EB66-4B7A-BC95-737A7DD25CDE}" type="datetime1">
              <a:rPr lang="cs-CZ" smtClean="0"/>
              <a:t>24.07.2018</a:t>
            </a:fld>
            <a:endParaRPr lang="cs-CZ"/>
          </a:p>
        </p:txBody>
      </p:sp>
      <p:sp>
        <p:nvSpPr>
          <p:cNvPr id="6" name="Rectangle 5">
            <a:extLst>
              <a:ext uri="{FF2B5EF4-FFF2-40B4-BE49-F238E27FC236}">
                <a16:creationId xmlns:a16="http://schemas.microsoft.com/office/drawing/2014/main" id="{4DD22139-11CE-4795-99C9-244429ED6C09}"/>
              </a:ext>
            </a:extLst>
          </p:cNvPr>
          <p:cNvSpPr>
            <a:spLocks noGrp="1" noChangeArrowheads="1"/>
          </p:cNvSpPr>
          <p:nvPr>
            <p:ph type="sldNum" idx="11"/>
          </p:nvPr>
        </p:nvSpPr>
        <p:spPr>
          <a:ln/>
        </p:spPr>
        <p:txBody>
          <a:bodyPr/>
          <a:lstStyle>
            <a:lvl1pPr>
              <a:defRPr/>
            </a:lvl1pPr>
          </a:lstStyle>
          <a:p>
            <a:fld id="{336FB628-74F7-4946-ACE0-E157A093B3B7}" type="slidenum">
              <a:rPr lang="cs-CZ" altLang="cs-CZ"/>
              <a:pPr/>
              <a:t>‹#›</a:t>
            </a:fld>
            <a:endParaRPr lang="cs-CZ" altLang="cs-CZ"/>
          </a:p>
        </p:txBody>
      </p:sp>
    </p:spTree>
    <p:extLst>
      <p:ext uri="{BB962C8B-B14F-4D97-AF65-F5344CB8AC3E}">
        <p14:creationId xmlns:p14="http://schemas.microsoft.com/office/powerpoint/2010/main" val="6921786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E6F8BF7A-16DE-4A89-AF16-5870C7E77946}"/>
              </a:ext>
            </a:extLst>
          </p:cNvPr>
          <p:cNvSpPr>
            <a:spLocks noGrp="1" noChangeArrowheads="1"/>
          </p:cNvSpPr>
          <p:nvPr>
            <p:ph type="dt" idx="10"/>
          </p:nvPr>
        </p:nvSpPr>
        <p:spPr>
          <a:ln/>
        </p:spPr>
        <p:txBody>
          <a:bodyPr/>
          <a:lstStyle>
            <a:lvl1pPr>
              <a:defRPr/>
            </a:lvl1pPr>
          </a:lstStyle>
          <a:p>
            <a:pPr>
              <a:defRPr/>
            </a:pPr>
            <a:fld id="{3362304A-83A4-4E94-9F06-D60226B67261}" type="datetime1">
              <a:rPr lang="cs-CZ" altLang="cs-CZ" smtClean="0"/>
              <a:t>24.07.2018</a:t>
            </a:fld>
            <a:endParaRPr lang="cs-CZ" altLang="cs-CZ"/>
          </a:p>
        </p:txBody>
      </p:sp>
      <p:sp>
        <p:nvSpPr>
          <p:cNvPr id="5" name="Rectangle 5">
            <a:extLst>
              <a:ext uri="{FF2B5EF4-FFF2-40B4-BE49-F238E27FC236}">
                <a16:creationId xmlns:a16="http://schemas.microsoft.com/office/drawing/2014/main" id="{063695CD-5A83-430D-8E2D-7D45B8D1DA13}"/>
              </a:ext>
            </a:extLst>
          </p:cNvPr>
          <p:cNvSpPr>
            <a:spLocks noGrp="1" noChangeArrowheads="1"/>
          </p:cNvSpPr>
          <p:nvPr>
            <p:ph type="sldNum" idx="11"/>
          </p:nvPr>
        </p:nvSpPr>
        <p:spPr>
          <a:ln/>
        </p:spPr>
        <p:txBody>
          <a:bodyPr/>
          <a:lstStyle>
            <a:lvl1pPr>
              <a:defRPr/>
            </a:lvl1pPr>
          </a:lstStyle>
          <a:p>
            <a:fld id="{E5711855-58F2-49FC-9EEA-053FBB819501}" type="slidenum">
              <a:rPr lang="cs-CZ" altLang="cs-CZ"/>
              <a:pPr/>
              <a:t>‹#›</a:t>
            </a:fld>
            <a:endParaRPr lang="cs-CZ" altLang="cs-CZ"/>
          </a:p>
        </p:txBody>
      </p:sp>
    </p:spTree>
    <p:extLst>
      <p:ext uri="{BB962C8B-B14F-4D97-AF65-F5344CB8AC3E}">
        <p14:creationId xmlns:p14="http://schemas.microsoft.com/office/powerpoint/2010/main" val="41251709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AF811BA6-78BA-4B49-8787-CF844B83450D}"/>
              </a:ext>
            </a:extLst>
          </p:cNvPr>
          <p:cNvSpPr>
            <a:spLocks noGrp="1" noChangeArrowheads="1"/>
          </p:cNvSpPr>
          <p:nvPr>
            <p:ph type="dt" idx="10"/>
          </p:nvPr>
        </p:nvSpPr>
        <p:spPr>
          <a:ln/>
        </p:spPr>
        <p:txBody>
          <a:bodyPr/>
          <a:lstStyle>
            <a:lvl1pPr>
              <a:defRPr/>
            </a:lvl1pPr>
          </a:lstStyle>
          <a:p>
            <a:pPr>
              <a:defRPr/>
            </a:pPr>
            <a:fld id="{14B3E4F9-7D48-4FE1-BBE3-E8B009DC62E5}" type="datetime1">
              <a:rPr lang="cs-CZ" altLang="cs-CZ" smtClean="0"/>
              <a:t>24.07.2018</a:t>
            </a:fld>
            <a:endParaRPr lang="cs-CZ" altLang="cs-CZ"/>
          </a:p>
        </p:txBody>
      </p:sp>
      <p:sp>
        <p:nvSpPr>
          <p:cNvPr id="5" name="Rectangle 5">
            <a:extLst>
              <a:ext uri="{FF2B5EF4-FFF2-40B4-BE49-F238E27FC236}">
                <a16:creationId xmlns:a16="http://schemas.microsoft.com/office/drawing/2014/main" id="{10E5BBAB-450A-4FB8-AD21-C2586CF2E7AA}"/>
              </a:ext>
            </a:extLst>
          </p:cNvPr>
          <p:cNvSpPr>
            <a:spLocks noGrp="1" noChangeArrowheads="1"/>
          </p:cNvSpPr>
          <p:nvPr>
            <p:ph type="sldNum" idx="11"/>
          </p:nvPr>
        </p:nvSpPr>
        <p:spPr>
          <a:ln/>
        </p:spPr>
        <p:txBody>
          <a:bodyPr/>
          <a:lstStyle>
            <a:lvl1pPr>
              <a:defRPr/>
            </a:lvl1pPr>
          </a:lstStyle>
          <a:p>
            <a:fld id="{EB97DC03-6194-4345-B61C-72B0FBB07BBE}" type="slidenum">
              <a:rPr lang="cs-CZ" altLang="cs-CZ"/>
              <a:pPr/>
              <a:t>‹#›</a:t>
            </a:fld>
            <a:endParaRPr lang="cs-CZ" altLang="cs-CZ"/>
          </a:p>
        </p:txBody>
      </p:sp>
    </p:spTree>
    <p:extLst>
      <p:ext uri="{BB962C8B-B14F-4D97-AF65-F5344CB8AC3E}">
        <p14:creationId xmlns:p14="http://schemas.microsoft.com/office/powerpoint/2010/main" val="29136925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AA67E26F-7296-49A7-B338-BAD13AAF84EE}"/>
              </a:ext>
            </a:extLst>
          </p:cNvPr>
          <p:cNvSpPr>
            <a:spLocks noGrp="1" noChangeArrowheads="1"/>
          </p:cNvSpPr>
          <p:nvPr>
            <p:ph type="dt" idx="10"/>
          </p:nvPr>
        </p:nvSpPr>
        <p:spPr>
          <a:ln/>
        </p:spPr>
        <p:txBody>
          <a:bodyPr/>
          <a:lstStyle>
            <a:lvl1pPr>
              <a:defRPr/>
            </a:lvl1pPr>
          </a:lstStyle>
          <a:p>
            <a:pPr>
              <a:defRPr/>
            </a:pPr>
            <a:fld id="{93B24BE6-0AB0-43D9-99E1-AD1B12C88874}" type="datetime1">
              <a:rPr lang="cs-CZ" altLang="cs-CZ" smtClean="0"/>
              <a:t>24.07.2018</a:t>
            </a:fld>
            <a:endParaRPr lang="cs-CZ" altLang="cs-CZ"/>
          </a:p>
        </p:txBody>
      </p:sp>
      <p:sp>
        <p:nvSpPr>
          <p:cNvPr id="6" name="Rectangle 5">
            <a:extLst>
              <a:ext uri="{FF2B5EF4-FFF2-40B4-BE49-F238E27FC236}">
                <a16:creationId xmlns:a16="http://schemas.microsoft.com/office/drawing/2014/main" id="{30E0C41A-7886-4A78-BE05-036EC0B5B451}"/>
              </a:ext>
            </a:extLst>
          </p:cNvPr>
          <p:cNvSpPr>
            <a:spLocks noGrp="1" noChangeArrowheads="1"/>
          </p:cNvSpPr>
          <p:nvPr>
            <p:ph type="sldNum" idx="11"/>
          </p:nvPr>
        </p:nvSpPr>
        <p:spPr>
          <a:ln/>
        </p:spPr>
        <p:txBody>
          <a:bodyPr/>
          <a:lstStyle>
            <a:lvl1pPr>
              <a:defRPr/>
            </a:lvl1pPr>
          </a:lstStyle>
          <a:p>
            <a:fld id="{A436701E-DB6D-4D7F-B827-A568A202F390}" type="slidenum">
              <a:rPr lang="cs-CZ" altLang="cs-CZ"/>
              <a:pPr/>
              <a:t>‹#›</a:t>
            </a:fld>
            <a:endParaRPr lang="cs-CZ" altLang="cs-CZ"/>
          </a:p>
        </p:txBody>
      </p:sp>
    </p:spTree>
    <p:extLst>
      <p:ext uri="{BB962C8B-B14F-4D97-AF65-F5344CB8AC3E}">
        <p14:creationId xmlns:p14="http://schemas.microsoft.com/office/powerpoint/2010/main" val="20164816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C37EEBB5-438C-4513-99A3-AD06E1754741}"/>
              </a:ext>
            </a:extLst>
          </p:cNvPr>
          <p:cNvSpPr>
            <a:spLocks noGrp="1" noChangeArrowheads="1"/>
          </p:cNvSpPr>
          <p:nvPr>
            <p:ph type="dt" idx="10"/>
          </p:nvPr>
        </p:nvSpPr>
        <p:spPr>
          <a:ln/>
        </p:spPr>
        <p:txBody>
          <a:bodyPr/>
          <a:lstStyle>
            <a:lvl1pPr>
              <a:defRPr/>
            </a:lvl1pPr>
          </a:lstStyle>
          <a:p>
            <a:pPr>
              <a:defRPr/>
            </a:pPr>
            <a:fld id="{CA9DBA0A-A32F-4985-A633-0457CC065E2F}" type="datetime1">
              <a:rPr lang="cs-CZ" altLang="cs-CZ" smtClean="0"/>
              <a:t>24.07.2018</a:t>
            </a:fld>
            <a:endParaRPr lang="cs-CZ" altLang="cs-CZ"/>
          </a:p>
        </p:txBody>
      </p:sp>
      <p:sp>
        <p:nvSpPr>
          <p:cNvPr id="8" name="Rectangle 5">
            <a:extLst>
              <a:ext uri="{FF2B5EF4-FFF2-40B4-BE49-F238E27FC236}">
                <a16:creationId xmlns:a16="http://schemas.microsoft.com/office/drawing/2014/main" id="{8BEB0EAA-B921-49DB-AFC6-39E7612F7F8F}"/>
              </a:ext>
            </a:extLst>
          </p:cNvPr>
          <p:cNvSpPr>
            <a:spLocks noGrp="1" noChangeArrowheads="1"/>
          </p:cNvSpPr>
          <p:nvPr>
            <p:ph type="sldNum" idx="11"/>
          </p:nvPr>
        </p:nvSpPr>
        <p:spPr>
          <a:ln/>
        </p:spPr>
        <p:txBody>
          <a:bodyPr/>
          <a:lstStyle>
            <a:lvl1pPr>
              <a:defRPr/>
            </a:lvl1pPr>
          </a:lstStyle>
          <a:p>
            <a:fld id="{30711A87-78D4-401D-8312-5C3A9F08FB1F}" type="slidenum">
              <a:rPr lang="cs-CZ" altLang="cs-CZ"/>
              <a:pPr/>
              <a:t>‹#›</a:t>
            </a:fld>
            <a:endParaRPr lang="cs-CZ" altLang="cs-CZ"/>
          </a:p>
        </p:txBody>
      </p:sp>
    </p:spTree>
    <p:extLst>
      <p:ext uri="{BB962C8B-B14F-4D97-AF65-F5344CB8AC3E}">
        <p14:creationId xmlns:p14="http://schemas.microsoft.com/office/powerpoint/2010/main" val="31462599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141C0888-6CF3-4430-96BC-289FFD9D92AC}"/>
              </a:ext>
            </a:extLst>
          </p:cNvPr>
          <p:cNvSpPr>
            <a:spLocks noGrp="1" noChangeArrowheads="1"/>
          </p:cNvSpPr>
          <p:nvPr>
            <p:ph type="dt" idx="10"/>
          </p:nvPr>
        </p:nvSpPr>
        <p:spPr>
          <a:ln/>
        </p:spPr>
        <p:txBody>
          <a:bodyPr/>
          <a:lstStyle>
            <a:lvl1pPr>
              <a:defRPr/>
            </a:lvl1pPr>
          </a:lstStyle>
          <a:p>
            <a:pPr>
              <a:defRPr/>
            </a:pPr>
            <a:fld id="{73294469-1C7C-4083-8DE0-DD8E0E1D9F2C}" type="datetime1">
              <a:rPr lang="cs-CZ" altLang="cs-CZ" smtClean="0"/>
              <a:t>24.07.2018</a:t>
            </a:fld>
            <a:endParaRPr lang="cs-CZ" altLang="cs-CZ"/>
          </a:p>
        </p:txBody>
      </p:sp>
      <p:sp>
        <p:nvSpPr>
          <p:cNvPr id="4" name="Rectangle 5">
            <a:extLst>
              <a:ext uri="{FF2B5EF4-FFF2-40B4-BE49-F238E27FC236}">
                <a16:creationId xmlns:a16="http://schemas.microsoft.com/office/drawing/2014/main" id="{9FC11CCB-26E5-4F84-80FF-C7B998931390}"/>
              </a:ext>
            </a:extLst>
          </p:cNvPr>
          <p:cNvSpPr>
            <a:spLocks noGrp="1" noChangeArrowheads="1"/>
          </p:cNvSpPr>
          <p:nvPr>
            <p:ph type="sldNum" idx="11"/>
          </p:nvPr>
        </p:nvSpPr>
        <p:spPr>
          <a:ln/>
        </p:spPr>
        <p:txBody>
          <a:bodyPr/>
          <a:lstStyle>
            <a:lvl1pPr>
              <a:defRPr/>
            </a:lvl1pPr>
          </a:lstStyle>
          <a:p>
            <a:fld id="{822B817A-8486-461A-A767-127BF94A3B08}" type="slidenum">
              <a:rPr lang="cs-CZ" altLang="cs-CZ"/>
              <a:pPr/>
              <a:t>‹#›</a:t>
            </a:fld>
            <a:endParaRPr lang="cs-CZ" altLang="cs-CZ"/>
          </a:p>
        </p:txBody>
      </p:sp>
    </p:spTree>
    <p:extLst>
      <p:ext uri="{BB962C8B-B14F-4D97-AF65-F5344CB8AC3E}">
        <p14:creationId xmlns:p14="http://schemas.microsoft.com/office/powerpoint/2010/main" val="29895027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A993E49-A71E-4B04-8789-4D575A3EC516}"/>
              </a:ext>
            </a:extLst>
          </p:cNvPr>
          <p:cNvSpPr>
            <a:spLocks noGrp="1" noChangeArrowheads="1"/>
          </p:cNvSpPr>
          <p:nvPr>
            <p:ph type="dt" idx="10"/>
          </p:nvPr>
        </p:nvSpPr>
        <p:spPr>
          <a:ln/>
        </p:spPr>
        <p:txBody>
          <a:bodyPr/>
          <a:lstStyle>
            <a:lvl1pPr>
              <a:defRPr/>
            </a:lvl1pPr>
          </a:lstStyle>
          <a:p>
            <a:pPr>
              <a:defRPr/>
            </a:pPr>
            <a:fld id="{63BCE3B3-1A1F-4784-9BDA-7E52AB0B3E2C}" type="datetime1">
              <a:rPr lang="cs-CZ" altLang="cs-CZ" smtClean="0"/>
              <a:t>24.07.2018</a:t>
            </a:fld>
            <a:endParaRPr lang="cs-CZ" altLang="cs-CZ"/>
          </a:p>
        </p:txBody>
      </p:sp>
      <p:sp>
        <p:nvSpPr>
          <p:cNvPr id="3" name="Rectangle 5">
            <a:extLst>
              <a:ext uri="{FF2B5EF4-FFF2-40B4-BE49-F238E27FC236}">
                <a16:creationId xmlns:a16="http://schemas.microsoft.com/office/drawing/2014/main" id="{B942FF82-2EAC-422E-ACB2-0DB5535863F1}"/>
              </a:ext>
            </a:extLst>
          </p:cNvPr>
          <p:cNvSpPr>
            <a:spLocks noGrp="1" noChangeArrowheads="1"/>
          </p:cNvSpPr>
          <p:nvPr>
            <p:ph type="sldNum" idx="11"/>
          </p:nvPr>
        </p:nvSpPr>
        <p:spPr>
          <a:ln/>
        </p:spPr>
        <p:txBody>
          <a:bodyPr/>
          <a:lstStyle>
            <a:lvl1pPr>
              <a:defRPr/>
            </a:lvl1pPr>
          </a:lstStyle>
          <a:p>
            <a:fld id="{F7A8884A-A171-47E4-BC7C-2417A80B4642}" type="slidenum">
              <a:rPr lang="cs-CZ" altLang="cs-CZ"/>
              <a:pPr/>
              <a:t>‹#›</a:t>
            </a:fld>
            <a:endParaRPr lang="cs-CZ" altLang="cs-CZ"/>
          </a:p>
        </p:txBody>
      </p:sp>
    </p:spTree>
    <p:extLst>
      <p:ext uri="{BB962C8B-B14F-4D97-AF65-F5344CB8AC3E}">
        <p14:creationId xmlns:p14="http://schemas.microsoft.com/office/powerpoint/2010/main" val="341744515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1F841B18-5EAF-4B98-B35C-28EEFEB02730}"/>
              </a:ext>
            </a:extLst>
          </p:cNvPr>
          <p:cNvSpPr>
            <a:spLocks noGrp="1" noChangeArrowheads="1"/>
          </p:cNvSpPr>
          <p:nvPr>
            <p:ph type="dt" idx="10"/>
          </p:nvPr>
        </p:nvSpPr>
        <p:spPr>
          <a:ln/>
        </p:spPr>
        <p:txBody>
          <a:bodyPr/>
          <a:lstStyle>
            <a:lvl1pPr>
              <a:defRPr/>
            </a:lvl1pPr>
          </a:lstStyle>
          <a:p>
            <a:pPr>
              <a:defRPr/>
            </a:pPr>
            <a:fld id="{B6E834F8-2C92-4F90-8579-60F1D078A65B}" type="datetime1">
              <a:rPr lang="cs-CZ" altLang="cs-CZ" smtClean="0"/>
              <a:t>24.07.2018</a:t>
            </a:fld>
            <a:endParaRPr lang="cs-CZ" altLang="cs-CZ"/>
          </a:p>
        </p:txBody>
      </p:sp>
      <p:sp>
        <p:nvSpPr>
          <p:cNvPr id="6" name="Rectangle 5">
            <a:extLst>
              <a:ext uri="{FF2B5EF4-FFF2-40B4-BE49-F238E27FC236}">
                <a16:creationId xmlns:a16="http://schemas.microsoft.com/office/drawing/2014/main" id="{D936FF5F-AF29-4EA8-AA51-9916E22F661D}"/>
              </a:ext>
            </a:extLst>
          </p:cNvPr>
          <p:cNvSpPr>
            <a:spLocks noGrp="1" noChangeArrowheads="1"/>
          </p:cNvSpPr>
          <p:nvPr>
            <p:ph type="sldNum" idx="11"/>
          </p:nvPr>
        </p:nvSpPr>
        <p:spPr>
          <a:ln/>
        </p:spPr>
        <p:txBody>
          <a:bodyPr/>
          <a:lstStyle>
            <a:lvl1pPr>
              <a:defRPr/>
            </a:lvl1pPr>
          </a:lstStyle>
          <a:p>
            <a:fld id="{06621023-3C30-42E7-A2B3-750CF6DA8892}" type="slidenum">
              <a:rPr lang="cs-CZ" altLang="cs-CZ"/>
              <a:pPr/>
              <a:t>‹#›</a:t>
            </a:fld>
            <a:endParaRPr lang="cs-CZ" altLang="cs-CZ"/>
          </a:p>
        </p:txBody>
      </p:sp>
    </p:spTree>
    <p:extLst>
      <p:ext uri="{BB962C8B-B14F-4D97-AF65-F5344CB8AC3E}">
        <p14:creationId xmlns:p14="http://schemas.microsoft.com/office/powerpoint/2010/main" val="34459846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934E1D1C-8771-4E30-812A-6F37EB2E3EEE}"/>
              </a:ext>
            </a:extLst>
          </p:cNvPr>
          <p:cNvSpPr>
            <a:spLocks noGrp="1" noChangeArrowheads="1"/>
          </p:cNvSpPr>
          <p:nvPr>
            <p:ph type="dt" idx="10"/>
          </p:nvPr>
        </p:nvSpPr>
        <p:spPr>
          <a:ln/>
        </p:spPr>
        <p:txBody>
          <a:bodyPr/>
          <a:lstStyle>
            <a:lvl1pPr>
              <a:defRPr/>
            </a:lvl1pPr>
          </a:lstStyle>
          <a:p>
            <a:pPr>
              <a:defRPr/>
            </a:pPr>
            <a:fld id="{C3BB33EE-A7FE-4AE3-8B6A-F935167C1C08}" type="datetime1">
              <a:rPr lang="cs-CZ" altLang="cs-CZ" smtClean="0"/>
              <a:t>24.07.2018</a:t>
            </a:fld>
            <a:endParaRPr lang="cs-CZ" altLang="cs-CZ"/>
          </a:p>
        </p:txBody>
      </p:sp>
      <p:sp>
        <p:nvSpPr>
          <p:cNvPr id="6" name="Rectangle 5">
            <a:extLst>
              <a:ext uri="{FF2B5EF4-FFF2-40B4-BE49-F238E27FC236}">
                <a16:creationId xmlns:a16="http://schemas.microsoft.com/office/drawing/2014/main" id="{F250DAF4-845C-4A15-940A-0F2670A9D9A3}"/>
              </a:ext>
            </a:extLst>
          </p:cNvPr>
          <p:cNvSpPr>
            <a:spLocks noGrp="1" noChangeArrowheads="1"/>
          </p:cNvSpPr>
          <p:nvPr>
            <p:ph type="sldNum" idx="11"/>
          </p:nvPr>
        </p:nvSpPr>
        <p:spPr>
          <a:ln/>
        </p:spPr>
        <p:txBody>
          <a:bodyPr/>
          <a:lstStyle>
            <a:lvl1pPr>
              <a:defRPr/>
            </a:lvl1pPr>
          </a:lstStyle>
          <a:p>
            <a:fld id="{0F3BD577-4D00-4F7A-A435-0FDF0C2411BE}" type="slidenum">
              <a:rPr lang="cs-CZ" altLang="cs-CZ"/>
              <a:pPr/>
              <a:t>‹#›</a:t>
            </a:fld>
            <a:endParaRPr lang="cs-CZ" altLang="cs-CZ"/>
          </a:p>
        </p:txBody>
      </p:sp>
    </p:spTree>
    <p:extLst>
      <p:ext uri="{BB962C8B-B14F-4D97-AF65-F5344CB8AC3E}">
        <p14:creationId xmlns:p14="http://schemas.microsoft.com/office/powerpoint/2010/main" val="206399519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478FB019-DE33-40F8-81BA-A6F87684DF81}"/>
              </a:ext>
            </a:extLst>
          </p:cNvPr>
          <p:cNvSpPr>
            <a:spLocks noGrp="1" noChangeArrowheads="1"/>
          </p:cNvSpPr>
          <p:nvPr>
            <p:ph type="dt" idx="10"/>
          </p:nvPr>
        </p:nvSpPr>
        <p:spPr>
          <a:ln/>
        </p:spPr>
        <p:txBody>
          <a:bodyPr/>
          <a:lstStyle>
            <a:lvl1pPr>
              <a:defRPr/>
            </a:lvl1pPr>
          </a:lstStyle>
          <a:p>
            <a:pPr>
              <a:defRPr/>
            </a:pPr>
            <a:fld id="{F7B49962-956A-48CC-B547-CCD4AA3B65D9}" type="datetime1">
              <a:rPr lang="cs-CZ" altLang="cs-CZ" smtClean="0"/>
              <a:t>24.07.2018</a:t>
            </a:fld>
            <a:endParaRPr lang="cs-CZ" altLang="cs-CZ"/>
          </a:p>
        </p:txBody>
      </p:sp>
      <p:sp>
        <p:nvSpPr>
          <p:cNvPr id="5" name="Rectangle 5">
            <a:extLst>
              <a:ext uri="{FF2B5EF4-FFF2-40B4-BE49-F238E27FC236}">
                <a16:creationId xmlns:a16="http://schemas.microsoft.com/office/drawing/2014/main" id="{E515A2DD-0D39-4F1F-B4F5-6E03A6931613}"/>
              </a:ext>
            </a:extLst>
          </p:cNvPr>
          <p:cNvSpPr>
            <a:spLocks noGrp="1" noChangeArrowheads="1"/>
          </p:cNvSpPr>
          <p:nvPr>
            <p:ph type="sldNum" idx="11"/>
          </p:nvPr>
        </p:nvSpPr>
        <p:spPr>
          <a:ln/>
        </p:spPr>
        <p:txBody>
          <a:bodyPr/>
          <a:lstStyle>
            <a:lvl1pPr>
              <a:defRPr/>
            </a:lvl1pPr>
          </a:lstStyle>
          <a:p>
            <a:fld id="{B441F22F-E2DB-41E2-9D78-DF6E0F873083}" type="slidenum">
              <a:rPr lang="cs-CZ" altLang="cs-CZ"/>
              <a:pPr/>
              <a:t>‹#›</a:t>
            </a:fld>
            <a:endParaRPr lang="cs-CZ" altLang="cs-CZ"/>
          </a:p>
        </p:txBody>
      </p:sp>
    </p:spTree>
    <p:extLst>
      <p:ext uri="{BB962C8B-B14F-4D97-AF65-F5344CB8AC3E}">
        <p14:creationId xmlns:p14="http://schemas.microsoft.com/office/powerpoint/2010/main" val="123123585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1162050"/>
            <a:ext cx="1970088" cy="50133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1162050"/>
            <a:ext cx="5762625" cy="50133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A31EFFB5-A957-4EA5-93F4-335E281610FE}"/>
              </a:ext>
            </a:extLst>
          </p:cNvPr>
          <p:cNvSpPr>
            <a:spLocks noGrp="1" noChangeArrowheads="1"/>
          </p:cNvSpPr>
          <p:nvPr>
            <p:ph type="dt" idx="10"/>
          </p:nvPr>
        </p:nvSpPr>
        <p:spPr>
          <a:ln/>
        </p:spPr>
        <p:txBody>
          <a:bodyPr/>
          <a:lstStyle>
            <a:lvl1pPr>
              <a:defRPr/>
            </a:lvl1pPr>
          </a:lstStyle>
          <a:p>
            <a:pPr>
              <a:defRPr/>
            </a:pPr>
            <a:fld id="{EA0F59BD-C3A1-45BD-90F6-1FE8BBC4E3C2}" type="datetime1">
              <a:rPr lang="cs-CZ" altLang="cs-CZ" smtClean="0"/>
              <a:t>24.07.2018</a:t>
            </a:fld>
            <a:endParaRPr lang="cs-CZ" altLang="cs-CZ"/>
          </a:p>
        </p:txBody>
      </p:sp>
      <p:sp>
        <p:nvSpPr>
          <p:cNvPr id="5" name="Rectangle 5">
            <a:extLst>
              <a:ext uri="{FF2B5EF4-FFF2-40B4-BE49-F238E27FC236}">
                <a16:creationId xmlns:a16="http://schemas.microsoft.com/office/drawing/2014/main" id="{FA4A0F01-EB6A-454E-8D68-F2F3CC5AC55F}"/>
              </a:ext>
            </a:extLst>
          </p:cNvPr>
          <p:cNvSpPr>
            <a:spLocks noGrp="1" noChangeArrowheads="1"/>
          </p:cNvSpPr>
          <p:nvPr>
            <p:ph type="sldNum" idx="11"/>
          </p:nvPr>
        </p:nvSpPr>
        <p:spPr>
          <a:ln/>
        </p:spPr>
        <p:txBody>
          <a:bodyPr/>
          <a:lstStyle>
            <a:lvl1pPr>
              <a:defRPr/>
            </a:lvl1pPr>
          </a:lstStyle>
          <a:p>
            <a:fld id="{ABEB7E2E-3195-464C-9ACB-9EDD38944568}" type="slidenum">
              <a:rPr lang="cs-CZ" altLang="cs-CZ"/>
              <a:pPr/>
              <a:t>‹#›</a:t>
            </a:fld>
            <a:endParaRPr lang="cs-CZ" altLang="cs-CZ"/>
          </a:p>
        </p:txBody>
      </p:sp>
    </p:spTree>
    <p:extLst>
      <p:ext uri="{BB962C8B-B14F-4D97-AF65-F5344CB8AC3E}">
        <p14:creationId xmlns:p14="http://schemas.microsoft.com/office/powerpoint/2010/main" val="426116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FB211FE7-098E-4D71-AEA5-69A46950F067}"/>
              </a:ext>
            </a:extLst>
          </p:cNvPr>
          <p:cNvSpPr>
            <a:spLocks noGrp="1" noChangeArrowheads="1"/>
          </p:cNvSpPr>
          <p:nvPr>
            <p:ph type="dt" idx="10"/>
          </p:nvPr>
        </p:nvSpPr>
        <p:spPr>
          <a:ln/>
        </p:spPr>
        <p:txBody>
          <a:bodyPr/>
          <a:lstStyle>
            <a:lvl1pPr>
              <a:defRPr/>
            </a:lvl1pPr>
          </a:lstStyle>
          <a:p>
            <a:pPr>
              <a:defRPr/>
            </a:pPr>
            <a:fld id="{61C8F339-B519-447B-A239-3753F6201860}" type="datetime1">
              <a:rPr lang="cs-CZ" smtClean="0"/>
              <a:t>24.07.2018</a:t>
            </a:fld>
            <a:endParaRPr lang="cs-CZ"/>
          </a:p>
        </p:txBody>
      </p:sp>
      <p:sp>
        <p:nvSpPr>
          <p:cNvPr id="6" name="Rectangle 5">
            <a:extLst>
              <a:ext uri="{FF2B5EF4-FFF2-40B4-BE49-F238E27FC236}">
                <a16:creationId xmlns:a16="http://schemas.microsoft.com/office/drawing/2014/main" id="{4D8B7024-AA3C-4CB1-A675-4A96738E92F2}"/>
              </a:ext>
            </a:extLst>
          </p:cNvPr>
          <p:cNvSpPr>
            <a:spLocks noGrp="1" noChangeArrowheads="1"/>
          </p:cNvSpPr>
          <p:nvPr>
            <p:ph type="sldNum" idx="11"/>
          </p:nvPr>
        </p:nvSpPr>
        <p:spPr>
          <a:ln/>
        </p:spPr>
        <p:txBody>
          <a:bodyPr/>
          <a:lstStyle>
            <a:lvl1pPr>
              <a:defRPr/>
            </a:lvl1pPr>
          </a:lstStyle>
          <a:p>
            <a:fld id="{598EF845-135E-43C6-9496-BEB2D89A54AA}" type="slidenum">
              <a:rPr lang="cs-CZ" altLang="cs-CZ"/>
              <a:pPr/>
              <a:t>‹#›</a:t>
            </a:fld>
            <a:endParaRPr lang="cs-CZ" altLang="cs-CZ"/>
          </a:p>
        </p:txBody>
      </p:sp>
    </p:spTree>
    <p:extLst>
      <p:ext uri="{BB962C8B-B14F-4D97-AF65-F5344CB8AC3E}">
        <p14:creationId xmlns:p14="http://schemas.microsoft.com/office/powerpoint/2010/main" val="359431522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3">
            <a:extLst>
              <a:ext uri="{FF2B5EF4-FFF2-40B4-BE49-F238E27FC236}">
                <a16:creationId xmlns:a16="http://schemas.microsoft.com/office/drawing/2014/main" id="{8A97F013-975D-46AE-AB35-FA3221C349A5}"/>
              </a:ext>
            </a:extLst>
          </p:cNvPr>
          <p:cNvSpPr>
            <a:spLocks noGrp="1" noChangeArrowheads="1"/>
          </p:cNvSpPr>
          <p:nvPr>
            <p:ph type="dt" idx="10"/>
          </p:nvPr>
        </p:nvSpPr>
        <p:spPr>
          <a:ln/>
        </p:spPr>
        <p:txBody>
          <a:bodyPr/>
          <a:lstStyle>
            <a:lvl1pPr>
              <a:defRPr/>
            </a:lvl1pPr>
          </a:lstStyle>
          <a:p>
            <a:pPr>
              <a:defRPr/>
            </a:pPr>
            <a:fld id="{29BFD1F0-F5ED-46E3-AF61-A477F425FB76}" type="datetime1">
              <a:rPr lang="cs-CZ" altLang="cs-CZ" smtClean="0"/>
              <a:t>24.07.2018</a:t>
            </a:fld>
            <a:endParaRPr lang="cs-CZ" altLang="cs-CZ"/>
          </a:p>
        </p:txBody>
      </p:sp>
      <p:sp>
        <p:nvSpPr>
          <p:cNvPr id="5" name="Rectangle 5">
            <a:extLst>
              <a:ext uri="{FF2B5EF4-FFF2-40B4-BE49-F238E27FC236}">
                <a16:creationId xmlns:a16="http://schemas.microsoft.com/office/drawing/2014/main" id="{9E6F8137-AFB0-41C8-9814-81AC9E3526FE}"/>
              </a:ext>
            </a:extLst>
          </p:cNvPr>
          <p:cNvSpPr>
            <a:spLocks noGrp="1" noChangeArrowheads="1"/>
          </p:cNvSpPr>
          <p:nvPr>
            <p:ph type="sldNum" idx="11"/>
          </p:nvPr>
        </p:nvSpPr>
        <p:spPr>
          <a:ln/>
        </p:spPr>
        <p:txBody>
          <a:bodyPr/>
          <a:lstStyle>
            <a:lvl1pPr>
              <a:defRPr/>
            </a:lvl1pPr>
          </a:lstStyle>
          <a:p>
            <a:fld id="{F31117AD-B137-42B3-B341-D42688588953}" type="slidenum">
              <a:rPr lang="cs-CZ" altLang="cs-CZ"/>
              <a:pPr/>
              <a:t>‹#›</a:t>
            </a:fld>
            <a:endParaRPr lang="cs-CZ" altLang="cs-CZ"/>
          </a:p>
        </p:txBody>
      </p:sp>
    </p:spTree>
    <p:extLst>
      <p:ext uri="{BB962C8B-B14F-4D97-AF65-F5344CB8AC3E}">
        <p14:creationId xmlns:p14="http://schemas.microsoft.com/office/powerpoint/2010/main" val="41694555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463BBB85-EEDA-4AB1-91E7-CAB73ED38F4B}"/>
              </a:ext>
            </a:extLst>
          </p:cNvPr>
          <p:cNvSpPr>
            <a:spLocks noGrp="1" noChangeArrowheads="1"/>
          </p:cNvSpPr>
          <p:nvPr>
            <p:ph type="dt" idx="10"/>
          </p:nvPr>
        </p:nvSpPr>
        <p:spPr>
          <a:ln/>
        </p:spPr>
        <p:txBody>
          <a:bodyPr/>
          <a:lstStyle>
            <a:lvl1pPr>
              <a:defRPr/>
            </a:lvl1pPr>
          </a:lstStyle>
          <a:p>
            <a:pPr>
              <a:defRPr/>
            </a:pPr>
            <a:fld id="{4CF1671D-C9FC-461A-9855-C54F0863E4E9}" type="datetime1">
              <a:rPr lang="cs-CZ" altLang="cs-CZ" smtClean="0"/>
              <a:t>24.07.2018</a:t>
            </a:fld>
            <a:endParaRPr lang="cs-CZ" altLang="cs-CZ"/>
          </a:p>
        </p:txBody>
      </p:sp>
      <p:sp>
        <p:nvSpPr>
          <p:cNvPr id="5" name="Rectangle 5">
            <a:extLst>
              <a:ext uri="{FF2B5EF4-FFF2-40B4-BE49-F238E27FC236}">
                <a16:creationId xmlns:a16="http://schemas.microsoft.com/office/drawing/2014/main" id="{DA2ECE8D-57A3-4D94-8FDF-8C8CFCDC475B}"/>
              </a:ext>
            </a:extLst>
          </p:cNvPr>
          <p:cNvSpPr>
            <a:spLocks noGrp="1" noChangeArrowheads="1"/>
          </p:cNvSpPr>
          <p:nvPr>
            <p:ph type="sldNum" idx="11"/>
          </p:nvPr>
        </p:nvSpPr>
        <p:spPr>
          <a:ln/>
        </p:spPr>
        <p:txBody>
          <a:bodyPr/>
          <a:lstStyle>
            <a:lvl1pPr>
              <a:defRPr/>
            </a:lvl1pPr>
          </a:lstStyle>
          <a:p>
            <a:fld id="{80FAB602-6C70-49E5-B43E-C8CBC53DDDD7}" type="slidenum">
              <a:rPr lang="cs-CZ" altLang="cs-CZ"/>
              <a:pPr/>
              <a:t>‹#›</a:t>
            </a:fld>
            <a:endParaRPr lang="cs-CZ" altLang="cs-CZ"/>
          </a:p>
        </p:txBody>
      </p:sp>
    </p:spTree>
    <p:extLst>
      <p:ext uri="{BB962C8B-B14F-4D97-AF65-F5344CB8AC3E}">
        <p14:creationId xmlns:p14="http://schemas.microsoft.com/office/powerpoint/2010/main" val="5278314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3">
            <a:extLst>
              <a:ext uri="{FF2B5EF4-FFF2-40B4-BE49-F238E27FC236}">
                <a16:creationId xmlns:a16="http://schemas.microsoft.com/office/drawing/2014/main" id="{17C56869-666A-4ABD-895F-8051B4E532A8}"/>
              </a:ext>
            </a:extLst>
          </p:cNvPr>
          <p:cNvSpPr>
            <a:spLocks noGrp="1" noChangeArrowheads="1"/>
          </p:cNvSpPr>
          <p:nvPr>
            <p:ph type="dt" idx="10"/>
          </p:nvPr>
        </p:nvSpPr>
        <p:spPr>
          <a:ln/>
        </p:spPr>
        <p:txBody>
          <a:bodyPr/>
          <a:lstStyle>
            <a:lvl1pPr>
              <a:defRPr/>
            </a:lvl1pPr>
          </a:lstStyle>
          <a:p>
            <a:pPr>
              <a:defRPr/>
            </a:pPr>
            <a:fld id="{9F7E7F21-9311-4C3F-9F2D-1B7333BD07DC}" type="datetime1">
              <a:rPr lang="cs-CZ" altLang="cs-CZ" smtClean="0"/>
              <a:t>24.07.2018</a:t>
            </a:fld>
            <a:endParaRPr lang="cs-CZ" altLang="cs-CZ"/>
          </a:p>
        </p:txBody>
      </p:sp>
      <p:sp>
        <p:nvSpPr>
          <p:cNvPr id="5" name="Rectangle 5">
            <a:extLst>
              <a:ext uri="{FF2B5EF4-FFF2-40B4-BE49-F238E27FC236}">
                <a16:creationId xmlns:a16="http://schemas.microsoft.com/office/drawing/2014/main" id="{3811F927-404E-4B8C-9777-93DCEBAEADB9}"/>
              </a:ext>
            </a:extLst>
          </p:cNvPr>
          <p:cNvSpPr>
            <a:spLocks noGrp="1" noChangeArrowheads="1"/>
          </p:cNvSpPr>
          <p:nvPr>
            <p:ph type="sldNum" idx="11"/>
          </p:nvPr>
        </p:nvSpPr>
        <p:spPr>
          <a:ln/>
        </p:spPr>
        <p:txBody>
          <a:bodyPr/>
          <a:lstStyle>
            <a:lvl1pPr>
              <a:defRPr/>
            </a:lvl1pPr>
          </a:lstStyle>
          <a:p>
            <a:fld id="{0EE46B87-536C-4B3B-8AE7-3DD5AD1B4FE1}" type="slidenum">
              <a:rPr lang="cs-CZ" altLang="cs-CZ"/>
              <a:pPr/>
              <a:t>‹#›</a:t>
            </a:fld>
            <a:endParaRPr lang="cs-CZ" altLang="cs-CZ"/>
          </a:p>
        </p:txBody>
      </p:sp>
    </p:spTree>
    <p:extLst>
      <p:ext uri="{BB962C8B-B14F-4D97-AF65-F5344CB8AC3E}">
        <p14:creationId xmlns:p14="http://schemas.microsoft.com/office/powerpoint/2010/main" val="404572450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2597150"/>
            <a:ext cx="3865563"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6613" y="2597150"/>
            <a:ext cx="3867150" cy="3578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9D628499-EFC6-4C05-9F86-97C1E1F01C3B}"/>
              </a:ext>
            </a:extLst>
          </p:cNvPr>
          <p:cNvSpPr>
            <a:spLocks noGrp="1" noChangeArrowheads="1"/>
          </p:cNvSpPr>
          <p:nvPr>
            <p:ph type="dt" idx="10"/>
          </p:nvPr>
        </p:nvSpPr>
        <p:spPr>
          <a:ln/>
        </p:spPr>
        <p:txBody>
          <a:bodyPr/>
          <a:lstStyle>
            <a:lvl1pPr>
              <a:defRPr/>
            </a:lvl1pPr>
          </a:lstStyle>
          <a:p>
            <a:pPr>
              <a:defRPr/>
            </a:pPr>
            <a:fld id="{B36E974A-285D-42BC-A746-C8AE5732EF3F}" type="datetime1">
              <a:rPr lang="cs-CZ" altLang="cs-CZ" smtClean="0"/>
              <a:t>24.07.2018</a:t>
            </a:fld>
            <a:endParaRPr lang="cs-CZ" altLang="cs-CZ"/>
          </a:p>
        </p:txBody>
      </p:sp>
      <p:sp>
        <p:nvSpPr>
          <p:cNvPr id="6" name="Rectangle 5">
            <a:extLst>
              <a:ext uri="{FF2B5EF4-FFF2-40B4-BE49-F238E27FC236}">
                <a16:creationId xmlns:a16="http://schemas.microsoft.com/office/drawing/2014/main" id="{CADDE158-F9B5-4ACB-9524-BB1752F43791}"/>
              </a:ext>
            </a:extLst>
          </p:cNvPr>
          <p:cNvSpPr>
            <a:spLocks noGrp="1" noChangeArrowheads="1"/>
          </p:cNvSpPr>
          <p:nvPr>
            <p:ph type="sldNum" idx="11"/>
          </p:nvPr>
        </p:nvSpPr>
        <p:spPr>
          <a:ln/>
        </p:spPr>
        <p:txBody>
          <a:bodyPr/>
          <a:lstStyle>
            <a:lvl1pPr>
              <a:defRPr/>
            </a:lvl1pPr>
          </a:lstStyle>
          <a:p>
            <a:fld id="{CDBA5795-AB3E-4C7C-90D4-A0D00B206A65}" type="slidenum">
              <a:rPr lang="cs-CZ" altLang="cs-CZ"/>
              <a:pPr/>
              <a:t>‹#›</a:t>
            </a:fld>
            <a:endParaRPr lang="cs-CZ" altLang="cs-CZ"/>
          </a:p>
        </p:txBody>
      </p:sp>
    </p:spTree>
    <p:extLst>
      <p:ext uri="{BB962C8B-B14F-4D97-AF65-F5344CB8AC3E}">
        <p14:creationId xmlns:p14="http://schemas.microsoft.com/office/powerpoint/2010/main" val="296696284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94490F3C-0224-41D5-880F-D027CF329E02}"/>
              </a:ext>
            </a:extLst>
          </p:cNvPr>
          <p:cNvSpPr>
            <a:spLocks noGrp="1" noChangeArrowheads="1"/>
          </p:cNvSpPr>
          <p:nvPr>
            <p:ph type="dt" idx="10"/>
          </p:nvPr>
        </p:nvSpPr>
        <p:spPr>
          <a:ln/>
        </p:spPr>
        <p:txBody>
          <a:bodyPr/>
          <a:lstStyle>
            <a:lvl1pPr>
              <a:defRPr/>
            </a:lvl1pPr>
          </a:lstStyle>
          <a:p>
            <a:pPr>
              <a:defRPr/>
            </a:pPr>
            <a:fld id="{13E86723-07AC-447C-99D1-2206C591A9E9}" type="datetime1">
              <a:rPr lang="cs-CZ" altLang="cs-CZ" smtClean="0"/>
              <a:t>24.07.2018</a:t>
            </a:fld>
            <a:endParaRPr lang="cs-CZ" altLang="cs-CZ"/>
          </a:p>
        </p:txBody>
      </p:sp>
      <p:sp>
        <p:nvSpPr>
          <p:cNvPr id="8" name="Rectangle 5">
            <a:extLst>
              <a:ext uri="{FF2B5EF4-FFF2-40B4-BE49-F238E27FC236}">
                <a16:creationId xmlns:a16="http://schemas.microsoft.com/office/drawing/2014/main" id="{8BB21F9B-7DA4-42CF-BE4A-AC4CB8A8BEC5}"/>
              </a:ext>
            </a:extLst>
          </p:cNvPr>
          <p:cNvSpPr>
            <a:spLocks noGrp="1" noChangeArrowheads="1"/>
          </p:cNvSpPr>
          <p:nvPr>
            <p:ph type="sldNum" idx="11"/>
          </p:nvPr>
        </p:nvSpPr>
        <p:spPr>
          <a:ln/>
        </p:spPr>
        <p:txBody>
          <a:bodyPr/>
          <a:lstStyle>
            <a:lvl1pPr>
              <a:defRPr/>
            </a:lvl1pPr>
          </a:lstStyle>
          <a:p>
            <a:fld id="{8C96CB55-638A-4A9E-AA42-6E626963ABE3}" type="slidenum">
              <a:rPr lang="cs-CZ" altLang="cs-CZ"/>
              <a:pPr/>
              <a:t>‹#›</a:t>
            </a:fld>
            <a:endParaRPr lang="cs-CZ" altLang="cs-CZ"/>
          </a:p>
        </p:txBody>
      </p:sp>
    </p:spTree>
    <p:extLst>
      <p:ext uri="{BB962C8B-B14F-4D97-AF65-F5344CB8AC3E}">
        <p14:creationId xmlns:p14="http://schemas.microsoft.com/office/powerpoint/2010/main" val="355458309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4E7C06C9-4237-4FDA-A941-6CF6722E16B9}"/>
              </a:ext>
            </a:extLst>
          </p:cNvPr>
          <p:cNvSpPr>
            <a:spLocks noGrp="1" noChangeArrowheads="1"/>
          </p:cNvSpPr>
          <p:nvPr>
            <p:ph type="dt" idx="10"/>
          </p:nvPr>
        </p:nvSpPr>
        <p:spPr>
          <a:ln/>
        </p:spPr>
        <p:txBody>
          <a:bodyPr/>
          <a:lstStyle>
            <a:lvl1pPr>
              <a:defRPr/>
            </a:lvl1pPr>
          </a:lstStyle>
          <a:p>
            <a:pPr>
              <a:defRPr/>
            </a:pPr>
            <a:fld id="{EBC22277-85D5-42A2-A16E-F714D5ABC8BC}" type="datetime1">
              <a:rPr lang="cs-CZ" altLang="cs-CZ" smtClean="0"/>
              <a:t>24.07.2018</a:t>
            </a:fld>
            <a:endParaRPr lang="cs-CZ" altLang="cs-CZ"/>
          </a:p>
        </p:txBody>
      </p:sp>
      <p:sp>
        <p:nvSpPr>
          <p:cNvPr id="4" name="Rectangle 5">
            <a:extLst>
              <a:ext uri="{FF2B5EF4-FFF2-40B4-BE49-F238E27FC236}">
                <a16:creationId xmlns:a16="http://schemas.microsoft.com/office/drawing/2014/main" id="{1C624A31-72D6-49C7-A3D0-323237A9541C}"/>
              </a:ext>
            </a:extLst>
          </p:cNvPr>
          <p:cNvSpPr>
            <a:spLocks noGrp="1" noChangeArrowheads="1"/>
          </p:cNvSpPr>
          <p:nvPr>
            <p:ph type="sldNum" idx="11"/>
          </p:nvPr>
        </p:nvSpPr>
        <p:spPr>
          <a:ln/>
        </p:spPr>
        <p:txBody>
          <a:bodyPr/>
          <a:lstStyle>
            <a:lvl1pPr>
              <a:defRPr/>
            </a:lvl1pPr>
          </a:lstStyle>
          <a:p>
            <a:fld id="{9DA3EEA3-B854-4269-B7E9-272701C0DECF}" type="slidenum">
              <a:rPr lang="cs-CZ" altLang="cs-CZ"/>
              <a:pPr/>
              <a:t>‹#›</a:t>
            </a:fld>
            <a:endParaRPr lang="cs-CZ" altLang="cs-CZ"/>
          </a:p>
        </p:txBody>
      </p:sp>
    </p:spTree>
    <p:extLst>
      <p:ext uri="{BB962C8B-B14F-4D97-AF65-F5344CB8AC3E}">
        <p14:creationId xmlns:p14="http://schemas.microsoft.com/office/powerpoint/2010/main" val="40416131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281AFE9-1D37-4B59-9268-B8E3345EB830}"/>
              </a:ext>
            </a:extLst>
          </p:cNvPr>
          <p:cNvSpPr>
            <a:spLocks noGrp="1" noChangeArrowheads="1"/>
          </p:cNvSpPr>
          <p:nvPr>
            <p:ph type="dt" idx="10"/>
          </p:nvPr>
        </p:nvSpPr>
        <p:spPr>
          <a:ln/>
        </p:spPr>
        <p:txBody>
          <a:bodyPr/>
          <a:lstStyle>
            <a:lvl1pPr>
              <a:defRPr/>
            </a:lvl1pPr>
          </a:lstStyle>
          <a:p>
            <a:pPr>
              <a:defRPr/>
            </a:pPr>
            <a:fld id="{94B5FA5E-6109-4123-B282-1B727709EAF6}" type="datetime1">
              <a:rPr lang="cs-CZ" altLang="cs-CZ" smtClean="0"/>
              <a:t>24.07.2018</a:t>
            </a:fld>
            <a:endParaRPr lang="cs-CZ" altLang="cs-CZ"/>
          </a:p>
        </p:txBody>
      </p:sp>
      <p:sp>
        <p:nvSpPr>
          <p:cNvPr id="3" name="Rectangle 5">
            <a:extLst>
              <a:ext uri="{FF2B5EF4-FFF2-40B4-BE49-F238E27FC236}">
                <a16:creationId xmlns:a16="http://schemas.microsoft.com/office/drawing/2014/main" id="{4D9A8615-1C01-47E1-A0D9-B07C19975A8A}"/>
              </a:ext>
            </a:extLst>
          </p:cNvPr>
          <p:cNvSpPr>
            <a:spLocks noGrp="1" noChangeArrowheads="1"/>
          </p:cNvSpPr>
          <p:nvPr>
            <p:ph type="sldNum" idx="11"/>
          </p:nvPr>
        </p:nvSpPr>
        <p:spPr>
          <a:ln/>
        </p:spPr>
        <p:txBody>
          <a:bodyPr/>
          <a:lstStyle>
            <a:lvl1pPr>
              <a:defRPr/>
            </a:lvl1pPr>
          </a:lstStyle>
          <a:p>
            <a:fld id="{E590FBCE-5A78-4C23-B678-FFD24B2EBD00}" type="slidenum">
              <a:rPr lang="cs-CZ" altLang="cs-CZ"/>
              <a:pPr/>
              <a:t>‹#›</a:t>
            </a:fld>
            <a:endParaRPr lang="cs-CZ" altLang="cs-CZ"/>
          </a:p>
        </p:txBody>
      </p:sp>
    </p:spTree>
    <p:extLst>
      <p:ext uri="{BB962C8B-B14F-4D97-AF65-F5344CB8AC3E}">
        <p14:creationId xmlns:p14="http://schemas.microsoft.com/office/powerpoint/2010/main" val="277448672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242EEE9E-FBAC-4253-9581-7B579A613166}"/>
              </a:ext>
            </a:extLst>
          </p:cNvPr>
          <p:cNvSpPr>
            <a:spLocks noGrp="1" noChangeArrowheads="1"/>
          </p:cNvSpPr>
          <p:nvPr>
            <p:ph type="dt" idx="10"/>
          </p:nvPr>
        </p:nvSpPr>
        <p:spPr>
          <a:ln/>
        </p:spPr>
        <p:txBody>
          <a:bodyPr/>
          <a:lstStyle>
            <a:lvl1pPr>
              <a:defRPr/>
            </a:lvl1pPr>
          </a:lstStyle>
          <a:p>
            <a:pPr>
              <a:defRPr/>
            </a:pPr>
            <a:fld id="{75E45B1F-380F-4BD2-9665-D01C415156A5}" type="datetime1">
              <a:rPr lang="cs-CZ" altLang="cs-CZ" smtClean="0"/>
              <a:t>24.07.2018</a:t>
            </a:fld>
            <a:endParaRPr lang="cs-CZ" altLang="cs-CZ"/>
          </a:p>
        </p:txBody>
      </p:sp>
      <p:sp>
        <p:nvSpPr>
          <p:cNvPr id="6" name="Rectangle 5">
            <a:extLst>
              <a:ext uri="{FF2B5EF4-FFF2-40B4-BE49-F238E27FC236}">
                <a16:creationId xmlns:a16="http://schemas.microsoft.com/office/drawing/2014/main" id="{48100171-3FE5-4ECE-8850-016FF99A75B1}"/>
              </a:ext>
            </a:extLst>
          </p:cNvPr>
          <p:cNvSpPr>
            <a:spLocks noGrp="1" noChangeArrowheads="1"/>
          </p:cNvSpPr>
          <p:nvPr>
            <p:ph type="sldNum" idx="11"/>
          </p:nvPr>
        </p:nvSpPr>
        <p:spPr>
          <a:ln/>
        </p:spPr>
        <p:txBody>
          <a:bodyPr/>
          <a:lstStyle>
            <a:lvl1pPr>
              <a:defRPr/>
            </a:lvl1pPr>
          </a:lstStyle>
          <a:p>
            <a:fld id="{C17EFB26-699F-4F83-8BD6-BAD834883313}" type="slidenum">
              <a:rPr lang="cs-CZ" altLang="cs-CZ"/>
              <a:pPr/>
              <a:t>‹#›</a:t>
            </a:fld>
            <a:endParaRPr lang="cs-CZ" altLang="cs-CZ"/>
          </a:p>
        </p:txBody>
      </p:sp>
    </p:spTree>
    <p:extLst>
      <p:ext uri="{BB962C8B-B14F-4D97-AF65-F5344CB8AC3E}">
        <p14:creationId xmlns:p14="http://schemas.microsoft.com/office/powerpoint/2010/main" val="69119673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3">
            <a:extLst>
              <a:ext uri="{FF2B5EF4-FFF2-40B4-BE49-F238E27FC236}">
                <a16:creationId xmlns:a16="http://schemas.microsoft.com/office/drawing/2014/main" id="{E7F4DFDF-7901-44C9-97BD-5CCEC62EB412}"/>
              </a:ext>
            </a:extLst>
          </p:cNvPr>
          <p:cNvSpPr>
            <a:spLocks noGrp="1" noChangeArrowheads="1"/>
          </p:cNvSpPr>
          <p:nvPr>
            <p:ph type="dt" idx="10"/>
          </p:nvPr>
        </p:nvSpPr>
        <p:spPr>
          <a:ln/>
        </p:spPr>
        <p:txBody>
          <a:bodyPr/>
          <a:lstStyle>
            <a:lvl1pPr>
              <a:defRPr/>
            </a:lvl1pPr>
          </a:lstStyle>
          <a:p>
            <a:pPr>
              <a:defRPr/>
            </a:pPr>
            <a:fld id="{68131176-E29F-4948-BE3E-38236FC7CF0F}" type="datetime1">
              <a:rPr lang="cs-CZ" altLang="cs-CZ" smtClean="0"/>
              <a:t>24.07.2018</a:t>
            </a:fld>
            <a:endParaRPr lang="cs-CZ" altLang="cs-CZ"/>
          </a:p>
        </p:txBody>
      </p:sp>
      <p:sp>
        <p:nvSpPr>
          <p:cNvPr id="6" name="Rectangle 5">
            <a:extLst>
              <a:ext uri="{FF2B5EF4-FFF2-40B4-BE49-F238E27FC236}">
                <a16:creationId xmlns:a16="http://schemas.microsoft.com/office/drawing/2014/main" id="{86EC9978-F7AE-4DC2-8DC4-8554252D92E2}"/>
              </a:ext>
            </a:extLst>
          </p:cNvPr>
          <p:cNvSpPr>
            <a:spLocks noGrp="1" noChangeArrowheads="1"/>
          </p:cNvSpPr>
          <p:nvPr>
            <p:ph type="sldNum" idx="11"/>
          </p:nvPr>
        </p:nvSpPr>
        <p:spPr>
          <a:ln/>
        </p:spPr>
        <p:txBody>
          <a:bodyPr/>
          <a:lstStyle>
            <a:lvl1pPr>
              <a:defRPr/>
            </a:lvl1pPr>
          </a:lstStyle>
          <a:p>
            <a:fld id="{E8E0E47C-6E38-4BB7-A3DC-8891C9CAA171}" type="slidenum">
              <a:rPr lang="cs-CZ" altLang="cs-CZ"/>
              <a:pPr/>
              <a:t>‹#›</a:t>
            </a:fld>
            <a:endParaRPr lang="cs-CZ" altLang="cs-CZ"/>
          </a:p>
        </p:txBody>
      </p:sp>
    </p:spTree>
    <p:extLst>
      <p:ext uri="{BB962C8B-B14F-4D97-AF65-F5344CB8AC3E}">
        <p14:creationId xmlns:p14="http://schemas.microsoft.com/office/powerpoint/2010/main" val="260769520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D8E4EB91-9D87-45BE-A999-2258BDA6CF7B}"/>
              </a:ext>
            </a:extLst>
          </p:cNvPr>
          <p:cNvSpPr>
            <a:spLocks noGrp="1" noChangeArrowheads="1"/>
          </p:cNvSpPr>
          <p:nvPr>
            <p:ph type="dt" idx="10"/>
          </p:nvPr>
        </p:nvSpPr>
        <p:spPr>
          <a:ln/>
        </p:spPr>
        <p:txBody>
          <a:bodyPr/>
          <a:lstStyle>
            <a:lvl1pPr>
              <a:defRPr/>
            </a:lvl1pPr>
          </a:lstStyle>
          <a:p>
            <a:pPr>
              <a:defRPr/>
            </a:pPr>
            <a:fld id="{26FEB643-5190-47FF-8F90-F18CA9004347}" type="datetime1">
              <a:rPr lang="cs-CZ" altLang="cs-CZ" smtClean="0"/>
              <a:t>24.07.2018</a:t>
            </a:fld>
            <a:endParaRPr lang="cs-CZ" altLang="cs-CZ"/>
          </a:p>
        </p:txBody>
      </p:sp>
      <p:sp>
        <p:nvSpPr>
          <p:cNvPr id="5" name="Rectangle 5">
            <a:extLst>
              <a:ext uri="{FF2B5EF4-FFF2-40B4-BE49-F238E27FC236}">
                <a16:creationId xmlns:a16="http://schemas.microsoft.com/office/drawing/2014/main" id="{3ADEE990-7472-48E5-ADFD-4776948040CD}"/>
              </a:ext>
            </a:extLst>
          </p:cNvPr>
          <p:cNvSpPr>
            <a:spLocks noGrp="1" noChangeArrowheads="1"/>
          </p:cNvSpPr>
          <p:nvPr>
            <p:ph type="sldNum" idx="11"/>
          </p:nvPr>
        </p:nvSpPr>
        <p:spPr>
          <a:ln/>
        </p:spPr>
        <p:txBody>
          <a:bodyPr/>
          <a:lstStyle>
            <a:lvl1pPr>
              <a:defRPr/>
            </a:lvl1pPr>
          </a:lstStyle>
          <a:p>
            <a:fld id="{7A2DBFDE-672B-42FB-8996-0AB017C357D8}" type="slidenum">
              <a:rPr lang="cs-CZ" altLang="cs-CZ"/>
              <a:pPr/>
              <a:t>‹#›</a:t>
            </a:fld>
            <a:endParaRPr lang="cs-CZ" altLang="cs-CZ"/>
          </a:p>
        </p:txBody>
      </p:sp>
    </p:spTree>
    <p:extLst>
      <p:ext uri="{BB962C8B-B14F-4D97-AF65-F5344CB8AC3E}">
        <p14:creationId xmlns:p14="http://schemas.microsoft.com/office/powerpoint/2010/main" val="111762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F84E5EA5-2C82-46B0-A43A-2DC6D614CE1A}"/>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1027" name="Rectangle 2">
            <a:extLst>
              <a:ext uri="{FF2B5EF4-FFF2-40B4-BE49-F238E27FC236}">
                <a16:creationId xmlns:a16="http://schemas.microsoft.com/office/drawing/2014/main" id="{B0D86C41-25F3-4F30-A612-6ACC97F467F4}"/>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C620151D-8266-4802-AAE6-91A841C60E13}"/>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33B71851-3573-4A7B-AD0E-B1C423466250}" type="datetime1">
              <a:rPr lang="cs-CZ" smtClean="0"/>
              <a:t>24.07.2018</a:t>
            </a:fld>
            <a:endParaRPr lang="cs-CZ"/>
          </a:p>
        </p:txBody>
      </p:sp>
      <p:sp>
        <p:nvSpPr>
          <p:cNvPr id="1029" name="Text Box 4">
            <a:extLst>
              <a:ext uri="{FF2B5EF4-FFF2-40B4-BE49-F238E27FC236}">
                <a16:creationId xmlns:a16="http://schemas.microsoft.com/office/drawing/2014/main" id="{B73BD5F6-B928-4603-96E3-CC2C6595038A}"/>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0B49007E-0DA4-4F5F-A543-35704626E55F}"/>
              </a:ext>
            </a:extLst>
          </p:cNvPr>
          <p:cNvSpPr>
            <a:spLocks noGrp="1" noChangeArrowheads="1"/>
          </p:cNvSpPr>
          <p:nvPr>
            <p:ph type="sldNum"/>
          </p:nvPr>
        </p:nvSpPr>
        <p:spPr bwMode="auto">
          <a:xfrm>
            <a:off x="6457950" y="6356350"/>
            <a:ext cx="787400"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Lst>
              <a:defRPr sz="2400">
                <a:solidFill>
                  <a:srgbClr val="000000"/>
                </a:solidFill>
                <a:cs typeface="Tahoma" panose="020B0604030504040204" pitchFamily="34" charset="0"/>
              </a:defRPr>
            </a:lvl1pPr>
          </a:lstStyle>
          <a:p>
            <a:fld id="{02B98719-AE03-44B9-98EF-F8C16E7295C0}"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18E82067-925F-4FF0-B4AF-DD25EF5F2C25}"/>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10243" name="Rectangle 2">
            <a:extLst>
              <a:ext uri="{FF2B5EF4-FFF2-40B4-BE49-F238E27FC236}">
                <a16:creationId xmlns:a16="http://schemas.microsoft.com/office/drawing/2014/main" id="{24F80A71-FCED-4F30-A67D-39A1180A8C62}"/>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678A4AF5-DB5E-4022-ACDA-AF5CA5445D28}"/>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881612E4-424D-4441-AADE-4D88C769B84D}" type="datetime1">
              <a:rPr lang="cs-CZ" altLang="cs-CZ" smtClean="0"/>
              <a:t>24.07.2018</a:t>
            </a:fld>
            <a:endParaRPr lang="cs-CZ" altLang="cs-CZ"/>
          </a:p>
        </p:txBody>
      </p:sp>
      <p:sp>
        <p:nvSpPr>
          <p:cNvPr id="10245" name="Text Box 4">
            <a:extLst>
              <a:ext uri="{FF2B5EF4-FFF2-40B4-BE49-F238E27FC236}">
                <a16:creationId xmlns:a16="http://schemas.microsoft.com/office/drawing/2014/main" id="{C8934CA3-5FD1-4864-8586-2138AE1E985F}"/>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CF4EC028-306D-4E93-AE1B-5935E7951D71}"/>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8C13612C-542F-4B8F-B550-044CB7E2F37F}"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AAB4372-2A36-436B-98C0-1CB1E6E17372}"/>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2051" name="Rectangle 2">
            <a:extLst>
              <a:ext uri="{FF2B5EF4-FFF2-40B4-BE49-F238E27FC236}">
                <a16:creationId xmlns:a16="http://schemas.microsoft.com/office/drawing/2014/main" id="{22323528-D01C-40BE-AAE0-CECDAA9AA446}"/>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18E06ACF-763B-4C43-9824-9664640D4DC0}"/>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stStyle>
          <a:p>
            <a:pPr>
              <a:defRPr/>
            </a:pPr>
            <a:fld id="{C0ABDEA2-6210-4412-A5A5-FBD082629ECE}" type="datetime1">
              <a:rPr lang="cs-CZ" altLang="cs-CZ" smtClean="0"/>
              <a:t>24.07.2018</a:t>
            </a:fld>
            <a:endParaRPr lang="cs-CZ" altLang="cs-CZ"/>
          </a:p>
        </p:txBody>
      </p:sp>
      <p:sp>
        <p:nvSpPr>
          <p:cNvPr id="2053" name="Text Box 4">
            <a:extLst>
              <a:ext uri="{FF2B5EF4-FFF2-40B4-BE49-F238E27FC236}">
                <a16:creationId xmlns:a16="http://schemas.microsoft.com/office/drawing/2014/main" id="{E1E74960-07F6-46CA-819A-599CDE3B1025}"/>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EE45AA1F-057F-4FD4-ABA5-1A567DDC96AF}"/>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3075" name="Rectangle 2">
            <a:extLst>
              <a:ext uri="{FF2B5EF4-FFF2-40B4-BE49-F238E27FC236}">
                <a16:creationId xmlns:a16="http://schemas.microsoft.com/office/drawing/2014/main" id="{9403BF88-21CF-4611-8EC3-5625664BE801}"/>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4CFDBF7E-E8BD-42F3-9661-659E4F14C0CD}"/>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B885693F-A700-4B03-9ECF-47EBFB8AA413}" type="datetime1">
              <a:rPr lang="cs-CZ" altLang="cs-CZ" smtClean="0"/>
              <a:t>24.07.2018</a:t>
            </a:fld>
            <a:endParaRPr lang="cs-CZ" altLang="cs-CZ"/>
          </a:p>
        </p:txBody>
      </p:sp>
      <p:sp>
        <p:nvSpPr>
          <p:cNvPr id="3077" name="Text Box 4">
            <a:extLst>
              <a:ext uri="{FF2B5EF4-FFF2-40B4-BE49-F238E27FC236}">
                <a16:creationId xmlns:a16="http://schemas.microsoft.com/office/drawing/2014/main" id="{4FDAE4A0-B39A-49D8-AE87-B0E1DEC2F5DF}"/>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E3E4D10E-130E-406B-8D20-468D8375026C}"/>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C42BA177-5D05-4A71-AE9D-FB18291EF4E8}"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BFF32DD3-1705-47C4-B6C2-40F63AD8A947}"/>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4099" name="Rectangle 2">
            <a:extLst>
              <a:ext uri="{FF2B5EF4-FFF2-40B4-BE49-F238E27FC236}">
                <a16:creationId xmlns:a16="http://schemas.microsoft.com/office/drawing/2014/main" id="{034AA1BF-CCC5-458C-8F38-9CEE205D016B}"/>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68BD00FC-1502-4976-B18D-0AFD1DBB0DB9}"/>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2F88F315-DFD9-49C9-8D1A-EFB6BDEFA421}" type="datetime1">
              <a:rPr lang="cs-CZ" altLang="cs-CZ" smtClean="0"/>
              <a:t>24.07.2018</a:t>
            </a:fld>
            <a:endParaRPr lang="cs-CZ" altLang="cs-CZ"/>
          </a:p>
        </p:txBody>
      </p:sp>
      <p:sp>
        <p:nvSpPr>
          <p:cNvPr id="4101" name="Text Box 4">
            <a:extLst>
              <a:ext uri="{FF2B5EF4-FFF2-40B4-BE49-F238E27FC236}">
                <a16:creationId xmlns:a16="http://schemas.microsoft.com/office/drawing/2014/main" id="{2354A592-D3F1-46A6-8F86-D2A338A84229}"/>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E08BCB42-DEB8-491D-884F-FCD3CA472056}"/>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52536BA5-C219-4F50-A26A-33BD579ED97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3A5E7529-B8EA-4E65-A7B4-DD572346F89C}"/>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5123" name="Rectangle 2">
            <a:extLst>
              <a:ext uri="{FF2B5EF4-FFF2-40B4-BE49-F238E27FC236}">
                <a16:creationId xmlns:a16="http://schemas.microsoft.com/office/drawing/2014/main" id="{5B1CA949-D35B-4893-98E4-E2E7B022EB0A}"/>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325DA7A5-4450-4448-8CE6-49DE349681B5}"/>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1221CBAE-3588-4A7C-9774-36E19999FD45}" type="datetime1">
              <a:rPr lang="cs-CZ" altLang="cs-CZ" smtClean="0"/>
              <a:t>24.07.2018</a:t>
            </a:fld>
            <a:endParaRPr lang="cs-CZ" altLang="cs-CZ"/>
          </a:p>
        </p:txBody>
      </p:sp>
      <p:sp>
        <p:nvSpPr>
          <p:cNvPr id="5125" name="Text Box 4">
            <a:extLst>
              <a:ext uri="{FF2B5EF4-FFF2-40B4-BE49-F238E27FC236}">
                <a16:creationId xmlns:a16="http://schemas.microsoft.com/office/drawing/2014/main" id="{284C2653-69AD-4B44-9248-702C5DFFD60E}"/>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91292794-6ABD-4417-BE9D-4AB4CE2A4886}"/>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DD06F84B-A732-49ED-A326-A3DA63703ACF}"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82EAA454-AB03-4AD3-9330-438412131F93}"/>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6147" name="Rectangle 2">
            <a:extLst>
              <a:ext uri="{FF2B5EF4-FFF2-40B4-BE49-F238E27FC236}">
                <a16:creationId xmlns:a16="http://schemas.microsoft.com/office/drawing/2014/main" id="{DC015FFE-7CB1-472C-B01A-56B5C3005A62}"/>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E4747039-5449-43D0-B482-6CCC79C822F4}"/>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4CF28CF1-BED1-4255-ACAD-215875BD8890}" type="datetime1">
              <a:rPr lang="cs-CZ" altLang="cs-CZ" smtClean="0"/>
              <a:t>24.07.2018</a:t>
            </a:fld>
            <a:endParaRPr lang="cs-CZ" altLang="cs-CZ"/>
          </a:p>
        </p:txBody>
      </p:sp>
      <p:sp>
        <p:nvSpPr>
          <p:cNvPr id="6149" name="Text Box 4">
            <a:extLst>
              <a:ext uri="{FF2B5EF4-FFF2-40B4-BE49-F238E27FC236}">
                <a16:creationId xmlns:a16="http://schemas.microsoft.com/office/drawing/2014/main" id="{FDF7D8B4-9E2F-4C69-A5E3-7FCFD008EDFA}"/>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A3CCADB3-1E18-468B-A0FE-B19783AC613B}"/>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CC2CF239-38C1-45D8-9861-52FF43824A11}"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28F819E1-6557-4641-8A81-C114BF309207}"/>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7171" name="Rectangle 2">
            <a:extLst>
              <a:ext uri="{FF2B5EF4-FFF2-40B4-BE49-F238E27FC236}">
                <a16:creationId xmlns:a16="http://schemas.microsoft.com/office/drawing/2014/main" id="{3E9CC6F0-1BEA-417C-B01A-3EAAB796BA06}"/>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B656CCD4-611F-4539-A6F0-0A87C2866DA3}"/>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76AFEC6F-34C7-4341-9830-D040C83FE88C}" type="datetime1">
              <a:rPr lang="cs-CZ" altLang="cs-CZ" smtClean="0"/>
              <a:t>24.07.2018</a:t>
            </a:fld>
            <a:endParaRPr lang="cs-CZ" altLang="cs-CZ"/>
          </a:p>
        </p:txBody>
      </p:sp>
      <p:sp>
        <p:nvSpPr>
          <p:cNvPr id="7173" name="Text Box 4">
            <a:extLst>
              <a:ext uri="{FF2B5EF4-FFF2-40B4-BE49-F238E27FC236}">
                <a16:creationId xmlns:a16="http://schemas.microsoft.com/office/drawing/2014/main" id="{6E5826CB-424A-464E-B2FA-0FCAFC4B4254}"/>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22832553-A7C4-4048-8F3A-9EFA6050E994}"/>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E6F9192A-FA5B-4B7D-9BE8-1770F446B0C1}"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A98C8524-1AD6-43BC-A29D-11A785E10235}"/>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8195" name="Rectangle 2">
            <a:extLst>
              <a:ext uri="{FF2B5EF4-FFF2-40B4-BE49-F238E27FC236}">
                <a16:creationId xmlns:a16="http://schemas.microsoft.com/office/drawing/2014/main" id="{7DEBA6DF-CF12-4510-B1D7-242D9CE5F965}"/>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E085E557-BCC1-4832-943B-FDD822BCD1E8}"/>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07565370-41E2-4089-B5B4-008F50F4328D}" type="datetime1">
              <a:rPr lang="cs-CZ" altLang="cs-CZ" smtClean="0"/>
              <a:t>24.07.2018</a:t>
            </a:fld>
            <a:endParaRPr lang="cs-CZ" altLang="cs-CZ"/>
          </a:p>
        </p:txBody>
      </p:sp>
      <p:sp>
        <p:nvSpPr>
          <p:cNvPr id="8197" name="Text Box 4">
            <a:extLst>
              <a:ext uri="{FF2B5EF4-FFF2-40B4-BE49-F238E27FC236}">
                <a16:creationId xmlns:a16="http://schemas.microsoft.com/office/drawing/2014/main" id="{AA728867-F4B7-4453-BA87-04F96BA2DFBC}"/>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729FC1D4-BAE5-4F17-80AE-91960D6E0C48}"/>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1BF70B4F-25C7-446B-B697-0664FFEFC38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72883A08-F220-47C1-9345-C41945E358BA}"/>
              </a:ext>
            </a:extLst>
          </p:cNvPr>
          <p:cNvSpPr>
            <a:spLocks noGrp="1" noChangeArrowheads="1"/>
          </p:cNvSpPr>
          <p:nvPr>
            <p:ph type="title"/>
          </p:nvPr>
        </p:nvSpPr>
        <p:spPr bwMode="auto">
          <a:xfrm>
            <a:off x="628650" y="1162050"/>
            <a:ext cx="78851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Klikněte pro úpravu formátu textu nadpisu</a:t>
            </a:r>
          </a:p>
        </p:txBody>
      </p:sp>
      <p:sp>
        <p:nvSpPr>
          <p:cNvPr id="9219" name="Rectangle 2">
            <a:extLst>
              <a:ext uri="{FF2B5EF4-FFF2-40B4-BE49-F238E27FC236}">
                <a16:creationId xmlns:a16="http://schemas.microsoft.com/office/drawing/2014/main" id="{2375D7BF-F9EE-4EC4-97C8-AAB16A38CFA6}"/>
              </a:ext>
            </a:extLst>
          </p:cNvPr>
          <p:cNvSpPr>
            <a:spLocks noGrp="1" noChangeArrowheads="1"/>
          </p:cNvSpPr>
          <p:nvPr>
            <p:ph type="body" idx="1"/>
          </p:nvPr>
        </p:nvSpPr>
        <p:spPr bwMode="auto">
          <a:xfrm>
            <a:off x="628650" y="2597150"/>
            <a:ext cx="7885113"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909D357E-6076-47B7-A366-C97B4F6BC4C9}"/>
              </a:ext>
            </a:extLst>
          </p:cNvPr>
          <p:cNvSpPr>
            <a:spLocks noGrp="1" noChangeArrowheads="1"/>
          </p:cNvSpPr>
          <p:nvPr>
            <p:ph type="dt"/>
          </p:nvPr>
        </p:nvSpPr>
        <p:spPr bwMode="auto">
          <a:xfrm>
            <a:off x="334963" y="6372225"/>
            <a:ext cx="2055812"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200" b="1">
                <a:solidFill>
                  <a:srgbClr val="FFFFFF"/>
                </a:solidFill>
                <a:latin typeface="Times New Roman" pitchFamily="16" charset="0"/>
                <a:cs typeface="Tahoma" charset="0"/>
              </a:defRPr>
            </a:lvl1pPr>
          </a:lstStyle>
          <a:p>
            <a:pPr>
              <a:defRPr/>
            </a:pPr>
            <a:fld id="{BCFFFD95-690B-4B85-B7F0-0B08AE8D390E}" type="datetime1">
              <a:rPr lang="cs-CZ" altLang="cs-CZ" smtClean="0"/>
              <a:t>24.07.2018</a:t>
            </a:fld>
            <a:endParaRPr lang="cs-CZ" altLang="cs-CZ"/>
          </a:p>
        </p:txBody>
      </p:sp>
      <p:sp>
        <p:nvSpPr>
          <p:cNvPr id="9221" name="Text Box 4">
            <a:extLst>
              <a:ext uri="{FF2B5EF4-FFF2-40B4-BE49-F238E27FC236}">
                <a16:creationId xmlns:a16="http://schemas.microsoft.com/office/drawing/2014/main" id="{543A3EA3-654F-4BC5-BBAE-646818CD3907}"/>
              </a:ext>
            </a:extLst>
          </p:cNvPr>
          <p:cNvSpPr txBox="1">
            <a:spLocks noChangeArrowheads="1"/>
          </p:cNvSpPr>
          <p:nvPr/>
        </p:nvSpPr>
        <p:spPr bwMode="auto">
          <a:xfrm>
            <a:off x="3028950" y="635635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cs-CZ" altLang="cs-CZ"/>
          </a:p>
        </p:txBody>
      </p:sp>
      <p:sp>
        <p:nvSpPr>
          <p:cNvPr id="3" name="Rectangle 5">
            <a:extLst>
              <a:ext uri="{FF2B5EF4-FFF2-40B4-BE49-F238E27FC236}">
                <a16:creationId xmlns:a16="http://schemas.microsoft.com/office/drawing/2014/main" id="{A193C7CF-AD1D-4717-BFFF-DB7A80B2D1DA}"/>
              </a:ext>
            </a:extLst>
          </p:cNvPr>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449263" algn="l"/>
                <a:tab pos="898525" algn="l"/>
                <a:tab pos="1347788" algn="l"/>
                <a:tab pos="1797050" algn="l"/>
              </a:tabLst>
              <a:defRPr sz="2400">
                <a:solidFill>
                  <a:srgbClr val="000000"/>
                </a:solidFill>
                <a:cs typeface="Tahoma" panose="020B0604030504040204" pitchFamily="34" charset="0"/>
              </a:defRPr>
            </a:lvl1pPr>
          </a:lstStyle>
          <a:p>
            <a:fld id="{90F0C472-5356-4DB8-8F2C-C6CB442F585F}"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dt="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cs typeface="Arial" charset="0"/>
        </a:defRPr>
      </a:lvl5pPr>
      <a:lvl6pPr marL="25146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l" defTabSz="449263" rtl="0" eaLnBrk="1" fontAlgn="base" hangingPunct="1">
        <a:lnSpc>
          <a:spcPct val="90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lnSpc>
          <a:spcPct val="90000"/>
        </a:lnSpc>
        <a:spcBef>
          <a:spcPts val="10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5RR4VXNX3j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ekcSIlegHl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ur-lex.europa.eu/LexUriServ/LexUriServ.do?uri=OJ:C:2007:303:0001:0016:C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eur-lex.europa.eu/resource.html?uri=cellar:2bf140bf-a3f8-4ab2-b506-fd71826e6da6.0008.02/DOC_1&amp;forma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eskatelevize.cz/ct24/svet/2041894-zprava-ai-za-rok-2016-politici-sirili-strach-prvnim-tercem-byli-uprchlic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hrw.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radaevropy.cz/"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clovekvtisni.cz/" TargetMode="External"/><Relationship Id="rId5" Type="http://schemas.openxmlformats.org/officeDocument/2006/relationships/hyperlink" Target="http://www.helcom.cz/" TargetMode="External"/><Relationship Id="rId4" Type="http://schemas.openxmlformats.org/officeDocument/2006/relationships/hyperlink" Target="http://www.amnesty.cz/"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chr.coe.int/Documents/Convention_C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C3E966-B170-4ED8-82E5-F300C3F6D6CB}"/>
              </a:ext>
            </a:extLst>
          </p:cNvPr>
          <p:cNvSpPr>
            <a:spLocks noGrp="1"/>
          </p:cNvSpPr>
          <p:nvPr>
            <p:ph type="ctrTitle"/>
          </p:nvPr>
        </p:nvSpPr>
        <p:spPr>
          <a:xfrm>
            <a:off x="539750" y="3068638"/>
            <a:ext cx="7772400" cy="2232025"/>
          </a:xfrm>
        </p:spPr>
        <p:txBody>
          <a:bodyPr rtlCol="0">
            <a:normAutofit/>
          </a:bodyPr>
          <a:lstStyle/>
          <a:p>
            <a:pPr algn="ctr" eaLnBrk="1" fontAlgn="auto" hangingPunct="1">
              <a:spcAft>
                <a:spcPts val="0"/>
              </a:spcAft>
              <a:defRPr/>
            </a:pPr>
            <a:r>
              <a:rPr lang="cs-CZ" dirty="0">
                <a:solidFill>
                  <a:srgbClr val="C00000"/>
                </a:solidFill>
                <a:latin typeface="Arial Narrow" panose="020B0606020202030204" pitchFamily="34" charset="0"/>
              </a:rPr>
              <a:t/>
            </a:r>
            <a:br>
              <a:rPr lang="cs-CZ" dirty="0">
                <a:solidFill>
                  <a:srgbClr val="C00000"/>
                </a:solidFill>
                <a:latin typeface="Arial Narrow" panose="020B0606020202030204" pitchFamily="34" charset="0"/>
              </a:rPr>
            </a:br>
            <a:r>
              <a:rPr lang="cs-CZ" sz="3200" b="1" dirty="0">
                <a:latin typeface="Arial Narrow" panose="020B0606020202030204" pitchFamily="34" charset="0"/>
              </a:rPr>
              <a:t>Základy práva</a:t>
            </a:r>
            <a:br>
              <a:rPr lang="cs-CZ" sz="3200" b="1" dirty="0">
                <a:latin typeface="Arial Narrow" panose="020B0606020202030204" pitchFamily="34" charset="0"/>
              </a:rPr>
            </a:br>
            <a:r>
              <a:rPr lang="cs-CZ" sz="2200" dirty="0">
                <a:solidFill>
                  <a:schemeClr val="tx1"/>
                </a:solidFill>
                <a:latin typeface="Arial Narrow" panose="020B0606020202030204" pitchFamily="34" charset="0"/>
              </a:rPr>
              <a:t>Základní lidská práva a svobody</a:t>
            </a:r>
            <a:r>
              <a:rPr lang="cs-CZ" sz="3600" dirty="0">
                <a:solidFill>
                  <a:srgbClr val="0070C0"/>
                </a:solidFill>
                <a:latin typeface="Arial Narrow" panose="020B0606020202030204" pitchFamily="34" charset="0"/>
              </a:rPr>
              <a:t/>
            </a:r>
            <a:br>
              <a:rPr lang="cs-CZ" sz="3600" dirty="0">
                <a:solidFill>
                  <a:srgbClr val="0070C0"/>
                </a:solidFill>
                <a:latin typeface="Arial Narrow" panose="020B0606020202030204" pitchFamily="34" charset="0"/>
              </a:rPr>
            </a:br>
            <a:endParaRPr lang="cs-CZ" dirty="0">
              <a:solidFill>
                <a:srgbClr val="0070C0"/>
              </a:solidFill>
              <a:latin typeface="Arial Narrow" panose="020B0606020202030204" pitchFamily="34" charset="0"/>
            </a:endParaRPr>
          </a:p>
        </p:txBody>
      </p:sp>
      <p:sp>
        <p:nvSpPr>
          <p:cNvPr id="3" name="Podnadpis 2">
            <a:extLst>
              <a:ext uri="{FF2B5EF4-FFF2-40B4-BE49-F238E27FC236}">
                <a16:creationId xmlns:a16="http://schemas.microsoft.com/office/drawing/2014/main" id="{45C48130-7D69-4A01-B663-595ADD3AD970}"/>
              </a:ext>
            </a:extLst>
          </p:cNvPr>
          <p:cNvSpPr>
            <a:spLocks noGrp="1"/>
          </p:cNvSpPr>
          <p:nvPr>
            <p:ph type="subTitle" idx="1"/>
          </p:nvPr>
        </p:nvSpPr>
        <p:spPr>
          <a:xfrm>
            <a:off x="1331913" y="5300663"/>
            <a:ext cx="6400800" cy="625475"/>
          </a:xfrm>
        </p:spPr>
        <p:txBody>
          <a:bodyPr rtlCol="0">
            <a:normAutofit fontScale="62500" lnSpcReduction="20000"/>
          </a:bodyPr>
          <a:lstStyle/>
          <a:p>
            <a:pPr eaLnBrk="1" fontAlgn="auto" hangingPunct="1">
              <a:spcAft>
                <a:spcPts val="0"/>
              </a:spcAft>
              <a:defRPr/>
            </a:pPr>
            <a:endParaRPr lang="cs-CZ" dirty="0">
              <a:solidFill>
                <a:srgbClr val="C00000"/>
              </a:solidFill>
              <a:latin typeface="Arial Narrow" panose="020B0606020202030204" pitchFamily="34" charset="0"/>
            </a:endParaRPr>
          </a:p>
          <a:p>
            <a:pPr eaLnBrk="1" fontAlgn="auto" hangingPunct="1">
              <a:spcAft>
                <a:spcPts val="0"/>
              </a:spcAft>
              <a:defRPr/>
            </a:pPr>
            <a:r>
              <a:rPr lang="cs-CZ" sz="2600" dirty="0">
                <a:solidFill>
                  <a:schemeClr val="tx1"/>
                </a:solidFill>
                <a:latin typeface="Arial Narrow" panose="020B0606020202030204" pitchFamily="34" charset="0"/>
              </a:rPr>
              <a:t>Leopold Skoruša</a:t>
            </a:r>
          </a:p>
        </p:txBody>
      </p:sp>
      <p:pic>
        <p:nvPicPr>
          <p:cNvPr id="11268" name="Obrázek 3">
            <a:extLst>
              <a:ext uri="{FF2B5EF4-FFF2-40B4-BE49-F238E27FC236}">
                <a16:creationId xmlns:a16="http://schemas.microsoft.com/office/drawing/2014/main" id="{1F71DBB1-BD0A-41DF-8C66-F4089C93D4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84550" y="1268413"/>
            <a:ext cx="2411413" cy="1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92DA4A-A7D6-40EB-BF9E-6D3D006E950C}"/>
              </a:ext>
            </a:extLst>
          </p:cNvPr>
          <p:cNvSpPr>
            <a:spLocks noGrp="1"/>
          </p:cNvSpPr>
          <p:nvPr>
            <p:ph type="title"/>
          </p:nvPr>
        </p:nvSpPr>
        <p:spPr>
          <a:xfrm>
            <a:off x="539750" y="981075"/>
            <a:ext cx="8229600" cy="8636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Pojem a diferenciace lidských práv</a:t>
            </a:r>
          </a:p>
        </p:txBody>
      </p:sp>
      <p:sp>
        <p:nvSpPr>
          <p:cNvPr id="17411" name="Zástupný symbol pro obsah 2">
            <a:extLst>
              <a:ext uri="{FF2B5EF4-FFF2-40B4-BE49-F238E27FC236}">
                <a16:creationId xmlns:a16="http://schemas.microsoft.com/office/drawing/2014/main" id="{7F186283-44F0-4778-897D-3AD66E6234A8}"/>
              </a:ext>
            </a:extLst>
          </p:cNvPr>
          <p:cNvSpPr>
            <a:spLocks noGrp="1"/>
          </p:cNvSpPr>
          <p:nvPr>
            <p:ph idx="1"/>
          </p:nvPr>
        </p:nvSpPr>
        <p:spPr>
          <a:xfrm>
            <a:off x="323850" y="1989138"/>
            <a:ext cx="8496300" cy="3578225"/>
          </a:xfrm>
        </p:spPr>
        <p:txBody>
          <a:bodyPr/>
          <a:lstStyle/>
          <a:p>
            <a:pPr eaLnBrk="1" hangingPunct="1">
              <a:buFont typeface="Arial" panose="020B0604020202020204" pitchFamily="34" charset="0"/>
              <a:buChar char="•"/>
            </a:pPr>
            <a:r>
              <a:rPr lang="cs-CZ" altLang="cs-CZ" sz="2400">
                <a:latin typeface="Arial Narrow" panose="020B0606020202030204" pitchFamily="34" charset="0"/>
              </a:rPr>
              <a:t>Terminologická mnohotvárnost v doktríně a pramenech práva</a:t>
            </a:r>
          </a:p>
          <a:p>
            <a:pPr lvl="1" eaLnBrk="1" hangingPunct="1">
              <a:buFont typeface="Arial" panose="020B0604020202020204" pitchFamily="34" charset="0"/>
              <a:buChar char="•"/>
            </a:pPr>
            <a:r>
              <a:rPr lang="cs-CZ" altLang="cs-CZ" sz="2000">
                <a:latin typeface="Arial Narrow" panose="020B0606020202030204" pitchFamily="34" charset="0"/>
              </a:rPr>
              <a:t>lidská práva x občanská práva</a:t>
            </a:r>
          </a:p>
          <a:p>
            <a:pPr lvl="1" eaLnBrk="1" hangingPunct="1">
              <a:buFont typeface="Arial" panose="020B0604020202020204" pitchFamily="34" charset="0"/>
              <a:buChar char="•"/>
            </a:pPr>
            <a:r>
              <a:rPr lang="cs-CZ" altLang="cs-CZ" sz="2000">
                <a:latin typeface="Arial Narrow" panose="020B0606020202030204" pitchFamily="34" charset="0"/>
              </a:rPr>
              <a:t>lidská práva x základní práva</a:t>
            </a:r>
          </a:p>
          <a:p>
            <a:pPr eaLnBrk="1" hangingPunct="1">
              <a:buFont typeface="Arial" panose="020B0604020202020204" pitchFamily="34" charset="0"/>
              <a:buChar char="•"/>
            </a:pPr>
            <a:r>
              <a:rPr lang="cs-CZ" altLang="cs-CZ" sz="2400">
                <a:latin typeface="Arial Narrow" panose="020B0606020202030204" pitchFamily="34" charset="0"/>
              </a:rPr>
              <a:t>LP jako práva a oprávnění jednotlivce, zajišťující svobodu a důstojnost člověka bez ohledu na jeho národnost, rasu, barvu pleti, náboženství, genetické vlastnosti, majetkové poměry...</a:t>
            </a:r>
          </a:p>
          <a:p>
            <a:pPr eaLnBrk="1" hangingPunct="1">
              <a:buFont typeface="Arial" panose="020B0604020202020204" pitchFamily="34" charset="0"/>
              <a:buChar char="•"/>
            </a:pPr>
            <a:r>
              <a:rPr lang="cs-CZ" altLang="cs-CZ" sz="2400">
                <a:latin typeface="Arial Narrow" panose="020B0606020202030204" pitchFamily="34" charset="0"/>
              </a:rPr>
              <a:t>Univerzalita LP, přirozenoprávní původ, antidiskriminační základ</a:t>
            </a:r>
            <a:br>
              <a:rPr lang="cs-CZ" altLang="cs-CZ" sz="2400">
                <a:latin typeface="Arial Narrow" panose="020B0606020202030204" pitchFamily="34" charset="0"/>
              </a:rPr>
            </a:br>
            <a:endParaRPr lang="cs-CZ" altLang="cs-CZ" sz="2400">
              <a:latin typeface="Arial Narrow" panose="020B0606020202030204" pitchFamily="34" charset="0"/>
            </a:endParaRPr>
          </a:p>
        </p:txBody>
      </p:sp>
      <p:sp>
        <p:nvSpPr>
          <p:cNvPr id="17412" name="Zástupný symbol pro číslo snímku 3">
            <a:extLst>
              <a:ext uri="{FF2B5EF4-FFF2-40B4-BE49-F238E27FC236}">
                <a16:creationId xmlns:a16="http://schemas.microsoft.com/office/drawing/2014/main" id="{1231E5AA-5BB5-4E1A-8160-36AC723404F9}"/>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EF643CE9-9E6D-4ABB-AF30-B458A7E0F79C}"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10</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DC94A-63AF-45A0-B268-F667CE8C43ED}"/>
              </a:ext>
            </a:extLst>
          </p:cNvPr>
          <p:cNvSpPr>
            <a:spLocks noGrp="1"/>
          </p:cNvSpPr>
          <p:nvPr>
            <p:ph type="title"/>
          </p:nvPr>
        </p:nvSpPr>
        <p:spPr>
          <a:xfrm>
            <a:off x="539750" y="981075"/>
            <a:ext cx="8229600" cy="8636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Vývoj ochrany lidských práv</a:t>
            </a:r>
          </a:p>
        </p:txBody>
      </p:sp>
      <p:sp>
        <p:nvSpPr>
          <p:cNvPr id="4099" name="Zástupný symbol pro obsah 2">
            <a:extLst>
              <a:ext uri="{FF2B5EF4-FFF2-40B4-BE49-F238E27FC236}">
                <a16:creationId xmlns:a16="http://schemas.microsoft.com/office/drawing/2014/main" id="{C2F117B8-AA4F-4C9E-9BFA-9F597FEE0B68}"/>
              </a:ext>
            </a:extLst>
          </p:cNvPr>
          <p:cNvSpPr>
            <a:spLocks noGrp="1"/>
          </p:cNvSpPr>
          <p:nvPr>
            <p:ph idx="1"/>
          </p:nvPr>
        </p:nvSpPr>
        <p:spPr>
          <a:xfrm>
            <a:off x="323850" y="1989138"/>
            <a:ext cx="8496300" cy="3578225"/>
          </a:xfrm>
        </p:spPr>
        <p:txBody>
          <a:bodyPr/>
          <a:lstStyle/>
          <a:p>
            <a:pPr eaLnBrk="1" hangingPunct="1">
              <a:spcBef>
                <a:spcPts val="600"/>
              </a:spcBef>
              <a:spcAft>
                <a:spcPts val="600"/>
              </a:spcAft>
              <a:buFont typeface="Arial" panose="020B0604020202020204" pitchFamily="34" charset="0"/>
              <a:buChar char="•"/>
              <a:defRPr/>
            </a:pPr>
            <a:r>
              <a:rPr lang="cs-CZ" altLang="cs-CZ" sz="2400" dirty="0">
                <a:latin typeface="Arial Narrow" panose="020B0606020202030204" pitchFamily="34" charset="0"/>
              </a:rPr>
              <a:t>Od volnosti státu k minimálnímu cizineckému standardu, zásadě humanity (lidskosti).</a:t>
            </a:r>
          </a:p>
          <a:p>
            <a:pPr lvl="1" eaLnBrk="1" hangingPunct="1">
              <a:spcBef>
                <a:spcPts val="600"/>
              </a:spcBef>
              <a:spcAft>
                <a:spcPts val="600"/>
              </a:spcAft>
              <a:buFont typeface="Arial" panose="020B0604020202020204" pitchFamily="34" charset="0"/>
              <a:buChar char="•"/>
              <a:defRPr/>
            </a:pPr>
            <a:r>
              <a:rPr lang="cs-CZ" altLang="cs-CZ" sz="2000" dirty="0">
                <a:solidFill>
                  <a:srgbClr val="FF0000"/>
                </a:solidFill>
                <a:latin typeface="Arial Narrow" panose="020B0606020202030204" pitchFamily="34" charset="0"/>
              </a:rPr>
              <a:t>Zásada lidskosti </a:t>
            </a:r>
            <a:r>
              <a:rPr lang="cs-CZ" altLang="cs-CZ" sz="2000" dirty="0">
                <a:latin typeface="Arial Narrow" panose="020B0606020202030204" pitchFamily="34" charset="0"/>
              </a:rPr>
              <a:t>jako obecné pravidlo, které ovládá i celé humanitární (válečné) právo.</a:t>
            </a:r>
          </a:p>
          <a:p>
            <a:pPr eaLnBrk="1" hangingPunct="1">
              <a:spcBef>
                <a:spcPts val="600"/>
              </a:spcBef>
              <a:spcAft>
                <a:spcPts val="600"/>
              </a:spcAft>
              <a:buFont typeface="Arial" panose="020B0604020202020204" pitchFamily="34" charset="0"/>
              <a:buChar char="•"/>
              <a:defRPr/>
            </a:pPr>
            <a:r>
              <a:rPr lang="cs-CZ" altLang="cs-CZ" sz="2400" dirty="0">
                <a:latin typeface="Arial Narrow" panose="020B0606020202030204" pitchFamily="34" charset="0"/>
              </a:rPr>
              <a:t>Moderní mezinárodněprávní ochrana LP</a:t>
            </a:r>
          </a:p>
          <a:p>
            <a:pPr lvl="1" eaLnBrk="1" hangingPunct="1">
              <a:spcBef>
                <a:spcPts val="600"/>
              </a:spcBef>
              <a:spcAft>
                <a:spcPts val="600"/>
              </a:spcAft>
              <a:buFont typeface="Arial" panose="020B0604020202020204" pitchFamily="34" charset="0"/>
              <a:buChar char="•"/>
              <a:defRPr/>
            </a:pPr>
            <a:r>
              <a:rPr lang="cs-CZ" altLang="cs-CZ" sz="2000" dirty="0">
                <a:latin typeface="Arial Narrow" panose="020B0606020202030204" pitchFamily="34" charset="0"/>
              </a:rPr>
              <a:t>zejména po II. sv. válce</a:t>
            </a:r>
          </a:p>
          <a:p>
            <a:pPr marL="0" indent="0" eaLnBrk="1" hangingPunct="1">
              <a:defRPr/>
            </a:pPr>
            <a:r>
              <a:rPr lang="cs-CZ" altLang="cs-CZ" sz="2400" dirty="0">
                <a:latin typeface="Arial Narrow" panose="020B0606020202030204" pitchFamily="34" charset="0"/>
              </a:rPr>
              <a:t/>
            </a:r>
            <a:br>
              <a:rPr lang="cs-CZ" altLang="cs-CZ" sz="2400" dirty="0">
                <a:latin typeface="Arial Narrow" panose="020B0606020202030204" pitchFamily="34" charset="0"/>
              </a:rPr>
            </a:br>
            <a:endParaRPr lang="cs-CZ" altLang="cs-CZ" sz="2400" dirty="0">
              <a:latin typeface="Arial Narrow" panose="020B0606020202030204" pitchFamily="34" charset="0"/>
            </a:endParaRPr>
          </a:p>
        </p:txBody>
      </p:sp>
      <p:sp>
        <p:nvSpPr>
          <p:cNvPr id="18436" name="Zástupný symbol pro číslo snímku 3">
            <a:extLst>
              <a:ext uri="{FF2B5EF4-FFF2-40B4-BE49-F238E27FC236}">
                <a16:creationId xmlns:a16="http://schemas.microsoft.com/office/drawing/2014/main" id="{9BFC6936-A646-4CDC-961F-697751E51CC5}"/>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EA550A0E-E8CF-4D5E-A5BE-EEC43DC37933}"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11</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7BAE37-1B9C-412D-93A1-C0C36535D236}"/>
              </a:ext>
            </a:extLst>
          </p:cNvPr>
          <p:cNvSpPr>
            <a:spLocks noGrp="1"/>
          </p:cNvSpPr>
          <p:nvPr>
            <p:ph type="title"/>
          </p:nvPr>
        </p:nvSpPr>
        <p:spPr>
          <a:xfrm>
            <a:off x="539750" y="981075"/>
            <a:ext cx="8229600" cy="8636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Mezinárodněprávní ochrana lidských práv</a:t>
            </a:r>
          </a:p>
        </p:txBody>
      </p:sp>
      <p:sp>
        <p:nvSpPr>
          <p:cNvPr id="4099" name="Zástupný symbol pro obsah 2">
            <a:extLst>
              <a:ext uri="{FF2B5EF4-FFF2-40B4-BE49-F238E27FC236}">
                <a16:creationId xmlns:a16="http://schemas.microsoft.com/office/drawing/2014/main" id="{7C4FC7DE-45EF-48C0-9B8E-EDD8688FDC20}"/>
              </a:ext>
            </a:extLst>
          </p:cNvPr>
          <p:cNvSpPr>
            <a:spLocks noGrp="1"/>
          </p:cNvSpPr>
          <p:nvPr>
            <p:ph idx="1"/>
          </p:nvPr>
        </p:nvSpPr>
        <p:spPr>
          <a:xfrm>
            <a:off x="323850" y="1989138"/>
            <a:ext cx="8640763" cy="3578225"/>
          </a:xfrm>
        </p:spPr>
        <p:txBody>
          <a:bodyPr/>
          <a:lstStyle/>
          <a:p>
            <a:pPr marL="457200" indent="-457200" eaLnBrk="1" hangingPunct="1">
              <a:buClrTx/>
              <a:buSzPct val="60000"/>
              <a:buFont typeface="Arial" panose="020B0604020202020204" pitchFamily="34" charset="0"/>
              <a:buChar char="•"/>
              <a:defRPr/>
            </a:pPr>
            <a:r>
              <a:rPr lang="cs-CZ" altLang="cs-CZ" dirty="0">
                <a:solidFill>
                  <a:schemeClr val="tx1"/>
                </a:solidFill>
                <a:latin typeface="Arial Narrow" panose="020B0606020202030204" pitchFamily="34" charset="0"/>
              </a:rPr>
              <a:t>Mezinárodní právo veřejné </a:t>
            </a:r>
          </a:p>
          <a:p>
            <a:pPr marL="914400" lvl="1" indent="-457200" eaLnBrk="1" hangingPunct="1">
              <a:buClrTx/>
              <a:buSzPct val="60000"/>
              <a:buFont typeface="Arial" panose="020B0604020202020204" pitchFamily="34" charset="0"/>
              <a:buChar char="•"/>
              <a:defRPr/>
            </a:pPr>
            <a:r>
              <a:rPr lang="cs-CZ" altLang="cs-CZ" dirty="0">
                <a:solidFill>
                  <a:schemeClr val="tx1"/>
                </a:solidFill>
                <a:latin typeface="Arial Narrow" panose="020B0606020202030204" pitchFamily="34" charset="0"/>
              </a:rPr>
              <a:t>soubor norem, které upravují vztahy mezi státy.</a:t>
            </a:r>
          </a:p>
          <a:p>
            <a:pPr marL="914400" lvl="1" indent="-457200" eaLnBrk="1" hangingPunct="1">
              <a:buClrTx/>
              <a:buSzPct val="60000"/>
              <a:buFont typeface="Arial" panose="020B0604020202020204" pitchFamily="34" charset="0"/>
              <a:buChar char="•"/>
              <a:defRPr/>
            </a:pPr>
            <a:r>
              <a:rPr lang="cs-CZ" altLang="cs-CZ" dirty="0">
                <a:solidFill>
                  <a:schemeClr val="tx1"/>
                </a:solidFill>
                <a:latin typeface="Arial Narrow" panose="020B0606020202030204" pitchFamily="34" charset="0"/>
              </a:rPr>
              <a:t>Zvláštní část</a:t>
            </a:r>
            <a:endParaRPr lang="cs-CZ" altLang="cs-CZ" sz="3600" dirty="0">
              <a:solidFill>
                <a:schemeClr val="tx1"/>
              </a:solidFill>
              <a:latin typeface="Arial Narrow" panose="020B0606020202030204" pitchFamily="34" charset="0"/>
            </a:endParaRPr>
          </a:p>
          <a:p>
            <a:pPr marL="1371600" lvl="2" indent="-457200"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Mezinárodněprávní postavení obyvatelstva, jednotlivců a ochrana lidských práv, </a:t>
            </a:r>
          </a:p>
          <a:p>
            <a:pPr marL="1371600" lvl="2" indent="-457200"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Mezinárodní právo lidských práv, </a:t>
            </a:r>
          </a:p>
          <a:p>
            <a:pPr marL="1371600" lvl="2" indent="-457200"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Mezinárodní právo humanitární …</a:t>
            </a:r>
          </a:p>
          <a:p>
            <a:pPr marL="457200" indent="-457200" eaLnBrk="1" hangingPunct="1">
              <a:buClrTx/>
              <a:buSzPct val="60000"/>
              <a:buFont typeface="Arial" panose="020B0604020202020204" pitchFamily="34" charset="0"/>
              <a:buChar char="•"/>
              <a:defRPr/>
            </a:pPr>
            <a:r>
              <a:rPr lang="cs-CZ" altLang="cs-CZ" dirty="0">
                <a:solidFill>
                  <a:schemeClr val="tx1"/>
                </a:solidFill>
                <a:latin typeface="Arial Narrow" panose="020B0606020202030204" pitchFamily="34" charset="0"/>
              </a:rPr>
              <a:t>Právo EU</a:t>
            </a:r>
          </a:p>
          <a:p>
            <a:pPr marL="0" indent="0" eaLnBrk="1" hangingPunct="1">
              <a:defRPr/>
            </a:pPr>
            <a:r>
              <a:rPr lang="cs-CZ" altLang="cs-CZ" sz="2400" dirty="0">
                <a:latin typeface="Arial Narrow" panose="020B0606020202030204" pitchFamily="34" charset="0"/>
              </a:rPr>
              <a:t/>
            </a:r>
            <a:br>
              <a:rPr lang="cs-CZ" altLang="cs-CZ" sz="2400" dirty="0">
                <a:latin typeface="Arial Narrow" panose="020B0606020202030204" pitchFamily="34" charset="0"/>
              </a:rPr>
            </a:br>
            <a:endParaRPr lang="cs-CZ" altLang="cs-CZ" sz="2400" dirty="0">
              <a:latin typeface="Arial Narrow" panose="020B0606020202030204" pitchFamily="34" charset="0"/>
            </a:endParaRPr>
          </a:p>
        </p:txBody>
      </p:sp>
      <p:sp>
        <p:nvSpPr>
          <p:cNvPr id="19460" name="Zástupný symbol pro číslo snímku 3">
            <a:extLst>
              <a:ext uri="{FF2B5EF4-FFF2-40B4-BE49-F238E27FC236}">
                <a16:creationId xmlns:a16="http://schemas.microsoft.com/office/drawing/2014/main" id="{F913D2FB-0B12-4170-8FD4-4E1B8F6D645A}"/>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074C08FF-987D-4787-92D1-D972DBB8D75D}"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12</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BF128E-BA58-403C-9992-3276AFDB57E4}"/>
              </a:ext>
            </a:extLst>
          </p:cNvPr>
          <p:cNvSpPr>
            <a:spLocks noGrp="1"/>
          </p:cNvSpPr>
          <p:nvPr>
            <p:ph type="title"/>
          </p:nvPr>
        </p:nvSpPr>
        <p:spPr>
          <a:xfrm>
            <a:off x="539750" y="980728"/>
            <a:ext cx="8229600" cy="575022"/>
          </a:xfrm>
        </p:spPr>
        <p:txBody>
          <a:bodyPr rtlCol="0">
            <a:normAutofit/>
          </a:bodyPr>
          <a:lstStyle/>
          <a:p>
            <a:pPr eaLnBrk="1" hangingPunct="1">
              <a:defRPr/>
            </a:pPr>
            <a:r>
              <a:rPr lang="es-ES" sz="3100" dirty="0" smtClean="0">
                <a:solidFill>
                  <a:srgbClr val="C00000"/>
                </a:solidFill>
                <a:latin typeface="Arial Narrow" panose="020B0606020202030204" pitchFamily="34" charset="0"/>
              </a:rPr>
              <a:t>Lidská </a:t>
            </a:r>
            <a:r>
              <a:rPr lang="es-ES" sz="3100" dirty="0">
                <a:solidFill>
                  <a:srgbClr val="C00000"/>
                </a:solidFill>
                <a:latin typeface="Arial Narrow" panose="020B0606020202030204" pitchFamily="34" charset="0"/>
              </a:rPr>
              <a:t>práva a jejich ochrana ve světovém měřítku</a:t>
            </a:r>
            <a:endParaRPr lang="cs-CZ" sz="3100" dirty="0">
              <a:solidFill>
                <a:srgbClr val="C00000"/>
              </a:solidFill>
              <a:latin typeface="Arial Narrow" panose="020B0606020202030204" pitchFamily="34" charset="0"/>
            </a:endParaRPr>
          </a:p>
        </p:txBody>
      </p:sp>
      <p:sp>
        <p:nvSpPr>
          <p:cNvPr id="4099" name="Zástupný symbol pro obsah 2">
            <a:extLst>
              <a:ext uri="{FF2B5EF4-FFF2-40B4-BE49-F238E27FC236}">
                <a16:creationId xmlns:a16="http://schemas.microsoft.com/office/drawing/2014/main" id="{7C717858-C84B-4C8B-BA27-FE483587BB72}"/>
              </a:ext>
            </a:extLst>
          </p:cNvPr>
          <p:cNvSpPr>
            <a:spLocks noGrp="1"/>
          </p:cNvSpPr>
          <p:nvPr>
            <p:ph idx="1"/>
          </p:nvPr>
        </p:nvSpPr>
        <p:spPr>
          <a:xfrm>
            <a:off x="127000" y="1412776"/>
            <a:ext cx="8642350" cy="4608512"/>
          </a:xfrm>
        </p:spPr>
        <p:txBody>
          <a:bodyPr/>
          <a:lstStyle/>
          <a:p>
            <a:pPr marL="357188" indent="-357188" eaLnBrk="1" hangingPunct="1">
              <a:buClrTx/>
              <a:buSzPct val="60000"/>
              <a:buFont typeface="Arial" panose="020B0604020202020204" pitchFamily="34" charset="0"/>
              <a:buChar char="•"/>
              <a:defRPr/>
            </a:pPr>
            <a:r>
              <a:rPr lang="cs-CZ" altLang="cs-CZ" sz="2400" b="1" dirty="0">
                <a:solidFill>
                  <a:schemeClr val="tx1"/>
                </a:solidFill>
                <a:latin typeface="Arial Narrow" panose="020B0606020202030204" pitchFamily="34" charset="0"/>
              </a:rPr>
              <a:t>Všeobecná deklarace lidských práv </a:t>
            </a:r>
            <a:r>
              <a:rPr lang="cs-CZ" altLang="cs-CZ" sz="2400" dirty="0">
                <a:solidFill>
                  <a:schemeClr val="tx1"/>
                </a:solidFill>
                <a:latin typeface="Arial Narrow" panose="020B0606020202030204" pitchFamily="34" charset="0"/>
              </a:rPr>
              <a:t>(DE01/48</a:t>
            </a:r>
            <a:r>
              <a:rPr lang="cs-CZ" altLang="cs-CZ" sz="2400" dirty="0" smtClean="0">
                <a:solidFill>
                  <a:schemeClr val="tx1"/>
                </a:solidFill>
                <a:latin typeface="Arial Narrow" panose="020B0606020202030204" pitchFamily="34" charset="0"/>
              </a:rPr>
              <a:t>)</a:t>
            </a:r>
          </a:p>
          <a:p>
            <a:pPr marL="0" indent="0" eaLnBrk="1" hangingPunct="1">
              <a:buClrTx/>
              <a:buSzPct val="60000"/>
              <a:defRPr/>
            </a:pPr>
            <a:r>
              <a:rPr lang="cs-CZ" altLang="cs-CZ" sz="1800" dirty="0">
                <a:solidFill>
                  <a:schemeClr val="tx1"/>
                </a:solidFill>
                <a:latin typeface="Arial Narrow" panose="020B0606020202030204" pitchFamily="34" charset="0"/>
                <a:hlinkClick r:id="rId3"/>
              </a:rPr>
              <a:t>https://</a:t>
            </a:r>
            <a:r>
              <a:rPr lang="cs-CZ" altLang="cs-CZ" sz="1800" dirty="0" smtClean="0">
                <a:solidFill>
                  <a:schemeClr val="tx1"/>
                </a:solidFill>
                <a:latin typeface="Arial Narrow" panose="020B0606020202030204" pitchFamily="34" charset="0"/>
                <a:hlinkClick r:id="rId3"/>
              </a:rPr>
              <a:t>www.youtube.com/watch?v=5RR4VXNX3jA</a:t>
            </a:r>
            <a:endParaRPr lang="cs-CZ" altLang="cs-CZ" sz="1800" dirty="0" smtClean="0">
              <a:solidFill>
                <a:schemeClr val="tx1"/>
              </a:solidFill>
              <a:latin typeface="Arial Narrow" panose="020B0606020202030204" pitchFamily="34" charset="0"/>
            </a:endParaRPr>
          </a:p>
          <a:p>
            <a:pPr marL="800100" lvl="1" indent="-342900" eaLnBrk="1" hangingPunct="1">
              <a:buClrTx/>
              <a:buSzPct val="60000"/>
              <a:buFont typeface="Arial" panose="020B0604020202020204" pitchFamily="34" charset="0"/>
              <a:buChar char="•"/>
              <a:defRPr/>
            </a:pPr>
            <a:r>
              <a:rPr lang="cs-CZ" altLang="cs-CZ" sz="2000" dirty="0" smtClean="0">
                <a:solidFill>
                  <a:schemeClr val="tx1"/>
                </a:solidFill>
                <a:latin typeface="Arial Narrow" panose="020B0606020202030204" pitchFamily="34" charset="0"/>
              </a:rPr>
              <a:t>přijata </a:t>
            </a:r>
            <a:r>
              <a:rPr lang="cs-CZ" altLang="cs-CZ" sz="2000" dirty="0">
                <a:solidFill>
                  <a:schemeClr val="tx1"/>
                </a:solidFill>
                <a:latin typeface="Arial Narrow" panose="020B0606020202030204" pitchFamily="34" charset="0"/>
              </a:rPr>
              <a:t>10. prosince 1948,</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první obecný mezinárodní dokument, který přináší ucelený katalog práv přiznaných každému jednotlivci, </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pouze doporučující povahu.</a:t>
            </a:r>
          </a:p>
          <a:p>
            <a:pPr marL="357188" indent="-357188" eaLnBrk="1" hangingPunct="1">
              <a:buClrTx/>
              <a:buSzPct val="60000"/>
              <a:buFont typeface="Arial" panose="020B0604020202020204" pitchFamily="34" charset="0"/>
              <a:buChar char="•"/>
              <a:defRPr/>
            </a:pPr>
            <a:r>
              <a:rPr lang="cs-CZ" altLang="cs-CZ" sz="2400" b="1" dirty="0">
                <a:solidFill>
                  <a:schemeClr val="tx1"/>
                </a:solidFill>
                <a:latin typeface="Arial Narrow" panose="020B0606020202030204" pitchFamily="34" charset="0"/>
              </a:rPr>
              <a:t>Mezinárodní pakt o občanských a politických právech</a:t>
            </a:r>
          </a:p>
          <a:p>
            <a:pPr marL="357188" indent="-357188" eaLnBrk="1" hangingPunct="1">
              <a:buClrTx/>
              <a:buSzPct val="60000"/>
              <a:buFont typeface="Arial" panose="020B0604020202020204" pitchFamily="34" charset="0"/>
              <a:buChar char="•"/>
              <a:defRPr/>
            </a:pPr>
            <a:r>
              <a:rPr lang="cs-CZ" altLang="cs-CZ" sz="2400" b="1" dirty="0">
                <a:solidFill>
                  <a:schemeClr val="tx1"/>
                </a:solidFill>
                <a:latin typeface="Arial Narrow" panose="020B0606020202030204" pitchFamily="34" charset="0"/>
              </a:rPr>
              <a:t>Mezinárodní pakt o hospodářských, sociálních a kulturních právech </a:t>
            </a:r>
            <a:r>
              <a:rPr lang="cs-CZ" altLang="cs-CZ" sz="2400" dirty="0">
                <a:solidFill>
                  <a:schemeClr val="tx1"/>
                </a:solidFill>
                <a:latin typeface="Arial Narrow" panose="020B0606020202030204" pitchFamily="34" charset="0"/>
              </a:rPr>
              <a:t> </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Vyhláška</a:t>
            </a:r>
            <a:r>
              <a:rPr lang="cs-CZ" altLang="cs-CZ" sz="2000" b="1" dirty="0">
                <a:solidFill>
                  <a:schemeClr val="tx1"/>
                </a:solidFill>
                <a:latin typeface="Arial Narrow" panose="020B0606020202030204" pitchFamily="34" charset="0"/>
              </a:rPr>
              <a:t> </a:t>
            </a:r>
            <a:r>
              <a:rPr lang="cs-CZ" altLang="cs-CZ" sz="2000" dirty="0">
                <a:solidFill>
                  <a:schemeClr val="tx1"/>
                </a:solidFill>
                <a:latin typeface="Arial Narrow" panose="020B0606020202030204" pitchFamily="34" charset="0"/>
              </a:rPr>
              <a:t>ministra zahraničních věcí č. </a:t>
            </a:r>
            <a:r>
              <a:rPr lang="cs-CZ" altLang="cs-CZ" sz="2000" b="1" dirty="0">
                <a:solidFill>
                  <a:schemeClr val="tx1"/>
                </a:solidFill>
                <a:latin typeface="Arial Narrow" panose="020B0606020202030204" pitchFamily="34" charset="0"/>
              </a:rPr>
              <a:t>120/1976 Sb</a:t>
            </a:r>
            <a:r>
              <a:rPr lang="cs-CZ" altLang="cs-CZ" sz="2000" dirty="0">
                <a:solidFill>
                  <a:schemeClr val="tx1"/>
                </a:solidFill>
                <a:latin typeface="Arial Narrow" panose="020B0606020202030204" pitchFamily="34" charset="0"/>
              </a:rPr>
              <a:t>.</a:t>
            </a:r>
            <a:r>
              <a:rPr lang="cs-CZ" altLang="cs-CZ" sz="2000" b="1" dirty="0">
                <a:solidFill>
                  <a:schemeClr val="tx1"/>
                </a:solidFill>
                <a:latin typeface="Arial Narrow" panose="020B0606020202030204" pitchFamily="34" charset="0"/>
              </a:rPr>
              <a:t>,</a:t>
            </a:r>
            <a:r>
              <a:rPr lang="cs-CZ" altLang="cs-CZ" sz="2000" dirty="0">
                <a:solidFill>
                  <a:schemeClr val="tx1"/>
                </a:solidFill>
                <a:latin typeface="Arial Narrow" panose="020B0606020202030204" pitchFamily="34" charset="0"/>
              </a:rPr>
              <a:t> o Mezinárodním paktu o občanských a politických právech a Mezinárodním paktu o hospodářských, sociálních a kulturních právech.</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Výbor pro lidská práva</a:t>
            </a:r>
          </a:p>
          <a:p>
            <a:pPr marL="0" indent="0" eaLnBrk="1" hangingPunct="1">
              <a:defRPr/>
            </a:pPr>
            <a:r>
              <a:rPr lang="cs-CZ" altLang="cs-CZ" sz="2400" dirty="0">
                <a:latin typeface="Arial Narrow" panose="020B0606020202030204" pitchFamily="34" charset="0"/>
              </a:rPr>
              <a:t/>
            </a:r>
            <a:br>
              <a:rPr lang="cs-CZ" altLang="cs-CZ" sz="2400" dirty="0">
                <a:latin typeface="Arial Narrow" panose="020B0606020202030204" pitchFamily="34" charset="0"/>
              </a:rPr>
            </a:br>
            <a:endParaRPr lang="cs-CZ" altLang="cs-CZ" sz="2400" dirty="0">
              <a:latin typeface="Arial Narrow" panose="020B0606020202030204" pitchFamily="34" charset="0"/>
            </a:endParaRPr>
          </a:p>
        </p:txBody>
      </p:sp>
      <p:sp>
        <p:nvSpPr>
          <p:cNvPr id="20484" name="Zástupný symbol pro číslo snímku 3">
            <a:extLst>
              <a:ext uri="{FF2B5EF4-FFF2-40B4-BE49-F238E27FC236}">
                <a16:creationId xmlns:a16="http://schemas.microsoft.com/office/drawing/2014/main" id="{CB2AAC1F-1FC9-4433-8C0E-CD385B33CDD8}"/>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D5D3BDF5-0A00-45C6-886A-B184D9B3F85A}"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13</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51A765-D0E4-4C52-BB9E-17BB3529AE10}"/>
              </a:ext>
            </a:extLst>
          </p:cNvPr>
          <p:cNvSpPr>
            <a:spLocks noGrp="1"/>
          </p:cNvSpPr>
          <p:nvPr>
            <p:ph type="title"/>
          </p:nvPr>
        </p:nvSpPr>
        <p:spPr>
          <a:xfrm>
            <a:off x="539750" y="1052513"/>
            <a:ext cx="8229600" cy="504825"/>
          </a:xfrm>
        </p:spPr>
        <p:txBody>
          <a:bodyPr rtlCol="0">
            <a:normAutofit fontScale="90000"/>
          </a:bodyPr>
          <a:lstStyle/>
          <a:p>
            <a:pPr eaLnBrk="1" hangingPunct="1">
              <a:defRPr/>
            </a:pPr>
            <a:r>
              <a:rPr lang="es-ES" sz="3100" dirty="0">
                <a:solidFill>
                  <a:srgbClr val="C00000"/>
                </a:solidFill>
                <a:latin typeface="Arial Narrow" panose="020B0606020202030204" pitchFamily="34" charset="0"/>
              </a:rPr>
              <a:t>Evropská ochrana základních lidských </a:t>
            </a:r>
            <a:r>
              <a:rPr lang="cs-CZ" sz="3100" dirty="0">
                <a:solidFill>
                  <a:srgbClr val="C00000"/>
                </a:solidFill>
                <a:latin typeface="Arial Narrow" panose="020B0606020202030204" pitchFamily="34" charset="0"/>
              </a:rPr>
              <a:t>práv</a:t>
            </a:r>
          </a:p>
        </p:txBody>
      </p:sp>
      <p:sp>
        <p:nvSpPr>
          <p:cNvPr id="21507" name="Zástupný symbol pro obsah 2">
            <a:extLst>
              <a:ext uri="{FF2B5EF4-FFF2-40B4-BE49-F238E27FC236}">
                <a16:creationId xmlns:a16="http://schemas.microsoft.com/office/drawing/2014/main" id="{748C0075-9444-4E1B-BD3C-D100C569C2A2}"/>
              </a:ext>
            </a:extLst>
          </p:cNvPr>
          <p:cNvSpPr>
            <a:spLocks noGrp="1"/>
          </p:cNvSpPr>
          <p:nvPr>
            <p:ph idx="1"/>
          </p:nvPr>
        </p:nvSpPr>
        <p:spPr>
          <a:xfrm>
            <a:off x="250825" y="2276475"/>
            <a:ext cx="8642350" cy="4032250"/>
          </a:xfrm>
        </p:spPr>
        <p:txBody>
          <a:bodyPr/>
          <a:lstStyle/>
          <a:p>
            <a:pPr marL="357188" indent="-357188" eaLnBrk="1" hangingPunct="1">
              <a:buClrTx/>
              <a:buSzPct val="60000"/>
              <a:buFont typeface="Arial" panose="020B0604020202020204" pitchFamily="34" charset="0"/>
              <a:buChar char="•"/>
            </a:pPr>
            <a:r>
              <a:rPr lang="cs-CZ" altLang="cs-CZ" dirty="0">
                <a:solidFill>
                  <a:schemeClr val="tx1"/>
                </a:solidFill>
                <a:latin typeface="Arial Narrow" panose="020B0606020202030204" pitchFamily="34" charset="0"/>
              </a:rPr>
              <a:t>představuje podrobnější a nejpropracovanější regionální úpravu ochrany lidských práv,</a:t>
            </a:r>
          </a:p>
          <a:p>
            <a:pPr marL="357188" indent="-357188" eaLnBrk="1" hangingPunct="1">
              <a:buClrTx/>
              <a:buSzPct val="60000"/>
              <a:buFont typeface="Arial" panose="020B0604020202020204" pitchFamily="34" charset="0"/>
              <a:buChar char="•"/>
            </a:pPr>
            <a:r>
              <a:rPr lang="cs-CZ" altLang="cs-CZ" dirty="0">
                <a:solidFill>
                  <a:schemeClr val="tx1"/>
                </a:solidFill>
                <a:latin typeface="Arial Narrow" panose="020B0606020202030204" pitchFamily="34" charset="0"/>
              </a:rPr>
              <a:t>vypracovaná v rámci Rady Evropy</a:t>
            </a:r>
          </a:p>
          <a:p>
            <a:pPr marL="357188" indent="-357188" eaLnBrk="1" hangingPunct="1">
              <a:buClrTx/>
              <a:buSzPct val="60000"/>
              <a:buFont typeface="Arial" panose="020B0604020202020204" pitchFamily="34" charset="0"/>
              <a:buChar char="•"/>
            </a:pPr>
            <a:r>
              <a:rPr lang="cs-CZ" altLang="cs-CZ" dirty="0">
                <a:solidFill>
                  <a:schemeClr val="tx1"/>
                </a:solidFill>
                <a:latin typeface="Arial Narrow" panose="020B0606020202030204" pitchFamily="34" charset="0"/>
              </a:rPr>
              <a:t>Úmluva o ochraně lidských práv a základních svobod (Evropská úmluva, 1950, Řím)</a:t>
            </a:r>
          </a:p>
          <a:p>
            <a:pPr marL="811213" lvl="1" indent="-342900" eaLnBrk="1" hangingPunct="1">
              <a:buClrTx/>
              <a:buSzPct val="60000"/>
              <a:buFont typeface="Arial" panose="020B0604020202020204" pitchFamily="34" charset="0"/>
              <a:buChar char="•"/>
            </a:pPr>
            <a:r>
              <a:rPr lang="cs-CZ" altLang="cs-CZ" dirty="0">
                <a:solidFill>
                  <a:schemeClr val="tx1"/>
                </a:solidFill>
                <a:latin typeface="Arial Narrow" panose="020B0606020202030204" pitchFamily="34" charset="0"/>
              </a:rPr>
              <a:t>obsahuje katalog práv (občanských a politických ) a institucionální mechanismus ke kontrole jejich dodržování,</a:t>
            </a:r>
          </a:p>
          <a:p>
            <a:pPr marL="811213" lvl="1" indent="-342900" eaLnBrk="1" hangingPunct="1">
              <a:buClrTx/>
              <a:buSzPct val="60000"/>
              <a:buFont typeface="Arial" panose="020B0604020202020204" pitchFamily="34" charset="0"/>
              <a:buChar char="•"/>
            </a:pPr>
            <a:r>
              <a:rPr lang="cs-CZ" altLang="cs-CZ" dirty="0">
                <a:solidFill>
                  <a:schemeClr val="tx1"/>
                </a:solidFill>
                <a:latin typeface="Arial Narrow" panose="020B0606020202030204" pitchFamily="34" charset="0"/>
              </a:rPr>
              <a:t>tím je </a:t>
            </a:r>
            <a:r>
              <a:rPr lang="cs-CZ" altLang="cs-CZ" b="1" dirty="0">
                <a:solidFill>
                  <a:schemeClr val="tx1"/>
                </a:solidFill>
                <a:latin typeface="Arial Narrow" panose="020B0606020202030204" pitchFamily="34" charset="0"/>
              </a:rPr>
              <a:t>Evropský soud pro lidská práva</a:t>
            </a:r>
            <a:r>
              <a:rPr lang="cs-CZ" altLang="cs-CZ" dirty="0">
                <a:solidFill>
                  <a:schemeClr val="tx1"/>
                </a:solidFill>
                <a:latin typeface="Arial Narrow" panose="020B0606020202030204" pitchFamily="34" charset="0"/>
              </a:rPr>
              <a:t>, který aplikuje Evropskou úmluvu o lidských právech.</a:t>
            </a:r>
          </a:p>
        </p:txBody>
      </p:sp>
      <p:sp>
        <p:nvSpPr>
          <p:cNvPr id="21508" name="Zástupný symbol pro číslo snímku 3">
            <a:extLst>
              <a:ext uri="{FF2B5EF4-FFF2-40B4-BE49-F238E27FC236}">
                <a16:creationId xmlns:a16="http://schemas.microsoft.com/office/drawing/2014/main" id="{F0D3F7E9-9118-4D47-B0CF-1A212C3B7C8A}"/>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2F0DF61C-9033-4764-B0FA-07DB8742677F}"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14</a:t>
            </a:fld>
            <a:endParaRPr lang="cs-CZ" altLang="cs-CZ" sz="2400">
              <a:latin typeface="Calibri" panose="020F0502020204030204" pitchFamily="34" charset="0"/>
              <a:cs typeface="Tahoma" panose="020B0604030504040204" pitchFamily="34" charset="0"/>
            </a:endParaRPr>
          </a:p>
        </p:txBody>
      </p:sp>
      <p:pic>
        <p:nvPicPr>
          <p:cNvPr id="21509" name="Picture 2">
            <a:extLst>
              <a:ext uri="{FF2B5EF4-FFF2-40B4-BE49-F238E27FC236}">
                <a16:creationId xmlns:a16="http://schemas.microsoft.com/office/drawing/2014/main" id="{80166861-EAD2-4CDA-A09C-9DA93D3D26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557338"/>
            <a:ext cx="7735888" cy="719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EF37A-AAE5-46F2-8057-D28553FAB8E4}"/>
              </a:ext>
            </a:extLst>
          </p:cNvPr>
          <p:cNvSpPr>
            <a:spLocks noGrp="1"/>
          </p:cNvSpPr>
          <p:nvPr>
            <p:ph type="title"/>
          </p:nvPr>
        </p:nvSpPr>
        <p:spPr>
          <a:xfrm>
            <a:off x="539750" y="1052513"/>
            <a:ext cx="8229600" cy="504825"/>
          </a:xfrm>
        </p:spPr>
        <p:txBody>
          <a:bodyPr rtlCol="0">
            <a:normAutofit fontScale="90000"/>
          </a:bodyPr>
          <a:lstStyle/>
          <a:p>
            <a:pPr eaLnBrk="1" hangingPunct="1">
              <a:defRPr/>
            </a:pPr>
            <a:r>
              <a:rPr lang="es-ES" sz="3100" dirty="0">
                <a:solidFill>
                  <a:srgbClr val="C00000"/>
                </a:solidFill>
                <a:latin typeface="Arial Narrow" panose="020B0606020202030204" pitchFamily="34" charset="0"/>
              </a:rPr>
              <a:t>Evropská ochrana základních lidských </a:t>
            </a:r>
            <a:r>
              <a:rPr lang="cs-CZ" sz="3100" dirty="0">
                <a:solidFill>
                  <a:srgbClr val="C00000"/>
                </a:solidFill>
                <a:latin typeface="Arial Narrow" panose="020B0606020202030204" pitchFamily="34" charset="0"/>
              </a:rPr>
              <a:t>práv</a:t>
            </a:r>
          </a:p>
        </p:txBody>
      </p:sp>
      <p:sp>
        <p:nvSpPr>
          <p:cNvPr id="22531" name="Zástupný symbol pro číslo snímku 3">
            <a:extLst>
              <a:ext uri="{FF2B5EF4-FFF2-40B4-BE49-F238E27FC236}">
                <a16:creationId xmlns:a16="http://schemas.microsoft.com/office/drawing/2014/main" id="{83D3AA5E-AF58-45A2-AD91-519961754C11}"/>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963E31AA-AD31-4470-A4E2-CC3283C913C7}"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15</a:t>
            </a:fld>
            <a:endParaRPr lang="cs-CZ" altLang="cs-CZ" sz="2400">
              <a:latin typeface="Calibri" panose="020F0502020204030204" pitchFamily="34" charset="0"/>
              <a:cs typeface="Tahoma" panose="020B0604030504040204" pitchFamily="34" charset="0"/>
            </a:endParaRPr>
          </a:p>
        </p:txBody>
      </p:sp>
      <p:sp>
        <p:nvSpPr>
          <p:cNvPr id="22532" name="Zástupný symbol pro obsah 2">
            <a:extLst>
              <a:ext uri="{FF2B5EF4-FFF2-40B4-BE49-F238E27FC236}">
                <a16:creationId xmlns:a16="http://schemas.microsoft.com/office/drawing/2014/main" id="{4B3EDD40-48AF-465C-BF21-8DB0DBBF0CD9}"/>
              </a:ext>
            </a:extLst>
          </p:cNvPr>
          <p:cNvSpPr>
            <a:spLocks noGrp="1"/>
          </p:cNvSpPr>
          <p:nvPr>
            <p:ph idx="1"/>
          </p:nvPr>
        </p:nvSpPr>
        <p:spPr>
          <a:xfrm>
            <a:off x="539750" y="1628775"/>
            <a:ext cx="7885113" cy="3578225"/>
          </a:xfrm>
        </p:spPr>
        <p:txBody>
          <a:bodyPr/>
          <a:lstStyle/>
          <a:p>
            <a:pPr eaLnBrk="1" hangingPunct="1"/>
            <a:endParaRPr lang="cs-CZ" altLang="cs-CZ"/>
          </a:p>
        </p:txBody>
      </p:sp>
      <p:sp>
        <p:nvSpPr>
          <p:cNvPr id="22533" name="Rectangle 2051">
            <a:extLst>
              <a:ext uri="{FF2B5EF4-FFF2-40B4-BE49-F238E27FC236}">
                <a16:creationId xmlns:a16="http://schemas.microsoft.com/office/drawing/2014/main" id="{5D7AD5DA-3B71-40F6-A774-74653DCE1705}"/>
              </a:ext>
            </a:extLst>
          </p:cNvPr>
          <p:cNvSpPr txBox="1">
            <a:spLocks noChangeArrowheads="1"/>
          </p:cNvSpPr>
          <p:nvPr/>
        </p:nvSpPr>
        <p:spPr bwMode="auto">
          <a:xfrm>
            <a:off x="-89694" y="1362032"/>
            <a:ext cx="9144000" cy="446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0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Arial" panose="020B0604020202020204" pitchFamily="34" charset="0"/>
              </a:defRPr>
            </a:lvl1pPr>
            <a:lvl2pPr marL="576263" indent="-273050" eaLnBrk="0" hangingPunct="0">
              <a:lnSpc>
                <a:spcPct val="90000"/>
              </a:lnSpc>
              <a:spcBef>
                <a:spcPts val="5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Arial" panose="020B0604020202020204" pitchFamily="34" charset="0"/>
              </a:defRPr>
            </a:lvl2pPr>
            <a:lvl3pPr marL="855663" indent="-228600" eaLnBrk="0" hangingPunct="0">
              <a:lnSpc>
                <a:spcPct val="90000"/>
              </a:lnSpc>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Arial" panose="020B0604020202020204" pitchFamily="34" charset="0"/>
              </a:defRPr>
            </a:lvl3pPr>
            <a:lvl4pPr marL="1143000" indent="-228600" eaLnBrk="0" hangingPunct="0">
              <a:lnSpc>
                <a:spcPct val="90000"/>
              </a:lnSpc>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4pPr>
            <a:lvl5pPr marL="1462088" indent="-228600" eaLnBrk="0" hangingPunct="0">
              <a:lnSpc>
                <a:spcPct val="90000"/>
              </a:lnSpc>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5pPr>
            <a:lvl6pPr marL="1919288" indent="-22860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6pPr>
            <a:lvl7pPr marL="2376488" indent="-22860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7pPr>
            <a:lvl8pPr marL="2833688" indent="-22860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8pPr>
            <a:lvl9pPr marL="3290888" indent="-228600"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Arial" panose="020B0604020202020204" pitchFamily="34" charset="0"/>
              </a:defRPr>
            </a:lvl9pPr>
          </a:lstStyle>
          <a:p>
            <a:pPr algn="r" eaLnBrk="1" hangingPunct="1">
              <a:lnSpc>
                <a:spcPct val="100000"/>
              </a:lnSpc>
              <a:spcBef>
                <a:spcPct val="20000"/>
              </a:spcBef>
              <a:buClr>
                <a:srgbClr val="31B6FD"/>
              </a:buClr>
              <a:buFont typeface="Wingdings" panose="05000000000000000000" pitchFamily="2" charset="2"/>
              <a:buNone/>
            </a:pPr>
            <a:r>
              <a:rPr lang="en-US" altLang="cs-CZ" sz="2400" dirty="0"/>
              <a:t>The European Court of Human Rights</a:t>
            </a:r>
            <a:endParaRPr lang="cs-CZ" altLang="cs-CZ" sz="2400" dirty="0"/>
          </a:p>
          <a:p>
            <a:pPr algn="r" eaLnBrk="1" hangingPunct="1">
              <a:lnSpc>
                <a:spcPct val="100000"/>
              </a:lnSpc>
              <a:spcBef>
                <a:spcPct val="20000"/>
              </a:spcBef>
              <a:buClr>
                <a:srgbClr val="31B6FD"/>
              </a:buClr>
              <a:buFont typeface="Wingdings" panose="05000000000000000000" pitchFamily="2" charset="2"/>
              <a:buNone/>
            </a:pPr>
            <a:r>
              <a:rPr lang="cs-CZ" altLang="cs-CZ" sz="2400" dirty="0"/>
              <a:t>STRASBOURG</a:t>
            </a:r>
          </a:p>
          <a:p>
            <a:pPr algn="r" eaLnBrk="1" hangingPunct="1">
              <a:lnSpc>
                <a:spcPct val="100000"/>
              </a:lnSpc>
              <a:spcBef>
                <a:spcPct val="20000"/>
              </a:spcBef>
              <a:buClr>
                <a:srgbClr val="31B6FD"/>
              </a:buClr>
              <a:buFont typeface="Wingdings" panose="05000000000000000000" pitchFamily="2" charset="2"/>
              <a:buNone/>
            </a:pPr>
            <a:r>
              <a:rPr lang="cs-CZ" altLang="cs-CZ" sz="2400" dirty="0"/>
              <a:t>France</a:t>
            </a:r>
          </a:p>
          <a:p>
            <a:pPr algn="r" eaLnBrk="1" hangingPunct="1">
              <a:lnSpc>
                <a:spcPct val="100000"/>
              </a:lnSpc>
              <a:spcBef>
                <a:spcPct val="20000"/>
              </a:spcBef>
              <a:buClr>
                <a:srgbClr val="31B6FD"/>
              </a:buClr>
              <a:buFont typeface="Wingdings" panose="05000000000000000000" pitchFamily="2" charset="2"/>
              <a:buNone/>
            </a:pPr>
            <a:r>
              <a:rPr lang="cs-CZ" altLang="cs-CZ" sz="2400" dirty="0"/>
              <a:t>zřízen v roce 1959</a:t>
            </a:r>
          </a:p>
          <a:p>
            <a:pPr algn="r" eaLnBrk="1" hangingPunct="1">
              <a:lnSpc>
                <a:spcPct val="100000"/>
              </a:lnSpc>
              <a:spcBef>
                <a:spcPct val="20000"/>
              </a:spcBef>
              <a:buClr>
                <a:srgbClr val="31B6FD"/>
              </a:buClr>
              <a:buFont typeface="Wingdings" panose="05000000000000000000" pitchFamily="2" charset="2"/>
              <a:buNone/>
            </a:pPr>
            <a:endParaRPr lang="cs-CZ" altLang="cs-CZ" sz="2000" dirty="0"/>
          </a:p>
          <a:p>
            <a:pPr algn="r" eaLnBrk="1" hangingPunct="1">
              <a:lnSpc>
                <a:spcPct val="100000"/>
              </a:lnSpc>
              <a:spcBef>
                <a:spcPct val="20000"/>
              </a:spcBef>
              <a:buClr>
                <a:srgbClr val="31B6FD"/>
              </a:buClr>
              <a:buFont typeface="Wingdings" panose="05000000000000000000" pitchFamily="2" charset="2"/>
              <a:buNone/>
            </a:pPr>
            <a:endParaRPr lang="cs-CZ" altLang="cs-CZ" sz="2000" dirty="0"/>
          </a:p>
          <a:p>
            <a:pPr algn="r" eaLnBrk="1" hangingPunct="1">
              <a:lnSpc>
                <a:spcPct val="100000"/>
              </a:lnSpc>
              <a:spcBef>
                <a:spcPct val="20000"/>
              </a:spcBef>
              <a:buClr>
                <a:srgbClr val="31B6FD"/>
              </a:buClr>
              <a:buFont typeface="Wingdings" panose="05000000000000000000" pitchFamily="2" charset="2"/>
              <a:buNone/>
            </a:pPr>
            <a:endParaRPr lang="cs-CZ" altLang="cs-CZ" sz="2000" dirty="0"/>
          </a:p>
          <a:p>
            <a:pPr algn="r" eaLnBrk="1" hangingPunct="1">
              <a:lnSpc>
                <a:spcPct val="100000"/>
              </a:lnSpc>
              <a:spcBef>
                <a:spcPct val="20000"/>
              </a:spcBef>
              <a:buClr>
                <a:srgbClr val="31B6FD"/>
              </a:buClr>
              <a:buFont typeface="Wingdings" panose="05000000000000000000" pitchFamily="2" charset="2"/>
              <a:buNone/>
            </a:pPr>
            <a:r>
              <a:rPr lang="cs-CZ" altLang="cs-CZ" sz="2400" dirty="0"/>
              <a:t>počet soudců podle počtu smluvních stran</a:t>
            </a:r>
          </a:p>
          <a:p>
            <a:pPr algn="r" eaLnBrk="1" hangingPunct="1">
              <a:lnSpc>
                <a:spcPct val="100000"/>
              </a:lnSpc>
              <a:spcBef>
                <a:spcPct val="20000"/>
              </a:spcBef>
              <a:buClr>
                <a:srgbClr val="31B6FD"/>
              </a:buClr>
              <a:buFont typeface="Wingdings" panose="05000000000000000000" pitchFamily="2" charset="2"/>
              <a:buNone/>
            </a:pPr>
            <a:r>
              <a:rPr lang="cs-CZ" altLang="cs-CZ" sz="2400" dirty="0"/>
              <a:t>úřední jazyk: francouzština a angličtina</a:t>
            </a:r>
          </a:p>
          <a:p>
            <a:pPr algn="r" eaLnBrk="1" hangingPunct="1">
              <a:lnSpc>
                <a:spcPct val="100000"/>
              </a:lnSpc>
              <a:spcBef>
                <a:spcPct val="20000"/>
              </a:spcBef>
              <a:buClr>
                <a:srgbClr val="31B6FD"/>
              </a:buClr>
              <a:buFont typeface="Wingdings" panose="05000000000000000000" pitchFamily="2" charset="2"/>
              <a:buNone/>
            </a:pPr>
            <a:r>
              <a:rPr lang="cs-CZ" altLang="cs-CZ" sz="2400" dirty="0"/>
              <a:t>úkol: zajistit, aby státy respektovaly práva a záruky Evropské úmluvy</a:t>
            </a:r>
          </a:p>
          <a:p>
            <a:pPr algn="r" eaLnBrk="1" hangingPunct="1">
              <a:lnSpc>
                <a:spcPct val="100000"/>
              </a:lnSpc>
              <a:spcBef>
                <a:spcPct val="20000"/>
              </a:spcBef>
              <a:buClr>
                <a:srgbClr val="31B6FD"/>
              </a:buClr>
              <a:buFont typeface="Wingdings" panose="05000000000000000000" pitchFamily="2" charset="2"/>
              <a:buNone/>
            </a:pPr>
            <a:r>
              <a:rPr lang="cs-CZ" altLang="cs-CZ" sz="1800" dirty="0">
                <a:hlinkClick r:id="rId3"/>
              </a:rPr>
              <a:t>https://www.youtube.com/watch?v=ekcSIlegHlg</a:t>
            </a:r>
            <a:endParaRPr lang="cs-CZ" altLang="cs-CZ" sz="1800" dirty="0"/>
          </a:p>
          <a:p>
            <a:pPr algn="r" eaLnBrk="1" hangingPunct="1">
              <a:lnSpc>
                <a:spcPct val="100000"/>
              </a:lnSpc>
              <a:spcBef>
                <a:spcPct val="20000"/>
              </a:spcBef>
              <a:buClr>
                <a:srgbClr val="31B6FD"/>
              </a:buClr>
              <a:buFont typeface="Wingdings" panose="05000000000000000000" pitchFamily="2" charset="2"/>
              <a:buNone/>
            </a:pPr>
            <a:endParaRPr lang="cs-CZ" altLang="cs-CZ" sz="1800" dirty="0"/>
          </a:p>
          <a:p>
            <a:pPr algn="r" eaLnBrk="1" hangingPunct="1">
              <a:lnSpc>
                <a:spcPct val="100000"/>
              </a:lnSpc>
              <a:spcBef>
                <a:spcPct val="20000"/>
              </a:spcBef>
              <a:buClr>
                <a:srgbClr val="31B6FD"/>
              </a:buClr>
              <a:buFont typeface="Wingdings" panose="05000000000000000000" pitchFamily="2" charset="2"/>
              <a:buNone/>
            </a:pPr>
            <a:endParaRPr lang="cs-CZ" altLang="cs-CZ" sz="2000" dirty="0"/>
          </a:p>
        </p:txBody>
      </p:sp>
      <p:pic>
        <p:nvPicPr>
          <p:cNvPr id="22534" name="Obrázek 6" descr="eslp.jpg">
            <a:extLst>
              <a:ext uri="{FF2B5EF4-FFF2-40B4-BE49-F238E27FC236}">
                <a16:creationId xmlns:a16="http://schemas.microsoft.com/office/drawing/2014/main" id="{ABE272EB-DCB7-4C57-9D60-E9C7EC67A20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778699"/>
            <a:ext cx="489585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42E32D85-1B58-487E-9B42-7BC693838A77}"/>
              </a:ext>
            </a:extLst>
          </p:cNvPr>
          <p:cNvSpPr>
            <a:spLocks noGrp="1"/>
          </p:cNvSpPr>
          <p:nvPr>
            <p:ph type="title"/>
          </p:nvPr>
        </p:nvSpPr>
        <p:spPr>
          <a:xfrm>
            <a:off x="611188" y="1052513"/>
            <a:ext cx="8353425" cy="720725"/>
          </a:xfrm>
        </p:spPr>
        <p:txBody>
          <a:bodyPr/>
          <a:lstStyle/>
          <a:p>
            <a:pPr eaLnBrk="1" hangingPunct="1"/>
            <a:r>
              <a:rPr lang="cs-CZ" altLang="cs-CZ" sz="2800">
                <a:solidFill>
                  <a:srgbClr val="C00000"/>
                </a:solidFill>
                <a:latin typeface="Arial Narrow" panose="020B0606020202030204" pitchFamily="34" charset="0"/>
              </a:rPr>
              <a:t>Vybraná rozhodnutí ESLP</a:t>
            </a:r>
          </a:p>
        </p:txBody>
      </p:sp>
      <p:sp>
        <p:nvSpPr>
          <p:cNvPr id="24579" name="Zástupný symbol pro obsah 2">
            <a:extLst>
              <a:ext uri="{FF2B5EF4-FFF2-40B4-BE49-F238E27FC236}">
                <a16:creationId xmlns:a16="http://schemas.microsoft.com/office/drawing/2014/main" id="{021E0218-009B-4593-ADCF-840C7E296E3C}"/>
              </a:ext>
            </a:extLst>
          </p:cNvPr>
          <p:cNvSpPr>
            <a:spLocks noGrp="1"/>
          </p:cNvSpPr>
          <p:nvPr>
            <p:ph idx="1"/>
          </p:nvPr>
        </p:nvSpPr>
        <p:spPr>
          <a:xfrm>
            <a:off x="250825" y="1773238"/>
            <a:ext cx="8447088" cy="5140325"/>
          </a:xfrm>
        </p:spPr>
        <p:txBody>
          <a:bodyPr/>
          <a:lstStyle/>
          <a:p>
            <a:pPr marL="174625" indent="0">
              <a:defRPr/>
            </a:pPr>
            <a:r>
              <a:rPr lang="cs-CZ" sz="1600" b="1" u="sng" dirty="0">
                <a:latin typeface="Arial Narrow" panose="020B0606020202030204" pitchFamily="34" charset="0"/>
              </a:rPr>
              <a:t>Rozsudek senátu bývalé páté sekce Soudu ze dne 11. prosince 2014 ve věcech č. 28859/11 a 28473/12 – Dubská a Krejzová proti České republice</a:t>
            </a:r>
            <a:endParaRPr lang="cs-CZ" sz="1600" b="1" dirty="0">
              <a:latin typeface="Arial Narrow" panose="020B0606020202030204" pitchFamily="34" charset="0"/>
            </a:endParaRPr>
          </a:p>
          <a:p>
            <a:pPr marL="174625" indent="0">
              <a:defRPr/>
            </a:pPr>
            <a:r>
              <a:rPr lang="cs-CZ" sz="1600" dirty="0">
                <a:latin typeface="Arial Narrow" panose="020B0606020202030204" pitchFamily="34" charset="0"/>
              </a:rPr>
              <a:t>Soud dospěl šesti hlasy proti jednomu k závěru, že znemožnění výkonu povolání porodní asistentky při porodech v domácnosti nepředstavuje porušení práva matek na soukromý život chráněného článkem 8 Úmluvy.</a:t>
            </a:r>
          </a:p>
          <a:p>
            <a:pPr marL="174625" indent="0">
              <a:defRPr/>
            </a:pPr>
            <a:r>
              <a:rPr lang="cs-CZ" sz="1600" b="1" u="sng" dirty="0">
                <a:latin typeface="Arial Narrow" panose="020B0606020202030204" pitchFamily="34" charset="0"/>
              </a:rPr>
              <a:t>Rozsudek senátu páté sekce Soudu ze dne 11. prosince 2014 ve věci č. 43643/10 – Hanzelkovi proti České republice</a:t>
            </a:r>
            <a:endParaRPr lang="cs-CZ" sz="1600" b="1" dirty="0">
              <a:latin typeface="Arial Narrow" panose="020B0606020202030204" pitchFamily="34" charset="0"/>
            </a:endParaRPr>
          </a:p>
          <a:p>
            <a:pPr marL="174625" indent="0">
              <a:defRPr/>
            </a:pPr>
            <a:r>
              <a:rPr lang="cs-CZ" sz="1600" dirty="0">
                <a:latin typeface="Arial Narrow" panose="020B0606020202030204" pitchFamily="34" charset="0"/>
              </a:rPr>
              <a:t>Soud dospěl pěti hlasy proti dvěma k závěru, že nařízení návratu novorozence do porodnice předběžným opatřením představovalo za okolností projednávané věci porušení práva stěžovatelů na rodinný život, aniž měli k dispozici prostředek nápravy.</a:t>
            </a:r>
          </a:p>
          <a:p>
            <a:pPr marL="174625" indent="0">
              <a:defRPr/>
            </a:pPr>
            <a:r>
              <a:rPr lang="cs-CZ" sz="1600" b="1" u="sng" dirty="0">
                <a:latin typeface="Arial Narrow" panose="020B0606020202030204" pitchFamily="34" charset="0"/>
              </a:rPr>
              <a:t>Rozsudek senátu první sekce Soudu ze dne 11. prosince 2014 ve věci č. 22909/10 – Hromádka a Hromádková proti Rusku</a:t>
            </a:r>
            <a:endParaRPr lang="cs-CZ" sz="1600" b="1" dirty="0">
              <a:latin typeface="Arial Narrow" panose="020B0606020202030204" pitchFamily="34" charset="0"/>
            </a:endParaRPr>
          </a:p>
          <a:p>
            <a:pPr marL="174625" indent="0">
              <a:defRPr/>
            </a:pPr>
            <a:r>
              <a:rPr lang="cs-CZ" sz="1600" dirty="0">
                <a:latin typeface="Arial Narrow" panose="020B0606020202030204" pitchFamily="34" charset="0"/>
              </a:rPr>
              <a:t>Soud jednomyslně shledal, že Rusko tím, že nepřijalo právní úpravu umožňující reagovat na mezinárodní únos dítěte a neučinilo veškerá přiměřená opatření s cílem udržet a rozvíjet rodinný život stěžovatelů, porušilo článek 8 Úmluvy, který zaručuje právo na respektování rodinného života.</a:t>
            </a:r>
          </a:p>
          <a:p>
            <a:pPr marL="0" indent="0" eaLnBrk="1" hangingPunct="1">
              <a:defRPr/>
            </a:pPr>
            <a:endParaRPr lang="cs-CZ" altLang="cs-CZ" sz="1600" dirty="0">
              <a:latin typeface="Arial Narrow" panose="020B0606020202030204" pitchFamily="34" charset="0"/>
            </a:endParaRPr>
          </a:p>
        </p:txBody>
      </p:sp>
      <p:sp>
        <p:nvSpPr>
          <p:cNvPr id="23556" name="Zástupný symbol pro číslo snímku 3">
            <a:extLst>
              <a:ext uri="{FF2B5EF4-FFF2-40B4-BE49-F238E27FC236}">
                <a16:creationId xmlns:a16="http://schemas.microsoft.com/office/drawing/2014/main" id="{BF178B33-9AF5-448C-9ACB-696D438943C2}"/>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B8DED26-2FC5-48A2-BF87-B201C566AA1F}"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16</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77AFAB25-F02D-4633-B6B0-1B8E59842CC2}"/>
              </a:ext>
            </a:extLst>
          </p:cNvPr>
          <p:cNvSpPr>
            <a:spLocks noGrp="1"/>
          </p:cNvSpPr>
          <p:nvPr>
            <p:ph type="title"/>
          </p:nvPr>
        </p:nvSpPr>
        <p:spPr>
          <a:xfrm>
            <a:off x="611188" y="1052514"/>
            <a:ext cx="8353425" cy="527050"/>
          </a:xfrm>
        </p:spPr>
        <p:txBody>
          <a:bodyPr/>
          <a:lstStyle/>
          <a:p>
            <a:pPr eaLnBrk="1" hangingPunct="1"/>
            <a:r>
              <a:rPr lang="cs-CZ" altLang="cs-CZ" sz="2800" dirty="0">
                <a:solidFill>
                  <a:srgbClr val="C00000"/>
                </a:solidFill>
                <a:latin typeface="Arial Narrow" panose="020B0606020202030204" pitchFamily="34" charset="0"/>
              </a:rPr>
              <a:t>Evropská (unijní) ochrana základních lidských práv</a:t>
            </a:r>
          </a:p>
        </p:txBody>
      </p:sp>
      <p:sp>
        <p:nvSpPr>
          <p:cNvPr id="24579" name="Zástupný symbol pro obsah 2">
            <a:extLst>
              <a:ext uri="{FF2B5EF4-FFF2-40B4-BE49-F238E27FC236}">
                <a16:creationId xmlns:a16="http://schemas.microsoft.com/office/drawing/2014/main" id="{06548BC2-4106-4B72-A9AD-E5C877B00651}"/>
              </a:ext>
            </a:extLst>
          </p:cNvPr>
          <p:cNvSpPr>
            <a:spLocks noGrp="1"/>
          </p:cNvSpPr>
          <p:nvPr>
            <p:ph idx="1"/>
          </p:nvPr>
        </p:nvSpPr>
        <p:spPr>
          <a:xfrm>
            <a:off x="188831" y="1579563"/>
            <a:ext cx="8775782" cy="5140325"/>
          </a:xfrm>
        </p:spPr>
        <p:txBody>
          <a:bodyPr/>
          <a:lstStyle/>
          <a:p>
            <a:pPr marL="0" indent="0" eaLnBrk="1" hangingPunct="1">
              <a:buClrTx/>
              <a:buSzPct val="60000"/>
            </a:pPr>
            <a:r>
              <a:rPr lang="cs-CZ" altLang="cs-CZ" sz="2400" dirty="0">
                <a:solidFill>
                  <a:schemeClr val="tx1"/>
                </a:solidFill>
                <a:latin typeface="Arial Narrow" panose="020B0606020202030204" pitchFamily="34" charset="0"/>
              </a:rPr>
              <a:t>Charta základních práv EU</a:t>
            </a:r>
          </a:p>
          <a:p>
            <a:pPr marL="0" indent="0" eaLnBrk="1" hangingPunct="1">
              <a:buClrTx/>
              <a:buSzPct val="60000"/>
            </a:pPr>
            <a:r>
              <a:rPr lang="cs-CZ" altLang="cs-CZ" sz="1600" dirty="0">
                <a:solidFill>
                  <a:schemeClr val="tx1"/>
                </a:solidFill>
                <a:latin typeface="Arial Narrow" panose="020B0606020202030204" pitchFamily="34" charset="0"/>
                <a:hlinkClick r:id="rId3"/>
              </a:rPr>
              <a:t>http://eur-lex.europa.eu/LexUriServ/LexUriServ.do?uri=OJ:C:2007:303:0001:0016:CS:PDF</a:t>
            </a:r>
            <a:endParaRPr lang="cs-CZ" altLang="cs-CZ" sz="1600" dirty="0">
              <a:solidFill>
                <a:schemeClr val="tx1"/>
              </a:solidFill>
              <a:latin typeface="Arial Narrow" panose="020B0606020202030204" pitchFamily="34" charset="0"/>
            </a:endParaRP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slavnostně vyhlášena na zasedání Evropské rady v Nice v prosinci 2000, </a:t>
            </a: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snaha upravit práva občanů členských států přímo k EU,</a:t>
            </a: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rozsáhlý dokument, který má </a:t>
            </a:r>
            <a:r>
              <a:rPr lang="cs-CZ" altLang="cs-CZ" sz="2000" dirty="0">
                <a:solidFill>
                  <a:srgbClr val="FF0000"/>
                </a:solidFill>
                <a:latin typeface="Arial Narrow" panose="020B0606020202030204" pitchFamily="34" charset="0"/>
              </a:rPr>
              <a:t>dle čl. 6 Smlouvy o Evropské unie stejnou právní sílu jako zakládající smlouvy a tvoří součást primárního práva Evropské unie,*</a:t>
            </a:r>
            <a:endParaRPr lang="cs-CZ" altLang="cs-CZ" sz="2000" dirty="0">
              <a:solidFill>
                <a:schemeClr val="tx1"/>
              </a:solidFill>
              <a:latin typeface="Arial Narrow" panose="020B0606020202030204" pitchFamily="34" charset="0"/>
            </a:endParaRP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hlinkClick r:id="rId4"/>
              </a:rPr>
              <a:t>http://eur-lex.europa.eu/resource.html?uri=cellar:2bf140bf-a3f8-4ab2-b506-fd71826e6da6.0008.02/DOC_1&amp;format=PDF</a:t>
            </a:r>
            <a:endParaRPr lang="cs-CZ" altLang="cs-CZ" sz="2000" dirty="0">
              <a:solidFill>
                <a:schemeClr val="tx1"/>
              </a:solidFill>
              <a:latin typeface="Arial Narrow" panose="020B0606020202030204" pitchFamily="34" charset="0"/>
            </a:endParaRP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jde o první ucelený katalog lidských práv na úrovni EU,</a:t>
            </a: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struktura je odlišná od obvyklého třídění lidských práv – </a:t>
            </a:r>
          </a:p>
          <a:p>
            <a:pPr marL="800100" lvl="1" indent="-342900" eaLnBrk="1" hangingPunct="1">
              <a:buClrTx/>
              <a:buSzPct val="60000"/>
              <a:buFont typeface="Arial" panose="020B0604020202020204" pitchFamily="34" charset="0"/>
              <a:buChar char="•"/>
            </a:pPr>
            <a:r>
              <a:rPr lang="cs-CZ" altLang="cs-CZ" sz="2000" dirty="0">
                <a:solidFill>
                  <a:schemeClr val="tx1"/>
                </a:solidFill>
                <a:latin typeface="Arial Narrow" panose="020B0606020202030204" pitchFamily="34" charset="0"/>
              </a:rPr>
              <a:t>Preambule a 7 kapitol (Lidská důstojnost, Svobody, Rovnost před zákonem, Solidarita, Práva občanů, Spravedlnost, Všeobecná ustanovení)</a:t>
            </a:r>
          </a:p>
          <a:p>
            <a:pPr marL="0" indent="0" eaLnBrk="1" hangingPunct="1"/>
            <a:r>
              <a:rPr lang="cs-CZ" altLang="cs-CZ" sz="1400" dirty="0">
                <a:latin typeface="Arial Narrow" panose="020B0606020202030204" pitchFamily="34" charset="0"/>
              </a:rPr>
              <a:t> </a:t>
            </a:r>
            <a:endParaRPr lang="cs-CZ" altLang="cs-CZ" sz="1600" dirty="0">
              <a:latin typeface="Arial Narrow" panose="020B0606020202030204" pitchFamily="34" charset="0"/>
            </a:endParaRPr>
          </a:p>
        </p:txBody>
      </p:sp>
      <p:sp>
        <p:nvSpPr>
          <p:cNvPr id="24580" name="Zástupný symbol pro číslo snímku 3">
            <a:extLst>
              <a:ext uri="{FF2B5EF4-FFF2-40B4-BE49-F238E27FC236}">
                <a16:creationId xmlns:a16="http://schemas.microsoft.com/office/drawing/2014/main" id="{5320ACCA-DC85-48DD-9C6F-CC2080A30363}"/>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8542AFB9-C132-4E8E-84EA-1FB5967A6785}"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17</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1CA764CC-D200-43BD-89BA-9DFC39B699C6}"/>
              </a:ext>
            </a:extLst>
          </p:cNvPr>
          <p:cNvSpPr>
            <a:spLocks noGrp="1"/>
          </p:cNvSpPr>
          <p:nvPr>
            <p:ph type="title"/>
          </p:nvPr>
        </p:nvSpPr>
        <p:spPr>
          <a:xfrm>
            <a:off x="611188" y="1052513"/>
            <a:ext cx="7273925" cy="720725"/>
          </a:xfrm>
        </p:spPr>
        <p:txBody>
          <a:bodyPr/>
          <a:lstStyle/>
          <a:p>
            <a:pPr eaLnBrk="1" hangingPunct="1"/>
            <a:r>
              <a:rPr lang="cs-CZ" altLang="cs-CZ" sz="2800">
                <a:solidFill>
                  <a:srgbClr val="C00000"/>
                </a:solidFill>
                <a:latin typeface="Arial Narrow" panose="020B0606020202030204" pitchFamily="34" charset="0"/>
              </a:rPr>
              <a:t>Lidská práva ve světě – aktuální problémy</a:t>
            </a:r>
          </a:p>
        </p:txBody>
      </p:sp>
      <p:sp>
        <p:nvSpPr>
          <p:cNvPr id="12291" name="Zástupný symbol pro obsah 2">
            <a:extLst>
              <a:ext uri="{FF2B5EF4-FFF2-40B4-BE49-F238E27FC236}">
                <a16:creationId xmlns:a16="http://schemas.microsoft.com/office/drawing/2014/main" id="{EB21BCCC-65D9-4102-BFFF-12B14474062B}"/>
              </a:ext>
            </a:extLst>
          </p:cNvPr>
          <p:cNvSpPr>
            <a:spLocks noGrp="1"/>
          </p:cNvSpPr>
          <p:nvPr>
            <p:ph idx="1"/>
          </p:nvPr>
        </p:nvSpPr>
        <p:spPr>
          <a:xfrm>
            <a:off x="170142" y="1599157"/>
            <a:ext cx="8447088" cy="5140325"/>
          </a:xfrm>
        </p:spPr>
        <p:txBody>
          <a:bodyPr/>
          <a:lstStyle/>
          <a:p>
            <a:pPr marL="457200" indent="-457200"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Z Výroční zprávy AI</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 nejméně 81 zemích</a:t>
            </a:r>
            <a:r>
              <a:rPr lang="cs-CZ" altLang="cs-CZ" sz="2000" b="1" dirty="0">
                <a:solidFill>
                  <a:schemeClr val="tx1"/>
                </a:solidFill>
                <a:latin typeface="Arial Narrow" panose="020B0606020202030204" pitchFamily="34" charset="0"/>
              </a:rPr>
              <a:t> </a:t>
            </a:r>
            <a:r>
              <a:rPr lang="cs-CZ" altLang="cs-CZ" sz="2000" dirty="0">
                <a:solidFill>
                  <a:schemeClr val="tx1"/>
                </a:solidFill>
                <a:latin typeface="Arial Narrow" panose="020B0606020202030204" pitchFamily="34" charset="0"/>
              </a:rPr>
              <a:t>světa byla omezena svoboda projevu. </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27 zemí</a:t>
            </a:r>
            <a:r>
              <a:rPr lang="cs-CZ" altLang="cs-CZ" sz="2000" b="1" dirty="0">
                <a:solidFill>
                  <a:schemeClr val="tx1"/>
                </a:solidFill>
                <a:latin typeface="Arial Narrow" panose="020B0606020202030204" pitchFamily="34" charset="0"/>
              </a:rPr>
              <a:t> </a:t>
            </a:r>
            <a:r>
              <a:rPr lang="cs-CZ" altLang="cs-CZ" sz="2000" dirty="0">
                <a:solidFill>
                  <a:schemeClr val="tx1"/>
                </a:solidFill>
                <a:latin typeface="Arial Narrow" panose="020B0606020202030204" pitchFamily="34" charset="0"/>
              </a:rPr>
              <a:t>vrátilo uprchlíky do zemí, kde jim hrozí uvěznění, mučení nebo dokonce smrt. </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Vězni svědomí jsou zadržováni v nejméně 50 zemích světa. </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Ve 24 zemích byli lidé nedobrovolně vystěhováni ze svých domovů. </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 55 zemích docházelo k mimosoudním popravám či nezákonnému zabití. </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 78 zemích bylo zdokumentováno mučení nebo špatné zacházení.</a:t>
            </a:r>
          </a:p>
          <a:p>
            <a:pPr marL="45085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V 50 zemích byli lidé vystaveni nespravedlivým soudním procesům.</a:t>
            </a:r>
          </a:p>
          <a:p>
            <a:pPr marL="450850" lvl="1" indent="-342900" eaLnBrk="1" hangingPunct="1">
              <a:buClrTx/>
              <a:buSzPct val="60000"/>
              <a:buFont typeface="Arial" panose="020B0604020202020204" pitchFamily="34" charset="0"/>
              <a:buChar char="•"/>
              <a:defRPr/>
            </a:pPr>
            <a:endParaRPr lang="cs-CZ" altLang="cs-CZ" sz="1600" dirty="0">
              <a:solidFill>
                <a:schemeClr val="tx1"/>
              </a:solidFill>
              <a:latin typeface="Arial Narrow" panose="020B0606020202030204" pitchFamily="34" charset="0"/>
            </a:endParaRPr>
          </a:p>
          <a:p>
            <a:pPr marL="107950" lvl="1" indent="0" eaLnBrk="1" hangingPunct="1">
              <a:buClrTx/>
              <a:buSzPct val="60000"/>
              <a:defRPr/>
            </a:pPr>
            <a:r>
              <a:rPr lang="cs-CZ" altLang="cs-CZ" sz="1600" dirty="0">
                <a:solidFill>
                  <a:schemeClr val="tx1"/>
                </a:solidFill>
                <a:latin typeface="Arial Narrow" panose="020B0606020202030204" pitchFamily="34" charset="0"/>
                <a:hlinkClick r:id="rId3"/>
              </a:rPr>
              <a:t>http://www.ceskatelevize.cz/ct24/svet/2041894-zprava-ai-za-rok-2016-politici-sirili-strach-prvnim-tercem-byli-uprchlici</a:t>
            </a:r>
            <a:endParaRPr lang="cs-CZ" altLang="cs-CZ" sz="1600" dirty="0">
              <a:solidFill>
                <a:schemeClr val="tx1"/>
              </a:solidFill>
              <a:latin typeface="Arial Narrow" panose="020B0606020202030204" pitchFamily="34" charset="0"/>
            </a:endParaRPr>
          </a:p>
          <a:p>
            <a:pPr marL="107950" lvl="1" indent="0" eaLnBrk="1" hangingPunct="1">
              <a:buClrTx/>
              <a:buSzPct val="60000"/>
              <a:defRPr/>
            </a:pPr>
            <a:r>
              <a:rPr lang="cs-CZ" altLang="cs-CZ" sz="1600" dirty="0">
                <a:solidFill>
                  <a:schemeClr val="tx1"/>
                </a:solidFill>
                <a:latin typeface="Arial Narrow" panose="020B0606020202030204" pitchFamily="34" charset="0"/>
                <a:hlinkClick r:id="rId4"/>
              </a:rPr>
              <a:t>https://www.hrw.org/</a:t>
            </a:r>
            <a:endParaRPr lang="cs-CZ" altLang="cs-CZ" sz="1600" dirty="0">
              <a:solidFill>
                <a:schemeClr val="tx1"/>
              </a:solidFill>
              <a:latin typeface="Arial Narrow" panose="020B0606020202030204" pitchFamily="34" charset="0"/>
            </a:endParaRPr>
          </a:p>
          <a:p>
            <a:pPr marL="107950" lvl="1" indent="0" eaLnBrk="1" hangingPunct="1">
              <a:buClrTx/>
              <a:buSzPct val="60000"/>
              <a:defRPr/>
            </a:pPr>
            <a:endParaRPr lang="cs-CZ" altLang="cs-CZ" sz="1600" dirty="0">
              <a:solidFill>
                <a:schemeClr val="tx1"/>
              </a:solidFill>
              <a:latin typeface="Arial Narrow" panose="020B0606020202030204" pitchFamily="34" charset="0"/>
            </a:endParaRPr>
          </a:p>
          <a:p>
            <a:pPr marL="107950" lvl="1" indent="0" eaLnBrk="1" hangingPunct="1">
              <a:buClrTx/>
              <a:buSzPct val="60000"/>
              <a:defRPr/>
            </a:pPr>
            <a:endParaRPr lang="cs-CZ" altLang="cs-CZ" sz="1600" dirty="0">
              <a:solidFill>
                <a:schemeClr val="tx1"/>
              </a:solidFill>
              <a:latin typeface="Arial Narrow" panose="020B0606020202030204" pitchFamily="34" charset="0"/>
            </a:endParaRPr>
          </a:p>
          <a:p>
            <a:pPr marL="0" indent="0" eaLnBrk="1" hangingPunct="1">
              <a:defRPr/>
            </a:pPr>
            <a:r>
              <a:rPr lang="cs-CZ" altLang="cs-CZ" sz="1400" dirty="0">
                <a:latin typeface="Arial Narrow" panose="020B0606020202030204" pitchFamily="34" charset="0"/>
              </a:rPr>
              <a:t> </a:t>
            </a:r>
            <a:endParaRPr lang="cs-CZ" altLang="cs-CZ" sz="1600" dirty="0">
              <a:latin typeface="Arial Narrow" panose="020B0606020202030204" pitchFamily="34" charset="0"/>
            </a:endParaRPr>
          </a:p>
        </p:txBody>
      </p:sp>
      <p:sp>
        <p:nvSpPr>
          <p:cNvPr id="25604" name="Zástupný symbol pro číslo snímku 3">
            <a:extLst>
              <a:ext uri="{FF2B5EF4-FFF2-40B4-BE49-F238E27FC236}">
                <a16:creationId xmlns:a16="http://schemas.microsoft.com/office/drawing/2014/main" id="{591533A7-6234-4DAE-926B-C448DA9AB48D}"/>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3F2D7491-5D55-49F3-893C-AE6782F44BBB}"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18</a:t>
            </a:fld>
            <a:endParaRPr lang="cs-CZ" altLang="cs-CZ" sz="2400">
              <a:latin typeface="Calibri" panose="020F0502020204030204" pitchFamily="34" charset="0"/>
              <a:cs typeface="Tahoma" panose="020B0604030504040204" pitchFamily="34" charset="0"/>
            </a:endParaRPr>
          </a:p>
        </p:txBody>
      </p:sp>
      <p:pic>
        <p:nvPicPr>
          <p:cNvPr id="25605" name="Obrázek 6" descr="Not-AI.gif">
            <a:extLst>
              <a:ext uri="{FF2B5EF4-FFF2-40B4-BE49-F238E27FC236}">
                <a16:creationId xmlns:a16="http://schemas.microsoft.com/office/drawing/2014/main" id="{F5D8842D-066C-47CF-9E9F-A3E7F177C02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027988" y="1052513"/>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41B7C8AB-2457-473D-B527-CE5FE94D9235}"/>
              </a:ext>
            </a:extLst>
          </p:cNvPr>
          <p:cNvSpPr>
            <a:spLocks noGrp="1"/>
          </p:cNvSpPr>
          <p:nvPr>
            <p:ph type="title"/>
          </p:nvPr>
        </p:nvSpPr>
        <p:spPr>
          <a:xfrm>
            <a:off x="611188" y="1052513"/>
            <a:ext cx="7273925" cy="720725"/>
          </a:xfrm>
        </p:spPr>
        <p:txBody>
          <a:bodyPr/>
          <a:lstStyle/>
          <a:p>
            <a:pPr eaLnBrk="1" hangingPunct="1"/>
            <a:r>
              <a:rPr lang="cs-CZ" altLang="cs-CZ" sz="2800">
                <a:solidFill>
                  <a:srgbClr val="C00000"/>
                </a:solidFill>
                <a:latin typeface="Arial Narrow" panose="020B0606020202030204" pitchFamily="34" charset="0"/>
              </a:rPr>
              <a:t>Vnitrostátní ochrana lidských práv</a:t>
            </a:r>
            <a:br>
              <a:rPr lang="cs-CZ" altLang="cs-CZ" sz="2800">
                <a:solidFill>
                  <a:srgbClr val="C00000"/>
                </a:solidFill>
                <a:latin typeface="Arial Narrow" panose="020B0606020202030204" pitchFamily="34" charset="0"/>
              </a:rPr>
            </a:br>
            <a:endParaRPr lang="cs-CZ" altLang="cs-CZ" sz="2800">
              <a:solidFill>
                <a:srgbClr val="C00000"/>
              </a:solidFill>
              <a:latin typeface="Arial Narrow" panose="020B0606020202030204" pitchFamily="34" charset="0"/>
            </a:endParaRPr>
          </a:p>
        </p:txBody>
      </p:sp>
      <p:sp>
        <p:nvSpPr>
          <p:cNvPr id="12291" name="Zástupný symbol pro obsah 2">
            <a:extLst>
              <a:ext uri="{FF2B5EF4-FFF2-40B4-BE49-F238E27FC236}">
                <a16:creationId xmlns:a16="http://schemas.microsoft.com/office/drawing/2014/main" id="{EBC8D88F-B115-4F68-A522-345B3F0D87A7}"/>
              </a:ext>
            </a:extLst>
          </p:cNvPr>
          <p:cNvSpPr>
            <a:spLocks noGrp="1"/>
          </p:cNvSpPr>
          <p:nvPr>
            <p:ph idx="1"/>
          </p:nvPr>
        </p:nvSpPr>
        <p:spPr>
          <a:xfrm>
            <a:off x="250825" y="1557338"/>
            <a:ext cx="8447088" cy="5140325"/>
          </a:xfrm>
        </p:spPr>
        <p:txBody>
          <a:bodyPr/>
          <a:lstStyle/>
          <a:p>
            <a:pPr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Ústavní právo </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Základ i pro jiná právní odvětví.</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Ústavně zaručená základní práva a svobody FO, občanů ČR, cizinců, jsou zakotvena v Listině základních práv a svobod (LZPS), která je součástí ústavního pořádku ČR. </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Možnost omezení některých práv a svobod zákonem: vojáci – čl. 44 ve vazbě na čl. 18, 19, 20 a 27 LZPS.</a:t>
            </a:r>
          </a:p>
          <a:p>
            <a:pPr eaLnBrk="1" hangingPunct="1">
              <a:buClrTx/>
              <a:buSzPct val="60000"/>
              <a:buFont typeface="Arial" panose="020B0604020202020204" pitchFamily="34" charset="0"/>
              <a:buChar char="•"/>
              <a:defRPr/>
            </a:pPr>
            <a:endParaRPr lang="cs-CZ" altLang="cs-CZ" sz="2400" dirty="0">
              <a:solidFill>
                <a:schemeClr val="tx1"/>
              </a:solidFill>
              <a:latin typeface="Arial Narrow" panose="020B0606020202030204" pitchFamily="34" charset="0"/>
            </a:endParaRPr>
          </a:p>
          <a:p>
            <a:pPr eaLnBrk="1" hangingPunct="1">
              <a:buClrTx/>
              <a:buSzPct val="60000"/>
              <a:buFont typeface="Arial" panose="020B0604020202020204" pitchFamily="34" charset="0"/>
              <a:buChar char="•"/>
              <a:defRPr/>
            </a:pPr>
            <a:r>
              <a:rPr lang="cs-CZ" altLang="cs-CZ" sz="2400" dirty="0">
                <a:solidFill>
                  <a:schemeClr val="tx1"/>
                </a:solidFill>
                <a:latin typeface="Arial Narrow" panose="020B0606020202030204" pitchFamily="34" charset="0"/>
              </a:rPr>
              <a:t>Správní právo </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právní regulace výkonu práv – např. shromažďovacího práva, omezení a zásahy veřejné moci do výkonu práv,…</a:t>
            </a:r>
          </a:p>
          <a:p>
            <a:pPr marL="800100" lvl="1" indent="-342900" eaLnBrk="1" hangingPunct="1">
              <a:buClrTx/>
              <a:buSzPct val="60000"/>
              <a:buFont typeface="Arial" panose="020B0604020202020204" pitchFamily="34" charset="0"/>
              <a:buChar char="•"/>
              <a:defRPr/>
            </a:pPr>
            <a:r>
              <a:rPr lang="cs-CZ" altLang="cs-CZ" sz="2000" dirty="0">
                <a:solidFill>
                  <a:schemeClr val="tx1"/>
                </a:solidFill>
                <a:latin typeface="Arial Narrow" panose="020B0606020202030204" pitchFamily="34" charset="0"/>
              </a:rPr>
              <a:t>Např. zákon č. 84/1990 Sb., o právu shromažďovacím – zákaz, rozpuštění shromáždění.</a:t>
            </a:r>
          </a:p>
          <a:p>
            <a:pPr marL="800100" lvl="1" indent="-342900" eaLnBrk="1" hangingPunct="1">
              <a:buClrTx/>
              <a:buSzPct val="60000"/>
              <a:buFont typeface="Arial" panose="020B0604020202020204" pitchFamily="34" charset="0"/>
              <a:buChar char="•"/>
              <a:defRPr/>
            </a:pPr>
            <a:endParaRPr lang="cs-CZ" altLang="cs-CZ" sz="2000" dirty="0">
              <a:solidFill>
                <a:schemeClr val="tx1"/>
              </a:solidFill>
              <a:latin typeface="Arial Narrow" panose="020B0606020202030204" pitchFamily="34" charset="0"/>
            </a:endParaRPr>
          </a:p>
          <a:p>
            <a:pPr marL="0" indent="0" eaLnBrk="1" hangingPunct="1">
              <a:defRPr/>
            </a:pPr>
            <a:r>
              <a:rPr lang="cs-CZ" altLang="cs-CZ" sz="1400" dirty="0">
                <a:latin typeface="Arial Narrow" panose="020B0606020202030204" pitchFamily="34" charset="0"/>
              </a:rPr>
              <a:t> </a:t>
            </a:r>
            <a:endParaRPr lang="cs-CZ" altLang="cs-CZ" sz="1600" dirty="0">
              <a:latin typeface="Arial Narrow" panose="020B0606020202030204" pitchFamily="34" charset="0"/>
            </a:endParaRPr>
          </a:p>
        </p:txBody>
      </p:sp>
      <p:sp>
        <p:nvSpPr>
          <p:cNvPr id="26628" name="Zástupný symbol pro číslo snímku 3">
            <a:extLst>
              <a:ext uri="{FF2B5EF4-FFF2-40B4-BE49-F238E27FC236}">
                <a16:creationId xmlns:a16="http://schemas.microsoft.com/office/drawing/2014/main" id="{07DA8A1A-63E3-4B35-8D46-90471046F5EB}"/>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FEC1975C-C3B3-4CB3-A712-05F16498F23E}"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19</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A005ED-89DD-4DB9-A6F4-3811F9CC7B05}"/>
              </a:ext>
            </a:extLst>
          </p:cNvPr>
          <p:cNvSpPr>
            <a:spLocks noGrp="1"/>
          </p:cNvSpPr>
          <p:nvPr>
            <p:ph type="title"/>
          </p:nvPr>
        </p:nvSpPr>
        <p:spPr>
          <a:xfrm>
            <a:off x="250825" y="981075"/>
            <a:ext cx="8518525" cy="11430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Preambule z Ústavy ČR</a:t>
            </a:r>
            <a:br>
              <a:rPr lang="cs-CZ" sz="3100" dirty="0">
                <a:solidFill>
                  <a:srgbClr val="C00000"/>
                </a:solidFill>
                <a:latin typeface="Arial Narrow" panose="020B0606020202030204" pitchFamily="34" charset="0"/>
              </a:rPr>
            </a:br>
            <a:endParaRPr lang="cs-CZ" sz="3100" dirty="0">
              <a:solidFill>
                <a:srgbClr val="C00000"/>
              </a:solidFill>
              <a:latin typeface="Arial Narrow" panose="020B0606020202030204" pitchFamily="34" charset="0"/>
            </a:endParaRPr>
          </a:p>
        </p:txBody>
      </p:sp>
      <p:sp>
        <p:nvSpPr>
          <p:cNvPr id="12291" name="Zástupný symbol pro obsah 2">
            <a:extLst>
              <a:ext uri="{FF2B5EF4-FFF2-40B4-BE49-F238E27FC236}">
                <a16:creationId xmlns:a16="http://schemas.microsoft.com/office/drawing/2014/main" id="{63C09435-A8D6-406F-A581-F13F89E35253}"/>
              </a:ext>
            </a:extLst>
          </p:cNvPr>
          <p:cNvSpPr>
            <a:spLocks noGrp="1"/>
          </p:cNvSpPr>
          <p:nvPr>
            <p:ph idx="1"/>
          </p:nvPr>
        </p:nvSpPr>
        <p:spPr>
          <a:xfrm>
            <a:off x="250825" y="2276475"/>
            <a:ext cx="8569325" cy="3578225"/>
          </a:xfrm>
        </p:spPr>
        <p:txBody>
          <a:bodyPr/>
          <a:lstStyle/>
          <a:p>
            <a:pPr marL="0" indent="0" eaLnBrk="1" hangingPunct="1"/>
            <a:r>
              <a:rPr lang="cs-CZ" altLang="cs-CZ" sz="2400">
                <a:latin typeface="Arial Narrow" panose="020B0606020202030204" pitchFamily="34" charset="0"/>
              </a:rPr>
              <a:t>„My, občané České republiky (…) v duchu </a:t>
            </a:r>
            <a:r>
              <a:rPr lang="cs-CZ" altLang="cs-CZ" sz="2400" b="1">
                <a:latin typeface="Arial Narrow" panose="020B0606020202030204" pitchFamily="34" charset="0"/>
              </a:rPr>
              <a:t>nedotknutelných hodnot lidské důstojnosti a svobody</a:t>
            </a:r>
            <a:r>
              <a:rPr lang="cs-CZ" altLang="cs-CZ" sz="2400">
                <a:latin typeface="Arial Narrow" panose="020B0606020202030204" pitchFamily="34" charset="0"/>
              </a:rPr>
              <a:t> jako vlast </a:t>
            </a:r>
            <a:r>
              <a:rPr lang="cs-CZ" altLang="cs-CZ" sz="2400" b="1">
                <a:latin typeface="Arial Narrow" panose="020B0606020202030204" pitchFamily="34" charset="0"/>
              </a:rPr>
              <a:t>rovnoprávných, svobodných </a:t>
            </a:r>
            <a:r>
              <a:rPr lang="cs-CZ" altLang="cs-CZ" sz="2400">
                <a:latin typeface="Arial Narrow" panose="020B0606020202030204" pitchFamily="34" charset="0"/>
              </a:rPr>
              <a:t>občanů, kteří jsou si vědomi svých povinností vůči druhým a zodpovědnosti vůči celku, jako svobodný a demokratický stát, založený </a:t>
            </a:r>
            <a:r>
              <a:rPr lang="cs-CZ" altLang="cs-CZ" sz="2400" b="1">
                <a:latin typeface="Arial Narrow" panose="020B0606020202030204" pitchFamily="34" charset="0"/>
              </a:rPr>
              <a:t>na úctě k lidským právům</a:t>
            </a:r>
            <a:r>
              <a:rPr lang="cs-CZ" altLang="cs-CZ" sz="2400">
                <a:latin typeface="Arial Narrow" panose="020B0606020202030204" pitchFamily="34" charset="0"/>
              </a:rPr>
              <a:t> a na zásadách občanské společnosti (…) prostřednictvím svých svobodně zvolených zástupců přijímáme…“</a:t>
            </a:r>
          </a:p>
        </p:txBody>
      </p:sp>
      <p:sp>
        <p:nvSpPr>
          <p:cNvPr id="12292" name="Zástupný symbol pro číslo snímku 3">
            <a:extLst>
              <a:ext uri="{FF2B5EF4-FFF2-40B4-BE49-F238E27FC236}">
                <a16:creationId xmlns:a16="http://schemas.microsoft.com/office/drawing/2014/main" id="{3B65D117-2033-4E40-A019-A78CC73CD317}"/>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734B3665-AC72-4C7D-A73B-51760D881A68}"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2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D23D899B-8552-49E3-9B2D-2464FCD2ED6F}"/>
              </a:ext>
            </a:extLst>
          </p:cNvPr>
          <p:cNvSpPr>
            <a:spLocks noGrp="1"/>
          </p:cNvSpPr>
          <p:nvPr>
            <p:ph type="title"/>
          </p:nvPr>
        </p:nvSpPr>
        <p:spPr>
          <a:xfrm>
            <a:off x="611188" y="1052513"/>
            <a:ext cx="7273925" cy="720725"/>
          </a:xfrm>
        </p:spPr>
        <p:txBody>
          <a:bodyPr/>
          <a:lstStyle/>
          <a:p>
            <a:pPr eaLnBrk="1" hangingPunct="1"/>
            <a:r>
              <a:rPr lang="cs-CZ" altLang="cs-CZ" sz="2800">
                <a:solidFill>
                  <a:srgbClr val="C00000"/>
                </a:solidFill>
                <a:latin typeface="Arial Narrow" panose="020B0606020202030204" pitchFamily="34" charset="0"/>
              </a:rPr>
              <a:t>Listina základních práv a svobod</a:t>
            </a:r>
            <a:br>
              <a:rPr lang="cs-CZ" altLang="cs-CZ" sz="2800">
                <a:solidFill>
                  <a:srgbClr val="C00000"/>
                </a:solidFill>
                <a:latin typeface="Arial Narrow" panose="020B0606020202030204" pitchFamily="34" charset="0"/>
              </a:rPr>
            </a:br>
            <a:endParaRPr lang="cs-CZ" altLang="cs-CZ" sz="2800">
              <a:solidFill>
                <a:srgbClr val="C00000"/>
              </a:solidFill>
              <a:latin typeface="Arial Narrow" panose="020B0606020202030204" pitchFamily="34" charset="0"/>
            </a:endParaRPr>
          </a:p>
        </p:txBody>
      </p:sp>
      <p:sp>
        <p:nvSpPr>
          <p:cNvPr id="12291" name="Zástupný symbol pro obsah 2">
            <a:extLst>
              <a:ext uri="{FF2B5EF4-FFF2-40B4-BE49-F238E27FC236}">
                <a16:creationId xmlns:a16="http://schemas.microsoft.com/office/drawing/2014/main" id="{FEE47941-978A-4BF2-A6DD-2246466E5077}"/>
              </a:ext>
            </a:extLst>
          </p:cNvPr>
          <p:cNvSpPr>
            <a:spLocks noGrp="1"/>
          </p:cNvSpPr>
          <p:nvPr>
            <p:ph idx="1"/>
          </p:nvPr>
        </p:nvSpPr>
        <p:spPr>
          <a:xfrm>
            <a:off x="250825" y="1628775"/>
            <a:ext cx="8447088" cy="5140325"/>
          </a:xfrm>
        </p:spPr>
        <p:txBody>
          <a:bodyPr/>
          <a:lstStyle/>
          <a:p>
            <a:pPr marL="357188"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HLAVA PRVNÍ</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Obecná ustanovení (čl. 1 - 4)</a:t>
            </a:r>
          </a:p>
          <a:p>
            <a:pPr marL="268288"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HLAVA DRUHÁ</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Lidská práva a základní svobody (čl. 5-23)</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ODDÍL PRVNÍ</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Základní lidská práva a svobody (čl. 5-16)</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ODDÍL DRUHÝ</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Politická práva (čl. 17-23)</a:t>
            </a:r>
          </a:p>
          <a:p>
            <a:pPr marL="268288"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HLAVA TŘETÍ</a:t>
            </a:r>
          </a:p>
          <a:p>
            <a:pPr marL="715963"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Práva národnostních a etnických menšin (čl. 24-25)</a:t>
            </a:r>
          </a:p>
          <a:p>
            <a:pPr marL="800100" lvl="1" indent="-342900" eaLnBrk="1" hangingPunct="1">
              <a:buClrTx/>
              <a:buSzPct val="60000"/>
              <a:buFont typeface="Arial" panose="020B0604020202020204" pitchFamily="34" charset="0"/>
              <a:buChar char="•"/>
              <a:defRPr/>
            </a:pPr>
            <a:endParaRPr lang="cs-CZ" altLang="cs-CZ" sz="1800" dirty="0">
              <a:solidFill>
                <a:schemeClr val="tx1"/>
              </a:solidFill>
              <a:latin typeface="Arial Narrow" panose="020B0606020202030204" pitchFamily="34" charset="0"/>
            </a:endParaRPr>
          </a:p>
          <a:p>
            <a:pPr marL="0" indent="0" eaLnBrk="1" hangingPunct="1">
              <a:defRPr/>
            </a:pPr>
            <a:r>
              <a:rPr lang="cs-CZ" altLang="cs-CZ" sz="1200" dirty="0">
                <a:latin typeface="Arial Narrow" panose="020B0606020202030204" pitchFamily="34" charset="0"/>
              </a:rPr>
              <a:t> </a:t>
            </a:r>
            <a:endParaRPr lang="cs-CZ" altLang="cs-CZ" sz="1400" dirty="0">
              <a:latin typeface="Arial Narrow" panose="020B0606020202030204" pitchFamily="34" charset="0"/>
            </a:endParaRPr>
          </a:p>
        </p:txBody>
      </p:sp>
      <p:sp>
        <p:nvSpPr>
          <p:cNvPr id="27652" name="Zástupný symbol pro číslo snímku 3">
            <a:extLst>
              <a:ext uri="{FF2B5EF4-FFF2-40B4-BE49-F238E27FC236}">
                <a16:creationId xmlns:a16="http://schemas.microsoft.com/office/drawing/2014/main" id="{427BC0EE-2BAE-4779-9734-04611E3C767B}"/>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B6D773BE-EB17-4DF4-B664-14676E89D016}"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20</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E2D367E9-2CF3-4F61-9E65-D624AEE7E57B}"/>
              </a:ext>
            </a:extLst>
          </p:cNvPr>
          <p:cNvSpPr>
            <a:spLocks noGrp="1"/>
          </p:cNvSpPr>
          <p:nvPr>
            <p:ph type="title"/>
          </p:nvPr>
        </p:nvSpPr>
        <p:spPr>
          <a:xfrm>
            <a:off x="611188" y="1052513"/>
            <a:ext cx="7273925" cy="720725"/>
          </a:xfrm>
        </p:spPr>
        <p:txBody>
          <a:bodyPr/>
          <a:lstStyle/>
          <a:p>
            <a:pPr eaLnBrk="1" hangingPunct="1"/>
            <a:r>
              <a:rPr lang="cs-CZ" altLang="cs-CZ" sz="2800">
                <a:solidFill>
                  <a:srgbClr val="C00000"/>
                </a:solidFill>
                <a:latin typeface="Arial Narrow" panose="020B0606020202030204" pitchFamily="34" charset="0"/>
              </a:rPr>
              <a:t>Listina základních práv a svobod</a:t>
            </a:r>
            <a:br>
              <a:rPr lang="cs-CZ" altLang="cs-CZ" sz="2800">
                <a:solidFill>
                  <a:srgbClr val="C00000"/>
                </a:solidFill>
                <a:latin typeface="Arial Narrow" panose="020B0606020202030204" pitchFamily="34" charset="0"/>
              </a:rPr>
            </a:br>
            <a:endParaRPr lang="cs-CZ" altLang="cs-CZ" sz="2800">
              <a:solidFill>
                <a:srgbClr val="C00000"/>
              </a:solidFill>
              <a:latin typeface="Arial Narrow" panose="020B0606020202030204" pitchFamily="34" charset="0"/>
            </a:endParaRPr>
          </a:p>
        </p:txBody>
      </p:sp>
      <p:sp>
        <p:nvSpPr>
          <p:cNvPr id="12291" name="Zástupný symbol pro obsah 2">
            <a:extLst>
              <a:ext uri="{FF2B5EF4-FFF2-40B4-BE49-F238E27FC236}">
                <a16:creationId xmlns:a16="http://schemas.microsoft.com/office/drawing/2014/main" id="{8D7A21E5-5732-488A-ADDA-7CDEF2825E39}"/>
              </a:ext>
            </a:extLst>
          </p:cNvPr>
          <p:cNvSpPr>
            <a:spLocks noGrp="1"/>
          </p:cNvSpPr>
          <p:nvPr>
            <p:ph idx="1"/>
          </p:nvPr>
        </p:nvSpPr>
        <p:spPr>
          <a:xfrm>
            <a:off x="250825" y="1628775"/>
            <a:ext cx="8447088" cy="5140325"/>
          </a:xfrm>
        </p:spPr>
        <p:txBody>
          <a:bodyPr/>
          <a:lstStyle/>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HLAVA ČTVRTÁ</a:t>
            </a:r>
          </a:p>
          <a:p>
            <a:pPr marL="757238"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 Hospodářská, sociální a kulturní práva (čl. 26-35)</a:t>
            </a:r>
          </a:p>
          <a:p>
            <a:pPr marL="357188" lvl="1" indent="-3571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HLAVA PÁTÁ</a:t>
            </a:r>
          </a:p>
          <a:p>
            <a:pPr marL="757238" lvl="1" indent="-268288" eaLnBrk="1" fontAlgn="auto" hangingPunct="1">
              <a:spcAft>
                <a:spcPts val="0"/>
              </a:spcAft>
              <a:buClrTx/>
              <a:buSzPct val="60000"/>
              <a:buFont typeface="Arial" panose="020B0604020202020204" pitchFamily="34" charset="0"/>
              <a:buChar char="•"/>
              <a:defRPr/>
            </a:pPr>
            <a:r>
              <a:rPr lang="cs-CZ" sz="2000" b="1" dirty="0">
                <a:solidFill>
                  <a:schemeClr val="tx1"/>
                </a:solidFill>
                <a:latin typeface="Arial Narrow" panose="020B0606020202030204" pitchFamily="34" charset="0"/>
              </a:rPr>
              <a:t>Právo na soudní a jinou právní ochranu </a:t>
            </a:r>
            <a:r>
              <a:rPr lang="cs-CZ" sz="2000" dirty="0">
                <a:solidFill>
                  <a:schemeClr val="tx1"/>
                </a:solidFill>
                <a:latin typeface="Arial Narrow" panose="020B0606020202030204" pitchFamily="34" charset="0"/>
              </a:rPr>
              <a:t>(čl. 36-40)</a:t>
            </a:r>
          </a:p>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HLAVA ŠESTÁ</a:t>
            </a:r>
          </a:p>
          <a:p>
            <a:pPr marL="757238"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Ustanovení společná (čl. 41-44)</a:t>
            </a:r>
          </a:p>
        </p:txBody>
      </p:sp>
      <p:sp>
        <p:nvSpPr>
          <p:cNvPr id="28676" name="Zástupný symbol pro číslo snímku 3">
            <a:extLst>
              <a:ext uri="{FF2B5EF4-FFF2-40B4-BE49-F238E27FC236}">
                <a16:creationId xmlns:a16="http://schemas.microsoft.com/office/drawing/2014/main" id="{69F53129-0E13-4EB6-AC2E-02439293C376}"/>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B6E4F4F8-82BE-4CAB-AE73-5BA9B453B1FF}"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21</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E2D367E9-2CF3-4F61-9E65-D624AEE7E57B}"/>
              </a:ext>
            </a:extLst>
          </p:cNvPr>
          <p:cNvSpPr>
            <a:spLocks noGrp="1"/>
          </p:cNvSpPr>
          <p:nvPr>
            <p:ph type="title"/>
          </p:nvPr>
        </p:nvSpPr>
        <p:spPr>
          <a:xfrm>
            <a:off x="611188" y="1052513"/>
            <a:ext cx="7273925" cy="720725"/>
          </a:xfrm>
        </p:spPr>
        <p:txBody>
          <a:bodyPr/>
          <a:lstStyle/>
          <a:p>
            <a:pPr eaLnBrk="1" hangingPunct="1"/>
            <a:r>
              <a:rPr lang="cs-CZ" altLang="cs-CZ" sz="2800" dirty="0" smtClean="0">
                <a:solidFill>
                  <a:srgbClr val="C00000"/>
                </a:solidFill>
                <a:latin typeface="Arial Narrow" panose="020B0606020202030204" pitchFamily="34" charset="0"/>
              </a:rPr>
              <a:t>Moznost omezení </a:t>
            </a:r>
            <a:r>
              <a:rPr lang="cs-CZ" altLang="cs-CZ" sz="2800" dirty="0">
                <a:solidFill>
                  <a:srgbClr val="C00000"/>
                </a:solidFill>
                <a:latin typeface="Arial Narrow" panose="020B0606020202030204" pitchFamily="34" charset="0"/>
              </a:rPr>
              <a:t>základních práv a svobod</a:t>
            </a:r>
            <a:br>
              <a:rPr lang="cs-CZ" altLang="cs-CZ" sz="2800" dirty="0">
                <a:solidFill>
                  <a:srgbClr val="C00000"/>
                </a:solidFill>
                <a:latin typeface="Arial Narrow" panose="020B0606020202030204" pitchFamily="34" charset="0"/>
              </a:rPr>
            </a:br>
            <a:endParaRPr lang="cs-CZ" altLang="cs-CZ" sz="2800" dirty="0">
              <a:solidFill>
                <a:srgbClr val="C00000"/>
              </a:solidFill>
              <a:latin typeface="Arial Narrow" panose="020B0606020202030204" pitchFamily="34" charset="0"/>
            </a:endParaRPr>
          </a:p>
        </p:txBody>
      </p:sp>
      <p:sp>
        <p:nvSpPr>
          <p:cNvPr id="12291" name="Zástupný symbol pro obsah 2">
            <a:extLst>
              <a:ext uri="{FF2B5EF4-FFF2-40B4-BE49-F238E27FC236}">
                <a16:creationId xmlns:a16="http://schemas.microsoft.com/office/drawing/2014/main" id="{8D7A21E5-5732-488A-ADDA-7CDEF2825E39}"/>
              </a:ext>
            </a:extLst>
          </p:cNvPr>
          <p:cNvSpPr>
            <a:spLocks noGrp="1"/>
          </p:cNvSpPr>
          <p:nvPr>
            <p:ph idx="1"/>
          </p:nvPr>
        </p:nvSpPr>
        <p:spPr>
          <a:xfrm>
            <a:off x="250825" y="1628775"/>
            <a:ext cx="8447088" cy="5140325"/>
          </a:xfrm>
        </p:spPr>
        <p:txBody>
          <a:bodyPr/>
          <a:lstStyle/>
          <a:p>
            <a:pPr marL="344487" lvl="1" indent="-342900" eaLnBrk="1" fontAlgn="auto" hangingPunct="1">
              <a:spcAft>
                <a:spcPts val="0"/>
              </a:spcAft>
              <a:buClrTx/>
              <a:buSzPct val="80000"/>
              <a:buFont typeface="Wingdings" panose="05000000000000000000" pitchFamily="2" charset="2"/>
              <a:buChar char="q"/>
              <a:defRPr/>
            </a:pPr>
            <a:r>
              <a:rPr lang="cs-CZ" sz="2000" dirty="0" smtClean="0">
                <a:solidFill>
                  <a:schemeClr val="tx1"/>
                </a:solidFill>
                <a:latin typeface="Arial Narrow" panose="020B0606020202030204" pitchFamily="34" charset="0"/>
              </a:rPr>
              <a:t>Meze </a:t>
            </a:r>
            <a:r>
              <a:rPr lang="cs-CZ" sz="2000" dirty="0">
                <a:solidFill>
                  <a:schemeClr val="tx1"/>
                </a:solidFill>
                <a:latin typeface="Arial Narrow" panose="020B0606020202030204" pitchFamily="34" charset="0"/>
              </a:rPr>
              <a:t>základních práv a svobod mohou být za podmínek stanovených Listinou základních práv a svobod </a:t>
            </a:r>
            <a:r>
              <a:rPr lang="cs-CZ" sz="2000" dirty="0" smtClean="0">
                <a:solidFill>
                  <a:schemeClr val="tx1"/>
                </a:solidFill>
                <a:latin typeface="Arial Narrow" panose="020B0606020202030204" pitchFamily="34" charset="0"/>
              </a:rPr>
              <a:t>upraveny </a:t>
            </a:r>
            <a:r>
              <a:rPr lang="cs-CZ" sz="2000" b="1" dirty="0">
                <a:solidFill>
                  <a:schemeClr val="tx1"/>
                </a:solidFill>
                <a:latin typeface="Arial Narrow" panose="020B0606020202030204" pitchFamily="34" charset="0"/>
              </a:rPr>
              <a:t>pouze </a:t>
            </a:r>
            <a:r>
              <a:rPr lang="cs-CZ" sz="2000" b="1" dirty="0" smtClean="0">
                <a:solidFill>
                  <a:schemeClr val="tx1"/>
                </a:solidFill>
                <a:latin typeface="Arial Narrow" panose="020B0606020202030204" pitchFamily="34" charset="0"/>
              </a:rPr>
              <a:t>zákonem</a:t>
            </a:r>
          </a:p>
          <a:p>
            <a:pPr marL="344487" lvl="1" indent="-342900" eaLnBrk="1" fontAlgn="auto" hangingPunct="1">
              <a:spcAft>
                <a:spcPts val="0"/>
              </a:spcAft>
              <a:buClrTx/>
              <a:buSzPct val="80000"/>
              <a:buFont typeface="Wingdings" panose="05000000000000000000" pitchFamily="2" charset="2"/>
              <a:buChar char="q"/>
              <a:defRPr/>
            </a:pPr>
            <a:r>
              <a:rPr lang="cs-CZ" sz="2000" dirty="0">
                <a:solidFill>
                  <a:schemeClr val="tx1"/>
                </a:solidFill>
                <a:latin typeface="Arial Narrow" panose="020B0606020202030204" pitchFamily="34" charset="0"/>
              </a:rPr>
              <a:t>Zákon může soudcům a prokurátorům omezit právo na podnikání a jinou hospodářskou činnost a právo uvedené v čl. 20 odst. 2; zaměstnancům státní správy a územní samosprávy ve funkcích, které určí, též právo uvedené v čl. 27 odst. 4; příslušníkům bezpečnostních sborů </a:t>
            </a:r>
            <a:r>
              <a:rPr lang="cs-CZ" sz="2000" b="1" dirty="0">
                <a:solidFill>
                  <a:schemeClr val="tx1"/>
                </a:solidFill>
                <a:latin typeface="Arial Narrow" panose="020B0606020202030204" pitchFamily="34" charset="0"/>
              </a:rPr>
              <a:t>a příslušníkům ozbrojených sil </a:t>
            </a:r>
            <a:r>
              <a:rPr lang="cs-CZ" sz="2000" dirty="0">
                <a:solidFill>
                  <a:schemeClr val="tx1"/>
                </a:solidFill>
                <a:latin typeface="Arial Narrow" panose="020B0606020202030204" pitchFamily="34" charset="0"/>
              </a:rPr>
              <a:t>též práva uvedená v čl. 18, 19 a čl. 27 odst. 1 až 3, pokud souvisí s výkonem služby. Osobám v povoláních, která jsou bezprostředně nezbytná pro ochranu života a zdraví, může zákon omezit právo na stávku.</a:t>
            </a:r>
          </a:p>
          <a:p>
            <a:pPr marL="344487" lvl="1" indent="-342900" eaLnBrk="1" fontAlgn="auto" hangingPunct="1">
              <a:spcAft>
                <a:spcPts val="0"/>
              </a:spcAft>
              <a:buClrTx/>
              <a:buSzPct val="60000"/>
              <a:buFont typeface="Wingdings" panose="05000000000000000000" pitchFamily="2" charset="2"/>
              <a:buChar char="q"/>
              <a:defRPr/>
            </a:pPr>
            <a:endParaRPr lang="cs-CZ" sz="2000" dirty="0">
              <a:solidFill>
                <a:schemeClr val="tx1"/>
              </a:solidFill>
              <a:latin typeface="Arial Narrow" panose="020B0606020202030204" pitchFamily="34" charset="0"/>
            </a:endParaRPr>
          </a:p>
        </p:txBody>
      </p:sp>
      <p:sp>
        <p:nvSpPr>
          <p:cNvPr id="28676" name="Zástupný symbol pro číslo snímku 3">
            <a:extLst>
              <a:ext uri="{FF2B5EF4-FFF2-40B4-BE49-F238E27FC236}">
                <a16:creationId xmlns:a16="http://schemas.microsoft.com/office/drawing/2014/main" id="{69F53129-0E13-4EB6-AC2E-02439293C376}"/>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B6E4F4F8-82BE-4CAB-AE73-5BA9B453B1FF}"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22</a:t>
            </a:fld>
            <a:endParaRPr lang="cs-CZ" altLang="cs-CZ" sz="240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2404940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751E7537-E0B7-41C4-BFFC-0C529996CD91}"/>
              </a:ext>
            </a:extLst>
          </p:cNvPr>
          <p:cNvSpPr>
            <a:spLocks noGrp="1"/>
          </p:cNvSpPr>
          <p:nvPr>
            <p:ph type="title"/>
          </p:nvPr>
        </p:nvSpPr>
        <p:spPr>
          <a:xfrm>
            <a:off x="611188" y="981075"/>
            <a:ext cx="7273925" cy="720725"/>
          </a:xfrm>
        </p:spPr>
        <p:txBody>
          <a:bodyPr/>
          <a:lstStyle/>
          <a:p>
            <a:pPr eaLnBrk="1" hangingPunct="1"/>
            <a:r>
              <a:rPr lang="cs-CZ" altLang="cs-CZ" sz="2800">
                <a:solidFill>
                  <a:srgbClr val="C00000"/>
                </a:solidFill>
                <a:latin typeface="Arial Narrow" panose="020B0606020202030204" pitchFamily="34" charset="0"/>
              </a:rPr>
              <a:t>Ochrana osobních údajů</a:t>
            </a:r>
          </a:p>
        </p:txBody>
      </p:sp>
      <p:sp>
        <p:nvSpPr>
          <p:cNvPr id="12291" name="Zástupný symbol pro obsah 2">
            <a:extLst>
              <a:ext uri="{FF2B5EF4-FFF2-40B4-BE49-F238E27FC236}">
                <a16:creationId xmlns:a16="http://schemas.microsoft.com/office/drawing/2014/main" id="{D8D13E11-47F7-4DF4-AD1E-2CB3FDC6F80B}"/>
              </a:ext>
            </a:extLst>
          </p:cNvPr>
          <p:cNvSpPr>
            <a:spLocks noGrp="1"/>
          </p:cNvSpPr>
          <p:nvPr>
            <p:ph idx="1"/>
          </p:nvPr>
        </p:nvSpPr>
        <p:spPr>
          <a:xfrm>
            <a:off x="250825" y="1628775"/>
            <a:ext cx="8569325" cy="4608513"/>
          </a:xfrm>
        </p:spPr>
        <p:txBody>
          <a:bodyPr/>
          <a:lstStyle/>
          <a:p>
            <a:pPr marL="1587" lvl="1" indent="0" eaLnBrk="1" fontAlgn="auto" hangingPunct="1">
              <a:spcAft>
                <a:spcPts val="0"/>
              </a:spcAft>
              <a:buClrTx/>
              <a:buSzPct val="60000"/>
              <a:defRPr/>
            </a:pPr>
            <a:r>
              <a:rPr lang="cs-CZ" sz="2000" dirty="0">
                <a:solidFill>
                  <a:schemeClr val="tx1"/>
                </a:solidFill>
                <a:latin typeface="Arial Narrow" panose="020B0606020202030204" pitchFamily="34" charset="0"/>
              </a:rPr>
              <a:t>Zákon č. 101/2000 Sb., o ochraně osobních údajů a o změně některých zákonů </a:t>
            </a:r>
          </a:p>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právo každého na ochranu před neoprávněným zasahováním do soukromí </a:t>
            </a:r>
          </a:p>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upravuje práva a povinnosti při zpracování osobních údajů a </a:t>
            </a:r>
          </a:p>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stanoví podmínky, za nichž se uskutečňuje předání osobních údajů do jiných států.</a:t>
            </a:r>
          </a:p>
          <a:p>
            <a:pPr marL="269875" lvl="1" indent="-268288" eaLnBrk="1" fontAlgn="auto" hangingPunct="1">
              <a:spcAft>
                <a:spcPts val="0"/>
              </a:spcAft>
              <a:buClrTx/>
              <a:buSzPct val="60000"/>
              <a:buFont typeface="Arial" panose="020B0604020202020204" pitchFamily="34" charset="0"/>
              <a:buChar char="•"/>
              <a:defRPr/>
            </a:pPr>
            <a:r>
              <a:rPr lang="cs-CZ" sz="2000" b="1" dirty="0">
                <a:solidFill>
                  <a:srgbClr val="FF0000"/>
                </a:solidFill>
                <a:latin typeface="Arial Narrow" panose="020B0606020202030204" pitchFamily="34" charset="0"/>
              </a:rPr>
              <a:t>od května jej nahradí GDPR</a:t>
            </a:r>
          </a:p>
          <a:p>
            <a:pPr marL="269875" lvl="1" indent="-268288"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Zřizuje Úřad pro ochranu osobních údajů </a:t>
            </a:r>
          </a:p>
          <a:p>
            <a:pPr marL="669925" lvl="2" indent="-268288" eaLnBrk="1" fontAlgn="auto" hangingPunct="1">
              <a:spcAft>
                <a:spcPts val="0"/>
              </a:spcAft>
              <a:buClrTx/>
              <a:buSzPct val="60000"/>
              <a:buFont typeface="Arial" panose="020B0604020202020204" pitchFamily="34" charset="0"/>
              <a:buChar char="•"/>
              <a:defRPr/>
            </a:pPr>
            <a:r>
              <a:rPr lang="cs-CZ" sz="1600" dirty="0">
                <a:solidFill>
                  <a:schemeClr val="tx1"/>
                </a:solidFill>
                <a:latin typeface="Arial Narrow" panose="020B0606020202030204" pitchFamily="34" charset="0"/>
              </a:rPr>
              <a:t>je ústředním správním úřadem pro oblast ochrany osobních údajů v rozsahu stanoveném zákonem, zvláštními právními předpisy, mezinárodními smlouvami, které jsou součástí právního řádu</a:t>
            </a:r>
          </a:p>
          <a:p>
            <a:pPr marL="669925" lvl="2" indent="-268288" eaLnBrk="1" fontAlgn="auto" hangingPunct="1">
              <a:spcAft>
                <a:spcPts val="0"/>
              </a:spcAft>
              <a:buClrTx/>
              <a:buSzPct val="60000"/>
              <a:buFont typeface="Arial" panose="020B0604020202020204" pitchFamily="34" charset="0"/>
              <a:buChar char="•"/>
              <a:defRPr/>
            </a:pPr>
            <a:r>
              <a:rPr lang="cs-CZ" sz="1600" dirty="0">
                <a:solidFill>
                  <a:schemeClr val="tx1"/>
                </a:solidFill>
                <a:latin typeface="Arial Narrow" panose="020B0606020202030204" pitchFamily="34" charset="0"/>
              </a:rPr>
              <a:t>vykonává působnost dozorového úřadu pro oblast ochrany osobních údajů vyplývající z mezinárodních smluv, které jsou součástí právního řádu.</a:t>
            </a:r>
          </a:p>
        </p:txBody>
      </p:sp>
      <p:sp>
        <p:nvSpPr>
          <p:cNvPr id="29700" name="Zástupný symbol pro číslo snímku 3">
            <a:extLst>
              <a:ext uri="{FF2B5EF4-FFF2-40B4-BE49-F238E27FC236}">
                <a16:creationId xmlns:a16="http://schemas.microsoft.com/office/drawing/2014/main" id="{C8F98CBB-DA34-4B49-8ECC-EA0F2EA70DD1}"/>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E3187451-801A-4DF6-8013-71E9BB9ACCBD}"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23</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3936BF8A-47EE-433B-9C00-5EBD6C83A5A7}"/>
              </a:ext>
            </a:extLst>
          </p:cNvPr>
          <p:cNvSpPr>
            <a:spLocks noGrp="1"/>
          </p:cNvSpPr>
          <p:nvPr>
            <p:ph type="title"/>
          </p:nvPr>
        </p:nvSpPr>
        <p:spPr>
          <a:xfrm>
            <a:off x="611188" y="981075"/>
            <a:ext cx="7273925" cy="647700"/>
          </a:xfrm>
        </p:spPr>
        <p:txBody>
          <a:bodyPr/>
          <a:lstStyle/>
          <a:p>
            <a:pPr eaLnBrk="1" hangingPunct="1"/>
            <a:r>
              <a:rPr lang="cs-CZ" altLang="cs-CZ" sz="2800">
                <a:solidFill>
                  <a:srgbClr val="C00000"/>
                </a:solidFill>
                <a:latin typeface="Arial Narrow" panose="020B0606020202030204" pitchFamily="34" charset="0"/>
              </a:rPr>
              <a:t>Působnost zákona</a:t>
            </a:r>
          </a:p>
        </p:txBody>
      </p:sp>
      <p:sp>
        <p:nvSpPr>
          <p:cNvPr id="12291" name="Zástupný symbol pro obsah 2">
            <a:extLst>
              <a:ext uri="{FF2B5EF4-FFF2-40B4-BE49-F238E27FC236}">
                <a16:creationId xmlns:a16="http://schemas.microsoft.com/office/drawing/2014/main" id="{0400101C-DE35-490B-9450-0EF36CE8B3D7}"/>
              </a:ext>
            </a:extLst>
          </p:cNvPr>
          <p:cNvSpPr>
            <a:spLocks noGrp="1"/>
          </p:cNvSpPr>
          <p:nvPr>
            <p:ph idx="1"/>
          </p:nvPr>
        </p:nvSpPr>
        <p:spPr>
          <a:xfrm>
            <a:off x="250825" y="1628775"/>
            <a:ext cx="8569325" cy="4608513"/>
          </a:xfrm>
        </p:spPr>
        <p:txBody>
          <a:bodyPr/>
          <a:lstStyle/>
          <a:p>
            <a:pPr marL="1587" lvl="1" indent="0" eaLnBrk="1" fontAlgn="auto" hangingPunct="1">
              <a:spcAft>
                <a:spcPts val="0"/>
              </a:spcAft>
              <a:buClrTx/>
              <a:buSzPct val="60000"/>
              <a:defRPr/>
            </a:pPr>
            <a:r>
              <a:rPr lang="cs-CZ" sz="2000" dirty="0">
                <a:solidFill>
                  <a:schemeClr val="tx1"/>
                </a:solidFill>
                <a:latin typeface="Arial Narrow" panose="020B0606020202030204" pitchFamily="34" charset="0"/>
              </a:rPr>
              <a:t>Vztahuje se na osobní údaje, které zpracovávají </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státní orgány, </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orgány územní samosprávy, </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jiné orgány veřejné moci, </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jakož i fyzické a právnické osoby.</a:t>
            </a:r>
          </a:p>
          <a:p>
            <a:pPr marL="288925" lvl="1" indent="0" eaLnBrk="1" fontAlgn="auto" hangingPunct="1">
              <a:spcAft>
                <a:spcPts val="0"/>
              </a:spcAft>
              <a:buClrTx/>
              <a:buSzPct val="60000"/>
              <a:defRPr/>
            </a:pPr>
            <a:r>
              <a:rPr lang="cs-CZ" sz="2000" dirty="0">
                <a:solidFill>
                  <a:schemeClr val="tx1"/>
                </a:solidFill>
                <a:latin typeface="Arial Narrow" panose="020B0606020202030204" pitchFamily="34" charset="0"/>
              </a:rPr>
              <a:t>Dále se vztahuje na zpracování osobních údajů</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jestliže se právní řád České republiky použije přednostně na základě mezinárodního práva veřejného, i když správce není usazen na území České republiky,</a:t>
            </a:r>
          </a:p>
          <a:p>
            <a:pPr marL="631825" lvl="1" indent="-342900" eaLnBrk="1" fontAlgn="auto" hangingPunct="1">
              <a:spcAft>
                <a:spcPts val="0"/>
              </a:spcAft>
              <a:buClrTx/>
              <a:buSzPct val="60000"/>
              <a:buFont typeface="Arial" panose="020B0604020202020204" pitchFamily="34" charset="0"/>
              <a:buChar char="•"/>
              <a:defRPr/>
            </a:pPr>
            <a:r>
              <a:rPr lang="cs-CZ" sz="2000" dirty="0">
                <a:solidFill>
                  <a:schemeClr val="tx1"/>
                </a:solidFill>
                <a:latin typeface="Arial Narrow" panose="020B0606020202030204" pitchFamily="34" charset="0"/>
              </a:rPr>
              <a:t>jestliže správce, který je usazen mimo území Evropské unie, provádí zpracování na území České republiky a nejedná se pouze o předání osobních údajů přes území Evropské unie; v tomto případě je správce povinen zmocnit postupem podle § 6 na území České republiky zpracovatele.	</a:t>
            </a:r>
          </a:p>
          <a:p>
            <a:pPr marL="631825" lvl="1" indent="-342900" eaLnBrk="1" fontAlgn="auto" hangingPunct="1">
              <a:spcAft>
                <a:spcPts val="0"/>
              </a:spcAft>
              <a:buClrTx/>
              <a:buSzPct val="60000"/>
              <a:buFont typeface="Arial" panose="020B0604020202020204" pitchFamily="34" charset="0"/>
              <a:buChar char="•"/>
              <a:defRPr/>
            </a:pPr>
            <a:endParaRPr lang="cs-CZ" sz="2000" dirty="0">
              <a:solidFill>
                <a:schemeClr val="tx1"/>
              </a:solidFill>
              <a:latin typeface="Arial Narrow" panose="020B0606020202030204" pitchFamily="34" charset="0"/>
            </a:endParaRPr>
          </a:p>
        </p:txBody>
      </p:sp>
      <p:sp>
        <p:nvSpPr>
          <p:cNvPr id="30724" name="Zástupný symbol pro číslo snímku 3">
            <a:extLst>
              <a:ext uri="{FF2B5EF4-FFF2-40B4-BE49-F238E27FC236}">
                <a16:creationId xmlns:a16="http://schemas.microsoft.com/office/drawing/2014/main" id="{048F9EFC-BB64-425D-870E-0B443F9F6A35}"/>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76F3DE5D-7271-42C7-96F5-7F18938AB9E7}"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24</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271C87AA-F3B4-4F70-BFD9-1425E56BCFDC}"/>
              </a:ext>
            </a:extLst>
          </p:cNvPr>
          <p:cNvSpPr>
            <a:spLocks noGrp="1"/>
          </p:cNvSpPr>
          <p:nvPr>
            <p:ph type="title"/>
          </p:nvPr>
        </p:nvSpPr>
        <p:spPr>
          <a:xfrm>
            <a:off x="611188" y="981075"/>
            <a:ext cx="7273925" cy="647700"/>
          </a:xfrm>
        </p:spPr>
        <p:txBody>
          <a:bodyPr/>
          <a:lstStyle/>
          <a:p>
            <a:pPr eaLnBrk="1" hangingPunct="1"/>
            <a:r>
              <a:rPr lang="cs-CZ" altLang="cs-CZ" sz="2800">
                <a:solidFill>
                  <a:srgbClr val="C00000"/>
                </a:solidFill>
                <a:latin typeface="Arial Narrow" panose="020B0606020202030204" pitchFamily="34" charset="0"/>
              </a:rPr>
              <a:t>Vymezení základních údajů</a:t>
            </a:r>
          </a:p>
        </p:txBody>
      </p:sp>
      <p:sp>
        <p:nvSpPr>
          <p:cNvPr id="31747" name="Zástupný symbol pro obsah 2">
            <a:extLst>
              <a:ext uri="{FF2B5EF4-FFF2-40B4-BE49-F238E27FC236}">
                <a16:creationId xmlns:a16="http://schemas.microsoft.com/office/drawing/2014/main" id="{DDAEA316-9CAA-4922-83FB-F95C82D6884D}"/>
              </a:ext>
            </a:extLst>
          </p:cNvPr>
          <p:cNvSpPr>
            <a:spLocks noGrp="1"/>
          </p:cNvSpPr>
          <p:nvPr>
            <p:ph idx="1"/>
          </p:nvPr>
        </p:nvSpPr>
        <p:spPr>
          <a:xfrm>
            <a:off x="179388" y="1412875"/>
            <a:ext cx="8569325" cy="5040313"/>
          </a:xfrm>
        </p:spPr>
        <p:txBody>
          <a:bodyPr/>
          <a:lstStyle/>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Osobní údaj</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Citlivý údaj</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Anonymní údaj</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Subjekt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Zpracovaní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Shromažďování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Uchovávání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Blokováním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Likvidace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Správce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Zpracovatel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Veřejný osobní údaj</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Evidence nebo datový soubor osobních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Souhlas subjektu údajů</a:t>
            </a:r>
          </a:p>
          <a:p>
            <a:pPr marL="368300" lvl="1" indent="-342900" eaLnBrk="1" hangingPunct="1">
              <a:buClrTx/>
              <a:buSzPct val="60000"/>
              <a:buFont typeface="Arial" panose="020B0604020202020204" pitchFamily="34" charset="0"/>
              <a:buChar char="•"/>
            </a:pPr>
            <a:r>
              <a:rPr lang="cs-CZ" altLang="cs-CZ" sz="1900">
                <a:solidFill>
                  <a:schemeClr val="tx1"/>
                </a:solidFill>
                <a:latin typeface="Arial Narrow" panose="020B0606020202030204" pitchFamily="34" charset="0"/>
              </a:rPr>
              <a:t>Příjemce údajů</a:t>
            </a:r>
          </a:p>
          <a:p>
            <a:pPr marL="368300" lvl="1" indent="-342900" eaLnBrk="1" hangingPunct="1">
              <a:buClrTx/>
              <a:buSzPct val="60000"/>
              <a:buFont typeface="Arial" panose="020B0604020202020204" pitchFamily="34" charset="0"/>
              <a:buChar char="•"/>
            </a:pPr>
            <a:endParaRPr lang="cs-CZ" altLang="cs-CZ" sz="2000">
              <a:solidFill>
                <a:schemeClr val="tx1"/>
              </a:solidFill>
              <a:latin typeface="Arial Narrow" panose="020B0606020202030204" pitchFamily="34" charset="0"/>
            </a:endParaRPr>
          </a:p>
        </p:txBody>
      </p:sp>
      <p:sp>
        <p:nvSpPr>
          <p:cNvPr id="31748" name="Zástupný symbol pro číslo snímku 3">
            <a:extLst>
              <a:ext uri="{FF2B5EF4-FFF2-40B4-BE49-F238E27FC236}">
                <a16:creationId xmlns:a16="http://schemas.microsoft.com/office/drawing/2014/main" id="{907E5166-33F9-4B39-B7C7-D0367D038269}"/>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9848F705-51D2-4E9C-95AA-0687118F3426}"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25</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a:extLst>
              <a:ext uri="{FF2B5EF4-FFF2-40B4-BE49-F238E27FC236}">
                <a16:creationId xmlns:a16="http://schemas.microsoft.com/office/drawing/2014/main" id="{B7A05758-B91B-4B9B-AF7B-953DAC8E7F36}"/>
              </a:ext>
            </a:extLst>
          </p:cNvPr>
          <p:cNvSpPr>
            <a:spLocks noGrp="1"/>
          </p:cNvSpPr>
          <p:nvPr>
            <p:ph type="title"/>
          </p:nvPr>
        </p:nvSpPr>
        <p:spPr>
          <a:xfrm>
            <a:off x="611188" y="1125538"/>
            <a:ext cx="7273925" cy="503237"/>
          </a:xfrm>
        </p:spPr>
        <p:txBody>
          <a:bodyPr/>
          <a:lstStyle/>
          <a:p>
            <a:pPr eaLnBrk="1" hangingPunct="1"/>
            <a:r>
              <a:rPr lang="cs-CZ" altLang="cs-CZ" sz="2800">
                <a:solidFill>
                  <a:srgbClr val="C00000"/>
                </a:solidFill>
                <a:latin typeface="Arial Narrow" panose="020B0606020202030204" pitchFamily="34" charset="0"/>
              </a:rPr>
              <a:t>Úřad pro ochranu osobních údajů</a:t>
            </a:r>
          </a:p>
        </p:txBody>
      </p:sp>
      <p:sp>
        <p:nvSpPr>
          <p:cNvPr id="32771" name="Zástupný symbol pro obsah 2">
            <a:extLst>
              <a:ext uri="{FF2B5EF4-FFF2-40B4-BE49-F238E27FC236}">
                <a16:creationId xmlns:a16="http://schemas.microsoft.com/office/drawing/2014/main" id="{8A11869C-B215-4859-A889-C494BCFBD2CB}"/>
              </a:ext>
            </a:extLst>
          </p:cNvPr>
          <p:cNvSpPr>
            <a:spLocks noGrp="1"/>
          </p:cNvSpPr>
          <p:nvPr>
            <p:ph idx="1"/>
          </p:nvPr>
        </p:nvSpPr>
        <p:spPr>
          <a:xfrm>
            <a:off x="179388" y="1817688"/>
            <a:ext cx="8569325" cy="4275137"/>
          </a:xfrm>
        </p:spPr>
        <p:txBody>
          <a:bodyPr/>
          <a:lstStyle/>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je správním úřadem, který v České republice dohlíží na ochranu soukromí a osobních údajů</a:t>
            </a:r>
          </a:p>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 2 a 29 tohoto zákona stanoví základní působnost úřadu, kterou pak rozšiřují některé speciální zákony. Obecněji se na činnost úřadu vztahuje správní řád (500/2004 Sb.) a zákon o státní kontrole (552/1991 Sb.).</a:t>
            </a:r>
          </a:p>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Úřad řídí předseda, kterého jmenuje na dobu 5 let a případně odvolává prezident České republiky na návrh Senátu Parlamentu České republiky. Předseda může být jmenován maximálně na 2 po sobě jdoucí období.</a:t>
            </a:r>
          </a:p>
        </p:txBody>
      </p:sp>
      <p:sp>
        <p:nvSpPr>
          <p:cNvPr id="32772" name="Zástupný symbol pro číslo snímku 3">
            <a:extLst>
              <a:ext uri="{FF2B5EF4-FFF2-40B4-BE49-F238E27FC236}">
                <a16:creationId xmlns:a16="http://schemas.microsoft.com/office/drawing/2014/main" id="{065C0AD9-6836-4274-BE4E-60ED14621ADD}"/>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EA4610B4-16D0-43E6-948F-91B2E254128A}"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26</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a:extLst>
              <a:ext uri="{FF2B5EF4-FFF2-40B4-BE49-F238E27FC236}">
                <a16:creationId xmlns:a16="http://schemas.microsoft.com/office/drawing/2014/main" id="{63B9BA50-4C86-443D-BE61-C506C6C5FBB1}"/>
              </a:ext>
            </a:extLst>
          </p:cNvPr>
          <p:cNvSpPr>
            <a:spLocks noGrp="1"/>
          </p:cNvSpPr>
          <p:nvPr>
            <p:ph type="title"/>
          </p:nvPr>
        </p:nvSpPr>
        <p:spPr>
          <a:xfrm>
            <a:off x="611188" y="981075"/>
            <a:ext cx="7273925" cy="503238"/>
          </a:xfrm>
        </p:spPr>
        <p:txBody>
          <a:bodyPr/>
          <a:lstStyle/>
          <a:p>
            <a:pPr eaLnBrk="1" hangingPunct="1"/>
            <a:r>
              <a:rPr lang="cs-CZ" altLang="cs-CZ" sz="2800">
                <a:solidFill>
                  <a:srgbClr val="C00000"/>
                </a:solidFill>
                <a:latin typeface="Arial Narrow" panose="020B0606020202030204" pitchFamily="34" charset="0"/>
              </a:rPr>
              <a:t>Úřad pro ochranu osobních údajů</a:t>
            </a:r>
          </a:p>
        </p:txBody>
      </p:sp>
      <p:sp>
        <p:nvSpPr>
          <p:cNvPr id="33795" name="Zástupný symbol pro obsah 2">
            <a:extLst>
              <a:ext uri="{FF2B5EF4-FFF2-40B4-BE49-F238E27FC236}">
                <a16:creationId xmlns:a16="http://schemas.microsoft.com/office/drawing/2014/main" id="{2B567D19-1D09-4FF0-80B0-4AC24E239091}"/>
              </a:ext>
            </a:extLst>
          </p:cNvPr>
          <p:cNvSpPr>
            <a:spLocks noGrp="1"/>
          </p:cNvSpPr>
          <p:nvPr>
            <p:ph idx="1"/>
          </p:nvPr>
        </p:nvSpPr>
        <p:spPr>
          <a:xfrm>
            <a:off x="179388" y="1557338"/>
            <a:ext cx="8785225" cy="4608512"/>
          </a:xfrm>
        </p:spPr>
        <p:txBody>
          <a:bodyPr/>
          <a:lstStyle/>
          <a:p>
            <a:pPr marL="368300" lvl="1" indent="-342900" eaLnBrk="1" hangingPunct="1">
              <a:buClrTx/>
              <a:buSzPct val="60000"/>
              <a:buFont typeface="Arial" panose="020B0604020202020204" pitchFamily="34" charset="0"/>
              <a:buChar char="•"/>
            </a:pPr>
            <a:r>
              <a:rPr lang="cs-CZ" altLang="cs-CZ">
                <a:solidFill>
                  <a:schemeClr val="tx1"/>
                </a:solidFill>
                <a:latin typeface="Arial Narrow" panose="020B0606020202030204" pitchFamily="34" charset="0"/>
              </a:rPr>
              <a:t>Úřad vede registr zpracovatelů osobních údajů, provádí kontrolu dodržování zákona a vyřizuje stížnosti na jeho porušení. </a:t>
            </a:r>
          </a:p>
          <a:p>
            <a:pPr marL="368300" lvl="1" indent="-342900" eaLnBrk="1" hangingPunct="1">
              <a:buClrTx/>
              <a:buSzPct val="60000"/>
              <a:buFont typeface="Arial" panose="020B0604020202020204" pitchFamily="34" charset="0"/>
              <a:buChar char="•"/>
            </a:pPr>
            <a:r>
              <a:rPr lang="cs-CZ" altLang="cs-CZ">
                <a:solidFill>
                  <a:schemeClr val="tx1"/>
                </a:solidFill>
                <a:latin typeface="Arial Narrow" panose="020B0606020202030204" pitchFamily="34" charset="0"/>
              </a:rPr>
              <a:t>Na základě § 87 odst. 3 zákona č. 127/2005 Sb., o elektronických komunikacích vykonává dozor nad dodržováním povinností při zpracování osobních údajů. </a:t>
            </a:r>
          </a:p>
          <a:p>
            <a:pPr marL="368300" lvl="1" indent="-342900" eaLnBrk="1" hangingPunct="1">
              <a:buClrTx/>
              <a:buSzPct val="60000"/>
              <a:buFont typeface="Arial" panose="020B0604020202020204" pitchFamily="34" charset="0"/>
              <a:buChar char="•"/>
            </a:pPr>
            <a:r>
              <a:rPr lang="cs-CZ" altLang="cs-CZ">
                <a:solidFill>
                  <a:schemeClr val="tx1"/>
                </a:solidFill>
                <a:latin typeface="Arial Narrow" panose="020B0606020202030204" pitchFamily="34" charset="0"/>
              </a:rPr>
              <a:t>Kompetence v oblasti ochrany osobních údajů úřadu svěřuje také </a:t>
            </a:r>
          </a:p>
          <a:p>
            <a:pPr marL="368300" lvl="1" indent="-342900" eaLnBrk="1" hangingPunct="1">
              <a:buClrTx/>
              <a:buSzPct val="60000"/>
              <a:buFont typeface="Arial" panose="020B0604020202020204" pitchFamily="34" charset="0"/>
              <a:buChar char="•"/>
            </a:pPr>
            <a:r>
              <a:rPr lang="cs-CZ" altLang="cs-CZ">
                <a:solidFill>
                  <a:schemeClr val="tx1"/>
                </a:solidFill>
                <a:latin typeface="Arial Narrow" panose="020B0606020202030204" pitchFamily="34" charset="0"/>
              </a:rPr>
              <a:t>§ 34a odst. 4 a § 34c odst. 4 zákona č. 329/1999 Sb., o cestovních dokladech, </a:t>
            </a:r>
          </a:p>
          <a:p>
            <a:pPr marL="768350" lvl="2" indent="-342900" eaLnBrk="1" hangingPunct="1">
              <a:buClrTx/>
              <a:buSzPct val="60000"/>
              <a:buFont typeface="Arial" panose="020B0604020202020204" pitchFamily="34" charset="0"/>
              <a:buChar char="•"/>
            </a:pPr>
            <a:r>
              <a:rPr lang="cs-CZ" altLang="cs-CZ" sz="1800">
                <a:solidFill>
                  <a:schemeClr val="tx1"/>
                </a:solidFill>
                <a:latin typeface="Arial Narrow" panose="020B0606020202030204" pitchFamily="34" charset="0"/>
              </a:rPr>
              <a:t>v § 17e odst. 6 zákona č. 133/2000 Sb., o evidenci obyvatel, </a:t>
            </a:r>
          </a:p>
          <a:p>
            <a:pPr marL="768350" lvl="2" indent="-342900" eaLnBrk="1" hangingPunct="1">
              <a:buClrTx/>
              <a:buSzPct val="60000"/>
              <a:buFont typeface="Arial" panose="020B0604020202020204" pitchFamily="34" charset="0"/>
              <a:buChar char="•"/>
            </a:pPr>
            <a:r>
              <a:rPr lang="cs-CZ" altLang="cs-CZ" sz="1800">
                <a:solidFill>
                  <a:schemeClr val="tx1"/>
                </a:solidFill>
                <a:latin typeface="Arial Narrow" panose="020B0606020202030204" pitchFamily="34" charset="0"/>
              </a:rPr>
              <a:t>§ 25 odst. 2 zákona č. 159/2006 Sb., o střetu zájmů, </a:t>
            </a:r>
          </a:p>
          <a:p>
            <a:pPr marL="768350" lvl="2" indent="-342900" eaLnBrk="1" hangingPunct="1">
              <a:buClrTx/>
              <a:buSzPct val="60000"/>
              <a:buFont typeface="Arial" panose="020B0604020202020204" pitchFamily="34" charset="0"/>
              <a:buChar char="•"/>
            </a:pPr>
            <a:r>
              <a:rPr lang="cs-CZ" altLang="cs-CZ" sz="1800">
                <a:solidFill>
                  <a:schemeClr val="tx1"/>
                </a:solidFill>
                <a:latin typeface="Arial Narrow" panose="020B0606020202030204" pitchFamily="34" charset="0"/>
              </a:rPr>
              <a:t>a § 93, 93a a 93b zákona č. 325/1999 Sb., o azylu.</a:t>
            </a:r>
            <a:endParaRPr lang="cs-CZ" altLang="cs-CZ" sz="2400">
              <a:solidFill>
                <a:schemeClr val="tx1"/>
              </a:solidFill>
              <a:latin typeface="Arial Narrow" panose="020B0606020202030204" pitchFamily="34" charset="0"/>
            </a:endParaRPr>
          </a:p>
        </p:txBody>
      </p:sp>
      <p:sp>
        <p:nvSpPr>
          <p:cNvPr id="33796" name="Zástupný symbol pro číslo snímku 3">
            <a:extLst>
              <a:ext uri="{FF2B5EF4-FFF2-40B4-BE49-F238E27FC236}">
                <a16:creationId xmlns:a16="http://schemas.microsoft.com/office/drawing/2014/main" id="{A5EAD52F-65A3-4701-83D6-086253B8E28E}"/>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EFEE8C2-8871-4604-8A4A-35055985DC0B}"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27</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EFA721A3-0862-49BE-BD88-8DD937416847}"/>
              </a:ext>
            </a:extLst>
          </p:cNvPr>
          <p:cNvSpPr>
            <a:spLocks noGrp="1"/>
          </p:cNvSpPr>
          <p:nvPr>
            <p:ph type="title"/>
          </p:nvPr>
        </p:nvSpPr>
        <p:spPr>
          <a:xfrm>
            <a:off x="0" y="981075"/>
            <a:ext cx="9144000" cy="503238"/>
          </a:xfrm>
        </p:spPr>
        <p:txBody>
          <a:bodyPr/>
          <a:lstStyle/>
          <a:p>
            <a:pPr eaLnBrk="1" hangingPunct="1"/>
            <a:r>
              <a:rPr lang="cs-CZ" altLang="cs-CZ" sz="2100">
                <a:solidFill>
                  <a:srgbClr val="C00000"/>
                </a:solidFill>
                <a:latin typeface="Arial Narrow" panose="020B0606020202030204" pitchFamily="34" charset="0"/>
              </a:rPr>
              <a:t>Vztah práva lidských práva a mezinárodního humanitárního práva (MHP)</a:t>
            </a:r>
          </a:p>
        </p:txBody>
      </p:sp>
      <p:sp>
        <p:nvSpPr>
          <p:cNvPr id="34819" name="Zástupný symbol pro obsah 2">
            <a:extLst>
              <a:ext uri="{FF2B5EF4-FFF2-40B4-BE49-F238E27FC236}">
                <a16:creationId xmlns:a16="http://schemas.microsoft.com/office/drawing/2014/main" id="{4D78D4C3-487F-4A7A-B8EB-570F437847FC}"/>
              </a:ext>
            </a:extLst>
          </p:cNvPr>
          <p:cNvSpPr>
            <a:spLocks noGrp="1"/>
          </p:cNvSpPr>
          <p:nvPr>
            <p:ph idx="1"/>
          </p:nvPr>
        </p:nvSpPr>
        <p:spPr>
          <a:xfrm>
            <a:off x="179388" y="1557338"/>
            <a:ext cx="8785225" cy="4608512"/>
          </a:xfrm>
        </p:spPr>
        <p:txBody>
          <a:bodyPr/>
          <a:lstStyle/>
          <a:p>
            <a:pPr marL="368300" lvl="1" indent="-342900" eaLnBrk="1" hangingPunct="1">
              <a:buClrTx/>
              <a:buSzPct val="60000"/>
              <a:buFont typeface="Arial" panose="020B0604020202020204" pitchFamily="34" charset="0"/>
              <a:buChar char="•"/>
            </a:pPr>
            <a:r>
              <a:rPr lang="cs-CZ" altLang="cs-CZ" sz="2000" b="1">
                <a:solidFill>
                  <a:schemeClr val="tx1"/>
                </a:solidFill>
                <a:latin typeface="Arial Narrow" panose="020B0606020202030204" pitchFamily="34" charset="0"/>
              </a:rPr>
              <a:t>Právo lidských práv </a:t>
            </a:r>
            <a:r>
              <a:rPr lang="cs-CZ" altLang="cs-CZ" sz="2000">
                <a:solidFill>
                  <a:schemeClr val="tx1"/>
                </a:solidFill>
                <a:latin typeface="Arial Narrow" panose="020B0606020202030204" pitchFamily="34" charset="0"/>
              </a:rPr>
              <a:t>je použitelné v době míru, resp. trvale</a:t>
            </a:r>
          </a:p>
          <a:p>
            <a:pPr marL="368300" lvl="1" indent="-342900" eaLnBrk="1" hangingPunct="1">
              <a:buClrTx/>
              <a:buSzPct val="60000"/>
              <a:buFont typeface="Arial" panose="020B0604020202020204" pitchFamily="34" charset="0"/>
              <a:buChar char="•"/>
            </a:pPr>
            <a:r>
              <a:rPr lang="cs-CZ" altLang="cs-CZ" sz="2000" b="1">
                <a:solidFill>
                  <a:schemeClr val="tx1"/>
                </a:solidFill>
                <a:latin typeface="Arial Narrow" panose="020B0606020202030204" pitchFamily="34" charset="0"/>
              </a:rPr>
              <a:t>MHP</a:t>
            </a:r>
            <a:r>
              <a:rPr lang="cs-CZ" altLang="cs-CZ" sz="2000">
                <a:solidFill>
                  <a:schemeClr val="tx1"/>
                </a:solidFill>
                <a:latin typeface="Arial Narrow" panose="020B0606020202030204" pitchFamily="34" charset="0"/>
              </a:rPr>
              <a:t> je použitelné v okamžicích ozbrojeného konfliktu</a:t>
            </a:r>
          </a:p>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Systém práva lidských práv je postaven na regionálním principu</a:t>
            </a:r>
          </a:p>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Regionálně se pojetí poměrně liší, systém </a:t>
            </a:r>
            <a:r>
              <a:rPr lang="cs-CZ" altLang="cs-CZ" sz="2000" b="1">
                <a:solidFill>
                  <a:schemeClr val="tx1"/>
                </a:solidFill>
                <a:latin typeface="Arial Narrow" panose="020B0606020202030204" pitchFamily="34" charset="0"/>
              </a:rPr>
              <a:t>evropské ochrany lidských práv</a:t>
            </a:r>
            <a:r>
              <a:rPr lang="cs-CZ" altLang="cs-CZ" sz="2000">
                <a:solidFill>
                  <a:schemeClr val="tx1"/>
                </a:solidFill>
                <a:latin typeface="Arial Narrow" panose="020B0606020202030204" pitchFamily="34" charset="0"/>
              </a:rPr>
              <a:t> spojený s </a:t>
            </a:r>
            <a:r>
              <a:rPr lang="cs-CZ" altLang="cs-CZ" sz="2000" b="1">
                <a:solidFill>
                  <a:schemeClr val="tx1"/>
                </a:solidFill>
                <a:latin typeface="Arial Narrow" panose="020B0606020202030204" pitchFamily="34" charset="0"/>
              </a:rPr>
              <a:t>Evropským soudem pro lidská práva</a:t>
            </a:r>
            <a:r>
              <a:rPr lang="cs-CZ" altLang="cs-CZ" sz="2000">
                <a:solidFill>
                  <a:schemeClr val="tx1"/>
                </a:solidFill>
                <a:latin typeface="Arial Narrow" panose="020B0606020202030204" pitchFamily="34" charset="0"/>
              </a:rPr>
              <a:t> je velmi odlišný od těch, které znají v jiných oblastech, pokud vůbec takový systém mají</a:t>
            </a:r>
          </a:p>
          <a:p>
            <a:pPr marL="368300" lvl="1" indent="-342900" eaLnBrk="1" hangingPunct="1">
              <a:buClrTx/>
              <a:buSzPct val="60000"/>
              <a:buFont typeface="Arial" panose="020B0604020202020204" pitchFamily="34" charset="0"/>
              <a:buChar char="•"/>
            </a:pPr>
            <a:r>
              <a:rPr lang="cs-CZ" altLang="cs-CZ" sz="2000">
                <a:solidFill>
                  <a:schemeClr val="tx1"/>
                </a:solidFill>
                <a:latin typeface="Arial Narrow" panose="020B0606020202030204" pitchFamily="34" charset="0"/>
              </a:rPr>
              <a:t>Normy MHP tvoří univerzální celek, nejsou rozparcelovány do regionálních systémů</a:t>
            </a:r>
          </a:p>
          <a:p>
            <a:pPr marL="368300" lvl="1" indent="-342900" eaLnBrk="1" hangingPunct="1">
              <a:buClrTx/>
              <a:buSzPct val="60000"/>
              <a:buFont typeface="Arial" panose="020B0604020202020204" pitchFamily="34" charset="0"/>
              <a:buChar char="•"/>
            </a:pPr>
            <a:r>
              <a:rPr lang="cs-CZ" altLang="cs-CZ" sz="2000" b="1">
                <a:solidFill>
                  <a:schemeClr val="tx1"/>
                </a:solidFill>
                <a:latin typeface="Arial Narrow" panose="020B0606020202030204" pitchFamily="34" charset="0"/>
              </a:rPr>
              <a:t>právo lidských práv </a:t>
            </a:r>
            <a:r>
              <a:rPr lang="cs-CZ" altLang="cs-CZ" sz="2000">
                <a:solidFill>
                  <a:schemeClr val="tx1"/>
                </a:solidFill>
                <a:latin typeface="Arial Narrow" panose="020B0606020202030204" pitchFamily="34" charset="0"/>
              </a:rPr>
              <a:t>reguluje vztahy</a:t>
            </a:r>
          </a:p>
          <a:p>
            <a:pPr marL="768350" lvl="2" indent="-342900" eaLnBrk="1" hangingPunct="1">
              <a:buClrTx/>
              <a:buSzPct val="60000"/>
              <a:buFont typeface="Arial" panose="020B0604020202020204" pitchFamily="34" charset="0"/>
              <a:buChar char="•"/>
            </a:pPr>
            <a:r>
              <a:rPr lang="cs-CZ" altLang="cs-CZ" sz="1800">
                <a:solidFill>
                  <a:schemeClr val="tx1"/>
                </a:solidFill>
                <a:latin typeface="Arial Narrow" panose="020B0606020202030204" pitchFamily="34" charset="0"/>
              </a:rPr>
              <a:t>mezi jednotlivcem, tedy člověkem/občanem, a státem</a:t>
            </a:r>
          </a:p>
          <a:p>
            <a:pPr marL="768350" lvl="2" indent="-342900" eaLnBrk="1" hangingPunct="1">
              <a:buClrTx/>
              <a:buSzPct val="60000"/>
              <a:buFont typeface="Arial" panose="020B0604020202020204" pitchFamily="34" charset="0"/>
              <a:buChar char="•"/>
            </a:pPr>
            <a:r>
              <a:rPr lang="cs-CZ" altLang="cs-CZ" sz="1800">
                <a:solidFill>
                  <a:schemeClr val="tx1"/>
                </a:solidFill>
                <a:latin typeface="Arial Narrow" panose="020B0606020202030204" pitchFamily="34" charset="0"/>
              </a:rPr>
              <a:t>jednotlivce před státem chrání, poskytuje mu práva vůči státu</a:t>
            </a:r>
          </a:p>
        </p:txBody>
      </p:sp>
      <p:sp>
        <p:nvSpPr>
          <p:cNvPr id="34820" name="Zástupný symbol pro číslo snímku 3">
            <a:extLst>
              <a:ext uri="{FF2B5EF4-FFF2-40B4-BE49-F238E27FC236}">
                <a16:creationId xmlns:a16="http://schemas.microsoft.com/office/drawing/2014/main" id="{249779B2-E3CB-4617-92BE-BA6FC00F4268}"/>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4B896EBC-AF43-4D03-8898-33F8E869A53B}"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28</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a:extLst>
              <a:ext uri="{FF2B5EF4-FFF2-40B4-BE49-F238E27FC236}">
                <a16:creationId xmlns:a16="http://schemas.microsoft.com/office/drawing/2014/main" id="{72D674BB-A1A9-4339-8A5C-BE56F600DEEA}"/>
              </a:ext>
            </a:extLst>
          </p:cNvPr>
          <p:cNvSpPr>
            <a:spLocks noGrp="1"/>
          </p:cNvSpPr>
          <p:nvPr>
            <p:ph type="title"/>
          </p:nvPr>
        </p:nvSpPr>
        <p:spPr>
          <a:xfrm>
            <a:off x="0" y="981075"/>
            <a:ext cx="9144000" cy="503238"/>
          </a:xfrm>
        </p:spPr>
        <p:txBody>
          <a:bodyPr/>
          <a:lstStyle/>
          <a:p>
            <a:pPr eaLnBrk="1" hangingPunct="1"/>
            <a:r>
              <a:rPr lang="cs-CZ" altLang="cs-CZ" sz="2100">
                <a:solidFill>
                  <a:srgbClr val="C00000"/>
                </a:solidFill>
                <a:latin typeface="Arial Narrow" panose="020B0606020202030204" pitchFamily="34" charset="0"/>
              </a:rPr>
              <a:t>Vztah práva lidských práva a mezinárodního humanitárního práva (MHP)</a:t>
            </a:r>
          </a:p>
        </p:txBody>
      </p:sp>
      <p:sp>
        <p:nvSpPr>
          <p:cNvPr id="35843" name="Zástupný symbol pro obsah 2">
            <a:extLst>
              <a:ext uri="{FF2B5EF4-FFF2-40B4-BE49-F238E27FC236}">
                <a16:creationId xmlns:a16="http://schemas.microsoft.com/office/drawing/2014/main" id="{18D6DA8E-25FE-43A7-96D0-7C0FA202CFD5}"/>
              </a:ext>
            </a:extLst>
          </p:cNvPr>
          <p:cNvSpPr>
            <a:spLocks noGrp="1"/>
          </p:cNvSpPr>
          <p:nvPr>
            <p:ph idx="1"/>
          </p:nvPr>
        </p:nvSpPr>
        <p:spPr>
          <a:xfrm>
            <a:off x="179388" y="1557338"/>
            <a:ext cx="8785225" cy="4608512"/>
          </a:xfrm>
        </p:spPr>
        <p:txBody>
          <a:bodyPr/>
          <a:lstStyle/>
          <a:p>
            <a:pPr marL="368300" lvl="1" indent="-342900" eaLnBrk="1" hangingPunct="1">
              <a:buClrTx/>
              <a:buSzPct val="60000"/>
              <a:buFont typeface="Arial" panose="020B0604020202020204" pitchFamily="34" charset="0"/>
              <a:buChar char="•"/>
            </a:pPr>
            <a:endParaRPr lang="cs-CZ" altLang="cs-CZ" sz="2000">
              <a:solidFill>
                <a:schemeClr val="tx1"/>
              </a:solidFill>
              <a:latin typeface="Arial Narrow" panose="020B0606020202030204" pitchFamily="34" charset="0"/>
            </a:endParaRPr>
          </a:p>
          <a:p>
            <a:pPr marL="368300" lvl="1" indent="-342900" eaLnBrk="1" hangingPunct="1">
              <a:buClrTx/>
              <a:buSzPct val="60000"/>
              <a:buFont typeface="Arial" panose="020B0604020202020204" pitchFamily="34" charset="0"/>
              <a:buChar char="•"/>
            </a:pPr>
            <a:r>
              <a:rPr lang="cs-CZ" altLang="cs-CZ" sz="2000" b="1">
                <a:solidFill>
                  <a:schemeClr val="tx1"/>
                </a:solidFill>
                <a:latin typeface="Arial Narrow" panose="020B0606020202030204" pitchFamily="34" charset="0"/>
              </a:rPr>
              <a:t>MHP</a:t>
            </a:r>
          </a:p>
          <a:p>
            <a:pPr marL="768350" lvl="2" indent="-342900" eaLnBrk="1" hangingPunct="1">
              <a:lnSpc>
                <a:spcPct val="100000"/>
              </a:lnSpc>
              <a:spcBef>
                <a:spcPts val="600"/>
              </a:spcBef>
              <a:spcAft>
                <a:spcPts val="600"/>
              </a:spcAft>
              <a:buClrTx/>
              <a:buSzPct val="60000"/>
              <a:buFont typeface="Arial" panose="020B0604020202020204" pitchFamily="34" charset="0"/>
              <a:buChar char="•"/>
            </a:pPr>
            <a:r>
              <a:rPr lang="cs-CZ" altLang="cs-CZ" sz="1800">
                <a:solidFill>
                  <a:schemeClr val="tx1"/>
                </a:solidFill>
                <a:latin typeface="Arial Narrow" panose="020B0606020202030204" pitchFamily="34" charset="0"/>
              </a:rPr>
              <a:t>s jednotlivcem jako aktivním aktérem nepočítá</a:t>
            </a:r>
          </a:p>
          <a:p>
            <a:pPr marL="768350" lvl="2" indent="-342900" eaLnBrk="1" hangingPunct="1">
              <a:lnSpc>
                <a:spcPct val="100000"/>
              </a:lnSpc>
              <a:spcBef>
                <a:spcPts val="600"/>
              </a:spcBef>
              <a:spcAft>
                <a:spcPts val="600"/>
              </a:spcAft>
              <a:buClrTx/>
              <a:buSzPct val="60000"/>
              <a:buFont typeface="Arial" panose="020B0604020202020204" pitchFamily="34" charset="0"/>
              <a:buChar char="•"/>
            </a:pPr>
            <a:r>
              <a:rPr lang="cs-CZ" altLang="cs-CZ" sz="1800">
                <a:solidFill>
                  <a:schemeClr val="tx1"/>
                </a:solidFill>
                <a:latin typeface="Arial Narrow" panose="020B0606020202030204" pitchFamily="34" charset="0"/>
              </a:rPr>
              <a:t>ukládá vzájemné povinnosti stranám konfliktu</a:t>
            </a:r>
          </a:p>
          <a:p>
            <a:pPr marL="768350" lvl="2" indent="-342900" eaLnBrk="1" hangingPunct="1">
              <a:lnSpc>
                <a:spcPct val="100000"/>
              </a:lnSpc>
              <a:spcBef>
                <a:spcPts val="600"/>
              </a:spcBef>
              <a:spcAft>
                <a:spcPts val="600"/>
              </a:spcAft>
              <a:buClrTx/>
              <a:buSzPct val="60000"/>
              <a:buFont typeface="Arial" panose="020B0604020202020204" pitchFamily="34" charset="0"/>
              <a:buChar char="•"/>
            </a:pPr>
            <a:r>
              <a:rPr lang="cs-CZ" altLang="cs-CZ" sz="1800">
                <a:solidFill>
                  <a:schemeClr val="tx1"/>
                </a:solidFill>
                <a:latin typeface="Arial Narrow" panose="020B0606020202030204" pitchFamily="34" charset="0"/>
              </a:rPr>
              <a:t>pokud je jednotlivci způsobena v ozbrojeném konfliktu nějaká újma, jen těžko v rámci MHP domůže nějaké změny</a:t>
            </a:r>
          </a:p>
          <a:p>
            <a:pPr marL="768350" lvl="2" indent="-342900" eaLnBrk="1" hangingPunct="1">
              <a:lnSpc>
                <a:spcPct val="100000"/>
              </a:lnSpc>
              <a:spcBef>
                <a:spcPts val="600"/>
              </a:spcBef>
              <a:spcAft>
                <a:spcPts val="600"/>
              </a:spcAft>
              <a:buClrTx/>
              <a:buSzPct val="60000"/>
              <a:buFont typeface="Arial" panose="020B0604020202020204" pitchFamily="34" charset="0"/>
              <a:buChar char="•"/>
            </a:pPr>
            <a:r>
              <a:rPr lang="cs-CZ" altLang="cs-CZ" sz="1800">
                <a:solidFill>
                  <a:schemeClr val="tx1"/>
                </a:solidFill>
                <a:latin typeface="Arial Narrow" panose="020B0606020202030204" pitchFamily="34" charset="0"/>
              </a:rPr>
              <a:t>je důležité, že se právo lidských práv v posledních letech začalo aplikovat i v době ozbrojeného konfliktu (90. leta minulého století), protože otevírá cestu pro jednotlivce, kteří utrpí nějakou škodu</a:t>
            </a:r>
          </a:p>
        </p:txBody>
      </p:sp>
      <p:sp>
        <p:nvSpPr>
          <p:cNvPr id="35844" name="Zástupný symbol pro číslo snímku 3">
            <a:extLst>
              <a:ext uri="{FF2B5EF4-FFF2-40B4-BE49-F238E27FC236}">
                <a16:creationId xmlns:a16="http://schemas.microsoft.com/office/drawing/2014/main" id="{9B7801E4-91FC-48D3-BFC4-E019272A692C}"/>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85B4E5C6-B8AF-4FD6-AFDF-71BBAB41C0ED}" type="slidenum">
              <a:rPr lang="cs-CZ" altLang="cs-CZ" sz="18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29</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67819-A91B-4D27-B86A-BE6AA626A167}"/>
              </a:ext>
            </a:extLst>
          </p:cNvPr>
          <p:cNvSpPr>
            <a:spLocks noGrp="1"/>
          </p:cNvSpPr>
          <p:nvPr>
            <p:ph type="title"/>
          </p:nvPr>
        </p:nvSpPr>
        <p:spPr>
          <a:xfrm>
            <a:off x="539750" y="981075"/>
            <a:ext cx="8229600" cy="11430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Obsah</a:t>
            </a:r>
            <a:br>
              <a:rPr lang="cs-CZ" sz="3100" dirty="0">
                <a:solidFill>
                  <a:srgbClr val="C00000"/>
                </a:solidFill>
                <a:latin typeface="Arial Narrow" panose="020B0606020202030204" pitchFamily="34" charset="0"/>
              </a:rPr>
            </a:br>
            <a:endParaRPr lang="cs-CZ" sz="3100" dirty="0">
              <a:solidFill>
                <a:srgbClr val="C00000"/>
              </a:solidFill>
              <a:latin typeface="Arial Narrow" panose="020B0606020202030204" pitchFamily="34" charset="0"/>
            </a:endParaRPr>
          </a:p>
        </p:txBody>
      </p:sp>
      <p:sp>
        <p:nvSpPr>
          <p:cNvPr id="13315" name="Zástupný symbol pro obsah 2">
            <a:extLst>
              <a:ext uri="{FF2B5EF4-FFF2-40B4-BE49-F238E27FC236}">
                <a16:creationId xmlns:a16="http://schemas.microsoft.com/office/drawing/2014/main" id="{20625309-4773-4D8D-BC19-21DC027EF201}"/>
              </a:ext>
            </a:extLst>
          </p:cNvPr>
          <p:cNvSpPr>
            <a:spLocks noGrp="1"/>
          </p:cNvSpPr>
          <p:nvPr>
            <p:ph idx="1"/>
          </p:nvPr>
        </p:nvSpPr>
        <p:spPr>
          <a:xfrm>
            <a:off x="611188" y="1989138"/>
            <a:ext cx="7885112" cy="3578225"/>
          </a:xfrm>
        </p:spPr>
        <p:txBody>
          <a:bodyPr/>
          <a:lstStyle/>
          <a:p>
            <a:pPr marL="0" indent="0" eaLnBrk="1" hangingPunct="1"/>
            <a:r>
              <a:rPr lang="cs-CZ" altLang="cs-CZ" dirty="0" smtClean="0">
                <a:latin typeface="Arial Narrow" panose="020B0606020202030204" pitchFamily="34" charset="0"/>
              </a:rPr>
              <a:t>Úvod</a:t>
            </a:r>
          </a:p>
          <a:p>
            <a:pPr marL="457200" indent="-457200" eaLnBrk="1" hangingPunct="1">
              <a:buFont typeface="Arial" panose="020B0604020202020204" pitchFamily="34" charset="0"/>
              <a:buChar char="•"/>
            </a:pPr>
            <a:r>
              <a:rPr lang="cs-CZ" altLang="cs-CZ" dirty="0" smtClean="0">
                <a:latin typeface="Arial Narrow" panose="020B0606020202030204" pitchFamily="34" charset="0"/>
              </a:rPr>
              <a:t>Poznámka </a:t>
            </a:r>
            <a:r>
              <a:rPr lang="cs-CZ" altLang="cs-CZ" dirty="0">
                <a:latin typeface="Arial Narrow" panose="020B0606020202030204" pitchFamily="34" charset="0"/>
              </a:rPr>
              <a:t>k problematice lidských práv </a:t>
            </a:r>
          </a:p>
          <a:p>
            <a:pPr marL="457200" indent="-457200" eaLnBrk="1" hangingPunct="1">
              <a:buFont typeface="Arial" panose="020B0604020202020204" pitchFamily="34" charset="0"/>
              <a:buChar char="•"/>
            </a:pPr>
            <a:r>
              <a:rPr lang="cs-CZ" altLang="cs-CZ" dirty="0">
                <a:latin typeface="Arial Narrow" panose="020B0606020202030204" pitchFamily="34" charset="0"/>
              </a:rPr>
              <a:t>Mezinárodněprávní ochrana lidských práv</a:t>
            </a:r>
          </a:p>
          <a:p>
            <a:pPr marL="857250" lvl="1" indent="-457200" eaLnBrk="1" hangingPunct="1">
              <a:buFont typeface="Arial" panose="020B0604020202020204" pitchFamily="34" charset="0"/>
              <a:buChar char="•"/>
            </a:pPr>
            <a:r>
              <a:rPr lang="cs-CZ" altLang="cs-CZ" dirty="0">
                <a:latin typeface="Arial Narrow" panose="020B0606020202030204" pitchFamily="34" charset="0"/>
              </a:rPr>
              <a:t>Univerzální úroveň (OSN)</a:t>
            </a:r>
          </a:p>
          <a:p>
            <a:pPr marL="857250" lvl="1" indent="-457200" eaLnBrk="1" hangingPunct="1">
              <a:buFont typeface="Arial" panose="020B0604020202020204" pitchFamily="34" charset="0"/>
              <a:buChar char="•"/>
            </a:pPr>
            <a:r>
              <a:rPr lang="cs-CZ" altLang="cs-CZ" dirty="0">
                <a:latin typeface="Arial Narrow" panose="020B0606020202030204" pitchFamily="34" charset="0"/>
              </a:rPr>
              <a:t>Regionální úroveň (RE, EU)</a:t>
            </a:r>
          </a:p>
          <a:p>
            <a:pPr marL="457200" indent="-457200" eaLnBrk="1" hangingPunct="1">
              <a:buFont typeface="Arial" panose="020B0604020202020204" pitchFamily="34" charset="0"/>
              <a:buChar char="•"/>
            </a:pPr>
            <a:r>
              <a:rPr lang="cs-CZ" altLang="cs-CZ" dirty="0">
                <a:latin typeface="Arial Narrow" panose="020B0606020202030204" pitchFamily="34" charset="0"/>
              </a:rPr>
              <a:t>Vnitrostátní ochrana lidských práv</a:t>
            </a:r>
          </a:p>
          <a:p>
            <a:pPr marL="457200" indent="-457200" eaLnBrk="1" hangingPunct="1">
              <a:buFont typeface="Arial" panose="020B0604020202020204" pitchFamily="34" charset="0"/>
              <a:buChar char="•"/>
            </a:pPr>
            <a:r>
              <a:rPr lang="cs-CZ" altLang="cs-CZ" dirty="0">
                <a:latin typeface="Arial Narrow" panose="020B0606020202030204" pitchFamily="34" charset="0"/>
              </a:rPr>
              <a:t>Právo lidských práv versus MHP</a:t>
            </a:r>
          </a:p>
        </p:txBody>
      </p:sp>
      <p:sp>
        <p:nvSpPr>
          <p:cNvPr id="13316" name="Zástupný symbol pro číslo snímku 3">
            <a:extLst>
              <a:ext uri="{FF2B5EF4-FFF2-40B4-BE49-F238E27FC236}">
                <a16:creationId xmlns:a16="http://schemas.microsoft.com/office/drawing/2014/main" id="{FF095C28-7536-479F-87E4-E9F2F12B8982}"/>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5F9B9C0-1E06-442E-B71D-31A2187216DF}"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3</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a:extLst>
              <a:ext uri="{FF2B5EF4-FFF2-40B4-BE49-F238E27FC236}">
                <a16:creationId xmlns:a16="http://schemas.microsoft.com/office/drawing/2014/main" id="{450EFEED-875A-4F36-B189-698D97633BBE}"/>
              </a:ext>
            </a:extLst>
          </p:cNvPr>
          <p:cNvSpPr>
            <a:spLocks noGrp="1"/>
          </p:cNvSpPr>
          <p:nvPr>
            <p:ph type="title"/>
          </p:nvPr>
        </p:nvSpPr>
        <p:spPr>
          <a:xfrm>
            <a:off x="611188" y="1052513"/>
            <a:ext cx="7885112" cy="720725"/>
          </a:xfrm>
        </p:spPr>
        <p:txBody>
          <a:bodyPr/>
          <a:lstStyle/>
          <a:p>
            <a:pPr eaLnBrk="1" hangingPunct="1"/>
            <a:r>
              <a:rPr lang="cs-CZ" altLang="cs-CZ" sz="2800">
                <a:solidFill>
                  <a:srgbClr val="C00000"/>
                </a:solidFill>
                <a:latin typeface="Arial Narrow" panose="020B0606020202030204" pitchFamily="34" charset="0"/>
              </a:rPr>
              <a:t>Literatura</a:t>
            </a:r>
          </a:p>
        </p:txBody>
      </p:sp>
      <p:sp>
        <p:nvSpPr>
          <p:cNvPr id="12291" name="Zástupný symbol pro obsah 2">
            <a:extLst>
              <a:ext uri="{FF2B5EF4-FFF2-40B4-BE49-F238E27FC236}">
                <a16:creationId xmlns:a16="http://schemas.microsoft.com/office/drawing/2014/main" id="{20C1677F-D1CF-435B-BDCF-754ADD525514}"/>
              </a:ext>
            </a:extLst>
          </p:cNvPr>
          <p:cNvSpPr>
            <a:spLocks noGrp="1"/>
          </p:cNvSpPr>
          <p:nvPr>
            <p:ph idx="1"/>
          </p:nvPr>
        </p:nvSpPr>
        <p:spPr>
          <a:xfrm>
            <a:off x="323850" y="1773238"/>
            <a:ext cx="8374063" cy="5140325"/>
          </a:xfrm>
        </p:spPr>
        <p:txBody>
          <a:bodyPr/>
          <a:lstStyle/>
          <a:p>
            <a:pPr marL="0" indent="0" eaLnBrk="1" hangingPunct="1">
              <a:defRPr/>
            </a:pPr>
            <a:r>
              <a:rPr lang="cs-CZ" altLang="cs-CZ" sz="1600" dirty="0">
                <a:latin typeface="Arial Narrow" panose="020B0606020202030204" pitchFamily="34" charset="0"/>
              </a:rPr>
              <a:t> </a:t>
            </a:r>
            <a:r>
              <a:rPr lang="cs-CZ" altLang="cs-CZ" sz="1800" dirty="0">
                <a:latin typeface="Arial Narrow" panose="020B0606020202030204" pitchFamily="34" charset="0"/>
              </a:rPr>
              <a:t>ZÁKONY </a:t>
            </a:r>
          </a:p>
          <a:p>
            <a:pPr marL="268288" indent="-268288" eaLnBrk="1" hangingPunct="1">
              <a:lnSpc>
                <a:spcPct val="100000"/>
              </a:lnSpc>
              <a:spcBef>
                <a:spcPts val="600"/>
              </a:spcBef>
              <a:buFont typeface="Arial" charset="0"/>
              <a:buChar char="•"/>
              <a:defRPr/>
            </a:pPr>
            <a:r>
              <a:rPr lang="cs-CZ" altLang="cs-CZ" sz="1800" dirty="0">
                <a:latin typeface="Arial Narrow" panose="020B0606020202030204" pitchFamily="34" charset="0"/>
              </a:rPr>
              <a:t>Ústava ČR (Ú. Z. č. 1/1993 Sb.) </a:t>
            </a:r>
          </a:p>
          <a:p>
            <a:pPr marL="268288" indent="-268288" eaLnBrk="1" hangingPunct="1">
              <a:lnSpc>
                <a:spcPct val="100000"/>
              </a:lnSpc>
              <a:spcBef>
                <a:spcPts val="600"/>
              </a:spcBef>
              <a:buFont typeface="Arial" charset="0"/>
              <a:buChar char="•"/>
              <a:defRPr/>
            </a:pPr>
            <a:r>
              <a:rPr lang="cs-CZ" altLang="cs-CZ" sz="1800" dirty="0">
                <a:latin typeface="Arial Narrow" panose="020B0606020202030204" pitchFamily="34" charset="0"/>
              </a:rPr>
              <a:t>Listina základních práv a svobod (č. 2/1993 Sb.) </a:t>
            </a:r>
          </a:p>
          <a:p>
            <a:pPr marL="268288" indent="-268288" eaLnBrk="1" hangingPunct="1">
              <a:lnSpc>
                <a:spcPct val="100000"/>
              </a:lnSpc>
              <a:spcBef>
                <a:spcPts val="600"/>
              </a:spcBef>
              <a:buFont typeface="Arial" charset="0"/>
              <a:buChar char="•"/>
              <a:defRPr/>
            </a:pPr>
            <a:r>
              <a:rPr lang="cs-CZ" altLang="cs-CZ" sz="1800" dirty="0">
                <a:latin typeface="Arial Narrow" panose="020B0606020202030204" pitchFamily="34" charset="0"/>
              </a:rPr>
              <a:t>Občanský zákoník (z. č. 89/2013 Sb.) </a:t>
            </a:r>
          </a:p>
          <a:p>
            <a:pPr marL="268288" indent="-268288" eaLnBrk="1" hangingPunct="1">
              <a:lnSpc>
                <a:spcPct val="100000"/>
              </a:lnSpc>
              <a:spcBef>
                <a:spcPts val="600"/>
              </a:spcBef>
              <a:buFont typeface="Arial" charset="0"/>
              <a:buChar char="•"/>
              <a:defRPr/>
            </a:pPr>
            <a:r>
              <a:rPr lang="cs-CZ" altLang="cs-CZ" sz="1800" dirty="0">
                <a:latin typeface="Arial Narrow" panose="020B0606020202030204" pitchFamily="34" charset="0"/>
              </a:rPr>
              <a:t>Zákon č. 412/2005 Sb., o ochraně utajovaných informací a o bezpečnostní způsobilosti, ve znění pozdějších předpisů</a:t>
            </a:r>
          </a:p>
          <a:p>
            <a:pPr marL="0" indent="0" eaLnBrk="1" hangingPunct="1">
              <a:lnSpc>
                <a:spcPct val="100000"/>
              </a:lnSpc>
              <a:spcBef>
                <a:spcPts val="600"/>
              </a:spcBef>
              <a:defRPr/>
            </a:pPr>
            <a:r>
              <a:rPr lang="cs-CZ" altLang="cs-CZ" sz="1800" dirty="0">
                <a:latin typeface="Arial Narrow" panose="020B0606020202030204" pitchFamily="34" charset="0"/>
              </a:rPr>
              <a:t>MEZINÁRODNÍ ÚMLUVY </a:t>
            </a:r>
          </a:p>
          <a:p>
            <a:pPr marL="268288" indent="-268288" eaLnBrk="1" hangingPunct="1">
              <a:lnSpc>
                <a:spcPct val="100000"/>
              </a:lnSpc>
              <a:spcBef>
                <a:spcPts val="600"/>
              </a:spcBef>
              <a:buFont typeface="Arial" charset="0"/>
              <a:buChar char="•"/>
              <a:defRPr/>
            </a:pPr>
            <a:endParaRPr lang="cs-CZ" altLang="cs-CZ" sz="1800" dirty="0">
              <a:latin typeface="Arial Narrow" panose="020B0606020202030204" pitchFamily="34" charset="0"/>
            </a:endParaRPr>
          </a:p>
          <a:p>
            <a:pPr marL="268288" indent="-268288" eaLnBrk="1" hangingPunct="1">
              <a:lnSpc>
                <a:spcPct val="100000"/>
              </a:lnSpc>
              <a:spcBef>
                <a:spcPts val="600"/>
              </a:spcBef>
              <a:buFont typeface="Arial" charset="0"/>
              <a:buChar char="•"/>
              <a:defRPr/>
            </a:pPr>
            <a:r>
              <a:rPr lang="cs-CZ" altLang="cs-CZ" sz="1800" dirty="0">
                <a:latin typeface="Arial Narrow" panose="020B0606020202030204" pitchFamily="34" charset="0"/>
              </a:rPr>
              <a:t>Úmluva o ochraně lidských práv a základních svobod – RE (č. 209/1992 Sb., čl. 8) </a:t>
            </a:r>
          </a:p>
        </p:txBody>
      </p:sp>
      <p:sp>
        <p:nvSpPr>
          <p:cNvPr id="36868" name="Zástupný symbol pro číslo snímku 3">
            <a:extLst>
              <a:ext uri="{FF2B5EF4-FFF2-40B4-BE49-F238E27FC236}">
                <a16:creationId xmlns:a16="http://schemas.microsoft.com/office/drawing/2014/main" id="{3494FB50-9AE3-416A-8A4A-167C5E2ABC74}"/>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6D86FBBB-9378-424A-ACA1-570F59AF7211}"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30</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a:extLst>
              <a:ext uri="{FF2B5EF4-FFF2-40B4-BE49-F238E27FC236}">
                <a16:creationId xmlns:a16="http://schemas.microsoft.com/office/drawing/2014/main" id="{5C957E96-312D-4E63-98F4-2E058CCD8EC7}"/>
              </a:ext>
            </a:extLst>
          </p:cNvPr>
          <p:cNvSpPr>
            <a:spLocks noGrp="1"/>
          </p:cNvSpPr>
          <p:nvPr>
            <p:ph type="title"/>
          </p:nvPr>
        </p:nvSpPr>
        <p:spPr>
          <a:xfrm>
            <a:off x="611188" y="1052513"/>
            <a:ext cx="7885112" cy="431800"/>
          </a:xfrm>
        </p:spPr>
        <p:txBody>
          <a:bodyPr/>
          <a:lstStyle/>
          <a:p>
            <a:pPr eaLnBrk="1" hangingPunct="1"/>
            <a:r>
              <a:rPr lang="cs-CZ" altLang="cs-CZ" sz="2800">
                <a:solidFill>
                  <a:srgbClr val="C00000"/>
                </a:solidFill>
                <a:latin typeface="Arial Narrow" panose="020B0606020202030204" pitchFamily="34" charset="0"/>
              </a:rPr>
              <a:t>Literatura</a:t>
            </a:r>
          </a:p>
        </p:txBody>
      </p:sp>
      <p:sp>
        <p:nvSpPr>
          <p:cNvPr id="37891" name="Zástupný symbol pro obsah 2">
            <a:extLst>
              <a:ext uri="{FF2B5EF4-FFF2-40B4-BE49-F238E27FC236}">
                <a16:creationId xmlns:a16="http://schemas.microsoft.com/office/drawing/2014/main" id="{21FF2481-90CD-4E1B-8A9F-F762FC47BB27}"/>
              </a:ext>
            </a:extLst>
          </p:cNvPr>
          <p:cNvSpPr>
            <a:spLocks noGrp="1"/>
          </p:cNvSpPr>
          <p:nvPr>
            <p:ph idx="1"/>
          </p:nvPr>
        </p:nvSpPr>
        <p:spPr>
          <a:xfrm>
            <a:off x="250825" y="1484313"/>
            <a:ext cx="8374063" cy="5140325"/>
          </a:xfrm>
        </p:spPr>
        <p:txBody>
          <a:bodyPr/>
          <a:lstStyle/>
          <a:p>
            <a:pPr marL="0" indent="0" eaLnBrk="1" hangingPunct="1"/>
            <a:r>
              <a:rPr lang="cs-CZ" altLang="cs-CZ" sz="1600">
                <a:latin typeface="Arial Narrow" panose="020B0606020202030204" pitchFamily="34" charset="0"/>
              </a:rPr>
              <a:t> </a:t>
            </a:r>
            <a:endParaRPr lang="cs-CZ" altLang="cs-CZ" sz="1800">
              <a:latin typeface="Arial Narrow" panose="020B0606020202030204" pitchFamily="34" charset="0"/>
            </a:endParaRPr>
          </a:p>
        </p:txBody>
      </p:sp>
      <p:sp>
        <p:nvSpPr>
          <p:cNvPr id="37892" name="Zástupný symbol pro číslo snímku 3">
            <a:extLst>
              <a:ext uri="{FF2B5EF4-FFF2-40B4-BE49-F238E27FC236}">
                <a16:creationId xmlns:a16="http://schemas.microsoft.com/office/drawing/2014/main" id="{672CBD58-8B75-464D-B986-0BC3533AF6FE}"/>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8027EDE7-021D-4FCB-8E8C-3E299764B075}"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31</a:t>
            </a:fld>
            <a:endParaRPr lang="cs-CZ" altLang="cs-CZ" sz="2400">
              <a:latin typeface="Calibri" panose="020F0502020204030204" pitchFamily="34" charset="0"/>
              <a:cs typeface="Tahoma" panose="020B0604030504040204" pitchFamily="34" charset="0"/>
            </a:endParaRPr>
          </a:p>
        </p:txBody>
      </p:sp>
      <p:sp>
        <p:nvSpPr>
          <p:cNvPr id="5" name="Rectangle 2051">
            <a:extLst>
              <a:ext uri="{FF2B5EF4-FFF2-40B4-BE49-F238E27FC236}">
                <a16:creationId xmlns:a16="http://schemas.microsoft.com/office/drawing/2014/main" id="{B60A439B-18F6-4DB6-87EF-4D8EF7EE915B}"/>
              </a:ext>
            </a:extLst>
          </p:cNvPr>
          <p:cNvSpPr txBox="1">
            <a:spLocks noChangeArrowheads="1"/>
          </p:cNvSpPr>
          <p:nvPr/>
        </p:nvSpPr>
        <p:spPr bwMode="auto">
          <a:xfrm>
            <a:off x="-15875" y="1412875"/>
            <a:ext cx="9144000" cy="594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ormAutofit/>
          </a:bodyPr>
          <a:lstStyle>
            <a:lvl1pPr marL="342900" indent="-342900" algn="l" defTabSz="449263" rtl="0" eaLnBrk="0" fontAlgn="base" hangingPunct="0">
              <a:lnSpc>
                <a:spcPct val="90000"/>
              </a:lnSpc>
              <a:spcBef>
                <a:spcPts val="1000"/>
              </a:spcBef>
              <a:spcAft>
                <a:spcPct val="0"/>
              </a:spcAft>
              <a:buClr>
                <a:srgbClr val="000000"/>
              </a:buClr>
              <a:buSzPct val="100000"/>
              <a:buFont typeface="Times New Roman" pitchFamily="18" charset="0"/>
              <a:defRPr sz="28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itchFamily="18" charset="0"/>
              <a:defRPr sz="2400">
                <a:solidFill>
                  <a:srgbClr val="000000"/>
                </a:solidFill>
                <a:latin typeface="+mn-lt"/>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itchFamily="18" charset="0"/>
              <a:defRPr sz="2000">
                <a:solidFill>
                  <a:srgbClr val="000000"/>
                </a:solidFill>
                <a:latin typeface="+mn-lt"/>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itchFamily="18" charset="0"/>
              <a:defRPr>
                <a:solidFill>
                  <a:srgbClr val="000000"/>
                </a:solidFill>
                <a:latin typeface="+mn-lt"/>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itchFamily="18" charset="0"/>
              <a:defRPr>
                <a:solidFill>
                  <a:srgbClr val="000000"/>
                </a:solidFill>
                <a:latin typeface="+mn-lt"/>
                <a:cs typeface="+mn-cs"/>
              </a:defRPr>
            </a:lvl5pPr>
            <a:lvl6pPr marL="25146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6pPr>
            <a:lvl7pPr marL="29718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7pPr>
            <a:lvl8pPr marL="34290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8pPr>
            <a:lvl9pPr marL="3886200" indent="-228600" algn="l" defTabSz="449263" rtl="0" eaLnBrk="1" fontAlgn="base" hangingPunct="1">
              <a:lnSpc>
                <a:spcPct val="90000"/>
              </a:lnSpc>
              <a:spcBef>
                <a:spcPts val="500"/>
              </a:spcBef>
              <a:spcAft>
                <a:spcPct val="0"/>
              </a:spcAft>
              <a:buClr>
                <a:srgbClr val="000000"/>
              </a:buClr>
              <a:buSzPct val="100000"/>
              <a:buFont typeface="Times New Roman" pitchFamily="16" charset="0"/>
              <a:defRPr>
                <a:solidFill>
                  <a:srgbClr val="000000"/>
                </a:solidFill>
                <a:latin typeface="+mn-lt"/>
                <a:cs typeface="+mn-cs"/>
              </a:defRPr>
            </a:lvl9pPr>
          </a:lstStyle>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ADAMUS, V. </a:t>
            </a:r>
            <a:r>
              <a:rPr lang="cs-CZ" sz="1600" i="1" kern="0" dirty="0">
                <a:solidFill>
                  <a:schemeClr val="tx1"/>
                </a:solidFill>
              </a:rPr>
              <a:t>Mezinárodní dokumenty o lidských právech.</a:t>
            </a:r>
            <a:r>
              <a:rPr lang="cs-CZ" sz="1600" kern="0" dirty="0">
                <a:solidFill>
                  <a:schemeClr val="tx1"/>
                </a:solidFill>
              </a:rPr>
              <a:t> Praha: Linde, 2000. 495 s.</a:t>
            </a: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ŠIŠKOVÁ, N. </a:t>
            </a:r>
            <a:r>
              <a:rPr lang="cs-CZ" sz="1600" i="1" kern="0" dirty="0">
                <a:solidFill>
                  <a:schemeClr val="tx1"/>
                </a:solidFill>
              </a:rPr>
              <a:t>Dimenze ochrany lidských práv v EU. </a:t>
            </a:r>
            <a:r>
              <a:rPr lang="cs-CZ" sz="1600" kern="0" dirty="0">
                <a:solidFill>
                  <a:schemeClr val="tx1"/>
                </a:solidFill>
              </a:rPr>
              <a:t>Praha: </a:t>
            </a:r>
            <a:r>
              <a:rPr lang="cs-CZ" sz="1600" kern="0" dirty="0" err="1">
                <a:solidFill>
                  <a:schemeClr val="tx1"/>
                </a:solidFill>
              </a:rPr>
              <a:t>Aspi</a:t>
            </a:r>
            <a:r>
              <a:rPr lang="cs-CZ" sz="1600" kern="0" dirty="0">
                <a:solidFill>
                  <a:schemeClr val="tx1"/>
                </a:solidFill>
              </a:rPr>
              <a:t> </a:t>
            </a:r>
            <a:r>
              <a:rPr lang="cs-CZ" sz="1600" kern="0" dirty="0" err="1">
                <a:solidFill>
                  <a:schemeClr val="tx1"/>
                </a:solidFill>
              </a:rPr>
              <a:t>Publishing</a:t>
            </a:r>
            <a:r>
              <a:rPr lang="cs-CZ" sz="1600" kern="0" dirty="0">
                <a:solidFill>
                  <a:schemeClr val="tx1"/>
                </a:solidFill>
              </a:rPr>
              <a:t>, 2003. 228 s.</a:t>
            </a: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TÝČ, V. </a:t>
            </a:r>
            <a:r>
              <a:rPr lang="cs-CZ" sz="1600" i="1" kern="0" dirty="0">
                <a:solidFill>
                  <a:schemeClr val="tx1"/>
                </a:solidFill>
              </a:rPr>
              <a:t>Základy práva Evropské unie. 5. aktualizované vydání.</a:t>
            </a:r>
            <a:r>
              <a:rPr lang="cs-CZ" sz="1600" kern="0" dirty="0">
                <a:solidFill>
                  <a:schemeClr val="tx1"/>
                </a:solidFill>
              </a:rPr>
              <a:t> Praha: Linde, 2006. 287 s.</a:t>
            </a: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POTOČNÝ, M, ONDŘEJ, J. </a:t>
            </a:r>
            <a:r>
              <a:rPr lang="cs-CZ" sz="1600" i="1" kern="0" dirty="0">
                <a:solidFill>
                  <a:schemeClr val="tx1"/>
                </a:solidFill>
              </a:rPr>
              <a:t>Mezinárodní právo veřejné - Zvláštní část.</a:t>
            </a:r>
            <a:r>
              <a:rPr lang="cs-CZ" sz="1600" kern="0" dirty="0">
                <a:solidFill>
                  <a:schemeClr val="tx1"/>
                </a:solidFill>
              </a:rPr>
              <a:t> Praha : </a:t>
            </a:r>
            <a:r>
              <a:rPr lang="cs-CZ" sz="1600" kern="0" dirty="0" err="1">
                <a:solidFill>
                  <a:schemeClr val="tx1"/>
                </a:solidFill>
              </a:rPr>
              <a:t>C.H.Beck</a:t>
            </a:r>
            <a:r>
              <a:rPr lang="cs-CZ" sz="1600" kern="0" dirty="0">
                <a:solidFill>
                  <a:schemeClr val="tx1"/>
                </a:solidFill>
              </a:rPr>
              <a:t>, 2002. 437 s.</a:t>
            </a: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SUDRE, F. </a:t>
            </a:r>
            <a:r>
              <a:rPr lang="cs-CZ" sz="1600" i="1" kern="0" dirty="0">
                <a:solidFill>
                  <a:schemeClr val="tx1"/>
                </a:solidFill>
              </a:rPr>
              <a:t>Mezinárodní a evropské právo lidských práv. </a:t>
            </a:r>
            <a:r>
              <a:rPr lang="cs-CZ" sz="1600" kern="0" dirty="0">
                <a:solidFill>
                  <a:schemeClr val="tx1"/>
                </a:solidFill>
              </a:rPr>
              <a:t>Brno : MU, 1997. 364 s.</a:t>
            </a: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Portál Euroskop.cz - dostupné online na </a:t>
            </a:r>
            <a:r>
              <a:rPr lang="cs-CZ" sz="1600" u="sng" kern="0" dirty="0">
                <a:solidFill>
                  <a:schemeClr val="tx1"/>
                </a:solidFill>
              </a:rPr>
              <a:t>http://www.euroskop.cz.</a:t>
            </a:r>
            <a:endParaRPr lang="cs-CZ" sz="1600"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OSN - dostupné online na </a:t>
            </a:r>
            <a:r>
              <a:rPr lang="cs-CZ" sz="1600" u="sng" kern="0" dirty="0">
                <a:solidFill>
                  <a:schemeClr val="tx1"/>
                </a:solidFill>
              </a:rPr>
              <a:t>http://www.un.org.</a:t>
            </a:r>
            <a:endParaRPr lang="cs-CZ" sz="1600"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Informačního centra OSN (UNIC) - dostupné online na </a:t>
            </a:r>
            <a:r>
              <a:rPr lang="cs-CZ" sz="1600" u="sng" kern="0" dirty="0">
                <a:solidFill>
                  <a:schemeClr val="tx1"/>
                </a:solidFill>
              </a:rPr>
              <a:t>http://www.osn.cz.</a:t>
            </a:r>
            <a:endParaRPr lang="cs-CZ" sz="1600"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a:t>
            </a:r>
            <a:r>
              <a:rPr lang="cs-CZ" sz="1600" kern="0" dirty="0" err="1">
                <a:solidFill>
                  <a:schemeClr val="tx1"/>
                </a:solidFill>
              </a:rPr>
              <a:t>Inf</a:t>
            </a:r>
            <a:r>
              <a:rPr lang="cs-CZ" sz="1600" kern="0" dirty="0">
                <a:solidFill>
                  <a:schemeClr val="tx1"/>
                </a:solidFill>
              </a:rPr>
              <a:t>. kanceláře Rady Evropy - dostupné online na </a:t>
            </a:r>
            <a:r>
              <a:rPr lang="cs-CZ" sz="1600" u="sng" kern="0" dirty="0">
                <a:solidFill>
                  <a:schemeClr val="tx1"/>
                </a:solidFill>
                <a:hlinkClick r:id="rId3"/>
              </a:rPr>
              <a:t>http://www.radaevropy.cz</a:t>
            </a:r>
            <a:endParaRPr lang="cs-CZ" sz="1600" u="sng"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a:t>
            </a:r>
            <a:r>
              <a:rPr lang="cs-CZ" sz="1600" kern="0" dirty="0" err="1">
                <a:solidFill>
                  <a:schemeClr val="tx1"/>
                </a:solidFill>
              </a:rPr>
              <a:t>Amnesty</a:t>
            </a:r>
            <a:r>
              <a:rPr lang="cs-CZ" sz="1600" kern="0" dirty="0">
                <a:solidFill>
                  <a:schemeClr val="tx1"/>
                </a:solidFill>
              </a:rPr>
              <a:t> International Česká republika - </a:t>
            </a:r>
            <a:r>
              <a:rPr lang="cs-CZ" sz="1600" kern="0" dirty="0">
                <a:solidFill>
                  <a:schemeClr val="tx1"/>
                </a:solidFill>
                <a:hlinkClick r:id="rId4"/>
              </a:rPr>
              <a:t>http://www.amnesty.cz/</a:t>
            </a:r>
            <a:endParaRPr lang="cs-CZ" sz="1600"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Českého helsinského výboru - </a:t>
            </a:r>
            <a:r>
              <a:rPr lang="cs-CZ" sz="1600" kern="0" dirty="0">
                <a:solidFill>
                  <a:schemeClr val="tx1"/>
                </a:solidFill>
                <a:hlinkClick r:id="rId5"/>
              </a:rPr>
              <a:t>http://www.helcom.cz/</a:t>
            </a:r>
            <a:endParaRPr lang="cs-CZ" sz="1600" kern="0" dirty="0">
              <a:solidFill>
                <a:schemeClr val="tx1"/>
              </a:solidFill>
            </a:endParaRPr>
          </a:p>
          <a:p>
            <a:pPr marL="309245" indent="-285750" eaLnBrk="1" fontAlgn="auto" hangingPunct="1">
              <a:spcAft>
                <a:spcPts val="0"/>
              </a:spcAft>
              <a:buClrTx/>
              <a:buSzPct val="60000"/>
              <a:buFont typeface="Arial" panose="020B0604020202020204" pitchFamily="34" charset="0"/>
              <a:buChar char="•"/>
              <a:defRPr/>
            </a:pPr>
            <a:r>
              <a:rPr lang="cs-CZ" sz="1600" kern="0" dirty="0">
                <a:solidFill>
                  <a:schemeClr val="tx1"/>
                </a:solidFill>
              </a:rPr>
              <a:t>Oficiální webové stránky společnosti Člověk v tísni - </a:t>
            </a:r>
            <a:r>
              <a:rPr lang="cs-CZ" sz="1600" kern="0" dirty="0">
                <a:solidFill>
                  <a:schemeClr val="tx1"/>
                </a:solidFill>
                <a:hlinkClick r:id="rId6"/>
              </a:rPr>
              <a:t>http://www.clovekvtisni.cz/</a:t>
            </a:r>
            <a:endParaRPr lang="cs-CZ" sz="1600" kern="0" dirty="0">
              <a:solidFill>
                <a:schemeClr val="tx1"/>
              </a:solidFill>
            </a:endParaRPr>
          </a:p>
          <a:p>
            <a:pPr marL="366395" eaLnBrk="1" fontAlgn="auto" hangingPunct="1">
              <a:spcAft>
                <a:spcPts val="0"/>
              </a:spcAft>
              <a:buClrTx/>
              <a:buSzPct val="60000"/>
              <a:buFont typeface="Wingdings" pitchFamily="2" charset="2"/>
              <a:buChar char="q"/>
              <a:defRPr/>
            </a:pPr>
            <a:endParaRPr lang="cs-CZ" sz="3200" kern="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a:extLst>
              <a:ext uri="{FF2B5EF4-FFF2-40B4-BE49-F238E27FC236}">
                <a16:creationId xmlns:a16="http://schemas.microsoft.com/office/drawing/2014/main" id="{CE3C6199-AC04-4048-9DB1-9E525ABD50D9}"/>
              </a:ext>
            </a:extLst>
          </p:cNvPr>
          <p:cNvSpPr>
            <a:spLocks noGrp="1"/>
          </p:cNvSpPr>
          <p:nvPr>
            <p:ph type="title"/>
          </p:nvPr>
        </p:nvSpPr>
        <p:spPr/>
        <p:txBody>
          <a:bodyPr/>
          <a:lstStyle/>
          <a:p>
            <a:pPr eaLnBrk="1" hangingPunct="1"/>
            <a:r>
              <a:rPr lang="cs-CZ" altLang="cs-CZ" sz="2800" dirty="0">
                <a:solidFill>
                  <a:srgbClr val="C00000"/>
                </a:solidFill>
                <a:latin typeface="Arial Narrow" panose="020B0606020202030204" pitchFamily="34" charset="0"/>
              </a:rPr>
              <a:t>DOTAZY ?</a:t>
            </a:r>
          </a:p>
        </p:txBody>
      </p:sp>
      <p:sp>
        <p:nvSpPr>
          <p:cNvPr id="3" name="Zástupný symbol pro obsah 2">
            <a:extLst>
              <a:ext uri="{FF2B5EF4-FFF2-40B4-BE49-F238E27FC236}">
                <a16:creationId xmlns:a16="http://schemas.microsoft.com/office/drawing/2014/main" id="{B6430C5D-DA53-4D10-B1F9-CEB8FEB5468A}"/>
              </a:ext>
            </a:extLst>
          </p:cNvPr>
          <p:cNvSpPr>
            <a:spLocks noGrp="1"/>
          </p:cNvSpPr>
          <p:nvPr>
            <p:ph idx="1"/>
          </p:nvPr>
        </p:nvSpPr>
        <p:spPr/>
        <p:txBody>
          <a:bodyPr rtlCol="0">
            <a:normAutofit/>
          </a:bodyPr>
          <a:lstStyle/>
          <a:p>
            <a:pPr eaLnBrk="1" fontAlgn="auto" hangingPunct="1">
              <a:spcAft>
                <a:spcPts val="0"/>
              </a:spcAft>
              <a:defRPr/>
            </a:pPr>
            <a:r>
              <a:rPr lang="cs-CZ" dirty="0">
                <a:latin typeface="Arial Narrow" panose="020B0606020202030204" pitchFamily="34" charset="0"/>
              </a:rPr>
              <a:t>DĚKUJI ZA POZORNOST.</a:t>
            </a:r>
          </a:p>
          <a:p>
            <a:pPr eaLnBrk="1" fontAlgn="auto" hangingPunct="1">
              <a:spcAft>
                <a:spcPts val="0"/>
              </a:spcAft>
              <a:defRPr/>
            </a:pPr>
            <a:endParaRPr lang="cs-CZ" dirty="0">
              <a:latin typeface="Arial Narrow" panose="020B0606020202030204" pitchFamily="34" charset="0"/>
            </a:endParaRPr>
          </a:p>
          <a:p>
            <a:pPr marL="0" indent="0" eaLnBrk="1" fontAlgn="auto" hangingPunct="1">
              <a:spcAft>
                <a:spcPts val="0"/>
              </a:spcAft>
              <a:buFont typeface="Arial" pitchFamily="34" charset="0"/>
              <a:buNone/>
              <a:defRPr/>
            </a:pPr>
            <a:endParaRPr lang="cs-CZ" dirty="0">
              <a:latin typeface="Arial Narrow" panose="020B0606020202030204" pitchFamily="34" charset="0"/>
            </a:endParaRPr>
          </a:p>
        </p:txBody>
      </p:sp>
      <p:sp>
        <p:nvSpPr>
          <p:cNvPr id="39940" name="Zástupný symbol pro číslo snímku 4">
            <a:extLst>
              <a:ext uri="{FF2B5EF4-FFF2-40B4-BE49-F238E27FC236}">
                <a16:creationId xmlns:a16="http://schemas.microsoft.com/office/drawing/2014/main" id="{80BA78A3-89F9-4588-BBEB-9485AA21F292}"/>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098D101F-208B-453F-952B-7D1BE09A4B30}"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32</a:t>
            </a:fld>
            <a:endParaRPr lang="cs-CZ" altLang="cs-CZ" sz="2400">
              <a:latin typeface="Calibri" panose="020F0502020204030204" pitchFamily="34" charset="0"/>
              <a:cs typeface="Tahoma" panose="020B0604030504040204" pitchFamily="34" charset="0"/>
            </a:endParaRPr>
          </a:p>
        </p:txBody>
      </p:sp>
      <p:pic>
        <p:nvPicPr>
          <p:cNvPr id="39941" name="Obrázek 3">
            <a:extLst>
              <a:ext uri="{FF2B5EF4-FFF2-40B4-BE49-F238E27FC236}">
                <a16:creationId xmlns:a16="http://schemas.microsoft.com/office/drawing/2014/main" id="{BF2CAC7A-AFC6-46EA-BBD3-0BC2BEC70C7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3357563"/>
            <a:ext cx="437515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980728"/>
            <a:ext cx="8229600" cy="504056"/>
          </a:xfrm>
        </p:spPr>
        <p:txBody>
          <a:bodyPr/>
          <a:lstStyle/>
          <a:p>
            <a:pPr marL="838200" indent="-838200" eaLnBrk="1" hangingPunct="1">
              <a:defRPr/>
            </a:pPr>
            <a:r>
              <a:rPr lang="cs-CZ" sz="3200" dirty="0" smtClean="0">
                <a:solidFill>
                  <a:srgbClr val="C00000"/>
                </a:solidFill>
                <a:effectLst/>
                <a:latin typeface="Arial Narrow" panose="020B0606020202030204" pitchFamily="34" charset="0"/>
                <a:cs typeface="Times New Roman" pitchFamily="18" charset="0"/>
              </a:rPr>
              <a:t>Úvod</a:t>
            </a:r>
            <a:endParaRPr lang="cs-CZ" sz="3200" dirty="0" smtClean="0">
              <a:solidFill>
                <a:srgbClr val="C00000"/>
              </a:solidFill>
              <a:latin typeface="Arial Narrow" panose="020B0606020202030204" pitchFamily="34" charset="0"/>
              <a:cs typeface="Times New Roman" pitchFamily="18" charset="0"/>
            </a:endParaRPr>
          </a:p>
        </p:txBody>
      </p:sp>
      <p:sp>
        <p:nvSpPr>
          <p:cNvPr id="23555" name="Rectangle 3"/>
          <p:cNvSpPr>
            <a:spLocks noGrp="1" noChangeArrowheads="1"/>
          </p:cNvSpPr>
          <p:nvPr>
            <p:ph idx="1"/>
          </p:nvPr>
        </p:nvSpPr>
        <p:spPr>
          <a:xfrm>
            <a:off x="107504" y="1628799"/>
            <a:ext cx="9036496" cy="5086325"/>
          </a:xfrm>
        </p:spPr>
        <p:txBody>
          <a:bodyPr/>
          <a:lstStyle/>
          <a:p>
            <a:pPr eaLnBrk="1" hangingPunct="1">
              <a:buClr>
                <a:schemeClr val="tx1"/>
              </a:buClr>
              <a:buSzPct val="8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Lidská práva  (LP) chrání život a důstojnost každé lidské bytosti</a:t>
            </a:r>
          </a:p>
          <a:p>
            <a:pPr eaLnBrk="1" hangingPunct="1">
              <a:buClr>
                <a:schemeClr val="tx1"/>
              </a:buClr>
              <a:buSzPct val="8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Odvozují se od nejzákladnějších zájmů člověka – základních lidských potřeb, jako jsou</a:t>
            </a:r>
          </a:p>
          <a:p>
            <a:pPr lvl="1" eaLnBrk="1" hangingPunct="1">
              <a:buSzPct val="80000"/>
              <a:buFont typeface="Wingdings" panose="05000000000000000000" pitchFamily="2" charset="2"/>
              <a:buChar char="q"/>
              <a:defRPr/>
            </a:pPr>
            <a:r>
              <a:rPr lang="cs-CZ" sz="1800" dirty="0" smtClean="0">
                <a:effectLst/>
                <a:latin typeface="Arial Narrow" panose="020B0606020202030204" pitchFamily="34" charset="0"/>
                <a:cs typeface="Times New Roman" pitchFamily="18" charset="0"/>
              </a:rPr>
              <a:t>život,</a:t>
            </a:r>
          </a:p>
          <a:p>
            <a:pPr lvl="1" eaLnBrk="1" hangingPunct="1">
              <a:buSzPct val="80000"/>
              <a:buFont typeface="Wingdings" panose="05000000000000000000" pitchFamily="2" charset="2"/>
              <a:buChar char="q"/>
              <a:defRPr/>
            </a:pPr>
            <a:r>
              <a:rPr lang="cs-CZ" sz="1800" dirty="0" smtClean="0">
                <a:effectLst/>
                <a:latin typeface="Arial Narrow" panose="020B0606020202030204" pitchFamily="34" charset="0"/>
                <a:cs typeface="Times New Roman" pitchFamily="18" charset="0"/>
              </a:rPr>
              <a:t>fyzická integrita,</a:t>
            </a:r>
          </a:p>
          <a:p>
            <a:pPr lvl="1" eaLnBrk="1" hangingPunct="1">
              <a:buSzPct val="80000"/>
              <a:buFont typeface="Wingdings" panose="05000000000000000000" pitchFamily="2" charset="2"/>
              <a:buChar char="q"/>
              <a:defRPr/>
            </a:pPr>
            <a:r>
              <a:rPr lang="cs-CZ" sz="1800" dirty="0" smtClean="0">
                <a:effectLst/>
                <a:latin typeface="Arial Narrow" panose="020B0606020202030204" pitchFamily="34" charset="0"/>
                <a:cs typeface="Times New Roman" pitchFamily="18" charset="0"/>
              </a:rPr>
              <a:t>potrava atd.</a:t>
            </a:r>
          </a:p>
          <a:p>
            <a:pPr eaLnBrk="1" hangingPunct="1">
              <a:buSzPct val="8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Mohou mít různá filozofická zdůvodnění</a:t>
            </a:r>
          </a:p>
          <a:p>
            <a:pPr eaLnBrk="1" hangingPunct="1">
              <a:buSzPct val="8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Jejich původ může být odvozován od </a:t>
            </a:r>
          </a:p>
          <a:p>
            <a:pPr lvl="1" eaLnBrk="1" hangingPunct="1">
              <a:buSzPct val="80000"/>
              <a:buFont typeface="Wingdings" panose="05000000000000000000" pitchFamily="2" charset="2"/>
              <a:buChar char="q"/>
              <a:defRPr/>
            </a:pPr>
            <a:r>
              <a:rPr lang="cs-CZ" sz="1800" dirty="0" smtClean="0">
                <a:effectLst/>
                <a:latin typeface="Arial Narrow" panose="020B0606020202030204" pitchFamily="34" charset="0"/>
                <a:cs typeface="Times New Roman" pitchFamily="18" charset="0"/>
              </a:rPr>
              <a:t>náboženství, jiný od přirozenosti člověka, další od rovnosti či teorie spravedlnosti</a:t>
            </a:r>
          </a:p>
          <a:p>
            <a:pPr lvl="1" eaLnBrk="1" hangingPunct="1">
              <a:buSzPct val="80000"/>
              <a:buFont typeface="Wingdings" panose="05000000000000000000" pitchFamily="2" charset="2"/>
              <a:buChar char="q"/>
              <a:defRPr/>
            </a:pPr>
            <a:r>
              <a:rPr lang="cs-CZ" sz="1800" dirty="0" smtClean="0">
                <a:solidFill>
                  <a:srgbClr val="C00000"/>
                </a:solidFill>
                <a:effectLst/>
                <a:latin typeface="Arial Narrow" panose="020B0606020202030204" pitchFamily="34" charset="0"/>
                <a:cs typeface="Times New Roman" pitchFamily="18" charset="0"/>
              </a:rPr>
              <a:t>Proto je důležité, že LP jsou definována a jejich obsah zakotven v právních dokumentech</a:t>
            </a:r>
          </a:p>
          <a:p>
            <a:pPr eaLnBrk="1" hangingPunct="1">
              <a:buSzPct val="80000"/>
              <a:buFont typeface="Wingdings" panose="05000000000000000000" pitchFamily="2" charset="2"/>
              <a:buChar char="q"/>
              <a:defRPr/>
            </a:pPr>
            <a:r>
              <a:rPr lang="cs-CZ" sz="2400" dirty="0" smtClean="0">
                <a:solidFill>
                  <a:srgbClr val="C00000"/>
                </a:solidFill>
                <a:effectLst/>
                <a:latin typeface="Arial Narrow" panose="020B0606020202030204" pitchFamily="34" charset="0"/>
                <a:cs typeface="Times New Roman" pitchFamily="18" charset="0"/>
              </a:rPr>
              <a:t>LP představují nárok jednotlivce vůči všem ostatním</a:t>
            </a:r>
          </a:p>
          <a:p>
            <a:pPr lvl="1" eaLnBrk="1" hangingPunct="1">
              <a:buSzPct val="8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jsou nedílnou součástí moderních demokratických systémů a představují jeden z korektivů čistě majoritního rozhodování (viz legalizace moci – i nedemokratické)</a:t>
            </a:r>
            <a:endParaRPr lang="cs-CZ" sz="2000" dirty="0">
              <a:effectLst/>
              <a:latin typeface="Arial Narrow" panose="020B0606020202030204" pitchFamily="34" charset="0"/>
              <a:cs typeface="Times New Roman" pitchFamily="18" charset="0"/>
            </a:endParaRPr>
          </a:p>
          <a:p>
            <a:pPr lvl="1" eaLnBrk="1" hangingPunct="1">
              <a:buSzPct val="60000"/>
              <a:buFont typeface="Wingdings" panose="05000000000000000000" pitchFamily="2" charset="2"/>
              <a:buChar char="q"/>
              <a:defRPr/>
            </a:pPr>
            <a:endParaRPr lang="cs-CZ" sz="1800" dirty="0">
              <a:effectLst/>
              <a:latin typeface="Arial Narrow" panose="020B0606020202030204" pitchFamily="34" charset="0"/>
              <a:cs typeface="Times New Roman" pitchFamily="18" charset="0"/>
            </a:endParaRPr>
          </a:p>
          <a:p>
            <a:pPr lvl="1" eaLnBrk="1" hangingPunct="1">
              <a:buFont typeface="Wingdings" panose="05000000000000000000" pitchFamily="2" charset="2"/>
              <a:buChar char="q"/>
              <a:defRPr/>
            </a:pPr>
            <a:endParaRPr lang="cs-CZ" sz="1200" dirty="0" smtClean="0">
              <a:effectLst/>
              <a:latin typeface="Arial Narrow" panose="020B0606020202030204" pitchFamily="34" charset="0"/>
              <a:cs typeface="Times New Roman" pitchFamily="18" charset="0"/>
            </a:endParaRPr>
          </a:p>
        </p:txBody>
      </p:sp>
      <p:sp>
        <p:nvSpPr>
          <p:cNvPr id="26626" name="Zástupný symbol pro číslo snímku 5"/>
          <p:cNvSpPr>
            <a:spLocks noGrp="1"/>
          </p:cNvSpPr>
          <p:nvPr>
            <p:ph type="sldNum" sz="quarter" idx="4294967295"/>
          </p:nvPr>
        </p:nvSpPr>
        <p:spPr>
          <a:xfrm>
            <a:off x="457200" y="6248400"/>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fld id="{B2E0358E-1680-48E8-88EB-2D4D8900A8CB}" type="slidenum">
              <a:rPr lang="cs-CZ" altLang="cs-CZ">
                <a:latin typeface="Verdana" panose="020B0604030504040204" pitchFamily="34" charset="0"/>
              </a:rPr>
              <a:pPr algn="l" eaLnBrk="1" hangingPunct="1"/>
              <a:t>4</a:t>
            </a:fld>
            <a:endParaRPr lang="cs-CZ" altLang="cs-CZ" dirty="0">
              <a:latin typeface="Verdana" panose="020B0604030504040204" pitchFamily="34" charset="0"/>
            </a:endParaRPr>
          </a:p>
        </p:txBody>
      </p:sp>
    </p:spTree>
    <p:extLst>
      <p:ext uri="{BB962C8B-B14F-4D97-AF65-F5344CB8AC3E}">
        <p14:creationId xmlns:p14="http://schemas.microsoft.com/office/powerpoint/2010/main" val="1081836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081782"/>
            <a:ext cx="8229600" cy="642937"/>
          </a:xfrm>
        </p:spPr>
        <p:txBody>
          <a:bodyPr/>
          <a:lstStyle/>
          <a:p>
            <a:pPr marL="838200" indent="-838200" eaLnBrk="1" hangingPunct="1">
              <a:defRPr/>
            </a:pPr>
            <a:r>
              <a:rPr lang="cs-CZ" sz="3600" dirty="0" smtClean="0">
                <a:solidFill>
                  <a:srgbClr val="C00000"/>
                </a:solidFill>
                <a:effectLst/>
                <a:latin typeface="Arial Narrow" panose="020B0606020202030204" pitchFamily="34" charset="0"/>
                <a:cs typeface="Times New Roman" pitchFamily="18" charset="0"/>
              </a:rPr>
              <a:t>Úvod</a:t>
            </a:r>
            <a:endParaRPr lang="cs-CZ" sz="3600" dirty="0" smtClean="0">
              <a:solidFill>
                <a:srgbClr val="C00000"/>
              </a:solidFill>
              <a:latin typeface="Arial Narrow" panose="020B0606020202030204" pitchFamily="34" charset="0"/>
              <a:cs typeface="Times New Roman" pitchFamily="18" charset="0"/>
            </a:endParaRPr>
          </a:p>
        </p:txBody>
      </p:sp>
      <p:sp>
        <p:nvSpPr>
          <p:cNvPr id="23555" name="Rectangle 3"/>
          <p:cNvSpPr>
            <a:spLocks noGrp="1" noChangeArrowheads="1"/>
          </p:cNvSpPr>
          <p:nvPr>
            <p:ph idx="1"/>
          </p:nvPr>
        </p:nvSpPr>
        <p:spPr>
          <a:xfrm>
            <a:off x="0" y="1772816"/>
            <a:ext cx="9144000" cy="5302349"/>
          </a:xfrm>
        </p:spPr>
        <p:txBody>
          <a:bodyPr/>
          <a:lstStyle/>
          <a:p>
            <a:pPr marL="271463" indent="-271463" eaLnBrk="1" hangingPunct="1">
              <a:buClrTx/>
              <a:buFont typeface="Wingdings" panose="05000000000000000000" pitchFamily="2" charset="2"/>
              <a:buChar char="q"/>
              <a:defRPr/>
            </a:pPr>
            <a:endParaRPr lang="cs-CZ" sz="2000" dirty="0" smtClean="0">
              <a:effectLst/>
              <a:latin typeface="Arial Narrow" panose="020B0606020202030204" pitchFamily="34" charset="0"/>
            </a:endParaRPr>
          </a:p>
          <a:p>
            <a:pPr eaLnBrk="1" hangingPunct="1">
              <a:buClr>
                <a:schemeClr val="tx1"/>
              </a:buClr>
              <a:buSzPct val="80000"/>
              <a:buFont typeface="Wingdings" panose="05000000000000000000" pitchFamily="2" charset="2"/>
              <a:buChar char="q"/>
              <a:defRPr/>
            </a:pPr>
            <a:r>
              <a:rPr lang="cs-CZ" sz="2400" dirty="0" smtClean="0">
                <a:effectLst/>
                <a:latin typeface="Arial Narrow" panose="020B0606020202030204" pitchFamily="34" charset="0"/>
                <a:cs typeface="Times New Roman" pitchFamily="18" charset="0"/>
              </a:rPr>
              <a:t>Ochrana lidských práv patří do </a:t>
            </a:r>
            <a:r>
              <a:rPr lang="cs-CZ" sz="2400" dirty="0" smtClean="0">
                <a:solidFill>
                  <a:srgbClr val="C00000"/>
                </a:solidFill>
                <a:effectLst/>
                <a:latin typeface="Arial Narrow" panose="020B0606020202030204" pitchFamily="34" charset="0"/>
                <a:cs typeface="Times New Roman" pitchFamily="18" charset="0"/>
              </a:rPr>
              <a:t>celkového konceptu lidské bezpečnosti</a:t>
            </a:r>
            <a:endParaRPr lang="cs-CZ" sz="2400" dirty="0">
              <a:solidFill>
                <a:srgbClr val="C00000"/>
              </a:solidFill>
              <a:effectLst/>
              <a:latin typeface="Arial Narrow" panose="020B0606020202030204" pitchFamily="34" charset="0"/>
              <a:cs typeface="Times New Roman" pitchFamily="18" charset="0"/>
            </a:endParaRPr>
          </a:p>
          <a:p>
            <a:pPr eaLnBrk="1" hangingPunct="1">
              <a:buClr>
                <a:schemeClr val="tx1"/>
              </a:buClr>
              <a:buSzPct val="80000"/>
              <a:buFont typeface="Wingdings" panose="05000000000000000000" pitchFamily="2" charset="2"/>
              <a:buChar char="q"/>
              <a:defRPr/>
            </a:pPr>
            <a:r>
              <a:rPr lang="cs-CZ" sz="2400" dirty="0">
                <a:effectLst/>
                <a:latin typeface="Arial Narrow" panose="020B0606020202030204" pitchFamily="34" charset="0"/>
                <a:cs typeface="Times New Roman" pitchFamily="18" charset="0"/>
              </a:rPr>
              <a:t>Pilíře doktríny lidské bezpečnosti </a:t>
            </a:r>
            <a:endParaRPr lang="cs-CZ" sz="2400" dirty="0" smtClean="0">
              <a:effectLst/>
              <a:latin typeface="Arial Narrow" panose="020B0606020202030204" pitchFamily="34" charset="0"/>
              <a:cs typeface="Times New Roman" pitchFamily="18" charset="0"/>
            </a:endParaRPr>
          </a:p>
          <a:p>
            <a:pPr lvl="1" eaLnBrk="1" hangingPunct="1">
              <a:buSzPct val="80000"/>
              <a:buFont typeface="Wingdings" panose="05000000000000000000" pitchFamily="2" charset="2"/>
              <a:buChar char="q"/>
              <a:defRPr/>
            </a:pPr>
            <a:r>
              <a:rPr lang="cs-CZ" sz="2000" dirty="0">
                <a:solidFill>
                  <a:srgbClr val="C00000"/>
                </a:solidFill>
                <a:effectLst/>
                <a:latin typeface="Arial Narrow" panose="020B0606020202030204" pitchFamily="34" charset="0"/>
                <a:cs typeface="Times New Roman" pitchFamily="18" charset="0"/>
              </a:rPr>
              <a:t>Morální </a:t>
            </a:r>
          </a:p>
          <a:p>
            <a:pPr lvl="2" eaLnBrk="1" hangingPunct="1">
              <a:buClrTx/>
              <a:buSzPct val="80000"/>
              <a:buFont typeface="Wingdings" panose="05000000000000000000" pitchFamily="2" charset="2"/>
              <a:buChar char="q"/>
              <a:defRPr/>
            </a:pPr>
            <a:r>
              <a:rPr lang="cs-CZ" sz="1800" dirty="0">
                <a:effectLst/>
                <a:latin typeface="Arial Narrow" panose="020B0606020202030204" pitchFamily="34" charset="0"/>
                <a:cs typeface="Times New Roman" pitchFamily="18" charset="0"/>
              </a:rPr>
              <a:t>Každý lidský život má stejnou cenu a nelze se smířit s tím, že se v zoufalých podmínkách cena lidského života nerespektuje</a:t>
            </a:r>
          </a:p>
          <a:p>
            <a:pPr lvl="1" eaLnBrk="1" hangingPunct="1">
              <a:buSzPct val="80000"/>
              <a:buFont typeface="Wingdings" panose="05000000000000000000" pitchFamily="2" charset="2"/>
              <a:buChar char="q"/>
              <a:defRPr/>
            </a:pPr>
            <a:r>
              <a:rPr lang="cs-CZ" sz="2000" dirty="0">
                <a:solidFill>
                  <a:srgbClr val="C00000"/>
                </a:solidFill>
                <a:effectLst/>
                <a:latin typeface="Arial Narrow" panose="020B0606020202030204" pitchFamily="34" charset="0"/>
                <a:cs typeface="Times New Roman" pitchFamily="18" charset="0"/>
              </a:rPr>
              <a:t>Právní</a:t>
            </a:r>
          </a:p>
          <a:p>
            <a:pPr lvl="2" eaLnBrk="1" hangingPunct="1">
              <a:buClrTx/>
              <a:buSzPct val="80000"/>
              <a:buFont typeface="Wingdings" panose="05000000000000000000" pitchFamily="2" charset="2"/>
              <a:buChar char="q"/>
              <a:defRPr/>
            </a:pPr>
            <a:r>
              <a:rPr lang="cs-CZ" sz="1800" dirty="0">
                <a:effectLst/>
                <a:latin typeface="Arial Narrow" panose="020B0606020202030204" pitchFamily="34" charset="0"/>
                <a:cs typeface="Times New Roman" pitchFamily="18" charset="0"/>
              </a:rPr>
              <a:t>Mezinárodní instituce, jako je </a:t>
            </a:r>
            <a:r>
              <a:rPr lang="cs-CZ" sz="1800" dirty="0" smtClean="0">
                <a:effectLst/>
                <a:latin typeface="Arial Narrow" panose="020B0606020202030204" pitchFamily="34" charset="0"/>
                <a:cs typeface="Times New Roman" pitchFamily="18" charset="0"/>
              </a:rPr>
              <a:t>OSN, RE, EU</a:t>
            </a:r>
            <a:r>
              <a:rPr lang="cs-CZ" sz="1800" dirty="0">
                <a:effectLst/>
                <a:latin typeface="Arial Narrow" panose="020B0606020202030204" pitchFamily="34" charset="0"/>
                <a:cs typeface="Times New Roman" pitchFamily="18" charset="0"/>
              </a:rPr>
              <a:t>, mají nejen právo, ale přímo </a:t>
            </a:r>
            <a:r>
              <a:rPr lang="cs-CZ" sz="1800" dirty="0">
                <a:solidFill>
                  <a:srgbClr val="C00000"/>
                </a:solidFill>
                <a:effectLst/>
                <a:latin typeface="Arial Narrow" panose="020B0606020202030204" pitchFamily="34" charset="0"/>
                <a:cs typeface="Times New Roman" pitchFamily="18" charset="0"/>
              </a:rPr>
              <a:t>právní povinnost</a:t>
            </a:r>
            <a:r>
              <a:rPr lang="cs-CZ" sz="1800" b="1" dirty="0">
                <a:solidFill>
                  <a:srgbClr val="C00000"/>
                </a:solidFill>
                <a:effectLst/>
                <a:latin typeface="Arial Narrow" panose="020B0606020202030204" pitchFamily="34" charset="0"/>
                <a:cs typeface="Times New Roman" pitchFamily="18" charset="0"/>
              </a:rPr>
              <a:t> </a:t>
            </a:r>
            <a:r>
              <a:rPr lang="cs-CZ" sz="1800" dirty="0">
                <a:effectLst/>
                <a:latin typeface="Arial Narrow" panose="020B0606020202030204" pitchFamily="34" charset="0"/>
                <a:cs typeface="Times New Roman" pitchFamily="18" charset="0"/>
              </a:rPr>
              <a:t>dbát na zajištění lidské bezpečnosti na celém </a:t>
            </a:r>
            <a:r>
              <a:rPr lang="cs-CZ" sz="1800" dirty="0" smtClean="0">
                <a:effectLst/>
                <a:latin typeface="Arial Narrow" panose="020B0606020202030204" pitchFamily="34" charset="0"/>
                <a:cs typeface="Times New Roman" pitchFamily="18" charset="0"/>
              </a:rPr>
              <a:t>světě</a:t>
            </a:r>
          </a:p>
          <a:p>
            <a:pPr lvl="1" eaLnBrk="1" hangingPunct="1">
              <a:buClrTx/>
              <a:buSzPct val="80000"/>
              <a:buFont typeface="Wingdings" panose="05000000000000000000" pitchFamily="2" charset="2"/>
              <a:buChar char="q"/>
              <a:defRPr/>
            </a:pPr>
            <a:r>
              <a:rPr lang="cs-CZ" sz="1800" dirty="0">
                <a:effectLst/>
                <a:latin typeface="Arial Narrow" panose="020B0606020202030204" pitchFamily="34" charset="0"/>
                <a:cs typeface="Times New Roman" pitchFamily="18" charset="0"/>
              </a:rPr>
              <a:t>„Osvícené sobectví“</a:t>
            </a:r>
          </a:p>
          <a:p>
            <a:pPr lvl="2" eaLnBrk="1" hangingPunct="1">
              <a:buClrTx/>
              <a:buSzPct val="80000"/>
              <a:buFont typeface="Wingdings" panose="05000000000000000000" pitchFamily="2" charset="2"/>
              <a:buChar char="q"/>
              <a:defRPr/>
            </a:pPr>
            <a:r>
              <a:rPr lang="cs-CZ" sz="1800" dirty="0">
                <a:effectLst/>
                <a:latin typeface="Arial Narrow" panose="020B0606020202030204" pitchFamily="34" charset="0"/>
                <a:cs typeface="Times New Roman" pitchFamily="18" charset="0"/>
              </a:rPr>
              <a:t>Evropané se nemohou cítit bezpečně, dokud existuji zdroje hrozeb mimo Evropu </a:t>
            </a:r>
            <a:r>
              <a:rPr lang="cs-CZ" sz="1800" dirty="0" smtClean="0">
                <a:effectLst/>
                <a:latin typeface="Arial Narrow" panose="020B0606020202030204" pitchFamily="34" charset="0"/>
                <a:cs typeface="Times New Roman" pitchFamily="18" charset="0"/>
              </a:rPr>
              <a:t/>
            </a:r>
            <a:br>
              <a:rPr lang="cs-CZ" sz="1800" dirty="0" smtClean="0">
                <a:effectLst/>
                <a:latin typeface="Arial Narrow" panose="020B0606020202030204" pitchFamily="34" charset="0"/>
                <a:cs typeface="Times New Roman" pitchFamily="18" charset="0"/>
              </a:rPr>
            </a:br>
            <a:r>
              <a:rPr lang="cs-CZ" sz="1800" dirty="0" smtClean="0">
                <a:effectLst/>
                <a:latin typeface="Arial Narrow" panose="020B0606020202030204" pitchFamily="34" charset="0"/>
                <a:cs typeface="Times New Roman" pitchFamily="18" charset="0"/>
              </a:rPr>
              <a:t>a </a:t>
            </a:r>
            <a:r>
              <a:rPr lang="cs-CZ" sz="1800" dirty="0">
                <a:effectLst/>
                <a:latin typeface="Arial Narrow" panose="020B0606020202030204" pitchFamily="34" charset="0"/>
                <a:cs typeface="Times New Roman" pitchFamily="18" charset="0"/>
              </a:rPr>
              <a:t>lidé jinde na světě žijí ve vážném ohrožení</a:t>
            </a:r>
            <a:endParaRPr lang="cs-CZ" sz="1800" dirty="0" smtClean="0">
              <a:effectLst/>
              <a:latin typeface="Arial Narrow" panose="020B0606020202030204" pitchFamily="34" charset="0"/>
              <a:cs typeface="Times New Roman" pitchFamily="18" charset="0"/>
            </a:endParaRPr>
          </a:p>
        </p:txBody>
      </p:sp>
      <p:sp>
        <p:nvSpPr>
          <p:cNvPr id="26626" name="Zástupný symbol pro číslo snímku 5"/>
          <p:cNvSpPr>
            <a:spLocks noGrp="1"/>
          </p:cNvSpPr>
          <p:nvPr>
            <p:ph type="sldNum" sz="quarter" idx="4294967295"/>
          </p:nvPr>
        </p:nvSpPr>
        <p:spPr>
          <a:xfrm>
            <a:off x="457200" y="6248400"/>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fld id="{B2E0358E-1680-48E8-88EB-2D4D8900A8CB}" type="slidenum">
              <a:rPr lang="cs-CZ" altLang="cs-CZ">
                <a:latin typeface="Verdana" panose="020B0604030504040204" pitchFamily="34" charset="0"/>
              </a:rPr>
              <a:pPr algn="l" eaLnBrk="1" hangingPunct="1"/>
              <a:t>5</a:t>
            </a:fld>
            <a:endParaRPr lang="cs-CZ" altLang="cs-CZ" dirty="0">
              <a:latin typeface="Verdana" panose="020B0604030504040204" pitchFamily="34" charset="0"/>
            </a:endParaRPr>
          </a:p>
        </p:txBody>
      </p:sp>
    </p:spTree>
    <p:extLst>
      <p:ext uri="{BB962C8B-B14F-4D97-AF65-F5344CB8AC3E}">
        <p14:creationId xmlns:p14="http://schemas.microsoft.com/office/powerpoint/2010/main" val="3615606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048346"/>
            <a:ext cx="8229600" cy="642937"/>
          </a:xfrm>
        </p:spPr>
        <p:txBody>
          <a:bodyPr/>
          <a:lstStyle/>
          <a:p>
            <a:pPr marL="838200" indent="-838200" eaLnBrk="1" hangingPunct="1">
              <a:defRPr/>
            </a:pPr>
            <a:r>
              <a:rPr lang="cs-CZ" sz="3600" dirty="0" smtClean="0">
                <a:solidFill>
                  <a:srgbClr val="C00000"/>
                </a:solidFill>
                <a:effectLst/>
                <a:latin typeface="Arial Narrow" panose="020B0606020202030204" pitchFamily="34" charset="0"/>
                <a:cs typeface="Times New Roman" pitchFamily="18" charset="0"/>
              </a:rPr>
              <a:t>Úvod</a:t>
            </a:r>
            <a:endParaRPr lang="cs-CZ" sz="3600" dirty="0" smtClean="0">
              <a:solidFill>
                <a:srgbClr val="C00000"/>
              </a:solidFill>
              <a:latin typeface="Arial Narrow" panose="020B0606020202030204" pitchFamily="34" charset="0"/>
              <a:cs typeface="Times New Roman" pitchFamily="18" charset="0"/>
            </a:endParaRPr>
          </a:p>
        </p:txBody>
      </p:sp>
      <p:sp>
        <p:nvSpPr>
          <p:cNvPr id="23555" name="Rectangle 3"/>
          <p:cNvSpPr>
            <a:spLocks noGrp="1" noChangeArrowheads="1"/>
          </p:cNvSpPr>
          <p:nvPr>
            <p:ph idx="1"/>
          </p:nvPr>
        </p:nvSpPr>
        <p:spPr>
          <a:xfrm>
            <a:off x="107504" y="1700807"/>
            <a:ext cx="9036496" cy="5014317"/>
          </a:xfrm>
        </p:spPr>
        <p:txBody>
          <a:bodyPr/>
          <a:lstStyle/>
          <a:p>
            <a:pPr eaLnBrk="1" hangingPunct="1">
              <a:buClr>
                <a:schemeClr val="tx1"/>
              </a:buClr>
              <a:buFont typeface="Wingdings" panose="05000000000000000000" pitchFamily="2" charset="2"/>
              <a:buChar char="q"/>
              <a:defRPr/>
            </a:pPr>
            <a:r>
              <a:rPr lang="cs-CZ" sz="2400" dirty="0" smtClean="0">
                <a:effectLst/>
                <a:latin typeface="Arial Narrow" panose="020B0606020202030204" pitchFamily="34" charset="0"/>
                <a:cs typeface="Times New Roman" pitchFamily="18" charset="0"/>
              </a:rPr>
              <a:t>Rozvoj </a:t>
            </a:r>
            <a:r>
              <a:rPr lang="cs-CZ" sz="2400" dirty="0">
                <a:effectLst/>
                <a:latin typeface="Arial Narrow" panose="020B0606020202030204" pitchFamily="34" charset="0"/>
                <a:cs typeface="Times New Roman" pitchFamily="18" charset="0"/>
              </a:rPr>
              <a:t>mezinárodněprávní </a:t>
            </a:r>
            <a:r>
              <a:rPr lang="cs-CZ" sz="2400" dirty="0" smtClean="0">
                <a:effectLst/>
                <a:latin typeface="Arial Narrow" panose="020B0606020202030204" pitchFamily="34" charset="0"/>
                <a:cs typeface="Times New Roman" pitchFamily="18" charset="0"/>
              </a:rPr>
              <a:t>ochrany </a:t>
            </a:r>
            <a:r>
              <a:rPr lang="cs-CZ" sz="2400" dirty="0">
                <a:effectLst/>
                <a:latin typeface="Arial Narrow" panose="020B0606020202030204" pitchFamily="34" charset="0"/>
                <a:cs typeface="Times New Roman" pitchFamily="18" charset="0"/>
              </a:rPr>
              <a:t>lidských </a:t>
            </a:r>
            <a:r>
              <a:rPr lang="cs-CZ" sz="2400" dirty="0" smtClean="0">
                <a:effectLst/>
                <a:latin typeface="Arial Narrow" panose="020B0606020202030204" pitchFamily="34" charset="0"/>
                <a:cs typeface="Times New Roman" pitchFamily="18" charset="0"/>
              </a:rPr>
              <a:t>práv</a:t>
            </a:r>
          </a:p>
          <a:p>
            <a:pPr lvl="1" eaLnBrk="1" hangingPunct="1">
              <a:buSzPct val="6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počátek </a:t>
            </a:r>
            <a:r>
              <a:rPr lang="cs-CZ" sz="2000" dirty="0">
                <a:effectLst/>
                <a:latin typeface="Arial Narrow" panose="020B0606020202030204" pitchFamily="34" charset="0"/>
                <a:cs typeface="Times New Roman" pitchFamily="18" charset="0"/>
              </a:rPr>
              <a:t>na konci druhé světové války </a:t>
            </a:r>
            <a:endParaRPr lang="cs-CZ" sz="2000" dirty="0" smtClean="0">
              <a:effectLst/>
              <a:latin typeface="Arial Narrow" panose="020B0606020202030204" pitchFamily="34" charset="0"/>
              <a:cs typeface="Times New Roman" pitchFamily="18" charset="0"/>
            </a:endParaRPr>
          </a:p>
          <a:p>
            <a:pPr lvl="1" eaLnBrk="1" hangingPunct="1">
              <a:buSzPct val="60000"/>
              <a:buFont typeface="Wingdings" panose="05000000000000000000" pitchFamily="2" charset="2"/>
              <a:buChar char="q"/>
              <a:defRPr/>
            </a:pPr>
            <a:r>
              <a:rPr lang="cs-CZ" sz="2000" dirty="0" smtClean="0">
                <a:effectLst/>
                <a:latin typeface="Arial Narrow" panose="020B0606020202030204" pitchFamily="34" charset="0"/>
                <a:cs typeface="Times New Roman" pitchFamily="18" charset="0"/>
              </a:rPr>
              <a:t>reakce </a:t>
            </a:r>
            <a:r>
              <a:rPr lang="cs-CZ" sz="2000" dirty="0">
                <a:effectLst/>
                <a:latin typeface="Arial Narrow" panose="020B0606020202030204" pitchFamily="34" charset="0"/>
                <a:cs typeface="Times New Roman" pitchFamily="18" charset="0"/>
              </a:rPr>
              <a:t>na </a:t>
            </a:r>
            <a:r>
              <a:rPr lang="cs-CZ" sz="2000" dirty="0" smtClean="0">
                <a:effectLst/>
                <a:latin typeface="Arial Narrow" panose="020B0606020202030204" pitchFamily="34" charset="0"/>
                <a:cs typeface="Times New Roman" pitchFamily="18" charset="0"/>
              </a:rPr>
              <a:t>WW II – vyvražďování </a:t>
            </a:r>
            <a:r>
              <a:rPr lang="cs-CZ" sz="2000" dirty="0">
                <a:effectLst/>
                <a:latin typeface="Arial Narrow" panose="020B0606020202030204" pitchFamily="34" charset="0"/>
                <a:cs typeface="Times New Roman" pitchFamily="18" charset="0"/>
              </a:rPr>
              <a:t>politických odpůrců a rasových či etnických skupin. </a:t>
            </a:r>
            <a:endParaRPr lang="cs-CZ" sz="2000" dirty="0" smtClean="0">
              <a:effectLst/>
              <a:latin typeface="Arial Narrow" panose="020B0606020202030204" pitchFamily="34" charset="0"/>
              <a:cs typeface="Times New Roman" pitchFamily="18" charset="0"/>
            </a:endParaRPr>
          </a:p>
          <a:p>
            <a:pPr eaLnBrk="1" hangingPunct="1">
              <a:buClr>
                <a:schemeClr val="tx1"/>
              </a:buClr>
              <a:buFont typeface="Wingdings" panose="05000000000000000000" pitchFamily="2" charset="2"/>
              <a:buChar char="q"/>
              <a:defRPr/>
            </a:pPr>
            <a:r>
              <a:rPr lang="cs-CZ" sz="2400" dirty="0" smtClean="0">
                <a:effectLst/>
                <a:latin typeface="Arial Narrow" panose="020B0606020202030204" pitchFamily="34" charset="0"/>
                <a:cs typeface="Times New Roman" pitchFamily="18" charset="0"/>
              </a:rPr>
              <a:t>Vznik </a:t>
            </a:r>
            <a:r>
              <a:rPr lang="cs-CZ" sz="2400" b="1" dirty="0">
                <a:solidFill>
                  <a:srgbClr val="C00000"/>
                </a:solidFill>
                <a:effectLst/>
                <a:latin typeface="Arial Narrow" panose="020B0606020202030204" pitchFamily="34" charset="0"/>
                <a:cs typeface="Times New Roman" pitchFamily="18" charset="0"/>
              </a:rPr>
              <a:t>mezinárodního práva lidských práv </a:t>
            </a:r>
            <a:r>
              <a:rPr lang="cs-CZ" sz="2400" dirty="0">
                <a:effectLst/>
                <a:latin typeface="Arial Narrow" panose="020B0606020202030204" pitchFamily="34" charset="0"/>
                <a:cs typeface="Times New Roman" pitchFamily="18" charset="0"/>
              </a:rPr>
              <a:t>je spojen s poznáním, že </a:t>
            </a:r>
            <a:endParaRPr lang="cs-CZ" sz="2400" dirty="0" smtClean="0">
              <a:effectLst/>
              <a:latin typeface="Arial Narrow" panose="020B0606020202030204" pitchFamily="34" charset="0"/>
              <a:cs typeface="Times New Roman" pitchFamily="18" charset="0"/>
            </a:endParaRPr>
          </a:p>
          <a:p>
            <a:pPr lvl="1" eaLnBrk="1" hangingPunct="1">
              <a:buSzPct val="60000"/>
              <a:buFont typeface="Wingdings" panose="05000000000000000000" pitchFamily="2" charset="2"/>
              <a:buChar char="q"/>
              <a:defRPr/>
            </a:pPr>
            <a:r>
              <a:rPr lang="cs-CZ" sz="2000" dirty="0">
                <a:effectLst/>
                <a:latin typeface="Arial Narrow" panose="020B0606020202030204" pitchFamily="34" charset="0"/>
                <a:cs typeface="Times New Roman" pitchFamily="18" charset="0"/>
              </a:rPr>
              <a:t>existuje jednota vnitřní a zahraniční politiky </a:t>
            </a:r>
            <a:r>
              <a:rPr lang="cs-CZ" sz="2000" dirty="0" smtClean="0">
                <a:effectLst/>
                <a:latin typeface="Arial Narrow" panose="020B0606020202030204" pitchFamily="34" charset="0"/>
                <a:cs typeface="Times New Roman" pitchFamily="18" charset="0"/>
              </a:rPr>
              <a:t>státu</a:t>
            </a:r>
          </a:p>
          <a:p>
            <a:pPr lvl="1" eaLnBrk="1" hangingPunct="1">
              <a:buSzPct val="60000"/>
              <a:buFont typeface="Wingdings" panose="05000000000000000000" pitchFamily="2" charset="2"/>
              <a:buChar char="q"/>
              <a:defRPr/>
            </a:pPr>
            <a:r>
              <a:rPr lang="cs-CZ" sz="2000" dirty="0">
                <a:effectLst/>
                <a:latin typeface="Arial Narrow" panose="020B0606020202030204" pitchFamily="34" charset="0"/>
                <a:cs typeface="Times New Roman" pitchFamily="18" charset="0"/>
              </a:rPr>
              <a:t>Hrůzy války vedly spojenecké vlády ke zjištění, že porušování těch nejelementárnějších pravidel ve vnitrostátním měřítku vyvolává za hranicemi obdobná porušení norem mezinárodního práva, neboli, že vnitrostátní totalita přivolává útočnou zahraniční politiku.</a:t>
            </a:r>
          </a:p>
        </p:txBody>
      </p:sp>
      <p:sp>
        <p:nvSpPr>
          <p:cNvPr id="26626" name="Zástupný symbol pro číslo snímku 5"/>
          <p:cNvSpPr>
            <a:spLocks noGrp="1"/>
          </p:cNvSpPr>
          <p:nvPr>
            <p:ph type="sldNum" sz="quarter" idx="4294967295"/>
          </p:nvPr>
        </p:nvSpPr>
        <p:spPr>
          <a:xfrm>
            <a:off x="457200" y="6248400"/>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fld id="{B2E0358E-1680-48E8-88EB-2D4D8900A8CB}" type="slidenum">
              <a:rPr lang="cs-CZ" altLang="cs-CZ">
                <a:latin typeface="Verdana" panose="020B0604030504040204" pitchFamily="34" charset="0"/>
              </a:rPr>
              <a:pPr algn="l" eaLnBrk="1" hangingPunct="1"/>
              <a:t>6</a:t>
            </a:fld>
            <a:endParaRPr lang="cs-CZ" altLang="cs-CZ" dirty="0">
              <a:latin typeface="Verdana" panose="020B0604030504040204" pitchFamily="34" charset="0"/>
            </a:endParaRPr>
          </a:p>
        </p:txBody>
      </p:sp>
    </p:spTree>
    <p:extLst>
      <p:ext uri="{BB962C8B-B14F-4D97-AF65-F5344CB8AC3E}">
        <p14:creationId xmlns:p14="http://schemas.microsoft.com/office/powerpoint/2010/main" val="2986485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a:xfrm>
            <a:off x="350044" y="980728"/>
            <a:ext cx="8229600" cy="801689"/>
          </a:xfrm>
        </p:spPr>
        <p:txBody>
          <a:bodyPr/>
          <a:lstStyle/>
          <a:p>
            <a:pPr eaLnBrk="1" hangingPunct="1"/>
            <a:r>
              <a:rPr lang="cs-CZ" altLang="cs-CZ" sz="3600" dirty="0" smtClean="0">
                <a:solidFill>
                  <a:srgbClr val="C00000"/>
                </a:solidFill>
                <a:effectLst/>
                <a:latin typeface="Arial Narrow" panose="020B0606020202030204" pitchFamily="34" charset="0"/>
              </a:rPr>
              <a:t>Problémy lidských práv</a:t>
            </a:r>
          </a:p>
        </p:txBody>
      </p:sp>
      <p:sp>
        <p:nvSpPr>
          <p:cNvPr id="7172" name="Rectangle 2051"/>
          <p:cNvSpPr>
            <a:spLocks noGrp="1" noChangeArrowheads="1"/>
          </p:cNvSpPr>
          <p:nvPr>
            <p:ph idx="1"/>
          </p:nvPr>
        </p:nvSpPr>
        <p:spPr>
          <a:xfrm>
            <a:off x="0" y="1916832"/>
            <a:ext cx="8929688" cy="5303837"/>
          </a:xfrm>
        </p:spPr>
        <p:txBody>
          <a:bodyPr/>
          <a:lstStyle/>
          <a:p>
            <a:pPr marL="520700" lvl="1" indent="-457200" eaLnBrk="1" hangingPunct="1">
              <a:lnSpc>
                <a:spcPct val="90000"/>
              </a:lnSpc>
              <a:buClrTx/>
              <a:buSzPct val="80000"/>
              <a:buFont typeface="Wingdings" panose="05000000000000000000" pitchFamily="2" charset="2"/>
              <a:buChar char="q"/>
              <a:defRPr/>
            </a:pPr>
            <a:r>
              <a:rPr lang="cs-CZ" sz="2800" dirty="0" smtClean="0">
                <a:effectLst/>
                <a:latin typeface="Arial Narrow" panose="020B0606020202030204" pitchFamily="34" charset="0"/>
              </a:rPr>
              <a:t>Takto může být označeno </a:t>
            </a:r>
            <a:r>
              <a:rPr lang="pl-PL" sz="2800" dirty="0" smtClean="0">
                <a:latin typeface="Arial Narrow" panose="020B0606020202030204" pitchFamily="34" charset="0"/>
              </a:rPr>
              <a:t>teměř vše, co se tyka porušovani prav</a:t>
            </a:r>
          </a:p>
          <a:p>
            <a:pPr marL="520700" lvl="1" indent="-457200" eaLnBrk="1" hangingPunct="1">
              <a:lnSpc>
                <a:spcPct val="90000"/>
              </a:lnSpc>
              <a:buClrTx/>
              <a:buSzPct val="80000"/>
              <a:buFont typeface="Wingdings" panose="05000000000000000000" pitchFamily="2" charset="2"/>
              <a:buChar char="q"/>
              <a:defRPr/>
            </a:pPr>
            <a:r>
              <a:rPr lang="cs-CZ" sz="2800" dirty="0" smtClean="0">
                <a:effectLst/>
                <a:latin typeface="Arial Narrow" panose="020B0606020202030204" pitchFamily="34" charset="0"/>
              </a:rPr>
              <a:t>Mezinárodní společenství nyní uznává čtyři různé „generace“ práv pokrývající různé aspekty lidské činnosti</a:t>
            </a:r>
          </a:p>
          <a:p>
            <a:pPr marL="863600" lvl="2" indent="-342900" eaLnBrk="1" hangingPunct="1">
              <a:lnSpc>
                <a:spcPct val="90000"/>
              </a:lnSpc>
              <a:buClrTx/>
              <a:buSzPct val="80000"/>
              <a:buFont typeface="Wingdings" panose="05000000000000000000" pitchFamily="2" charset="2"/>
              <a:buChar char="q"/>
              <a:defRPr/>
            </a:pPr>
            <a:r>
              <a:rPr lang="cs-CZ" dirty="0" smtClean="0">
                <a:effectLst/>
                <a:latin typeface="Arial Narrow" panose="020B0606020202030204" pitchFamily="34" charset="0"/>
              </a:rPr>
              <a:t>Práva </a:t>
            </a:r>
            <a:r>
              <a:rPr lang="cs-CZ" dirty="0" smtClean="0">
                <a:solidFill>
                  <a:srgbClr val="FF0000"/>
                </a:solidFill>
                <a:effectLst/>
                <a:latin typeface="Arial Narrow" panose="020B0606020202030204" pitchFamily="34" charset="0"/>
              </a:rPr>
              <a:t>první</a:t>
            </a:r>
            <a:r>
              <a:rPr lang="cs-CZ" dirty="0" smtClean="0">
                <a:effectLst/>
                <a:latin typeface="Arial Narrow" panose="020B0606020202030204" pitchFamily="34" charset="0"/>
              </a:rPr>
              <a:t> generace (práva svobody) – </a:t>
            </a:r>
            <a:r>
              <a:rPr lang="cs-CZ" b="1" dirty="0" smtClean="0">
                <a:effectLst/>
                <a:latin typeface="Arial Narrow" panose="020B0606020202030204" pitchFamily="34" charset="0"/>
              </a:rPr>
              <a:t>základní lidská práva a svobody</a:t>
            </a:r>
          </a:p>
          <a:p>
            <a:pPr marL="863600" lvl="2" indent="-342900" eaLnBrk="1" hangingPunct="1">
              <a:lnSpc>
                <a:spcPct val="90000"/>
              </a:lnSpc>
              <a:buClrTx/>
              <a:buSzPct val="80000"/>
              <a:buFont typeface="Wingdings" panose="05000000000000000000" pitchFamily="2" charset="2"/>
              <a:buChar char="q"/>
              <a:defRPr/>
            </a:pPr>
            <a:r>
              <a:rPr lang="cs-CZ" dirty="0" smtClean="0">
                <a:effectLst/>
                <a:latin typeface="Arial Narrow" panose="020B0606020202030204" pitchFamily="34" charset="0"/>
              </a:rPr>
              <a:t>Práva </a:t>
            </a:r>
            <a:r>
              <a:rPr lang="cs-CZ" dirty="0" smtClean="0">
                <a:solidFill>
                  <a:srgbClr val="FF0000"/>
                </a:solidFill>
                <a:effectLst/>
                <a:latin typeface="Arial Narrow" panose="020B0606020202030204" pitchFamily="34" charset="0"/>
              </a:rPr>
              <a:t>druhé</a:t>
            </a:r>
            <a:r>
              <a:rPr lang="cs-CZ" dirty="0" smtClean="0">
                <a:effectLst/>
                <a:latin typeface="Arial Narrow" panose="020B0606020202030204" pitchFamily="34" charset="0"/>
              </a:rPr>
              <a:t> generace (právo na svobodu slova, tisku </a:t>
            </a:r>
            <a:r>
              <a:rPr lang="cs-CZ" dirty="0" err="1" smtClean="0">
                <a:effectLst/>
                <a:latin typeface="Arial Narrow" panose="020B0606020202030204" pitchFamily="34" charset="0"/>
              </a:rPr>
              <a:t>ap</a:t>
            </a:r>
            <a:r>
              <a:rPr lang="cs-CZ" dirty="0" smtClean="0">
                <a:effectLst/>
                <a:latin typeface="Arial Narrow" panose="020B0606020202030204" pitchFamily="34" charset="0"/>
              </a:rPr>
              <a:t>) – </a:t>
            </a:r>
            <a:r>
              <a:rPr lang="cs-CZ" b="1" dirty="0" smtClean="0">
                <a:effectLst/>
                <a:latin typeface="Arial Narrow" panose="020B0606020202030204" pitchFamily="34" charset="0"/>
              </a:rPr>
              <a:t>politická práva</a:t>
            </a:r>
          </a:p>
          <a:p>
            <a:pPr marL="863600" lvl="2" indent="-342900" eaLnBrk="1" hangingPunct="1">
              <a:lnSpc>
                <a:spcPct val="90000"/>
              </a:lnSpc>
              <a:buClrTx/>
              <a:buSzPct val="80000"/>
              <a:buFont typeface="Wingdings" panose="05000000000000000000" pitchFamily="2" charset="2"/>
              <a:buChar char="q"/>
              <a:defRPr/>
            </a:pPr>
            <a:r>
              <a:rPr lang="cs-CZ" dirty="0" smtClean="0">
                <a:effectLst/>
                <a:latin typeface="Arial Narrow" panose="020B0606020202030204" pitchFamily="34" charset="0"/>
              </a:rPr>
              <a:t>Práva </a:t>
            </a:r>
            <a:r>
              <a:rPr lang="cs-CZ" dirty="0" smtClean="0">
                <a:solidFill>
                  <a:srgbClr val="FF0000"/>
                </a:solidFill>
                <a:effectLst/>
                <a:latin typeface="Arial Narrow" panose="020B0606020202030204" pitchFamily="34" charset="0"/>
              </a:rPr>
              <a:t>třetí</a:t>
            </a:r>
            <a:r>
              <a:rPr lang="cs-CZ" dirty="0" smtClean="0">
                <a:effectLst/>
                <a:latin typeface="Arial Narrow" panose="020B0606020202030204" pitchFamily="34" charset="0"/>
              </a:rPr>
              <a:t> generace (právo na uspokojivé pracovní podmínky) – </a:t>
            </a:r>
            <a:r>
              <a:rPr lang="cs-CZ" b="1" dirty="0" smtClean="0">
                <a:effectLst/>
                <a:latin typeface="Arial Narrow" panose="020B0606020202030204" pitchFamily="34" charset="0"/>
              </a:rPr>
              <a:t>hospodářská, sociální a kulturní práva </a:t>
            </a:r>
            <a:endParaRPr lang="cs-CZ" b="1" dirty="0">
              <a:latin typeface="Arial Narrow" panose="020B0606020202030204" pitchFamily="34" charset="0"/>
            </a:endParaRPr>
          </a:p>
          <a:p>
            <a:pPr marL="863600" lvl="2" indent="-342900" eaLnBrk="1" hangingPunct="1">
              <a:buClrTx/>
              <a:buSzPct val="80000"/>
              <a:buFont typeface="Wingdings" panose="05000000000000000000" pitchFamily="2" charset="2"/>
              <a:buChar char="q"/>
              <a:defRPr/>
            </a:pPr>
            <a:r>
              <a:rPr lang="cs-CZ" dirty="0" smtClean="0">
                <a:effectLst/>
                <a:latin typeface="Arial Narrow" panose="020B0606020202030204" pitchFamily="34" charset="0"/>
              </a:rPr>
              <a:t>Práva </a:t>
            </a:r>
            <a:r>
              <a:rPr lang="cs-CZ" dirty="0">
                <a:solidFill>
                  <a:srgbClr val="FF0000"/>
                </a:solidFill>
                <a:latin typeface="Arial Narrow" panose="020B0606020202030204" pitchFamily="34" charset="0"/>
              </a:rPr>
              <a:t>čtvrté</a:t>
            </a:r>
            <a:r>
              <a:rPr lang="cs-CZ" dirty="0" smtClean="0">
                <a:effectLst/>
                <a:latin typeface="Arial Narrow" panose="020B0606020202030204" pitchFamily="34" charset="0"/>
              </a:rPr>
              <a:t> generace </a:t>
            </a:r>
            <a:r>
              <a:rPr lang="cs-CZ" dirty="0">
                <a:latin typeface="Arial Narrow" panose="020B0606020202030204" pitchFamily="34" charset="0"/>
              </a:rPr>
              <a:t>(</a:t>
            </a:r>
            <a:r>
              <a:rPr lang="cs-CZ" dirty="0" smtClean="0">
                <a:latin typeface="Arial Narrow" panose="020B0606020202030204" pitchFamily="34" charset="0"/>
              </a:rPr>
              <a:t>právo na zdravé životní prostředí) </a:t>
            </a:r>
            <a:r>
              <a:rPr lang="cs-CZ" dirty="0">
                <a:latin typeface="Arial Narrow" panose="020B0606020202030204" pitchFamily="34" charset="0"/>
              </a:rPr>
              <a:t>– </a:t>
            </a:r>
            <a:r>
              <a:rPr lang="cs-CZ" b="1" dirty="0" smtClean="0">
                <a:latin typeface="Arial Narrow" panose="020B0606020202030204" pitchFamily="34" charset="0"/>
              </a:rPr>
              <a:t>environmentální práva</a:t>
            </a:r>
            <a:endParaRPr lang="cs-CZ" b="1" dirty="0" smtClean="0">
              <a:effectLst/>
              <a:latin typeface="Arial Narrow" panose="020B0606020202030204" pitchFamily="34" charset="0"/>
            </a:endParaRPr>
          </a:p>
        </p:txBody>
      </p:sp>
      <p:sp>
        <p:nvSpPr>
          <p:cNvPr id="7170" name="Zástupný symbol pro číslo snímku 5"/>
          <p:cNvSpPr>
            <a:spLocks noGrp="1"/>
          </p:cNvSpPr>
          <p:nvPr>
            <p:ph type="sldNum" sz="quarter" idx="4294967295"/>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5C8A71B-90B0-4FF4-9B82-D9642716504A}" type="slidenum">
              <a:rPr lang="cs-CZ" altLang="cs-CZ" sz="1000"/>
              <a:pPr eaLnBrk="1" hangingPunct="1"/>
              <a:t>7</a:t>
            </a:fld>
            <a:endParaRPr lang="cs-CZ" altLang="cs-CZ" sz="1000"/>
          </a:p>
        </p:txBody>
      </p:sp>
    </p:spTree>
    <p:extLst>
      <p:ext uri="{BB962C8B-B14F-4D97-AF65-F5344CB8AC3E}">
        <p14:creationId xmlns:p14="http://schemas.microsoft.com/office/powerpoint/2010/main" val="3783770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strips(downLeft)">
                                      <p:cBhvr>
                                        <p:cTn id="7" dur="500"/>
                                        <p:tgtEl>
                                          <p:spTgt spid="71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strips(downLeft)">
                                      <p:cBhvr>
                                        <p:cTn id="12" dur="500"/>
                                        <p:tgtEl>
                                          <p:spTgt spid="71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animEffect transition="in" filter="strips(downLeft)">
                                      <p:cBhvr>
                                        <p:cTn id="17" dur="500"/>
                                        <p:tgtEl>
                                          <p:spTgt spid="717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172">
                                            <p:txEl>
                                              <p:pRg st="3" end="3"/>
                                            </p:txEl>
                                          </p:spTgt>
                                        </p:tgtEl>
                                        <p:attrNameLst>
                                          <p:attrName>style.visibility</p:attrName>
                                        </p:attrNameLst>
                                      </p:cBhvr>
                                      <p:to>
                                        <p:strVal val="visible"/>
                                      </p:to>
                                    </p:set>
                                    <p:animEffect transition="in" filter="strips(downLeft)">
                                      <p:cBhvr>
                                        <p:cTn id="22" dur="500"/>
                                        <p:tgtEl>
                                          <p:spTgt spid="717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172">
                                            <p:txEl>
                                              <p:pRg st="4" end="4"/>
                                            </p:txEl>
                                          </p:spTgt>
                                        </p:tgtEl>
                                        <p:attrNameLst>
                                          <p:attrName>style.visibility</p:attrName>
                                        </p:attrNameLst>
                                      </p:cBhvr>
                                      <p:to>
                                        <p:strVal val="visible"/>
                                      </p:to>
                                    </p:set>
                                    <p:animEffect transition="in" filter="strips(downLeft)">
                                      <p:cBhvr>
                                        <p:cTn id="27" dur="500"/>
                                        <p:tgtEl>
                                          <p:spTgt spid="7172">
                                            <p:txEl>
                                              <p:pRg st="4" end="4"/>
                                            </p:txEl>
                                          </p:spTgt>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7172">
                                            <p:txEl>
                                              <p:pRg st="5" end="5"/>
                                            </p:txEl>
                                          </p:spTgt>
                                        </p:tgtEl>
                                        <p:attrNameLst>
                                          <p:attrName>style.visibility</p:attrName>
                                        </p:attrNameLst>
                                      </p:cBhvr>
                                      <p:to>
                                        <p:strVal val="visible"/>
                                      </p:to>
                                    </p:set>
                                    <p:animEffect transition="in" filter="strips(downLeft)">
                                      <p:cBhvr>
                                        <p:cTn id="30" dur="500"/>
                                        <p:tgtEl>
                                          <p:spTgt spid="71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3E377C-BB6B-4335-A349-71EC47C9551C}"/>
              </a:ext>
            </a:extLst>
          </p:cNvPr>
          <p:cNvSpPr>
            <a:spLocks noGrp="1"/>
          </p:cNvSpPr>
          <p:nvPr>
            <p:ph type="title"/>
          </p:nvPr>
        </p:nvSpPr>
        <p:spPr>
          <a:xfrm>
            <a:off x="0" y="1052513"/>
            <a:ext cx="9031288" cy="576262"/>
          </a:xfrm>
        </p:spPr>
        <p:txBody>
          <a:bodyPr rtlCol="0">
            <a:normAutofit/>
          </a:bodyPr>
          <a:lstStyle/>
          <a:p>
            <a:pPr eaLnBrk="1" hangingPunct="1">
              <a:defRPr/>
            </a:pPr>
            <a:r>
              <a:rPr lang="cs-CZ" sz="3100" dirty="0">
                <a:solidFill>
                  <a:srgbClr val="C00000"/>
                </a:solidFill>
                <a:latin typeface="Arial Narrow" panose="020B0606020202030204" pitchFamily="34" charset="0"/>
              </a:rPr>
              <a:t>Klíčové lidskoprávní úmluvy s celosvětovou působností</a:t>
            </a:r>
          </a:p>
        </p:txBody>
      </p:sp>
      <p:sp>
        <p:nvSpPr>
          <p:cNvPr id="15363" name="Zástupný symbol pro obsah 2">
            <a:extLst>
              <a:ext uri="{FF2B5EF4-FFF2-40B4-BE49-F238E27FC236}">
                <a16:creationId xmlns:a16="http://schemas.microsoft.com/office/drawing/2014/main" id="{4458FBD4-0907-4C77-B1A1-62AD458A90F4}"/>
              </a:ext>
            </a:extLst>
          </p:cNvPr>
          <p:cNvSpPr>
            <a:spLocks noGrp="1"/>
          </p:cNvSpPr>
          <p:nvPr>
            <p:ph idx="1"/>
          </p:nvPr>
        </p:nvSpPr>
        <p:spPr>
          <a:xfrm>
            <a:off x="179388" y="1628775"/>
            <a:ext cx="8640762" cy="4464050"/>
          </a:xfrm>
        </p:spPr>
        <p:txBody>
          <a:bodyPr/>
          <a:lstStyle/>
          <a:p>
            <a:pPr marL="263525" indent="-263525" eaLnBrk="1" hangingPunct="1">
              <a:buFont typeface="Arial" panose="020B0604020202020204" pitchFamily="34" charset="0"/>
              <a:buChar char="•"/>
            </a:pPr>
            <a:r>
              <a:rPr lang="cs-CZ" altLang="cs-CZ" sz="1800" dirty="0">
                <a:latin typeface="Arial Narrow" panose="020B0606020202030204" pitchFamily="34" charset="0"/>
              </a:rPr>
              <a:t>Všeobecná deklarace lidských práv (DE01/48)</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Úmluva o právním postavení uprchlíků (1951, 208/1993 Sb.)</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Mezinárodní úmluva o odstranění všech forem rasové diskriminace (1966, 95/1974 Sb.)</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Úmluva o odstranění všech forem diskriminace žen (1979, 62/1987 Sb.)</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Úmluva o zákazu mučení a jiného nelidského a ponižujícího zacházení a trestání (1984)</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Úmluva o právech dítěte (1989)</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Mezinárodní úmluva o ochraně práv všech migrujících pracovníků a jejich rodinných příslušníků (1990)</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Úmluva o právech osob se zdravotním postižením (2006)</a:t>
            </a:r>
          </a:p>
          <a:p>
            <a:pPr marL="263525" indent="-263525" eaLnBrk="1" hangingPunct="1">
              <a:buFont typeface="Arial" panose="020B0604020202020204" pitchFamily="34" charset="0"/>
              <a:buChar char="•"/>
            </a:pPr>
            <a:r>
              <a:rPr lang="cs-CZ" altLang="cs-CZ" sz="1800" dirty="0">
                <a:latin typeface="Arial Narrow" panose="020B0606020202030204" pitchFamily="34" charset="0"/>
              </a:rPr>
              <a:t>Mezinárodní úmluva na ochranu všech osob před nuceným zmizením (2006)</a:t>
            </a:r>
          </a:p>
        </p:txBody>
      </p:sp>
      <p:sp>
        <p:nvSpPr>
          <p:cNvPr id="15364" name="Zástupný symbol pro číslo snímku 3">
            <a:extLst>
              <a:ext uri="{FF2B5EF4-FFF2-40B4-BE49-F238E27FC236}">
                <a16:creationId xmlns:a16="http://schemas.microsoft.com/office/drawing/2014/main" id="{3BC6F8F8-C4DF-4421-8B96-145320D718C0}"/>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906DB68-2880-452F-B436-DB716CC6DD17}"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8</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7F294D-2F51-4ED2-9D13-4B73C70ED088}"/>
              </a:ext>
            </a:extLst>
          </p:cNvPr>
          <p:cNvSpPr>
            <a:spLocks noGrp="1"/>
          </p:cNvSpPr>
          <p:nvPr>
            <p:ph type="title"/>
          </p:nvPr>
        </p:nvSpPr>
        <p:spPr>
          <a:xfrm>
            <a:off x="539750" y="981075"/>
            <a:ext cx="8229600" cy="863600"/>
          </a:xfrm>
        </p:spPr>
        <p:txBody>
          <a:bodyPr rtlCol="0">
            <a:normAutofit fontScale="90000"/>
          </a:bodyPr>
          <a:lstStyle/>
          <a:p>
            <a:pPr eaLnBrk="1" hangingPunct="1">
              <a:defRPr/>
            </a:pPr>
            <a:r>
              <a:rPr lang="cs-CZ" dirty="0">
                <a:latin typeface="Arial Narrow" panose="020B0606020202030204" pitchFamily="34" charset="0"/>
              </a:rPr>
              <a:t/>
            </a:r>
            <a:br>
              <a:rPr lang="cs-CZ" dirty="0">
                <a:latin typeface="Arial Narrow" panose="020B0606020202030204" pitchFamily="34" charset="0"/>
              </a:rPr>
            </a:br>
            <a:r>
              <a:rPr lang="cs-CZ" sz="3100" dirty="0">
                <a:solidFill>
                  <a:srgbClr val="C00000"/>
                </a:solidFill>
                <a:latin typeface="Arial Narrow" panose="020B0606020202030204" pitchFamily="34" charset="0"/>
              </a:rPr>
              <a:t>Právo lidských práv</a:t>
            </a:r>
          </a:p>
        </p:txBody>
      </p:sp>
      <p:sp>
        <p:nvSpPr>
          <p:cNvPr id="16387" name="Zástupný symbol pro obsah 2">
            <a:extLst>
              <a:ext uri="{FF2B5EF4-FFF2-40B4-BE49-F238E27FC236}">
                <a16:creationId xmlns:a16="http://schemas.microsoft.com/office/drawing/2014/main" id="{F4846280-0FC7-4335-A35C-D1387AC625CD}"/>
              </a:ext>
            </a:extLst>
          </p:cNvPr>
          <p:cNvSpPr>
            <a:spLocks noGrp="1"/>
          </p:cNvSpPr>
          <p:nvPr>
            <p:ph idx="1"/>
          </p:nvPr>
        </p:nvSpPr>
        <p:spPr>
          <a:xfrm>
            <a:off x="179388" y="1989138"/>
            <a:ext cx="8640762" cy="3578225"/>
          </a:xfrm>
        </p:spPr>
        <p:txBody>
          <a:bodyPr/>
          <a:lstStyle/>
          <a:p>
            <a:pPr eaLnBrk="1" hangingPunct="1">
              <a:buFont typeface="Arial" panose="020B0604020202020204" pitchFamily="34" charset="0"/>
              <a:buChar char="•"/>
            </a:pPr>
            <a:r>
              <a:rPr lang="cs-CZ" altLang="cs-CZ" sz="2400" dirty="0">
                <a:latin typeface="Arial Narrow" panose="020B0606020202030204" pitchFamily="34" charset="0"/>
              </a:rPr>
              <a:t>(</a:t>
            </a:r>
            <a:r>
              <a:rPr lang="cs-CZ" altLang="cs-CZ" sz="2400" dirty="0" err="1">
                <a:latin typeface="Arial Narrow" panose="020B0606020202030204" pitchFamily="34" charset="0"/>
              </a:rPr>
              <a:t>Evropská_RE</a:t>
            </a:r>
            <a:r>
              <a:rPr lang="cs-CZ" altLang="cs-CZ" sz="2400" dirty="0">
                <a:latin typeface="Arial Narrow" panose="020B0606020202030204" pitchFamily="34" charset="0"/>
              </a:rPr>
              <a:t>) ÚMLUVA  o ochraně lidských práv a základních svobod ve znění protokolů č. 3, 5 a 8 (1950, v ČR </a:t>
            </a:r>
            <a:r>
              <a:rPr lang="cs-CZ" altLang="cs-CZ" sz="2400" dirty="0" err="1">
                <a:latin typeface="Arial Narrow" panose="020B0606020202030204" pitchFamily="34" charset="0"/>
              </a:rPr>
              <a:t>Sd</a:t>
            </a:r>
            <a:r>
              <a:rPr lang="cs-CZ" altLang="cs-CZ" sz="2400" dirty="0">
                <a:latin typeface="Arial Narrow" panose="020B0606020202030204" pitchFamily="34" charset="0"/>
              </a:rPr>
              <a:t> FMZV č. 209/1992 Sb.,)</a:t>
            </a:r>
          </a:p>
          <a:p>
            <a:pPr lvl="1" eaLnBrk="1" hangingPunct="1">
              <a:buFont typeface="Arial" panose="020B0604020202020204" pitchFamily="34" charset="0"/>
              <a:buChar char="•"/>
            </a:pPr>
            <a:r>
              <a:rPr lang="cs-CZ" altLang="cs-CZ" sz="2000" dirty="0">
                <a:latin typeface="Arial Narrow" panose="020B0606020202030204" pitchFamily="34" charset="0"/>
                <a:hlinkClick r:id="rId3"/>
              </a:rPr>
              <a:t>https://www.echr.coe.int/Documents/Convention_CES.pdf</a:t>
            </a:r>
            <a:endParaRPr lang="cs-CZ" altLang="cs-CZ" sz="2000" dirty="0">
              <a:latin typeface="Arial Narrow" panose="020B0606020202030204" pitchFamily="34" charset="0"/>
            </a:endParaRPr>
          </a:p>
          <a:p>
            <a:pPr lvl="1" eaLnBrk="1" hangingPunct="1">
              <a:buFont typeface="Arial" panose="020B0604020202020204" pitchFamily="34" charset="0"/>
              <a:buChar char="•"/>
            </a:pPr>
            <a:r>
              <a:rPr lang="cs-CZ" altLang="cs-CZ" sz="2000" dirty="0">
                <a:latin typeface="Arial Narrow" panose="020B0606020202030204" pitchFamily="34" charset="0"/>
              </a:rPr>
              <a:t>povinnost zajistit každému, kdo podléhá jurisdikci</a:t>
            </a:r>
          </a:p>
          <a:p>
            <a:pPr eaLnBrk="1" hangingPunct="1">
              <a:buFont typeface="Arial" panose="020B0604020202020204" pitchFamily="34" charset="0"/>
              <a:buChar char="•"/>
            </a:pPr>
            <a:r>
              <a:rPr lang="cs-CZ" altLang="cs-CZ" sz="2400" dirty="0">
                <a:latin typeface="Arial Narrow" panose="020B0606020202030204" pitchFamily="34" charset="0"/>
              </a:rPr>
              <a:t>Americká úmluva o lidských právech (1969)</a:t>
            </a:r>
          </a:p>
          <a:p>
            <a:pPr eaLnBrk="1" hangingPunct="1">
              <a:buFont typeface="Arial" panose="020B0604020202020204" pitchFamily="34" charset="0"/>
              <a:buChar char="•"/>
            </a:pPr>
            <a:r>
              <a:rPr lang="cs-CZ" altLang="cs-CZ" sz="2400" dirty="0">
                <a:latin typeface="Arial Narrow" panose="020B0606020202030204" pitchFamily="34" charset="0"/>
              </a:rPr>
              <a:t>Mezinárodní pakt o občanských a politických právech (1966, v ČR VMZV č. 120/1976 Sb.)</a:t>
            </a:r>
            <a:br>
              <a:rPr lang="cs-CZ" altLang="cs-CZ" sz="2400" dirty="0">
                <a:latin typeface="Arial Narrow" panose="020B0606020202030204" pitchFamily="34" charset="0"/>
              </a:rPr>
            </a:br>
            <a:endParaRPr lang="cs-CZ" altLang="cs-CZ" sz="2400" dirty="0">
              <a:latin typeface="Arial Narrow" panose="020B0606020202030204" pitchFamily="34" charset="0"/>
            </a:endParaRPr>
          </a:p>
        </p:txBody>
      </p:sp>
      <p:sp>
        <p:nvSpPr>
          <p:cNvPr id="16388" name="Zástupný symbol pro číslo snímku 3">
            <a:extLst>
              <a:ext uri="{FF2B5EF4-FFF2-40B4-BE49-F238E27FC236}">
                <a16:creationId xmlns:a16="http://schemas.microsoft.com/office/drawing/2014/main" id="{5160C529-DDE8-4B72-8F58-7F7546A9F522}"/>
              </a:ext>
            </a:extLst>
          </p:cNvPr>
          <p:cNvSpPr>
            <a:spLocks noGrp="1"/>
          </p:cNvSpPr>
          <p:nvPr>
            <p:ph type="sldNum" sz="quarter" idx="11"/>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lnSpc>
                <a:spcPct val="90000"/>
              </a:lnSpc>
              <a:spcBef>
                <a:spcPts val="1000"/>
              </a:spcBef>
              <a:buClr>
                <a:srgbClr val="000000"/>
              </a:buClr>
              <a:buSzPct val="100000"/>
              <a:buFont typeface="Times New Roman" panose="02020603050405020304" pitchFamily="18" charset="0"/>
              <a:tabLst>
                <a:tab pos="449263" algn="l"/>
              </a:tabLst>
              <a:defRPr sz="2800">
                <a:solidFill>
                  <a:srgbClr val="000000"/>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Clr>
                <a:srgbClr val="000000"/>
              </a:buClr>
              <a:buSzPct val="100000"/>
              <a:buFont typeface="Times New Roman" panose="02020603050405020304" pitchFamily="18" charset="0"/>
              <a:tabLst>
                <a:tab pos="449263" algn="l"/>
              </a:tabLst>
              <a:defRPr sz="2400">
                <a:solidFill>
                  <a:srgbClr val="000000"/>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sz="2000">
                <a:solidFill>
                  <a:srgbClr val="000000"/>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C2094767-3B4A-47B0-B797-4EE489159D7B}" type="slidenum">
              <a:rPr lang="cs-CZ" altLang="cs-CZ" sz="2400">
                <a:latin typeface="Calibri" panose="020F0502020204030204" pitchFamily="34" charset="0"/>
                <a:cs typeface="Tahoma" panose="020B0604030504040204" pitchFamily="34" charset="0"/>
              </a:rPr>
              <a:pPr eaLnBrk="1" hangingPunct="1">
                <a:lnSpc>
                  <a:spcPct val="100000"/>
                </a:lnSpc>
                <a:spcBef>
                  <a:spcPct val="0"/>
                </a:spcBef>
                <a:buClrTx/>
                <a:buSzTx/>
                <a:buFontTx/>
                <a:buNone/>
              </a:pPr>
              <a:t>9</a:t>
            </a:fld>
            <a:endParaRPr lang="cs-CZ" altLang="cs-CZ" sz="2400">
              <a:latin typeface="Calibri" panose="020F050202020403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cs-CZ"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Úvod do mezinárodního humanitárního práva_ALog</Template>
  <TotalTime>1335</TotalTime>
  <Words>2334</Words>
  <Application>Microsoft Office PowerPoint</Application>
  <PresentationFormat>Předvádění na obrazovce (4:3)</PresentationFormat>
  <Paragraphs>389</Paragraphs>
  <Slides>32</Slides>
  <Notes>32</Notes>
  <HiddenSlides>0</HiddenSlides>
  <MMClips>0</MMClips>
  <ScaleCrop>false</ScaleCrop>
  <HeadingPairs>
    <vt:vector size="6" baseType="variant">
      <vt:variant>
        <vt:lpstr>Použitá písma</vt:lpstr>
      </vt:variant>
      <vt:variant>
        <vt:i4>7</vt:i4>
      </vt:variant>
      <vt:variant>
        <vt:lpstr>Motiv</vt:lpstr>
      </vt:variant>
      <vt:variant>
        <vt:i4>10</vt:i4>
      </vt:variant>
      <vt:variant>
        <vt:lpstr>Nadpisy snímků</vt:lpstr>
      </vt:variant>
      <vt:variant>
        <vt:i4>32</vt:i4>
      </vt:variant>
    </vt:vector>
  </HeadingPairs>
  <TitlesOfParts>
    <vt:vector size="49" baseType="lpstr">
      <vt:lpstr>Arial</vt:lpstr>
      <vt:lpstr>Arial Narrow</vt:lpstr>
      <vt:lpstr>Calibri</vt:lpstr>
      <vt:lpstr>Tahoma</vt:lpstr>
      <vt:lpstr>Times New Roman</vt:lpstr>
      <vt:lpstr>Verdana</vt:lpstr>
      <vt:lpstr>Wingdings</vt:lpstr>
      <vt:lpstr>1_Motiv systému Office</vt:lpstr>
      <vt:lpstr>Motiv systému Office</vt:lpstr>
      <vt:lpstr>2_Motiv systému Office</vt:lpstr>
      <vt:lpstr>3_Motiv systému Office</vt:lpstr>
      <vt:lpstr>4_Motiv systému Office</vt:lpstr>
      <vt:lpstr>5_Motiv systému Office</vt:lpstr>
      <vt:lpstr>6_Motiv systému Office</vt:lpstr>
      <vt:lpstr>7_Motiv systému Office</vt:lpstr>
      <vt:lpstr>8_Motiv systému Office</vt:lpstr>
      <vt:lpstr>9_Motiv systému Office</vt:lpstr>
      <vt:lpstr> Základy práva Základní lidská práva a svobody </vt:lpstr>
      <vt:lpstr> Preambule z Ústavy ČR </vt:lpstr>
      <vt:lpstr> Obsah </vt:lpstr>
      <vt:lpstr>Úvod</vt:lpstr>
      <vt:lpstr>Úvod</vt:lpstr>
      <vt:lpstr>Úvod</vt:lpstr>
      <vt:lpstr>Problémy lidských práv</vt:lpstr>
      <vt:lpstr>Klíčové lidskoprávní úmluvy s celosvětovou působností</vt:lpstr>
      <vt:lpstr> Právo lidských práv</vt:lpstr>
      <vt:lpstr> Pojem a diferenciace lidských práv</vt:lpstr>
      <vt:lpstr> Vývoj ochrany lidských práv</vt:lpstr>
      <vt:lpstr> Mezinárodněprávní ochrana lidských práv</vt:lpstr>
      <vt:lpstr>Lidská práva a jejich ochrana ve světovém měřítku</vt:lpstr>
      <vt:lpstr>Evropská ochrana základních lidských práv</vt:lpstr>
      <vt:lpstr>Evropská ochrana základních lidských práv</vt:lpstr>
      <vt:lpstr>Vybraná rozhodnutí ESLP</vt:lpstr>
      <vt:lpstr>Evropská (unijní) ochrana základních lidských práv</vt:lpstr>
      <vt:lpstr>Lidská práva ve světě – aktuální problémy</vt:lpstr>
      <vt:lpstr>Vnitrostátní ochrana lidských práv </vt:lpstr>
      <vt:lpstr>Listina základních práv a svobod </vt:lpstr>
      <vt:lpstr>Listina základních práv a svobod </vt:lpstr>
      <vt:lpstr>Moznost omezení základních práv a svobod </vt:lpstr>
      <vt:lpstr>Ochrana osobních údajů</vt:lpstr>
      <vt:lpstr>Působnost zákona</vt:lpstr>
      <vt:lpstr>Vymezení základních údajů</vt:lpstr>
      <vt:lpstr>Úřad pro ochranu osobních údajů</vt:lpstr>
      <vt:lpstr>Úřad pro ochranu osobních údajů</vt:lpstr>
      <vt:lpstr>Vztah práva lidských práva a mezinárodního humanitárního práva (MHP)</vt:lpstr>
      <vt:lpstr>Vztah práva lidských práva a mezinárodního humanitárního práva (MHP)</vt:lpstr>
      <vt:lpstr>Literatura</vt:lpstr>
      <vt:lpstr>Literatura</vt:lpstr>
      <vt:lpstr>DOTAZY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vojenského umění Základy práva II</dc:title>
  <dc:creator>Vičar Radim</dc:creator>
  <cp:lastModifiedBy>Skoruša Leopold</cp:lastModifiedBy>
  <cp:revision>109</cp:revision>
  <cp:lastPrinted>2018-04-13T05:12:12Z</cp:lastPrinted>
  <dcterms:created xsi:type="dcterms:W3CDTF">2013-08-13T06:06:14Z</dcterms:created>
  <dcterms:modified xsi:type="dcterms:W3CDTF">2018-07-24T13:17:50Z</dcterms:modified>
</cp:coreProperties>
</file>