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T-5/1. Plánovací a řídící dokumentace na stupni jednotka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 smtClean="0"/>
              <a:t>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Plánovací a řídící dokumentace na stupni jednotka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313297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Plán činnosti roty</a:t>
            </a:r>
          </a:p>
          <a:p>
            <a:r>
              <a:rPr lang="cs-CZ" sz="2000" dirty="0" smtClean="0"/>
              <a:t>Rotní rozvrhy do zaměstnání</a:t>
            </a:r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093" y="3123187"/>
            <a:ext cx="28479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</a:t>
            </a:r>
            <a:r>
              <a:rPr lang="cs-CZ" dirty="0"/>
              <a:t>. </a:t>
            </a:r>
            <a:r>
              <a:rPr lang="cs-CZ" dirty="0" err="1"/>
              <a:t>gšt</a:t>
            </a:r>
            <a:r>
              <a:rPr lang="cs-CZ"/>
              <a:t>. </a:t>
            </a:r>
            <a:r>
              <a:rPr lang="cs-CZ" dirty="0"/>
              <a:t>Jan 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purl.org/dc/dcmitype/"/>
    <ds:schemaRef ds:uri="http://purl.org/dc/elements/1.1/"/>
    <ds:schemaRef ds:uri="http://www.w3.org/XML/1998/namespace"/>
    <ds:schemaRef ds:uri="http://purl.org/dc/terms/"/>
    <ds:schemaRef ds:uri="4c776772-38f0-49f0-aa86-460d0737ec12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3522</TotalTime>
  <Words>190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180</cp:revision>
  <cp:lastPrinted>2015-02-04T02:50:49Z</cp:lastPrinted>
  <dcterms:created xsi:type="dcterms:W3CDTF">2015-02-04T01:23:39Z</dcterms:created>
  <dcterms:modified xsi:type="dcterms:W3CDTF">2020-07-08T09:37:18Z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