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344" r:id="rId7"/>
    <p:sldId id="304" r:id="rId8"/>
    <p:sldId id="30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56835" autoAdjust="0"/>
  </p:normalViewPr>
  <p:slideViewPr>
    <p:cSldViewPr snapToGrid="0">
      <p:cViewPr varScale="1">
        <p:scale>
          <a:sx n="50" d="100"/>
          <a:sy n="50" d="100"/>
        </p:scale>
        <p:origin x="-26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7704" y="1800866"/>
            <a:ext cx="9144000" cy="12371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 smtClean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33876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SECURITY AND DEFENCE PROGRAMM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pic>
        <p:nvPicPr>
          <p:cNvPr id="36868" name="Picture 4" descr="https://upload.wikimedia.org/wikipedia/commons/thumb/a/a1/Royal_Engineers_badge.png/200px-Royal_Engineers_bad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026" y="5055503"/>
            <a:ext cx="900753" cy="1076400"/>
          </a:xfrm>
          <a:prstGeom prst="rect">
            <a:avLst/>
          </a:prstGeom>
          <a:noFill/>
        </p:spPr>
      </p:pic>
      <p:pic>
        <p:nvPicPr>
          <p:cNvPr id="36870" name="Picture 6" descr="https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84" y="4316673"/>
            <a:ext cx="908217" cy="691090"/>
          </a:xfrm>
          <a:prstGeom prst="rect">
            <a:avLst/>
          </a:prstGeom>
          <a:noFill/>
        </p:spPr>
      </p:pic>
      <p:pic>
        <p:nvPicPr>
          <p:cNvPr id="36872" name="Picture 8" descr="http://aktivity.unob.cz/zv/PublishingImage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779" y="2529345"/>
            <a:ext cx="818866" cy="812043"/>
          </a:xfrm>
          <a:prstGeom prst="rect">
            <a:avLst/>
          </a:prstGeom>
          <a:noFill/>
        </p:spPr>
      </p:pic>
      <p:pic>
        <p:nvPicPr>
          <p:cNvPr id="36874" name="Picture 10" descr="https://upload.wikimedia.org/wikipedia/commons/thumb/3/3d/BW_Barettabzeichen_Pioniertruppe.jpg/220px-BW_Barettabzeichen_Pioniertrupp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030" y="1751243"/>
            <a:ext cx="866348" cy="921478"/>
          </a:xfrm>
          <a:prstGeom prst="rect">
            <a:avLst/>
          </a:prstGeom>
          <a:noFill/>
        </p:spPr>
      </p:pic>
      <p:pic>
        <p:nvPicPr>
          <p:cNvPr id="36876" name="Picture 12" descr="http://www.army-armee.forces.gc.ca/assets/ARMY_Internet/images/37-combat-engineer-regiment/eng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885" y="1819111"/>
            <a:ext cx="750627" cy="853610"/>
          </a:xfrm>
          <a:prstGeom prst="rect">
            <a:avLst/>
          </a:prstGeom>
          <a:noFill/>
        </p:spPr>
      </p:pic>
      <p:pic>
        <p:nvPicPr>
          <p:cNvPr id="36878" name="Picture 14" descr="Výsledek obrázku pro Génie arme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22143" y="5398907"/>
            <a:ext cx="717879" cy="717879"/>
          </a:xfrm>
          <a:prstGeom prst="rect">
            <a:avLst/>
          </a:prstGeom>
          <a:noFill/>
        </p:spPr>
      </p:pic>
      <p:pic>
        <p:nvPicPr>
          <p:cNvPr id="36882" name="Picture 18" descr="https://upload.wikimedia.org/wikipedia/commons/thumb/0/00/Emblem_of_the_Spanish_Military_Engineers.svg/220px-Emblem_of_the_Spanish_Military_Engineers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17354" y="2412475"/>
            <a:ext cx="941696" cy="1331216"/>
          </a:xfrm>
          <a:prstGeom prst="rect">
            <a:avLst/>
          </a:prstGeom>
          <a:noFill/>
        </p:spPr>
      </p:pic>
      <p:pic>
        <p:nvPicPr>
          <p:cNvPr id="36884" name="Picture 20" descr="https://upload.wikimedia.org/wikipedia/commons/thumb/9/98/Ingeni%C3%B8rregimentets_logo.jpg/100px-Ingeni%C3%B8rregimentets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843" y="2972163"/>
            <a:ext cx="726794" cy="1097459"/>
          </a:xfrm>
          <a:prstGeom prst="rect">
            <a:avLst/>
          </a:prstGeom>
          <a:noFill/>
        </p:spPr>
      </p:pic>
      <p:pic>
        <p:nvPicPr>
          <p:cNvPr id="36888" name="Picture 24" descr="http://www.kellybadges.co.uk/11808/royal-netherlands-army-engineers---brass-other-ranks-metal-cap-bad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25108" y="5073505"/>
            <a:ext cx="1154610" cy="946402"/>
          </a:xfrm>
          <a:prstGeom prst="rect">
            <a:avLst/>
          </a:prstGeom>
          <a:noFill/>
        </p:spPr>
      </p:pic>
      <p:pic>
        <p:nvPicPr>
          <p:cNvPr id="36890" name="Picture 26" descr="https://upload.wikimedia.org/wikipedia/commons/0/0e/Korpus%C3%B3wka_wojsk_inzynieryjnych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4499" y="2884307"/>
            <a:ext cx="854360" cy="1054081"/>
          </a:xfrm>
          <a:prstGeom prst="rect">
            <a:avLst/>
          </a:prstGeom>
          <a:noFill/>
        </p:spPr>
      </p:pic>
      <p:pic>
        <p:nvPicPr>
          <p:cNvPr id="36892" name="Picture 28" descr="Pioneeripat vapp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1315" y="5239680"/>
            <a:ext cx="793537" cy="895110"/>
          </a:xfrm>
          <a:prstGeom prst="rect">
            <a:avLst/>
          </a:prstGeom>
          <a:noFill/>
        </p:spPr>
      </p:pic>
      <p:pic>
        <p:nvPicPr>
          <p:cNvPr id="1026" name="Picture 2" descr="http://www.spacciotruppa.it/1911-home_default/Fregio-da-Basco-Genio-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73" y="5087276"/>
            <a:ext cx="1131234" cy="11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f/fa/10th_engineer._brigad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86" y="3277743"/>
            <a:ext cx="944536" cy="110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zpr.mil.sk/data/files/762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45" y="4095381"/>
            <a:ext cx="798851" cy="11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Obrázek 25" descr="http://www.kkk.tsk.tr/Resimler/YakaIsaretleri/8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0" y="1165104"/>
            <a:ext cx="8382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ázek 27" descr="http://www.exercito.pt/sites/RE3/PublishingImages/BrasaoRE3.pn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12" y="1152895"/>
            <a:ext cx="999911" cy="163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ek 29" descr="http://www.honvedelem.hu/files/10/szentes_1344322003.jp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5" y="2972163"/>
            <a:ext cx="885825" cy="85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Emblème 11 Bataillon Géni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01" y="4734307"/>
            <a:ext cx="7905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6" name="Picture 22" descr="MX Logo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22395" y="5431849"/>
            <a:ext cx="1064397" cy="845339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351316" y="38679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 05601 document studying, results creation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78" y="2085018"/>
            <a:ext cx="8816453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Repetition (from last lessons); 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Reading and Mind map development of Document.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conclusions Formulation</a:t>
            </a:r>
          </a:p>
          <a:p>
            <a:pPr marL="354013" indent="-354013">
              <a:buSzPct val="130000"/>
            </a:pPr>
            <a:endParaRPr lang="en-US" altLang="cs-CZ" sz="24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cs-CZ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2400" b="1" dirty="0" smtClean="0">
                <a:latin typeface="Arial" charset="0"/>
              </a:rPr>
              <a:t>	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52400" y="1145915"/>
            <a:ext cx="8991600" cy="4449342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endParaRPr lang="en-US" altLang="cs-CZ" sz="1600" b="1" dirty="0" smtClean="0">
              <a:solidFill>
                <a:srgbClr val="FF33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cs-CZ" b="1" dirty="0" smtClean="0">
                <a:solidFill>
                  <a:srgbClr val="FF3300"/>
                </a:solidFill>
              </a:rPr>
              <a:t>ANY QUESTIONS?</a:t>
            </a: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schemas.microsoft.com/sharepoint/v3"/>
    <ds:schemaRef ds:uri="4c776772-38f0-49f0-aa86-460d0737ec12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1623</TotalTime>
  <Words>100</Words>
  <Application>Microsoft Office PowerPoint</Application>
  <PresentationFormat>Předvádění na obrazovce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151</cp:revision>
  <cp:lastPrinted>2016-10-24T09:37:12Z</cp:lastPrinted>
  <dcterms:created xsi:type="dcterms:W3CDTF">2016-03-11T08:20:56Z</dcterms:created>
  <dcterms:modified xsi:type="dcterms:W3CDTF">2020-08-03T07:58:25Z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