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4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4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4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4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45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377" r:id="rId2"/>
    <p:sldId id="262" r:id="rId3"/>
    <p:sldId id="264" r:id="rId4"/>
    <p:sldId id="265" r:id="rId5"/>
    <p:sldId id="378" r:id="rId6"/>
    <p:sldId id="315" r:id="rId7"/>
    <p:sldId id="379" r:id="rId8"/>
    <p:sldId id="380" r:id="rId9"/>
    <p:sldId id="325" r:id="rId10"/>
    <p:sldId id="318" r:id="rId11"/>
    <p:sldId id="381" r:id="rId12"/>
    <p:sldId id="382" r:id="rId13"/>
    <p:sldId id="385" r:id="rId14"/>
    <p:sldId id="384" r:id="rId15"/>
    <p:sldId id="390" r:id="rId16"/>
    <p:sldId id="319" r:id="rId17"/>
    <p:sldId id="392" r:id="rId18"/>
    <p:sldId id="391" r:id="rId19"/>
    <p:sldId id="393" r:id="rId20"/>
    <p:sldId id="394" r:id="rId21"/>
    <p:sldId id="395" r:id="rId22"/>
    <p:sldId id="320" r:id="rId23"/>
    <p:sldId id="397" r:id="rId24"/>
    <p:sldId id="396" r:id="rId25"/>
    <p:sldId id="398" r:id="rId26"/>
    <p:sldId id="399" r:id="rId27"/>
    <p:sldId id="400" r:id="rId28"/>
    <p:sldId id="401" r:id="rId29"/>
    <p:sldId id="386" r:id="rId30"/>
    <p:sldId id="408" r:id="rId31"/>
    <p:sldId id="402" r:id="rId32"/>
    <p:sldId id="403" r:id="rId33"/>
    <p:sldId id="404" r:id="rId34"/>
    <p:sldId id="405" r:id="rId35"/>
    <p:sldId id="406" r:id="rId36"/>
    <p:sldId id="407" r:id="rId37"/>
    <p:sldId id="409" r:id="rId38"/>
    <p:sldId id="414" r:id="rId39"/>
    <p:sldId id="412" r:id="rId40"/>
    <p:sldId id="413" r:id="rId41"/>
    <p:sldId id="410" r:id="rId42"/>
    <p:sldId id="415" r:id="rId43"/>
    <p:sldId id="418" r:id="rId44"/>
    <p:sldId id="416" r:id="rId45"/>
    <p:sldId id="417" r:id="rId46"/>
    <p:sldId id="411" r:id="rId47"/>
    <p:sldId id="419" r:id="rId48"/>
    <p:sldId id="388" r:id="rId49"/>
    <p:sldId id="420" r:id="rId50"/>
    <p:sldId id="421" r:id="rId51"/>
    <p:sldId id="422" r:id="rId52"/>
    <p:sldId id="423" r:id="rId53"/>
    <p:sldId id="301" r:id="rId54"/>
  </p:sldIdLst>
  <p:sldSz cx="9144000" cy="6858000" type="screen4x3"/>
  <p:notesSz cx="6797675" cy="987425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 CE" charset="-18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 CE" charset="-18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 CE" charset="-18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 CE" charset="-18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 CE" charset="-18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 CE" charset="-18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 CE" charset="-18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 CE" charset="-18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 CE" charset="-18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2DA"/>
    <a:srgbClr val="FF6600"/>
    <a:srgbClr val="9DA89C"/>
    <a:srgbClr val="6600FF"/>
    <a:srgbClr val="3333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6" autoAdjust="0"/>
    <p:restoredTop sz="65362" autoAdjust="0"/>
  </p:normalViewPr>
  <p:slideViewPr>
    <p:cSldViewPr>
      <p:cViewPr varScale="1">
        <p:scale>
          <a:sx n="76" d="100"/>
          <a:sy n="76" d="100"/>
        </p:scale>
        <p:origin x="260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3228" y="-78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C96AC9-896A-45F6-AAD5-CDC42923893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8EB9501-6B2B-46CA-BA46-96E6AF3B17E9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cs-CZ" sz="2800" b="1" dirty="0" smtClean="0">
              <a:solidFill>
                <a:schemeClr val="tx1"/>
              </a:solidFill>
              <a:latin typeface="Calibri" panose="020F0502020204030204" pitchFamily="34" charset="0"/>
            </a:rPr>
            <a:t>Základní prvky velení</a:t>
          </a:r>
          <a:endParaRPr lang="cs-CZ" sz="28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1A651CFA-6B1A-46C2-9364-DCEF17440230}" type="parTrans" cxnId="{0674394C-858C-439F-9BBF-546833D70BDA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BC2A06DD-1FA0-4CB5-A6B0-7EE4F3E02523}" type="sibTrans" cxnId="{0674394C-858C-439F-9BBF-546833D70BDA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9B660BFA-B5D1-459F-945C-8E7AA204D9C3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cs-CZ" sz="2400" b="0" dirty="0" smtClean="0">
              <a:solidFill>
                <a:schemeClr val="tx1"/>
              </a:solidFill>
              <a:latin typeface="Calibri" panose="020F0502020204030204" pitchFamily="34" charset="0"/>
            </a:rPr>
            <a:t>Pravomoc</a:t>
          </a:r>
          <a:endParaRPr lang="cs-CZ" sz="24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60CB15F0-5B82-478D-B97A-A2B1B440ABD1}" type="parTrans" cxnId="{23826332-BA63-466F-9E41-A0BE76E2281E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8346D9A9-7459-4898-9DFA-DDEFBE534257}" type="sibTrans" cxnId="{23826332-BA63-466F-9E41-A0BE76E2281E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40521885-A3EF-4768-A959-A428B70C6D54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cs-CZ" sz="2400" b="0" dirty="0" smtClean="0">
              <a:solidFill>
                <a:schemeClr val="tx1"/>
              </a:solidFill>
              <a:latin typeface="Calibri" panose="020F0502020204030204" pitchFamily="34" charset="0"/>
            </a:rPr>
            <a:t>Rozhodování </a:t>
          </a:r>
          <a:endParaRPr lang="cs-CZ" sz="24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38368340-CF23-4158-8A00-2BF4974A7CA6}" type="parTrans" cxnId="{0BC755DE-47A3-4DF8-9ED1-AAC6F1B4AA82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75300726-A7C8-4B9C-A02D-72C6BBBDDF89}" type="sibTrans" cxnId="{0BC755DE-47A3-4DF8-9ED1-AAC6F1B4AA82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98EAE052-F62C-40B0-841C-81111B5E7E39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cs-CZ" sz="2400" b="0" dirty="0" smtClean="0">
              <a:solidFill>
                <a:schemeClr val="tx1"/>
              </a:solidFill>
              <a:latin typeface="Calibri" panose="020F0502020204030204" pitchFamily="34" charset="0"/>
            </a:rPr>
            <a:t>Vedení lidí</a:t>
          </a:r>
          <a:endParaRPr lang="cs-CZ" sz="24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61818E94-4AF1-4410-8983-7D03C9CF14EC}" type="parTrans" cxnId="{45E5993C-E1DE-48FF-8C0D-4E8F5DCA68E0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8F677FCE-9E7A-4E12-A607-1CEA1B01F483}" type="sibTrans" cxnId="{45E5993C-E1DE-48FF-8C0D-4E8F5DCA68E0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7A364B39-F139-4B4D-B46E-FF9BCC90A0B4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cs-CZ" sz="2400" b="0" dirty="0" smtClean="0">
              <a:solidFill>
                <a:schemeClr val="tx1"/>
              </a:solidFill>
              <a:latin typeface="Calibri" panose="020F0502020204030204" pitchFamily="34" charset="0"/>
            </a:rPr>
            <a:t>Řízení </a:t>
          </a:r>
        </a:p>
      </dgm:t>
    </dgm:pt>
    <dgm:pt modelId="{08B7E772-0B8C-492A-B1E3-CA5A9B86FDD0}" type="parTrans" cxnId="{C717C43F-C98A-4B27-A63B-D2FE5CD429FF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AFDA918C-E67A-4225-90CA-726100B50B5E}" type="sibTrans" cxnId="{C717C43F-C98A-4B27-A63B-D2FE5CD429FF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0C739E4F-6B58-4918-AF43-9616C6805BDC}" type="pres">
      <dgm:prSet presAssocID="{21C96AC9-896A-45F6-AAD5-CDC42923893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8C895A90-0E93-435E-9043-E686C49F8662}" type="pres">
      <dgm:prSet presAssocID="{68EB9501-6B2B-46CA-BA46-96E6AF3B17E9}" presName="hierRoot1" presStyleCnt="0">
        <dgm:presLayoutVars>
          <dgm:hierBranch val="init"/>
        </dgm:presLayoutVars>
      </dgm:prSet>
      <dgm:spPr/>
    </dgm:pt>
    <dgm:pt modelId="{262A03E0-972D-415A-BE1E-5492804013D5}" type="pres">
      <dgm:prSet presAssocID="{68EB9501-6B2B-46CA-BA46-96E6AF3B17E9}" presName="rootComposite1" presStyleCnt="0"/>
      <dgm:spPr/>
    </dgm:pt>
    <dgm:pt modelId="{09D9DD19-8527-4DAC-B49B-0324C7411ED7}" type="pres">
      <dgm:prSet presAssocID="{68EB9501-6B2B-46CA-BA46-96E6AF3B17E9}" presName="rootText1" presStyleLbl="node0" presStyleIdx="0" presStyleCnt="1" custScaleX="153294" custScaleY="186486" custLinFactNeighborY="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CCBCED2-B844-4F1D-927B-2E7C406BA18D}" type="pres">
      <dgm:prSet presAssocID="{68EB9501-6B2B-46CA-BA46-96E6AF3B17E9}" presName="rootConnector1" presStyleLbl="node1" presStyleIdx="0" presStyleCnt="0"/>
      <dgm:spPr/>
      <dgm:t>
        <a:bodyPr/>
        <a:lstStyle/>
        <a:p>
          <a:endParaRPr lang="cs-CZ"/>
        </a:p>
      </dgm:t>
    </dgm:pt>
    <dgm:pt modelId="{D3350B92-F88E-4680-91D6-21646FE04D36}" type="pres">
      <dgm:prSet presAssocID="{68EB9501-6B2B-46CA-BA46-96E6AF3B17E9}" presName="hierChild2" presStyleCnt="0"/>
      <dgm:spPr/>
    </dgm:pt>
    <dgm:pt modelId="{1A56DC8C-0608-4161-82B1-1ADD775D7A90}" type="pres">
      <dgm:prSet presAssocID="{60CB15F0-5B82-478D-B97A-A2B1B440ABD1}" presName="Name37" presStyleLbl="parChTrans1D2" presStyleIdx="0" presStyleCnt="4"/>
      <dgm:spPr/>
      <dgm:t>
        <a:bodyPr/>
        <a:lstStyle/>
        <a:p>
          <a:endParaRPr lang="cs-CZ"/>
        </a:p>
      </dgm:t>
    </dgm:pt>
    <dgm:pt modelId="{42596953-FCE3-4C80-A3C3-0D9065B52FA4}" type="pres">
      <dgm:prSet presAssocID="{9B660BFA-B5D1-459F-945C-8E7AA204D9C3}" presName="hierRoot2" presStyleCnt="0">
        <dgm:presLayoutVars>
          <dgm:hierBranch val="init"/>
        </dgm:presLayoutVars>
      </dgm:prSet>
      <dgm:spPr/>
    </dgm:pt>
    <dgm:pt modelId="{B39E0BFB-56EB-4758-8D8B-E91A29CA66E2}" type="pres">
      <dgm:prSet presAssocID="{9B660BFA-B5D1-459F-945C-8E7AA204D9C3}" presName="rootComposite" presStyleCnt="0"/>
      <dgm:spPr/>
    </dgm:pt>
    <dgm:pt modelId="{611FAAFC-C6AA-4A96-B4F3-5F63F0349B12}" type="pres">
      <dgm:prSet presAssocID="{9B660BFA-B5D1-459F-945C-8E7AA204D9C3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AD7AFA4-AE78-42F2-91FC-B0F0F717DE96}" type="pres">
      <dgm:prSet presAssocID="{9B660BFA-B5D1-459F-945C-8E7AA204D9C3}" presName="rootConnector" presStyleLbl="node2" presStyleIdx="0" presStyleCnt="4"/>
      <dgm:spPr/>
      <dgm:t>
        <a:bodyPr/>
        <a:lstStyle/>
        <a:p>
          <a:endParaRPr lang="cs-CZ"/>
        </a:p>
      </dgm:t>
    </dgm:pt>
    <dgm:pt modelId="{A80B622C-DA2B-4227-B490-5215D68B2B27}" type="pres">
      <dgm:prSet presAssocID="{9B660BFA-B5D1-459F-945C-8E7AA204D9C3}" presName="hierChild4" presStyleCnt="0"/>
      <dgm:spPr/>
    </dgm:pt>
    <dgm:pt modelId="{E806E481-3451-413B-A567-080549374347}" type="pres">
      <dgm:prSet presAssocID="{9B660BFA-B5D1-459F-945C-8E7AA204D9C3}" presName="hierChild5" presStyleCnt="0"/>
      <dgm:spPr/>
    </dgm:pt>
    <dgm:pt modelId="{8350F45D-D4C0-4738-B05F-60545F30095E}" type="pres">
      <dgm:prSet presAssocID="{38368340-CF23-4158-8A00-2BF4974A7CA6}" presName="Name37" presStyleLbl="parChTrans1D2" presStyleIdx="1" presStyleCnt="4"/>
      <dgm:spPr/>
      <dgm:t>
        <a:bodyPr/>
        <a:lstStyle/>
        <a:p>
          <a:endParaRPr lang="cs-CZ"/>
        </a:p>
      </dgm:t>
    </dgm:pt>
    <dgm:pt modelId="{09C2ADD2-72B8-4F08-88DD-8C096F484B05}" type="pres">
      <dgm:prSet presAssocID="{40521885-A3EF-4768-A959-A428B70C6D54}" presName="hierRoot2" presStyleCnt="0">
        <dgm:presLayoutVars>
          <dgm:hierBranch val="init"/>
        </dgm:presLayoutVars>
      </dgm:prSet>
      <dgm:spPr/>
    </dgm:pt>
    <dgm:pt modelId="{40A3AD0E-0043-436E-923F-5F85FEA393C5}" type="pres">
      <dgm:prSet presAssocID="{40521885-A3EF-4768-A959-A428B70C6D54}" presName="rootComposite" presStyleCnt="0"/>
      <dgm:spPr/>
    </dgm:pt>
    <dgm:pt modelId="{A0C03E91-60C7-468C-8434-1F7BA33347B5}" type="pres">
      <dgm:prSet presAssocID="{40521885-A3EF-4768-A959-A428B70C6D54}" presName="rootText" presStyleLbl="node2" presStyleIdx="1" presStyleCnt="4" custScaleX="121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05495F6-AE0D-4DFC-87F6-6AE56EC4E402}" type="pres">
      <dgm:prSet presAssocID="{40521885-A3EF-4768-A959-A428B70C6D54}" presName="rootConnector" presStyleLbl="node2" presStyleIdx="1" presStyleCnt="4"/>
      <dgm:spPr/>
      <dgm:t>
        <a:bodyPr/>
        <a:lstStyle/>
        <a:p>
          <a:endParaRPr lang="cs-CZ"/>
        </a:p>
      </dgm:t>
    </dgm:pt>
    <dgm:pt modelId="{F5861258-8E49-4532-9205-9CB3366278F3}" type="pres">
      <dgm:prSet presAssocID="{40521885-A3EF-4768-A959-A428B70C6D54}" presName="hierChild4" presStyleCnt="0"/>
      <dgm:spPr/>
    </dgm:pt>
    <dgm:pt modelId="{45592176-2F77-4AD9-80D1-DEB821694F0F}" type="pres">
      <dgm:prSet presAssocID="{40521885-A3EF-4768-A959-A428B70C6D54}" presName="hierChild5" presStyleCnt="0"/>
      <dgm:spPr/>
    </dgm:pt>
    <dgm:pt modelId="{49F27D86-E625-4485-B8F4-DF3110745035}" type="pres">
      <dgm:prSet presAssocID="{61818E94-4AF1-4410-8983-7D03C9CF14EC}" presName="Name37" presStyleLbl="parChTrans1D2" presStyleIdx="2" presStyleCnt="4"/>
      <dgm:spPr/>
      <dgm:t>
        <a:bodyPr/>
        <a:lstStyle/>
        <a:p>
          <a:endParaRPr lang="cs-CZ"/>
        </a:p>
      </dgm:t>
    </dgm:pt>
    <dgm:pt modelId="{647AB29B-5F72-4EC5-8AAD-9782AFE3D098}" type="pres">
      <dgm:prSet presAssocID="{98EAE052-F62C-40B0-841C-81111B5E7E39}" presName="hierRoot2" presStyleCnt="0">
        <dgm:presLayoutVars>
          <dgm:hierBranch val="init"/>
        </dgm:presLayoutVars>
      </dgm:prSet>
      <dgm:spPr/>
    </dgm:pt>
    <dgm:pt modelId="{BD292CC7-9256-414B-8A8D-3CAFA1AD901C}" type="pres">
      <dgm:prSet presAssocID="{98EAE052-F62C-40B0-841C-81111B5E7E39}" presName="rootComposite" presStyleCnt="0"/>
      <dgm:spPr/>
    </dgm:pt>
    <dgm:pt modelId="{15196E03-7C69-40F8-9A4F-AFF2EBA71DE5}" type="pres">
      <dgm:prSet presAssocID="{98EAE052-F62C-40B0-841C-81111B5E7E39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2C2C29E-62C2-455B-B6E1-E226C0658657}" type="pres">
      <dgm:prSet presAssocID="{98EAE052-F62C-40B0-841C-81111B5E7E39}" presName="rootConnector" presStyleLbl="node2" presStyleIdx="2" presStyleCnt="4"/>
      <dgm:spPr/>
      <dgm:t>
        <a:bodyPr/>
        <a:lstStyle/>
        <a:p>
          <a:endParaRPr lang="cs-CZ"/>
        </a:p>
      </dgm:t>
    </dgm:pt>
    <dgm:pt modelId="{B1BE74E7-49FB-4D2A-855B-09CE18D0D67B}" type="pres">
      <dgm:prSet presAssocID="{98EAE052-F62C-40B0-841C-81111B5E7E39}" presName="hierChild4" presStyleCnt="0"/>
      <dgm:spPr/>
    </dgm:pt>
    <dgm:pt modelId="{A8876639-1223-4951-BB03-9B87BEDF8000}" type="pres">
      <dgm:prSet presAssocID="{98EAE052-F62C-40B0-841C-81111B5E7E39}" presName="hierChild5" presStyleCnt="0"/>
      <dgm:spPr/>
    </dgm:pt>
    <dgm:pt modelId="{C12AC108-F6DE-4F4A-B31E-DB72D650791F}" type="pres">
      <dgm:prSet presAssocID="{08B7E772-0B8C-492A-B1E3-CA5A9B86FDD0}" presName="Name37" presStyleLbl="parChTrans1D2" presStyleIdx="3" presStyleCnt="4"/>
      <dgm:spPr/>
      <dgm:t>
        <a:bodyPr/>
        <a:lstStyle/>
        <a:p>
          <a:endParaRPr lang="cs-CZ"/>
        </a:p>
      </dgm:t>
    </dgm:pt>
    <dgm:pt modelId="{2461F93D-A37E-4AFD-A395-960E8C360A75}" type="pres">
      <dgm:prSet presAssocID="{7A364B39-F139-4B4D-B46E-FF9BCC90A0B4}" presName="hierRoot2" presStyleCnt="0">
        <dgm:presLayoutVars>
          <dgm:hierBranch val="init"/>
        </dgm:presLayoutVars>
      </dgm:prSet>
      <dgm:spPr/>
    </dgm:pt>
    <dgm:pt modelId="{7FB15F2B-F933-44D8-9254-BD328F47083B}" type="pres">
      <dgm:prSet presAssocID="{7A364B39-F139-4B4D-B46E-FF9BCC90A0B4}" presName="rootComposite" presStyleCnt="0"/>
      <dgm:spPr/>
    </dgm:pt>
    <dgm:pt modelId="{6EB98632-EB9E-4099-A253-2C956E7C193D}" type="pres">
      <dgm:prSet presAssocID="{7A364B39-F139-4B4D-B46E-FF9BCC90A0B4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F7F91AF-E4DA-4D9B-8241-7635A8884C85}" type="pres">
      <dgm:prSet presAssocID="{7A364B39-F139-4B4D-B46E-FF9BCC90A0B4}" presName="rootConnector" presStyleLbl="node2" presStyleIdx="3" presStyleCnt="4"/>
      <dgm:spPr/>
      <dgm:t>
        <a:bodyPr/>
        <a:lstStyle/>
        <a:p>
          <a:endParaRPr lang="cs-CZ"/>
        </a:p>
      </dgm:t>
    </dgm:pt>
    <dgm:pt modelId="{19DA9867-29FE-4C1E-999B-A720F3CD60CC}" type="pres">
      <dgm:prSet presAssocID="{7A364B39-F139-4B4D-B46E-FF9BCC90A0B4}" presName="hierChild4" presStyleCnt="0"/>
      <dgm:spPr/>
    </dgm:pt>
    <dgm:pt modelId="{D90BE9A3-7CFF-4748-B723-555385229AA3}" type="pres">
      <dgm:prSet presAssocID="{7A364B39-F139-4B4D-B46E-FF9BCC90A0B4}" presName="hierChild5" presStyleCnt="0"/>
      <dgm:spPr/>
    </dgm:pt>
    <dgm:pt modelId="{18EB829C-169B-47EE-8AD3-FE40AEACA179}" type="pres">
      <dgm:prSet presAssocID="{68EB9501-6B2B-46CA-BA46-96E6AF3B17E9}" presName="hierChild3" presStyleCnt="0"/>
      <dgm:spPr/>
    </dgm:pt>
  </dgm:ptLst>
  <dgm:cxnLst>
    <dgm:cxn modelId="{A8382C35-A682-47AA-A74B-2A6D1A6C2524}" type="presOf" srcId="{7A364B39-F139-4B4D-B46E-FF9BCC90A0B4}" destId="{6EB98632-EB9E-4099-A253-2C956E7C193D}" srcOrd="0" destOrd="0" presId="urn:microsoft.com/office/officeart/2005/8/layout/orgChart1"/>
    <dgm:cxn modelId="{0BC755DE-47A3-4DF8-9ED1-AAC6F1B4AA82}" srcId="{68EB9501-6B2B-46CA-BA46-96E6AF3B17E9}" destId="{40521885-A3EF-4768-A959-A428B70C6D54}" srcOrd="1" destOrd="0" parTransId="{38368340-CF23-4158-8A00-2BF4974A7CA6}" sibTransId="{75300726-A7C8-4B9C-A02D-72C6BBBDDF89}"/>
    <dgm:cxn modelId="{A267A48F-437E-45D3-B202-6CFA160AE1C2}" type="presOf" srcId="{60CB15F0-5B82-478D-B97A-A2B1B440ABD1}" destId="{1A56DC8C-0608-4161-82B1-1ADD775D7A90}" srcOrd="0" destOrd="0" presId="urn:microsoft.com/office/officeart/2005/8/layout/orgChart1"/>
    <dgm:cxn modelId="{E49C61AE-D8CE-4584-B022-4D5DE96FFB2F}" type="presOf" srcId="{68EB9501-6B2B-46CA-BA46-96E6AF3B17E9}" destId="{FCCBCED2-B844-4F1D-927B-2E7C406BA18D}" srcOrd="1" destOrd="0" presId="urn:microsoft.com/office/officeart/2005/8/layout/orgChart1"/>
    <dgm:cxn modelId="{2C77A3F2-FF4C-46B3-BB81-5A72DB5A254F}" type="presOf" srcId="{7A364B39-F139-4B4D-B46E-FF9BCC90A0B4}" destId="{BF7F91AF-E4DA-4D9B-8241-7635A8884C85}" srcOrd="1" destOrd="0" presId="urn:microsoft.com/office/officeart/2005/8/layout/orgChart1"/>
    <dgm:cxn modelId="{C717C43F-C98A-4B27-A63B-D2FE5CD429FF}" srcId="{68EB9501-6B2B-46CA-BA46-96E6AF3B17E9}" destId="{7A364B39-F139-4B4D-B46E-FF9BCC90A0B4}" srcOrd="3" destOrd="0" parTransId="{08B7E772-0B8C-492A-B1E3-CA5A9B86FDD0}" sibTransId="{AFDA918C-E67A-4225-90CA-726100B50B5E}"/>
    <dgm:cxn modelId="{C4E160F0-8826-480E-9C16-7B2ECB2BDC59}" type="presOf" srcId="{38368340-CF23-4158-8A00-2BF4974A7CA6}" destId="{8350F45D-D4C0-4738-B05F-60545F30095E}" srcOrd="0" destOrd="0" presId="urn:microsoft.com/office/officeart/2005/8/layout/orgChart1"/>
    <dgm:cxn modelId="{9E10A149-6B1E-4B2F-AE7E-C50EB4992E0A}" type="presOf" srcId="{21C96AC9-896A-45F6-AAD5-CDC429238938}" destId="{0C739E4F-6B58-4918-AF43-9616C6805BDC}" srcOrd="0" destOrd="0" presId="urn:microsoft.com/office/officeart/2005/8/layout/orgChart1"/>
    <dgm:cxn modelId="{0674394C-858C-439F-9BBF-546833D70BDA}" srcId="{21C96AC9-896A-45F6-AAD5-CDC429238938}" destId="{68EB9501-6B2B-46CA-BA46-96E6AF3B17E9}" srcOrd="0" destOrd="0" parTransId="{1A651CFA-6B1A-46C2-9364-DCEF17440230}" sibTransId="{BC2A06DD-1FA0-4CB5-A6B0-7EE4F3E02523}"/>
    <dgm:cxn modelId="{45E5993C-E1DE-48FF-8C0D-4E8F5DCA68E0}" srcId="{68EB9501-6B2B-46CA-BA46-96E6AF3B17E9}" destId="{98EAE052-F62C-40B0-841C-81111B5E7E39}" srcOrd="2" destOrd="0" parTransId="{61818E94-4AF1-4410-8983-7D03C9CF14EC}" sibTransId="{8F677FCE-9E7A-4E12-A607-1CEA1B01F483}"/>
    <dgm:cxn modelId="{B92C0717-16CA-4B84-988F-4B65E311A0B6}" type="presOf" srcId="{61818E94-4AF1-4410-8983-7D03C9CF14EC}" destId="{49F27D86-E625-4485-B8F4-DF3110745035}" srcOrd="0" destOrd="0" presId="urn:microsoft.com/office/officeart/2005/8/layout/orgChart1"/>
    <dgm:cxn modelId="{F4939CFB-9A6C-48B9-95F4-8CA5B244FC4E}" type="presOf" srcId="{68EB9501-6B2B-46CA-BA46-96E6AF3B17E9}" destId="{09D9DD19-8527-4DAC-B49B-0324C7411ED7}" srcOrd="0" destOrd="0" presId="urn:microsoft.com/office/officeart/2005/8/layout/orgChart1"/>
    <dgm:cxn modelId="{70250CA5-7DFA-42E2-B52B-8BD539FF0625}" type="presOf" srcId="{9B660BFA-B5D1-459F-945C-8E7AA204D9C3}" destId="{3AD7AFA4-AE78-42F2-91FC-B0F0F717DE96}" srcOrd="1" destOrd="0" presId="urn:microsoft.com/office/officeart/2005/8/layout/orgChart1"/>
    <dgm:cxn modelId="{23826332-BA63-466F-9E41-A0BE76E2281E}" srcId="{68EB9501-6B2B-46CA-BA46-96E6AF3B17E9}" destId="{9B660BFA-B5D1-459F-945C-8E7AA204D9C3}" srcOrd="0" destOrd="0" parTransId="{60CB15F0-5B82-478D-B97A-A2B1B440ABD1}" sibTransId="{8346D9A9-7459-4898-9DFA-DDEFBE534257}"/>
    <dgm:cxn modelId="{9C7194CE-5F3C-445E-81C6-51865E5E7B04}" type="presOf" srcId="{08B7E772-0B8C-492A-B1E3-CA5A9B86FDD0}" destId="{C12AC108-F6DE-4F4A-B31E-DB72D650791F}" srcOrd="0" destOrd="0" presId="urn:microsoft.com/office/officeart/2005/8/layout/orgChart1"/>
    <dgm:cxn modelId="{423FBC5E-180A-427A-A0B8-5062491AA09B}" type="presOf" srcId="{9B660BFA-B5D1-459F-945C-8E7AA204D9C3}" destId="{611FAAFC-C6AA-4A96-B4F3-5F63F0349B12}" srcOrd="0" destOrd="0" presId="urn:microsoft.com/office/officeart/2005/8/layout/orgChart1"/>
    <dgm:cxn modelId="{CB848659-CD04-4E80-9991-6A5926F403E6}" type="presOf" srcId="{98EAE052-F62C-40B0-841C-81111B5E7E39}" destId="{15196E03-7C69-40F8-9A4F-AFF2EBA71DE5}" srcOrd="0" destOrd="0" presId="urn:microsoft.com/office/officeart/2005/8/layout/orgChart1"/>
    <dgm:cxn modelId="{DDB6EE69-8A96-45B9-A3DF-0EA4E3FB4702}" type="presOf" srcId="{40521885-A3EF-4768-A959-A428B70C6D54}" destId="{605495F6-AE0D-4DFC-87F6-6AE56EC4E402}" srcOrd="1" destOrd="0" presId="urn:microsoft.com/office/officeart/2005/8/layout/orgChart1"/>
    <dgm:cxn modelId="{01E166C8-469A-4500-990B-5E787F00D6FD}" type="presOf" srcId="{98EAE052-F62C-40B0-841C-81111B5E7E39}" destId="{02C2C29E-62C2-455B-B6E1-E226C0658657}" srcOrd="1" destOrd="0" presId="urn:microsoft.com/office/officeart/2005/8/layout/orgChart1"/>
    <dgm:cxn modelId="{48723936-6F84-415A-9DA9-F31B381EA5E9}" type="presOf" srcId="{40521885-A3EF-4768-A959-A428B70C6D54}" destId="{A0C03E91-60C7-468C-8434-1F7BA33347B5}" srcOrd="0" destOrd="0" presId="urn:microsoft.com/office/officeart/2005/8/layout/orgChart1"/>
    <dgm:cxn modelId="{2710CF7D-83B4-440A-95D1-1DD7A526D91E}" type="presParOf" srcId="{0C739E4F-6B58-4918-AF43-9616C6805BDC}" destId="{8C895A90-0E93-435E-9043-E686C49F8662}" srcOrd="0" destOrd="0" presId="urn:microsoft.com/office/officeart/2005/8/layout/orgChart1"/>
    <dgm:cxn modelId="{4B45C3B2-8FAA-4EF0-82D1-E865A0DF6931}" type="presParOf" srcId="{8C895A90-0E93-435E-9043-E686C49F8662}" destId="{262A03E0-972D-415A-BE1E-5492804013D5}" srcOrd="0" destOrd="0" presId="urn:microsoft.com/office/officeart/2005/8/layout/orgChart1"/>
    <dgm:cxn modelId="{2980120B-4B48-43B7-9773-9016C1707C1E}" type="presParOf" srcId="{262A03E0-972D-415A-BE1E-5492804013D5}" destId="{09D9DD19-8527-4DAC-B49B-0324C7411ED7}" srcOrd="0" destOrd="0" presId="urn:microsoft.com/office/officeart/2005/8/layout/orgChart1"/>
    <dgm:cxn modelId="{1EEE8E44-E9C7-4D5C-8665-D81BCF111593}" type="presParOf" srcId="{262A03E0-972D-415A-BE1E-5492804013D5}" destId="{FCCBCED2-B844-4F1D-927B-2E7C406BA18D}" srcOrd="1" destOrd="0" presId="urn:microsoft.com/office/officeart/2005/8/layout/orgChart1"/>
    <dgm:cxn modelId="{CA4C02EC-C624-45AE-8D59-4C896FB703A9}" type="presParOf" srcId="{8C895A90-0E93-435E-9043-E686C49F8662}" destId="{D3350B92-F88E-4680-91D6-21646FE04D36}" srcOrd="1" destOrd="0" presId="urn:microsoft.com/office/officeart/2005/8/layout/orgChart1"/>
    <dgm:cxn modelId="{8C6378C3-4E0C-4E51-910D-9A09B43ABA95}" type="presParOf" srcId="{D3350B92-F88E-4680-91D6-21646FE04D36}" destId="{1A56DC8C-0608-4161-82B1-1ADD775D7A90}" srcOrd="0" destOrd="0" presId="urn:microsoft.com/office/officeart/2005/8/layout/orgChart1"/>
    <dgm:cxn modelId="{80198073-D2BC-4E5B-9195-D49CE4BA9915}" type="presParOf" srcId="{D3350B92-F88E-4680-91D6-21646FE04D36}" destId="{42596953-FCE3-4C80-A3C3-0D9065B52FA4}" srcOrd="1" destOrd="0" presId="urn:microsoft.com/office/officeart/2005/8/layout/orgChart1"/>
    <dgm:cxn modelId="{D0954DE7-3EFE-45A3-BBEF-5BFDB37FC162}" type="presParOf" srcId="{42596953-FCE3-4C80-A3C3-0D9065B52FA4}" destId="{B39E0BFB-56EB-4758-8D8B-E91A29CA66E2}" srcOrd="0" destOrd="0" presId="urn:microsoft.com/office/officeart/2005/8/layout/orgChart1"/>
    <dgm:cxn modelId="{5D1A9652-6F60-4AF9-8B0C-1FC3F740DB4E}" type="presParOf" srcId="{B39E0BFB-56EB-4758-8D8B-E91A29CA66E2}" destId="{611FAAFC-C6AA-4A96-B4F3-5F63F0349B12}" srcOrd="0" destOrd="0" presId="urn:microsoft.com/office/officeart/2005/8/layout/orgChart1"/>
    <dgm:cxn modelId="{36B81230-F3B9-4D0F-9886-7AE3AF19110D}" type="presParOf" srcId="{B39E0BFB-56EB-4758-8D8B-E91A29CA66E2}" destId="{3AD7AFA4-AE78-42F2-91FC-B0F0F717DE96}" srcOrd="1" destOrd="0" presId="urn:microsoft.com/office/officeart/2005/8/layout/orgChart1"/>
    <dgm:cxn modelId="{112C559F-0844-4EAC-938D-B0DEF34AA5AD}" type="presParOf" srcId="{42596953-FCE3-4C80-A3C3-0D9065B52FA4}" destId="{A80B622C-DA2B-4227-B490-5215D68B2B27}" srcOrd="1" destOrd="0" presId="urn:microsoft.com/office/officeart/2005/8/layout/orgChart1"/>
    <dgm:cxn modelId="{2F6A9623-D341-4ADA-BE6D-3B07F1CD527F}" type="presParOf" srcId="{42596953-FCE3-4C80-A3C3-0D9065B52FA4}" destId="{E806E481-3451-413B-A567-080549374347}" srcOrd="2" destOrd="0" presId="urn:microsoft.com/office/officeart/2005/8/layout/orgChart1"/>
    <dgm:cxn modelId="{4A13C14A-12F7-41BC-A411-90FFCBF603B8}" type="presParOf" srcId="{D3350B92-F88E-4680-91D6-21646FE04D36}" destId="{8350F45D-D4C0-4738-B05F-60545F30095E}" srcOrd="2" destOrd="0" presId="urn:microsoft.com/office/officeart/2005/8/layout/orgChart1"/>
    <dgm:cxn modelId="{4CA31ACA-FE5A-4103-8208-38CF1AD80B2C}" type="presParOf" srcId="{D3350B92-F88E-4680-91D6-21646FE04D36}" destId="{09C2ADD2-72B8-4F08-88DD-8C096F484B05}" srcOrd="3" destOrd="0" presId="urn:microsoft.com/office/officeart/2005/8/layout/orgChart1"/>
    <dgm:cxn modelId="{863517B7-263F-4F2A-9BFF-7A62DBCC6771}" type="presParOf" srcId="{09C2ADD2-72B8-4F08-88DD-8C096F484B05}" destId="{40A3AD0E-0043-436E-923F-5F85FEA393C5}" srcOrd="0" destOrd="0" presId="urn:microsoft.com/office/officeart/2005/8/layout/orgChart1"/>
    <dgm:cxn modelId="{E3E9B30C-08EB-4A04-BE46-EF638A2539FA}" type="presParOf" srcId="{40A3AD0E-0043-436E-923F-5F85FEA393C5}" destId="{A0C03E91-60C7-468C-8434-1F7BA33347B5}" srcOrd="0" destOrd="0" presId="urn:microsoft.com/office/officeart/2005/8/layout/orgChart1"/>
    <dgm:cxn modelId="{6B444A19-3D78-4615-90A7-96ED8FAB76C4}" type="presParOf" srcId="{40A3AD0E-0043-436E-923F-5F85FEA393C5}" destId="{605495F6-AE0D-4DFC-87F6-6AE56EC4E402}" srcOrd="1" destOrd="0" presId="urn:microsoft.com/office/officeart/2005/8/layout/orgChart1"/>
    <dgm:cxn modelId="{672D3FAC-2CE3-40B5-8183-972094EDD24E}" type="presParOf" srcId="{09C2ADD2-72B8-4F08-88DD-8C096F484B05}" destId="{F5861258-8E49-4532-9205-9CB3366278F3}" srcOrd="1" destOrd="0" presId="urn:microsoft.com/office/officeart/2005/8/layout/orgChart1"/>
    <dgm:cxn modelId="{F0C3EB8D-39C2-49EE-8812-87A333D21280}" type="presParOf" srcId="{09C2ADD2-72B8-4F08-88DD-8C096F484B05}" destId="{45592176-2F77-4AD9-80D1-DEB821694F0F}" srcOrd="2" destOrd="0" presId="urn:microsoft.com/office/officeart/2005/8/layout/orgChart1"/>
    <dgm:cxn modelId="{4897D366-2177-4931-864A-95C0E3F7E331}" type="presParOf" srcId="{D3350B92-F88E-4680-91D6-21646FE04D36}" destId="{49F27D86-E625-4485-B8F4-DF3110745035}" srcOrd="4" destOrd="0" presId="urn:microsoft.com/office/officeart/2005/8/layout/orgChart1"/>
    <dgm:cxn modelId="{35429758-B5E2-4C44-BEF4-D9D5FB119C0B}" type="presParOf" srcId="{D3350B92-F88E-4680-91D6-21646FE04D36}" destId="{647AB29B-5F72-4EC5-8AAD-9782AFE3D098}" srcOrd="5" destOrd="0" presId="urn:microsoft.com/office/officeart/2005/8/layout/orgChart1"/>
    <dgm:cxn modelId="{8CA2937B-4F32-4C4A-92CC-10C1881D3C6B}" type="presParOf" srcId="{647AB29B-5F72-4EC5-8AAD-9782AFE3D098}" destId="{BD292CC7-9256-414B-8A8D-3CAFA1AD901C}" srcOrd="0" destOrd="0" presId="urn:microsoft.com/office/officeart/2005/8/layout/orgChart1"/>
    <dgm:cxn modelId="{50B7CAB4-8796-4C4A-9895-C74A76385BD2}" type="presParOf" srcId="{BD292CC7-9256-414B-8A8D-3CAFA1AD901C}" destId="{15196E03-7C69-40F8-9A4F-AFF2EBA71DE5}" srcOrd="0" destOrd="0" presId="urn:microsoft.com/office/officeart/2005/8/layout/orgChart1"/>
    <dgm:cxn modelId="{42C850FC-5623-4B0D-8ECF-D430B5E95C6A}" type="presParOf" srcId="{BD292CC7-9256-414B-8A8D-3CAFA1AD901C}" destId="{02C2C29E-62C2-455B-B6E1-E226C0658657}" srcOrd="1" destOrd="0" presId="urn:microsoft.com/office/officeart/2005/8/layout/orgChart1"/>
    <dgm:cxn modelId="{DD9652C4-BDF9-4EB8-B00C-EB3E00BF08B5}" type="presParOf" srcId="{647AB29B-5F72-4EC5-8AAD-9782AFE3D098}" destId="{B1BE74E7-49FB-4D2A-855B-09CE18D0D67B}" srcOrd="1" destOrd="0" presId="urn:microsoft.com/office/officeart/2005/8/layout/orgChart1"/>
    <dgm:cxn modelId="{281B75DD-8F7E-475C-87BA-6E737FEFA603}" type="presParOf" srcId="{647AB29B-5F72-4EC5-8AAD-9782AFE3D098}" destId="{A8876639-1223-4951-BB03-9B87BEDF8000}" srcOrd="2" destOrd="0" presId="urn:microsoft.com/office/officeart/2005/8/layout/orgChart1"/>
    <dgm:cxn modelId="{C898B09C-4FBC-46A1-9162-EEC1262EAE96}" type="presParOf" srcId="{D3350B92-F88E-4680-91D6-21646FE04D36}" destId="{C12AC108-F6DE-4F4A-B31E-DB72D650791F}" srcOrd="6" destOrd="0" presId="urn:microsoft.com/office/officeart/2005/8/layout/orgChart1"/>
    <dgm:cxn modelId="{9ADEA337-FCC4-4062-B778-50BE9194078B}" type="presParOf" srcId="{D3350B92-F88E-4680-91D6-21646FE04D36}" destId="{2461F93D-A37E-4AFD-A395-960E8C360A75}" srcOrd="7" destOrd="0" presId="urn:microsoft.com/office/officeart/2005/8/layout/orgChart1"/>
    <dgm:cxn modelId="{3F5F7F80-B9C7-44D6-946F-A4E3CF3ED8EB}" type="presParOf" srcId="{2461F93D-A37E-4AFD-A395-960E8C360A75}" destId="{7FB15F2B-F933-44D8-9254-BD328F47083B}" srcOrd="0" destOrd="0" presId="urn:microsoft.com/office/officeart/2005/8/layout/orgChart1"/>
    <dgm:cxn modelId="{2A06942B-A41A-44B5-984B-A803FC007B05}" type="presParOf" srcId="{7FB15F2B-F933-44D8-9254-BD328F47083B}" destId="{6EB98632-EB9E-4099-A253-2C956E7C193D}" srcOrd="0" destOrd="0" presId="urn:microsoft.com/office/officeart/2005/8/layout/orgChart1"/>
    <dgm:cxn modelId="{0DCED254-77D2-47B1-A45C-EF048342C4B6}" type="presParOf" srcId="{7FB15F2B-F933-44D8-9254-BD328F47083B}" destId="{BF7F91AF-E4DA-4D9B-8241-7635A8884C85}" srcOrd="1" destOrd="0" presId="urn:microsoft.com/office/officeart/2005/8/layout/orgChart1"/>
    <dgm:cxn modelId="{29D7EE5C-5522-400A-A01E-E7B934AADC43}" type="presParOf" srcId="{2461F93D-A37E-4AFD-A395-960E8C360A75}" destId="{19DA9867-29FE-4C1E-999B-A720F3CD60CC}" srcOrd="1" destOrd="0" presId="urn:microsoft.com/office/officeart/2005/8/layout/orgChart1"/>
    <dgm:cxn modelId="{7B0ED4E8-A1E4-4711-819A-F296F43F4CAD}" type="presParOf" srcId="{2461F93D-A37E-4AFD-A395-960E8C360A75}" destId="{D90BE9A3-7CFF-4748-B723-555385229AA3}" srcOrd="2" destOrd="0" presId="urn:microsoft.com/office/officeart/2005/8/layout/orgChart1"/>
    <dgm:cxn modelId="{0495A4C0-4F9D-4F4F-8792-965260270235}" type="presParOf" srcId="{8C895A90-0E93-435E-9043-E686C49F8662}" destId="{18EB829C-169B-47EE-8AD3-FE40AEACA17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A6CC0E0-BA21-4B81-B4A0-1DFEC714B7D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97AADD4-C1B1-4C3B-877C-F67DBD8EC10E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cs-CZ" sz="3600" b="1" dirty="0" smtClean="0">
              <a:solidFill>
                <a:schemeClr val="tx1"/>
              </a:solidFill>
              <a:latin typeface="Calibri" panose="020F0502020204030204" pitchFamily="34" charset="0"/>
            </a:rPr>
            <a:t>Typy řízení</a:t>
          </a:r>
          <a:endParaRPr lang="cs-CZ" sz="36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205B162E-4D03-4D92-A0CD-BA62C7A5EE9A}" type="parTrans" cxnId="{282ED7EE-6CCC-443F-ABBF-EFDE6C9A46FA}">
      <dgm:prSet/>
      <dgm:spPr/>
      <dgm:t>
        <a:bodyPr/>
        <a:lstStyle/>
        <a:p>
          <a:endParaRPr lang="cs-CZ" b="1">
            <a:latin typeface="Calibri" panose="020F0502020204030204" pitchFamily="34" charset="0"/>
          </a:endParaRPr>
        </a:p>
      </dgm:t>
    </dgm:pt>
    <dgm:pt modelId="{49512EC9-AC08-4548-85CB-6636537C9C6D}" type="sibTrans" cxnId="{282ED7EE-6CCC-443F-ABBF-EFDE6C9A46FA}">
      <dgm:prSet/>
      <dgm:spPr/>
      <dgm:t>
        <a:bodyPr/>
        <a:lstStyle/>
        <a:p>
          <a:endParaRPr lang="cs-CZ" b="1">
            <a:latin typeface="Calibri" panose="020F0502020204030204" pitchFamily="34" charset="0"/>
          </a:endParaRPr>
        </a:p>
      </dgm:t>
    </dgm:pt>
    <dgm:pt modelId="{C9A68603-ACF2-407D-B453-710EE93C6A8A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cs-CZ" sz="1800" b="1" dirty="0" smtClean="0">
              <a:solidFill>
                <a:schemeClr val="tx1"/>
              </a:solidFill>
              <a:latin typeface="Calibri" panose="020F0502020204030204" pitchFamily="34" charset="0"/>
            </a:rPr>
            <a:t>OPCON</a:t>
          </a:r>
          <a:endParaRPr lang="cs-CZ" sz="18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37DAF50-3161-4607-AFE8-C735B3E9C316}" type="parTrans" cxnId="{8A0D6ADA-A37D-48C9-80DB-E15314089030}">
      <dgm:prSet/>
      <dgm:spPr/>
      <dgm:t>
        <a:bodyPr/>
        <a:lstStyle/>
        <a:p>
          <a:endParaRPr lang="cs-CZ" b="1">
            <a:latin typeface="Calibri" panose="020F0502020204030204" pitchFamily="34" charset="0"/>
          </a:endParaRPr>
        </a:p>
      </dgm:t>
    </dgm:pt>
    <dgm:pt modelId="{43C2193F-FF4B-41CB-8345-2BCCC34C2E4E}" type="sibTrans" cxnId="{8A0D6ADA-A37D-48C9-80DB-E15314089030}">
      <dgm:prSet/>
      <dgm:spPr/>
      <dgm:t>
        <a:bodyPr/>
        <a:lstStyle/>
        <a:p>
          <a:endParaRPr lang="cs-CZ" b="1">
            <a:latin typeface="Calibri" panose="020F0502020204030204" pitchFamily="34" charset="0"/>
          </a:endParaRPr>
        </a:p>
      </dgm:t>
    </dgm:pt>
    <dgm:pt modelId="{8CCD8928-B534-4796-8A03-5C75628E5F8E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cs-CZ" sz="1800" b="1" dirty="0" smtClean="0">
              <a:solidFill>
                <a:schemeClr val="tx1"/>
              </a:solidFill>
              <a:latin typeface="Calibri" panose="020F0502020204030204" pitchFamily="34" charset="0"/>
            </a:rPr>
            <a:t>TACON</a:t>
          </a:r>
          <a:endParaRPr lang="cs-CZ" sz="18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DEE3D19-0E7C-47D6-B69C-ED793C8B8A89}" type="parTrans" cxnId="{2BE9D286-4CBF-4572-B93F-1F7D7B36DA88}">
      <dgm:prSet/>
      <dgm:spPr/>
      <dgm:t>
        <a:bodyPr/>
        <a:lstStyle/>
        <a:p>
          <a:endParaRPr lang="cs-CZ" b="1">
            <a:latin typeface="Calibri" panose="020F0502020204030204" pitchFamily="34" charset="0"/>
          </a:endParaRPr>
        </a:p>
      </dgm:t>
    </dgm:pt>
    <dgm:pt modelId="{6905605B-9C64-47E7-AF46-FE50D8805A44}" type="sibTrans" cxnId="{2BE9D286-4CBF-4572-B93F-1F7D7B36DA88}">
      <dgm:prSet/>
      <dgm:spPr/>
      <dgm:t>
        <a:bodyPr/>
        <a:lstStyle/>
        <a:p>
          <a:endParaRPr lang="cs-CZ" b="1">
            <a:latin typeface="Calibri" panose="020F0502020204030204" pitchFamily="34" charset="0"/>
          </a:endParaRPr>
        </a:p>
      </dgm:t>
    </dgm:pt>
    <dgm:pt modelId="{7B043821-9335-4FF9-B028-034164CA774D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cs-CZ" sz="1800" b="1" dirty="0" smtClean="0">
              <a:solidFill>
                <a:schemeClr val="tx1"/>
              </a:solidFill>
              <a:latin typeface="Calibri" panose="020F0502020204030204" pitchFamily="34" charset="0"/>
            </a:rPr>
            <a:t>ADMINCOM</a:t>
          </a:r>
          <a:endParaRPr lang="cs-CZ" sz="18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22592836-1C8A-4339-A476-AB1D6F5064FC}" type="parTrans" cxnId="{8AAC628C-F574-44A9-852B-EA0CB2263943}">
      <dgm:prSet/>
      <dgm:spPr/>
      <dgm:t>
        <a:bodyPr/>
        <a:lstStyle/>
        <a:p>
          <a:endParaRPr lang="cs-CZ" b="1">
            <a:latin typeface="Calibri" panose="020F0502020204030204" pitchFamily="34" charset="0"/>
          </a:endParaRPr>
        </a:p>
      </dgm:t>
    </dgm:pt>
    <dgm:pt modelId="{37CEF5E5-DE9E-49AB-8D6B-D1C28D96D8CD}" type="sibTrans" cxnId="{8AAC628C-F574-44A9-852B-EA0CB2263943}">
      <dgm:prSet/>
      <dgm:spPr/>
      <dgm:t>
        <a:bodyPr/>
        <a:lstStyle/>
        <a:p>
          <a:endParaRPr lang="cs-CZ" b="1">
            <a:latin typeface="Calibri" panose="020F0502020204030204" pitchFamily="34" charset="0"/>
          </a:endParaRPr>
        </a:p>
      </dgm:t>
    </dgm:pt>
    <dgm:pt modelId="{D58F029F-23BD-490D-8961-9D06C8DB9160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cs-CZ" sz="1800" b="1" dirty="0" smtClean="0">
              <a:solidFill>
                <a:schemeClr val="tx1"/>
              </a:solidFill>
              <a:latin typeface="Calibri" panose="020F0502020204030204" pitchFamily="34" charset="0"/>
            </a:rPr>
            <a:t>LOGCON</a:t>
          </a:r>
          <a:endParaRPr lang="cs-CZ" sz="18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15DDD52F-27AC-4414-BD36-873AABEC4793}" type="parTrans" cxnId="{18C2D4CA-EB14-4790-B9EB-5E5A03D764FA}">
      <dgm:prSet/>
      <dgm:spPr/>
      <dgm:t>
        <a:bodyPr/>
        <a:lstStyle/>
        <a:p>
          <a:endParaRPr lang="cs-CZ" b="1">
            <a:latin typeface="Calibri" panose="020F0502020204030204" pitchFamily="34" charset="0"/>
          </a:endParaRPr>
        </a:p>
      </dgm:t>
    </dgm:pt>
    <dgm:pt modelId="{778C6A2A-EB39-4EF1-9F7D-213CBFDECAF0}" type="sibTrans" cxnId="{18C2D4CA-EB14-4790-B9EB-5E5A03D764FA}">
      <dgm:prSet/>
      <dgm:spPr/>
      <dgm:t>
        <a:bodyPr/>
        <a:lstStyle/>
        <a:p>
          <a:endParaRPr lang="cs-CZ" b="1">
            <a:latin typeface="Calibri" panose="020F0502020204030204" pitchFamily="34" charset="0"/>
          </a:endParaRPr>
        </a:p>
      </dgm:t>
    </dgm:pt>
    <dgm:pt modelId="{9AA5313B-53B0-4E26-925C-532F2353BC9C}" type="pres">
      <dgm:prSet presAssocID="{CA6CC0E0-BA21-4B81-B4A0-1DFEC714B7D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1FC5DFCE-3D88-4E87-997A-A65867F27F67}" type="pres">
      <dgm:prSet presAssocID="{697AADD4-C1B1-4C3B-877C-F67DBD8EC10E}" presName="hierRoot1" presStyleCnt="0">
        <dgm:presLayoutVars>
          <dgm:hierBranch val="init"/>
        </dgm:presLayoutVars>
      </dgm:prSet>
      <dgm:spPr/>
    </dgm:pt>
    <dgm:pt modelId="{65C318A4-87CF-4F44-9469-C5662D80AA94}" type="pres">
      <dgm:prSet presAssocID="{697AADD4-C1B1-4C3B-877C-F67DBD8EC10E}" presName="rootComposite1" presStyleCnt="0"/>
      <dgm:spPr/>
    </dgm:pt>
    <dgm:pt modelId="{AD6A699C-1A74-4BB3-AE24-7E34086C852E}" type="pres">
      <dgm:prSet presAssocID="{697AADD4-C1B1-4C3B-877C-F67DBD8EC10E}" presName="rootText1" presStyleLbl="node0" presStyleIdx="0" presStyleCnt="1" custScaleX="175007" custScaleY="84946" custLinFactNeighborX="-4680" custLinFactNeighborY="-5241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BB9BB93-9ACC-45C6-8326-5FCAEDC6D073}" type="pres">
      <dgm:prSet presAssocID="{697AADD4-C1B1-4C3B-877C-F67DBD8EC10E}" presName="rootConnector1" presStyleLbl="node1" presStyleIdx="0" presStyleCnt="0"/>
      <dgm:spPr/>
      <dgm:t>
        <a:bodyPr/>
        <a:lstStyle/>
        <a:p>
          <a:endParaRPr lang="cs-CZ"/>
        </a:p>
      </dgm:t>
    </dgm:pt>
    <dgm:pt modelId="{195D9585-7C4D-4FBB-965D-B7C6A16DCBC8}" type="pres">
      <dgm:prSet presAssocID="{697AADD4-C1B1-4C3B-877C-F67DBD8EC10E}" presName="hierChild2" presStyleCnt="0"/>
      <dgm:spPr/>
    </dgm:pt>
    <dgm:pt modelId="{78CA790F-95F1-4293-AFBF-2CB02FA2929E}" type="pres">
      <dgm:prSet presAssocID="{837DAF50-3161-4607-AFE8-C735B3E9C316}" presName="Name37" presStyleLbl="parChTrans1D2" presStyleIdx="0" presStyleCnt="4"/>
      <dgm:spPr/>
      <dgm:t>
        <a:bodyPr/>
        <a:lstStyle/>
        <a:p>
          <a:endParaRPr lang="cs-CZ"/>
        </a:p>
      </dgm:t>
    </dgm:pt>
    <dgm:pt modelId="{ADD9AB57-B379-4BF6-B7DC-AE29002BBBBB}" type="pres">
      <dgm:prSet presAssocID="{C9A68603-ACF2-407D-B453-710EE93C6A8A}" presName="hierRoot2" presStyleCnt="0">
        <dgm:presLayoutVars>
          <dgm:hierBranch val="init"/>
        </dgm:presLayoutVars>
      </dgm:prSet>
      <dgm:spPr/>
    </dgm:pt>
    <dgm:pt modelId="{33E455AD-CD0C-4ED7-B67C-6B91C82AF8A0}" type="pres">
      <dgm:prSet presAssocID="{C9A68603-ACF2-407D-B453-710EE93C6A8A}" presName="rootComposite" presStyleCnt="0"/>
      <dgm:spPr/>
    </dgm:pt>
    <dgm:pt modelId="{336AAA64-A97F-4E63-903A-D887B90CEA7A}" type="pres">
      <dgm:prSet presAssocID="{C9A68603-ACF2-407D-B453-710EE93C6A8A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043832B-5049-473E-8034-A0803437090C}" type="pres">
      <dgm:prSet presAssocID="{C9A68603-ACF2-407D-B453-710EE93C6A8A}" presName="rootConnector" presStyleLbl="node2" presStyleIdx="0" presStyleCnt="4"/>
      <dgm:spPr/>
      <dgm:t>
        <a:bodyPr/>
        <a:lstStyle/>
        <a:p>
          <a:endParaRPr lang="cs-CZ"/>
        </a:p>
      </dgm:t>
    </dgm:pt>
    <dgm:pt modelId="{C7DEE32F-3B18-4DD1-BB23-FFC62F72CF9B}" type="pres">
      <dgm:prSet presAssocID="{C9A68603-ACF2-407D-B453-710EE93C6A8A}" presName="hierChild4" presStyleCnt="0"/>
      <dgm:spPr/>
    </dgm:pt>
    <dgm:pt modelId="{E6950E5A-1633-4283-A704-63E4FE322410}" type="pres">
      <dgm:prSet presAssocID="{C9A68603-ACF2-407D-B453-710EE93C6A8A}" presName="hierChild5" presStyleCnt="0"/>
      <dgm:spPr/>
    </dgm:pt>
    <dgm:pt modelId="{E9F9C4A8-981D-45D1-9737-EEC711F7FB00}" type="pres">
      <dgm:prSet presAssocID="{DDEE3D19-0E7C-47D6-B69C-ED793C8B8A89}" presName="Name37" presStyleLbl="parChTrans1D2" presStyleIdx="1" presStyleCnt="4"/>
      <dgm:spPr/>
      <dgm:t>
        <a:bodyPr/>
        <a:lstStyle/>
        <a:p>
          <a:endParaRPr lang="cs-CZ"/>
        </a:p>
      </dgm:t>
    </dgm:pt>
    <dgm:pt modelId="{14C40C90-CFBA-4896-A3A0-5BC18CBF3A7E}" type="pres">
      <dgm:prSet presAssocID="{8CCD8928-B534-4796-8A03-5C75628E5F8E}" presName="hierRoot2" presStyleCnt="0">
        <dgm:presLayoutVars>
          <dgm:hierBranch val="init"/>
        </dgm:presLayoutVars>
      </dgm:prSet>
      <dgm:spPr/>
    </dgm:pt>
    <dgm:pt modelId="{95028DA4-2EBA-4A1D-9F78-DBB0930BF6F0}" type="pres">
      <dgm:prSet presAssocID="{8CCD8928-B534-4796-8A03-5C75628E5F8E}" presName="rootComposite" presStyleCnt="0"/>
      <dgm:spPr/>
    </dgm:pt>
    <dgm:pt modelId="{1EC9AE2F-891A-4F95-BE8F-98D76B4C964A}" type="pres">
      <dgm:prSet presAssocID="{8CCD8928-B534-4796-8A03-5C75628E5F8E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E09EF48-C7EB-494C-8408-23393606BDAE}" type="pres">
      <dgm:prSet presAssocID="{8CCD8928-B534-4796-8A03-5C75628E5F8E}" presName="rootConnector" presStyleLbl="node2" presStyleIdx="1" presStyleCnt="4"/>
      <dgm:spPr/>
      <dgm:t>
        <a:bodyPr/>
        <a:lstStyle/>
        <a:p>
          <a:endParaRPr lang="cs-CZ"/>
        </a:p>
      </dgm:t>
    </dgm:pt>
    <dgm:pt modelId="{3D71A269-FE72-4385-95F0-F25454BB9969}" type="pres">
      <dgm:prSet presAssocID="{8CCD8928-B534-4796-8A03-5C75628E5F8E}" presName="hierChild4" presStyleCnt="0"/>
      <dgm:spPr/>
    </dgm:pt>
    <dgm:pt modelId="{158BFAC8-B102-4DBE-9264-381EB95E39D1}" type="pres">
      <dgm:prSet presAssocID="{8CCD8928-B534-4796-8A03-5C75628E5F8E}" presName="hierChild5" presStyleCnt="0"/>
      <dgm:spPr/>
    </dgm:pt>
    <dgm:pt modelId="{58CA8EE9-A5E9-4BB1-99DF-154A0095ABCD}" type="pres">
      <dgm:prSet presAssocID="{22592836-1C8A-4339-A476-AB1D6F5064FC}" presName="Name37" presStyleLbl="parChTrans1D2" presStyleIdx="2" presStyleCnt="4"/>
      <dgm:spPr/>
      <dgm:t>
        <a:bodyPr/>
        <a:lstStyle/>
        <a:p>
          <a:endParaRPr lang="cs-CZ"/>
        </a:p>
      </dgm:t>
    </dgm:pt>
    <dgm:pt modelId="{A139B2EA-12B4-4730-BC41-5D83A5A6DBCB}" type="pres">
      <dgm:prSet presAssocID="{7B043821-9335-4FF9-B028-034164CA774D}" presName="hierRoot2" presStyleCnt="0">
        <dgm:presLayoutVars>
          <dgm:hierBranch val="init"/>
        </dgm:presLayoutVars>
      </dgm:prSet>
      <dgm:spPr/>
    </dgm:pt>
    <dgm:pt modelId="{928EC926-B928-4E38-9DE9-6641DB2BA943}" type="pres">
      <dgm:prSet presAssocID="{7B043821-9335-4FF9-B028-034164CA774D}" presName="rootComposite" presStyleCnt="0"/>
      <dgm:spPr/>
    </dgm:pt>
    <dgm:pt modelId="{ED682541-B34C-4C99-A8C2-055C0931608C}" type="pres">
      <dgm:prSet presAssocID="{7B043821-9335-4FF9-B028-034164CA774D}" presName="rootText" presStyleLbl="node2" presStyleIdx="2" presStyleCnt="4" custScaleX="10858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95972F2-65C3-4C7D-A857-F00396C333B4}" type="pres">
      <dgm:prSet presAssocID="{7B043821-9335-4FF9-B028-034164CA774D}" presName="rootConnector" presStyleLbl="node2" presStyleIdx="2" presStyleCnt="4"/>
      <dgm:spPr/>
      <dgm:t>
        <a:bodyPr/>
        <a:lstStyle/>
        <a:p>
          <a:endParaRPr lang="cs-CZ"/>
        </a:p>
      </dgm:t>
    </dgm:pt>
    <dgm:pt modelId="{3DD6CBF7-7293-4FCF-B89C-18C3B57FC65A}" type="pres">
      <dgm:prSet presAssocID="{7B043821-9335-4FF9-B028-034164CA774D}" presName="hierChild4" presStyleCnt="0"/>
      <dgm:spPr/>
    </dgm:pt>
    <dgm:pt modelId="{E5B4A834-6BD1-4825-8E6F-38F0BF4E5AE6}" type="pres">
      <dgm:prSet presAssocID="{7B043821-9335-4FF9-B028-034164CA774D}" presName="hierChild5" presStyleCnt="0"/>
      <dgm:spPr/>
    </dgm:pt>
    <dgm:pt modelId="{FA2B772E-341E-4516-A99C-543FF5DA2C64}" type="pres">
      <dgm:prSet presAssocID="{15DDD52F-27AC-4414-BD36-873AABEC4793}" presName="Name37" presStyleLbl="parChTrans1D2" presStyleIdx="3" presStyleCnt="4"/>
      <dgm:spPr/>
      <dgm:t>
        <a:bodyPr/>
        <a:lstStyle/>
        <a:p>
          <a:endParaRPr lang="cs-CZ"/>
        </a:p>
      </dgm:t>
    </dgm:pt>
    <dgm:pt modelId="{0C880217-948F-4061-911B-B3347F3AE6A3}" type="pres">
      <dgm:prSet presAssocID="{D58F029F-23BD-490D-8961-9D06C8DB9160}" presName="hierRoot2" presStyleCnt="0">
        <dgm:presLayoutVars>
          <dgm:hierBranch val="init"/>
        </dgm:presLayoutVars>
      </dgm:prSet>
      <dgm:spPr/>
    </dgm:pt>
    <dgm:pt modelId="{C5625D29-D9E3-445F-B2CA-A8AD5AC0C00A}" type="pres">
      <dgm:prSet presAssocID="{D58F029F-23BD-490D-8961-9D06C8DB9160}" presName="rootComposite" presStyleCnt="0"/>
      <dgm:spPr/>
    </dgm:pt>
    <dgm:pt modelId="{75D6B03C-E363-4E7F-A6D2-148F866860F1}" type="pres">
      <dgm:prSet presAssocID="{D58F029F-23BD-490D-8961-9D06C8DB9160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328A670-0B7D-4979-89EA-D483A4CADEC6}" type="pres">
      <dgm:prSet presAssocID="{D58F029F-23BD-490D-8961-9D06C8DB9160}" presName="rootConnector" presStyleLbl="node2" presStyleIdx="3" presStyleCnt="4"/>
      <dgm:spPr/>
      <dgm:t>
        <a:bodyPr/>
        <a:lstStyle/>
        <a:p>
          <a:endParaRPr lang="cs-CZ"/>
        </a:p>
      </dgm:t>
    </dgm:pt>
    <dgm:pt modelId="{A6E8B475-50CD-4E4B-A092-967A473AC961}" type="pres">
      <dgm:prSet presAssocID="{D58F029F-23BD-490D-8961-9D06C8DB9160}" presName="hierChild4" presStyleCnt="0"/>
      <dgm:spPr/>
    </dgm:pt>
    <dgm:pt modelId="{15D8EB84-741F-4571-AF4A-C15FCC998361}" type="pres">
      <dgm:prSet presAssocID="{D58F029F-23BD-490D-8961-9D06C8DB9160}" presName="hierChild5" presStyleCnt="0"/>
      <dgm:spPr/>
    </dgm:pt>
    <dgm:pt modelId="{FECC6C81-2512-4969-8DEB-1333D2427835}" type="pres">
      <dgm:prSet presAssocID="{697AADD4-C1B1-4C3B-877C-F67DBD8EC10E}" presName="hierChild3" presStyleCnt="0"/>
      <dgm:spPr/>
    </dgm:pt>
  </dgm:ptLst>
  <dgm:cxnLst>
    <dgm:cxn modelId="{633061A7-202C-4E55-8F15-3E75D3D5AE89}" type="presOf" srcId="{7B043821-9335-4FF9-B028-034164CA774D}" destId="{095972F2-65C3-4C7D-A857-F00396C333B4}" srcOrd="1" destOrd="0" presId="urn:microsoft.com/office/officeart/2005/8/layout/orgChart1"/>
    <dgm:cxn modelId="{2BE9D286-4CBF-4572-B93F-1F7D7B36DA88}" srcId="{697AADD4-C1B1-4C3B-877C-F67DBD8EC10E}" destId="{8CCD8928-B534-4796-8A03-5C75628E5F8E}" srcOrd="1" destOrd="0" parTransId="{DDEE3D19-0E7C-47D6-B69C-ED793C8B8A89}" sibTransId="{6905605B-9C64-47E7-AF46-FE50D8805A44}"/>
    <dgm:cxn modelId="{18C2D4CA-EB14-4790-B9EB-5E5A03D764FA}" srcId="{697AADD4-C1B1-4C3B-877C-F67DBD8EC10E}" destId="{D58F029F-23BD-490D-8961-9D06C8DB9160}" srcOrd="3" destOrd="0" parTransId="{15DDD52F-27AC-4414-BD36-873AABEC4793}" sibTransId="{778C6A2A-EB39-4EF1-9F7D-213CBFDECAF0}"/>
    <dgm:cxn modelId="{282ED7EE-6CCC-443F-ABBF-EFDE6C9A46FA}" srcId="{CA6CC0E0-BA21-4B81-B4A0-1DFEC714B7DD}" destId="{697AADD4-C1B1-4C3B-877C-F67DBD8EC10E}" srcOrd="0" destOrd="0" parTransId="{205B162E-4D03-4D92-A0CD-BA62C7A5EE9A}" sibTransId="{49512EC9-AC08-4548-85CB-6636537C9C6D}"/>
    <dgm:cxn modelId="{66949FA6-7F67-454F-A477-1BB32736BD59}" type="presOf" srcId="{7B043821-9335-4FF9-B028-034164CA774D}" destId="{ED682541-B34C-4C99-A8C2-055C0931608C}" srcOrd="0" destOrd="0" presId="urn:microsoft.com/office/officeart/2005/8/layout/orgChart1"/>
    <dgm:cxn modelId="{A04C3F53-BD07-4C78-977F-925EE2DD2559}" type="presOf" srcId="{697AADD4-C1B1-4C3B-877C-F67DBD8EC10E}" destId="{AD6A699C-1A74-4BB3-AE24-7E34086C852E}" srcOrd="0" destOrd="0" presId="urn:microsoft.com/office/officeart/2005/8/layout/orgChart1"/>
    <dgm:cxn modelId="{459BEA30-63D5-4216-A68E-6234C69E4F98}" type="presOf" srcId="{CA6CC0E0-BA21-4B81-B4A0-1DFEC714B7DD}" destId="{9AA5313B-53B0-4E26-925C-532F2353BC9C}" srcOrd="0" destOrd="0" presId="urn:microsoft.com/office/officeart/2005/8/layout/orgChart1"/>
    <dgm:cxn modelId="{8AAC628C-F574-44A9-852B-EA0CB2263943}" srcId="{697AADD4-C1B1-4C3B-877C-F67DBD8EC10E}" destId="{7B043821-9335-4FF9-B028-034164CA774D}" srcOrd="2" destOrd="0" parTransId="{22592836-1C8A-4339-A476-AB1D6F5064FC}" sibTransId="{37CEF5E5-DE9E-49AB-8D6B-D1C28D96D8CD}"/>
    <dgm:cxn modelId="{9EBE9D12-1104-40E2-92C3-5350DB7A231F}" type="presOf" srcId="{8CCD8928-B534-4796-8A03-5C75628E5F8E}" destId="{5E09EF48-C7EB-494C-8408-23393606BDAE}" srcOrd="1" destOrd="0" presId="urn:microsoft.com/office/officeart/2005/8/layout/orgChart1"/>
    <dgm:cxn modelId="{8E452B6C-7270-43F3-965E-180472DE98B8}" type="presOf" srcId="{8CCD8928-B534-4796-8A03-5C75628E5F8E}" destId="{1EC9AE2F-891A-4F95-BE8F-98D76B4C964A}" srcOrd="0" destOrd="0" presId="urn:microsoft.com/office/officeart/2005/8/layout/orgChart1"/>
    <dgm:cxn modelId="{8A0D6ADA-A37D-48C9-80DB-E15314089030}" srcId="{697AADD4-C1B1-4C3B-877C-F67DBD8EC10E}" destId="{C9A68603-ACF2-407D-B453-710EE93C6A8A}" srcOrd="0" destOrd="0" parTransId="{837DAF50-3161-4607-AFE8-C735B3E9C316}" sibTransId="{43C2193F-FF4B-41CB-8345-2BCCC34C2E4E}"/>
    <dgm:cxn modelId="{280A8EB2-40CC-460F-8102-1570C7EE65F4}" type="presOf" srcId="{DDEE3D19-0E7C-47D6-B69C-ED793C8B8A89}" destId="{E9F9C4A8-981D-45D1-9737-EEC711F7FB00}" srcOrd="0" destOrd="0" presId="urn:microsoft.com/office/officeart/2005/8/layout/orgChart1"/>
    <dgm:cxn modelId="{2B938EE9-B77A-4850-A85E-CF7813915F26}" type="presOf" srcId="{22592836-1C8A-4339-A476-AB1D6F5064FC}" destId="{58CA8EE9-A5E9-4BB1-99DF-154A0095ABCD}" srcOrd="0" destOrd="0" presId="urn:microsoft.com/office/officeart/2005/8/layout/orgChart1"/>
    <dgm:cxn modelId="{8A645EC2-1445-4B0B-8066-6F2CB79FE7EB}" type="presOf" srcId="{C9A68603-ACF2-407D-B453-710EE93C6A8A}" destId="{336AAA64-A97F-4E63-903A-D887B90CEA7A}" srcOrd="0" destOrd="0" presId="urn:microsoft.com/office/officeart/2005/8/layout/orgChart1"/>
    <dgm:cxn modelId="{2596F57E-C542-481E-B91F-CC532C32C757}" type="presOf" srcId="{C9A68603-ACF2-407D-B453-710EE93C6A8A}" destId="{9043832B-5049-473E-8034-A0803437090C}" srcOrd="1" destOrd="0" presId="urn:microsoft.com/office/officeart/2005/8/layout/orgChart1"/>
    <dgm:cxn modelId="{4F4A58C9-6462-4A12-8A52-FDC0CDE91008}" type="presOf" srcId="{D58F029F-23BD-490D-8961-9D06C8DB9160}" destId="{75D6B03C-E363-4E7F-A6D2-148F866860F1}" srcOrd="0" destOrd="0" presId="urn:microsoft.com/office/officeart/2005/8/layout/orgChart1"/>
    <dgm:cxn modelId="{63AF5F49-B372-4EA7-A47D-F93BF4219851}" type="presOf" srcId="{837DAF50-3161-4607-AFE8-C735B3E9C316}" destId="{78CA790F-95F1-4293-AFBF-2CB02FA2929E}" srcOrd="0" destOrd="0" presId="urn:microsoft.com/office/officeart/2005/8/layout/orgChart1"/>
    <dgm:cxn modelId="{3FF3A055-B835-47DD-A6F5-CAD5540C4383}" type="presOf" srcId="{15DDD52F-27AC-4414-BD36-873AABEC4793}" destId="{FA2B772E-341E-4516-A99C-543FF5DA2C64}" srcOrd="0" destOrd="0" presId="urn:microsoft.com/office/officeart/2005/8/layout/orgChart1"/>
    <dgm:cxn modelId="{57BD7CC0-3337-49EE-81E3-B187CDE9FD62}" type="presOf" srcId="{D58F029F-23BD-490D-8961-9D06C8DB9160}" destId="{D328A670-0B7D-4979-89EA-D483A4CADEC6}" srcOrd="1" destOrd="0" presId="urn:microsoft.com/office/officeart/2005/8/layout/orgChart1"/>
    <dgm:cxn modelId="{4EFFCDEC-6062-4361-B684-580116C3BB35}" type="presOf" srcId="{697AADD4-C1B1-4C3B-877C-F67DBD8EC10E}" destId="{ABB9BB93-9ACC-45C6-8326-5FCAEDC6D073}" srcOrd="1" destOrd="0" presId="urn:microsoft.com/office/officeart/2005/8/layout/orgChart1"/>
    <dgm:cxn modelId="{E524B865-4594-4DED-A51E-5B229C3BEB75}" type="presParOf" srcId="{9AA5313B-53B0-4E26-925C-532F2353BC9C}" destId="{1FC5DFCE-3D88-4E87-997A-A65867F27F67}" srcOrd="0" destOrd="0" presId="urn:microsoft.com/office/officeart/2005/8/layout/orgChart1"/>
    <dgm:cxn modelId="{143DFF5C-870A-4A18-969D-52C2BF03CE9C}" type="presParOf" srcId="{1FC5DFCE-3D88-4E87-997A-A65867F27F67}" destId="{65C318A4-87CF-4F44-9469-C5662D80AA94}" srcOrd="0" destOrd="0" presId="urn:microsoft.com/office/officeart/2005/8/layout/orgChart1"/>
    <dgm:cxn modelId="{5F9B8111-6DB5-4D77-A1A7-2F68BD71E388}" type="presParOf" srcId="{65C318A4-87CF-4F44-9469-C5662D80AA94}" destId="{AD6A699C-1A74-4BB3-AE24-7E34086C852E}" srcOrd="0" destOrd="0" presId="urn:microsoft.com/office/officeart/2005/8/layout/orgChart1"/>
    <dgm:cxn modelId="{585E2BC8-51AB-49E1-A48B-FE4D2C5C769A}" type="presParOf" srcId="{65C318A4-87CF-4F44-9469-C5662D80AA94}" destId="{ABB9BB93-9ACC-45C6-8326-5FCAEDC6D073}" srcOrd="1" destOrd="0" presId="urn:microsoft.com/office/officeart/2005/8/layout/orgChart1"/>
    <dgm:cxn modelId="{F30E28F3-C733-48A9-AE22-6201C6246120}" type="presParOf" srcId="{1FC5DFCE-3D88-4E87-997A-A65867F27F67}" destId="{195D9585-7C4D-4FBB-965D-B7C6A16DCBC8}" srcOrd="1" destOrd="0" presId="urn:microsoft.com/office/officeart/2005/8/layout/orgChart1"/>
    <dgm:cxn modelId="{7BF027C6-8212-4282-BA9B-C08B0FBFA3FA}" type="presParOf" srcId="{195D9585-7C4D-4FBB-965D-B7C6A16DCBC8}" destId="{78CA790F-95F1-4293-AFBF-2CB02FA2929E}" srcOrd="0" destOrd="0" presId="urn:microsoft.com/office/officeart/2005/8/layout/orgChart1"/>
    <dgm:cxn modelId="{6280FB16-2D7C-41DA-966C-B5E0452292FD}" type="presParOf" srcId="{195D9585-7C4D-4FBB-965D-B7C6A16DCBC8}" destId="{ADD9AB57-B379-4BF6-B7DC-AE29002BBBBB}" srcOrd="1" destOrd="0" presId="urn:microsoft.com/office/officeart/2005/8/layout/orgChart1"/>
    <dgm:cxn modelId="{37632D1E-8830-4B41-BB13-7DC40F33B54B}" type="presParOf" srcId="{ADD9AB57-B379-4BF6-B7DC-AE29002BBBBB}" destId="{33E455AD-CD0C-4ED7-B67C-6B91C82AF8A0}" srcOrd="0" destOrd="0" presId="urn:microsoft.com/office/officeart/2005/8/layout/orgChart1"/>
    <dgm:cxn modelId="{74AAE4F9-4655-4B15-A560-38CE3990DF0D}" type="presParOf" srcId="{33E455AD-CD0C-4ED7-B67C-6B91C82AF8A0}" destId="{336AAA64-A97F-4E63-903A-D887B90CEA7A}" srcOrd="0" destOrd="0" presId="urn:microsoft.com/office/officeart/2005/8/layout/orgChart1"/>
    <dgm:cxn modelId="{A4644E10-7DD6-4B33-BADC-100D3162A0F1}" type="presParOf" srcId="{33E455AD-CD0C-4ED7-B67C-6B91C82AF8A0}" destId="{9043832B-5049-473E-8034-A0803437090C}" srcOrd="1" destOrd="0" presId="urn:microsoft.com/office/officeart/2005/8/layout/orgChart1"/>
    <dgm:cxn modelId="{D8E45D08-05AB-465C-B62D-99D62F9CB645}" type="presParOf" srcId="{ADD9AB57-B379-4BF6-B7DC-AE29002BBBBB}" destId="{C7DEE32F-3B18-4DD1-BB23-FFC62F72CF9B}" srcOrd="1" destOrd="0" presId="urn:microsoft.com/office/officeart/2005/8/layout/orgChart1"/>
    <dgm:cxn modelId="{5B8715B1-460D-44F1-9E45-6C9828FB4880}" type="presParOf" srcId="{ADD9AB57-B379-4BF6-B7DC-AE29002BBBBB}" destId="{E6950E5A-1633-4283-A704-63E4FE322410}" srcOrd="2" destOrd="0" presId="urn:microsoft.com/office/officeart/2005/8/layout/orgChart1"/>
    <dgm:cxn modelId="{18D0358A-5FF3-4EC8-BD99-0EFC61C06C41}" type="presParOf" srcId="{195D9585-7C4D-4FBB-965D-B7C6A16DCBC8}" destId="{E9F9C4A8-981D-45D1-9737-EEC711F7FB00}" srcOrd="2" destOrd="0" presId="urn:microsoft.com/office/officeart/2005/8/layout/orgChart1"/>
    <dgm:cxn modelId="{35B79CAD-90BA-42CC-B5F4-45EED9673327}" type="presParOf" srcId="{195D9585-7C4D-4FBB-965D-B7C6A16DCBC8}" destId="{14C40C90-CFBA-4896-A3A0-5BC18CBF3A7E}" srcOrd="3" destOrd="0" presId="urn:microsoft.com/office/officeart/2005/8/layout/orgChart1"/>
    <dgm:cxn modelId="{67849BCB-6EBA-41B3-BCD3-8D3212579505}" type="presParOf" srcId="{14C40C90-CFBA-4896-A3A0-5BC18CBF3A7E}" destId="{95028DA4-2EBA-4A1D-9F78-DBB0930BF6F0}" srcOrd="0" destOrd="0" presId="urn:microsoft.com/office/officeart/2005/8/layout/orgChart1"/>
    <dgm:cxn modelId="{7051012B-A210-444F-A5C6-78EB196F4814}" type="presParOf" srcId="{95028DA4-2EBA-4A1D-9F78-DBB0930BF6F0}" destId="{1EC9AE2F-891A-4F95-BE8F-98D76B4C964A}" srcOrd="0" destOrd="0" presId="urn:microsoft.com/office/officeart/2005/8/layout/orgChart1"/>
    <dgm:cxn modelId="{31597A11-118D-4569-A448-46D018430C2B}" type="presParOf" srcId="{95028DA4-2EBA-4A1D-9F78-DBB0930BF6F0}" destId="{5E09EF48-C7EB-494C-8408-23393606BDAE}" srcOrd="1" destOrd="0" presId="urn:microsoft.com/office/officeart/2005/8/layout/orgChart1"/>
    <dgm:cxn modelId="{14431411-1F72-4FCB-BAAA-0094772EFB04}" type="presParOf" srcId="{14C40C90-CFBA-4896-A3A0-5BC18CBF3A7E}" destId="{3D71A269-FE72-4385-95F0-F25454BB9969}" srcOrd="1" destOrd="0" presId="urn:microsoft.com/office/officeart/2005/8/layout/orgChart1"/>
    <dgm:cxn modelId="{0CC6C09C-6CD9-44AF-BF73-7D5D5C3BCEE8}" type="presParOf" srcId="{14C40C90-CFBA-4896-A3A0-5BC18CBF3A7E}" destId="{158BFAC8-B102-4DBE-9264-381EB95E39D1}" srcOrd="2" destOrd="0" presId="urn:microsoft.com/office/officeart/2005/8/layout/orgChart1"/>
    <dgm:cxn modelId="{809C64FF-97B0-46E6-8715-33B9075E4AE9}" type="presParOf" srcId="{195D9585-7C4D-4FBB-965D-B7C6A16DCBC8}" destId="{58CA8EE9-A5E9-4BB1-99DF-154A0095ABCD}" srcOrd="4" destOrd="0" presId="urn:microsoft.com/office/officeart/2005/8/layout/orgChart1"/>
    <dgm:cxn modelId="{3156D6C0-3F1B-4517-A89A-DCA3C66A5189}" type="presParOf" srcId="{195D9585-7C4D-4FBB-965D-B7C6A16DCBC8}" destId="{A139B2EA-12B4-4730-BC41-5D83A5A6DBCB}" srcOrd="5" destOrd="0" presId="urn:microsoft.com/office/officeart/2005/8/layout/orgChart1"/>
    <dgm:cxn modelId="{7F977ACF-525A-418C-9C5A-18F6A71F8522}" type="presParOf" srcId="{A139B2EA-12B4-4730-BC41-5D83A5A6DBCB}" destId="{928EC926-B928-4E38-9DE9-6641DB2BA943}" srcOrd="0" destOrd="0" presId="urn:microsoft.com/office/officeart/2005/8/layout/orgChart1"/>
    <dgm:cxn modelId="{E9732F9A-4239-4179-A1A0-CBE53E0A8539}" type="presParOf" srcId="{928EC926-B928-4E38-9DE9-6641DB2BA943}" destId="{ED682541-B34C-4C99-A8C2-055C0931608C}" srcOrd="0" destOrd="0" presId="urn:microsoft.com/office/officeart/2005/8/layout/orgChart1"/>
    <dgm:cxn modelId="{E9FC2A4F-E2C7-42D5-8DA6-F67D49E06C58}" type="presParOf" srcId="{928EC926-B928-4E38-9DE9-6641DB2BA943}" destId="{095972F2-65C3-4C7D-A857-F00396C333B4}" srcOrd="1" destOrd="0" presId="urn:microsoft.com/office/officeart/2005/8/layout/orgChart1"/>
    <dgm:cxn modelId="{12574E1D-9AB6-4343-89C9-FBEBF2BFBFD2}" type="presParOf" srcId="{A139B2EA-12B4-4730-BC41-5D83A5A6DBCB}" destId="{3DD6CBF7-7293-4FCF-B89C-18C3B57FC65A}" srcOrd="1" destOrd="0" presId="urn:microsoft.com/office/officeart/2005/8/layout/orgChart1"/>
    <dgm:cxn modelId="{D26DA13A-F02F-4217-952F-E59EB5365EA5}" type="presParOf" srcId="{A139B2EA-12B4-4730-BC41-5D83A5A6DBCB}" destId="{E5B4A834-6BD1-4825-8E6F-38F0BF4E5AE6}" srcOrd="2" destOrd="0" presId="urn:microsoft.com/office/officeart/2005/8/layout/orgChart1"/>
    <dgm:cxn modelId="{5D8770B0-D7E3-4A52-939C-A6070A98C45D}" type="presParOf" srcId="{195D9585-7C4D-4FBB-965D-B7C6A16DCBC8}" destId="{FA2B772E-341E-4516-A99C-543FF5DA2C64}" srcOrd="6" destOrd="0" presId="urn:microsoft.com/office/officeart/2005/8/layout/orgChart1"/>
    <dgm:cxn modelId="{12CA29CC-9C1F-4113-A078-33EBF9942CCE}" type="presParOf" srcId="{195D9585-7C4D-4FBB-965D-B7C6A16DCBC8}" destId="{0C880217-948F-4061-911B-B3347F3AE6A3}" srcOrd="7" destOrd="0" presId="urn:microsoft.com/office/officeart/2005/8/layout/orgChart1"/>
    <dgm:cxn modelId="{08C85959-3C25-478C-9F3F-30820F261A15}" type="presParOf" srcId="{0C880217-948F-4061-911B-B3347F3AE6A3}" destId="{C5625D29-D9E3-445F-B2CA-A8AD5AC0C00A}" srcOrd="0" destOrd="0" presId="urn:microsoft.com/office/officeart/2005/8/layout/orgChart1"/>
    <dgm:cxn modelId="{8BAC014B-FD41-4144-8851-103F3A6186E3}" type="presParOf" srcId="{C5625D29-D9E3-445F-B2CA-A8AD5AC0C00A}" destId="{75D6B03C-E363-4E7F-A6D2-148F866860F1}" srcOrd="0" destOrd="0" presId="urn:microsoft.com/office/officeart/2005/8/layout/orgChart1"/>
    <dgm:cxn modelId="{C0D2A9E0-EBB5-4299-8152-3900372DB3FC}" type="presParOf" srcId="{C5625D29-D9E3-445F-B2CA-A8AD5AC0C00A}" destId="{D328A670-0B7D-4979-89EA-D483A4CADEC6}" srcOrd="1" destOrd="0" presId="urn:microsoft.com/office/officeart/2005/8/layout/orgChart1"/>
    <dgm:cxn modelId="{A1172D4B-CF4F-403B-8E25-588E1F8F14B6}" type="presParOf" srcId="{0C880217-948F-4061-911B-B3347F3AE6A3}" destId="{A6E8B475-50CD-4E4B-A092-967A473AC961}" srcOrd="1" destOrd="0" presId="urn:microsoft.com/office/officeart/2005/8/layout/orgChart1"/>
    <dgm:cxn modelId="{0683AC27-26C3-4E1C-B9F0-1EFD053828CB}" type="presParOf" srcId="{0C880217-948F-4061-911B-B3347F3AE6A3}" destId="{15D8EB84-741F-4571-AF4A-C15FCC998361}" srcOrd="2" destOrd="0" presId="urn:microsoft.com/office/officeart/2005/8/layout/orgChart1"/>
    <dgm:cxn modelId="{CE639EEE-2F22-4D5D-9D91-742C87280FFE}" type="presParOf" srcId="{1FC5DFCE-3D88-4E87-997A-A65867F27F67}" destId="{FECC6C81-2512-4969-8DEB-1333D242783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A6CC0E0-BA21-4B81-B4A0-1DFEC714B7D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97AADD4-C1B1-4C3B-877C-F67DBD8EC10E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cs-CZ" sz="2000" b="1" dirty="0" smtClean="0">
              <a:solidFill>
                <a:schemeClr val="tx1"/>
              </a:solidFill>
              <a:latin typeface="Calibri" panose="020F0502020204030204" pitchFamily="34" charset="0"/>
            </a:rPr>
            <a:t>Typy řízení</a:t>
          </a:r>
          <a:endParaRPr lang="cs-CZ" sz="20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205B162E-4D03-4D92-A0CD-BA62C7A5EE9A}" type="parTrans" cxnId="{282ED7EE-6CCC-443F-ABBF-EFDE6C9A46FA}">
      <dgm:prSet/>
      <dgm:spPr/>
      <dgm:t>
        <a:bodyPr/>
        <a:lstStyle/>
        <a:p>
          <a:endParaRPr lang="cs-CZ" sz="2000" b="1">
            <a:latin typeface="Calibri" panose="020F0502020204030204" pitchFamily="34" charset="0"/>
          </a:endParaRPr>
        </a:p>
      </dgm:t>
    </dgm:pt>
    <dgm:pt modelId="{49512EC9-AC08-4548-85CB-6636537C9C6D}" type="sibTrans" cxnId="{282ED7EE-6CCC-443F-ABBF-EFDE6C9A46FA}">
      <dgm:prSet/>
      <dgm:spPr/>
      <dgm:t>
        <a:bodyPr/>
        <a:lstStyle/>
        <a:p>
          <a:endParaRPr lang="cs-CZ" sz="2000" b="1">
            <a:latin typeface="Calibri" panose="020F0502020204030204" pitchFamily="34" charset="0"/>
          </a:endParaRPr>
        </a:p>
      </dgm:t>
    </dgm:pt>
    <dgm:pt modelId="{C9A68603-ACF2-407D-B453-710EE93C6A8A}">
      <dgm:prSet phldrT="[Text]" custT="1"/>
      <dgm:spPr>
        <a:solidFill>
          <a:schemeClr val="accent2"/>
        </a:solidFill>
        <a:ln>
          <a:solidFill>
            <a:schemeClr val="tx1"/>
          </a:solidFill>
        </a:ln>
      </dgm:spPr>
      <dgm:t>
        <a:bodyPr/>
        <a:lstStyle/>
        <a:p>
          <a:r>
            <a:rPr lang="cs-CZ" sz="3200" b="1" dirty="0" smtClean="0">
              <a:solidFill>
                <a:schemeClr val="tx1"/>
              </a:solidFill>
              <a:latin typeface="Calibri" panose="020F0502020204030204" pitchFamily="34" charset="0"/>
            </a:rPr>
            <a:t>OPCON</a:t>
          </a:r>
          <a:endParaRPr lang="cs-CZ" sz="32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37DAF50-3161-4607-AFE8-C735B3E9C316}" type="parTrans" cxnId="{8A0D6ADA-A37D-48C9-80DB-E15314089030}">
      <dgm:prSet/>
      <dgm:spPr/>
      <dgm:t>
        <a:bodyPr/>
        <a:lstStyle/>
        <a:p>
          <a:endParaRPr lang="cs-CZ" sz="2000" b="1">
            <a:latin typeface="Calibri" panose="020F0502020204030204" pitchFamily="34" charset="0"/>
          </a:endParaRPr>
        </a:p>
      </dgm:t>
    </dgm:pt>
    <dgm:pt modelId="{43C2193F-FF4B-41CB-8345-2BCCC34C2E4E}" type="sibTrans" cxnId="{8A0D6ADA-A37D-48C9-80DB-E15314089030}">
      <dgm:prSet/>
      <dgm:spPr/>
      <dgm:t>
        <a:bodyPr/>
        <a:lstStyle/>
        <a:p>
          <a:endParaRPr lang="cs-CZ" sz="2000" b="1">
            <a:latin typeface="Calibri" panose="020F0502020204030204" pitchFamily="34" charset="0"/>
          </a:endParaRPr>
        </a:p>
      </dgm:t>
    </dgm:pt>
    <dgm:pt modelId="{8CCD8928-B534-4796-8A03-5C75628E5F8E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cs-CZ" sz="2000" b="1" dirty="0" smtClean="0">
              <a:solidFill>
                <a:schemeClr val="tx1"/>
              </a:solidFill>
              <a:latin typeface="Calibri" panose="020F0502020204030204" pitchFamily="34" charset="0"/>
            </a:rPr>
            <a:t>TACON</a:t>
          </a:r>
          <a:endParaRPr lang="cs-CZ" sz="20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DEE3D19-0E7C-47D6-B69C-ED793C8B8A89}" type="parTrans" cxnId="{2BE9D286-4CBF-4572-B93F-1F7D7B36DA88}">
      <dgm:prSet/>
      <dgm:spPr/>
      <dgm:t>
        <a:bodyPr/>
        <a:lstStyle/>
        <a:p>
          <a:endParaRPr lang="cs-CZ" sz="2000" b="1">
            <a:latin typeface="Calibri" panose="020F0502020204030204" pitchFamily="34" charset="0"/>
          </a:endParaRPr>
        </a:p>
      </dgm:t>
    </dgm:pt>
    <dgm:pt modelId="{6905605B-9C64-47E7-AF46-FE50D8805A44}" type="sibTrans" cxnId="{2BE9D286-4CBF-4572-B93F-1F7D7B36DA88}">
      <dgm:prSet/>
      <dgm:spPr/>
      <dgm:t>
        <a:bodyPr/>
        <a:lstStyle/>
        <a:p>
          <a:endParaRPr lang="cs-CZ" sz="2000" b="1">
            <a:latin typeface="Calibri" panose="020F0502020204030204" pitchFamily="34" charset="0"/>
          </a:endParaRPr>
        </a:p>
      </dgm:t>
    </dgm:pt>
    <dgm:pt modelId="{7B043821-9335-4FF9-B028-034164CA774D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cs-CZ" sz="2000" b="1" dirty="0" smtClean="0">
              <a:solidFill>
                <a:schemeClr val="tx1"/>
              </a:solidFill>
              <a:latin typeface="Calibri" panose="020F0502020204030204" pitchFamily="34" charset="0"/>
            </a:rPr>
            <a:t>ADMINCOM</a:t>
          </a:r>
          <a:endParaRPr lang="cs-CZ" sz="20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22592836-1C8A-4339-A476-AB1D6F5064FC}" type="parTrans" cxnId="{8AAC628C-F574-44A9-852B-EA0CB2263943}">
      <dgm:prSet/>
      <dgm:spPr/>
      <dgm:t>
        <a:bodyPr/>
        <a:lstStyle/>
        <a:p>
          <a:endParaRPr lang="cs-CZ" sz="2000" b="1">
            <a:latin typeface="Calibri" panose="020F0502020204030204" pitchFamily="34" charset="0"/>
          </a:endParaRPr>
        </a:p>
      </dgm:t>
    </dgm:pt>
    <dgm:pt modelId="{37CEF5E5-DE9E-49AB-8D6B-D1C28D96D8CD}" type="sibTrans" cxnId="{8AAC628C-F574-44A9-852B-EA0CB2263943}">
      <dgm:prSet/>
      <dgm:spPr/>
      <dgm:t>
        <a:bodyPr/>
        <a:lstStyle/>
        <a:p>
          <a:endParaRPr lang="cs-CZ" sz="2000" b="1">
            <a:latin typeface="Calibri" panose="020F0502020204030204" pitchFamily="34" charset="0"/>
          </a:endParaRPr>
        </a:p>
      </dgm:t>
    </dgm:pt>
    <dgm:pt modelId="{D58F029F-23BD-490D-8961-9D06C8DB9160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cs-CZ" sz="2000" b="1" dirty="0" smtClean="0">
              <a:solidFill>
                <a:schemeClr val="tx1"/>
              </a:solidFill>
              <a:latin typeface="Calibri" panose="020F0502020204030204" pitchFamily="34" charset="0"/>
            </a:rPr>
            <a:t>LOGCON</a:t>
          </a:r>
          <a:endParaRPr lang="cs-CZ" sz="20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15DDD52F-27AC-4414-BD36-873AABEC4793}" type="parTrans" cxnId="{18C2D4CA-EB14-4790-B9EB-5E5A03D764FA}">
      <dgm:prSet/>
      <dgm:spPr/>
      <dgm:t>
        <a:bodyPr/>
        <a:lstStyle/>
        <a:p>
          <a:endParaRPr lang="cs-CZ" sz="2000" b="1">
            <a:latin typeface="Calibri" panose="020F0502020204030204" pitchFamily="34" charset="0"/>
          </a:endParaRPr>
        </a:p>
      </dgm:t>
    </dgm:pt>
    <dgm:pt modelId="{778C6A2A-EB39-4EF1-9F7D-213CBFDECAF0}" type="sibTrans" cxnId="{18C2D4CA-EB14-4790-B9EB-5E5A03D764FA}">
      <dgm:prSet/>
      <dgm:spPr/>
      <dgm:t>
        <a:bodyPr/>
        <a:lstStyle/>
        <a:p>
          <a:endParaRPr lang="cs-CZ" sz="2000" b="1">
            <a:latin typeface="Calibri" panose="020F0502020204030204" pitchFamily="34" charset="0"/>
          </a:endParaRPr>
        </a:p>
      </dgm:t>
    </dgm:pt>
    <dgm:pt modelId="{9AA5313B-53B0-4E26-925C-532F2353BC9C}" type="pres">
      <dgm:prSet presAssocID="{CA6CC0E0-BA21-4B81-B4A0-1DFEC714B7D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1FC5DFCE-3D88-4E87-997A-A65867F27F67}" type="pres">
      <dgm:prSet presAssocID="{697AADD4-C1B1-4C3B-877C-F67DBD8EC10E}" presName="hierRoot1" presStyleCnt="0">
        <dgm:presLayoutVars>
          <dgm:hierBranch val="init"/>
        </dgm:presLayoutVars>
      </dgm:prSet>
      <dgm:spPr/>
    </dgm:pt>
    <dgm:pt modelId="{65C318A4-87CF-4F44-9469-C5662D80AA94}" type="pres">
      <dgm:prSet presAssocID="{697AADD4-C1B1-4C3B-877C-F67DBD8EC10E}" presName="rootComposite1" presStyleCnt="0"/>
      <dgm:spPr/>
    </dgm:pt>
    <dgm:pt modelId="{AD6A699C-1A74-4BB3-AE24-7E34086C852E}" type="pres">
      <dgm:prSet presAssocID="{697AADD4-C1B1-4C3B-877C-F67DBD8EC10E}" presName="rootText1" presStyleLbl="node0" presStyleIdx="0" presStyleCnt="1" custScaleX="175007" custScaleY="84946" custLinFactNeighborX="-9177" custLinFactNeighborY="-3751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BB9BB93-9ACC-45C6-8326-5FCAEDC6D073}" type="pres">
      <dgm:prSet presAssocID="{697AADD4-C1B1-4C3B-877C-F67DBD8EC10E}" presName="rootConnector1" presStyleLbl="node1" presStyleIdx="0" presStyleCnt="0"/>
      <dgm:spPr/>
      <dgm:t>
        <a:bodyPr/>
        <a:lstStyle/>
        <a:p>
          <a:endParaRPr lang="cs-CZ"/>
        </a:p>
      </dgm:t>
    </dgm:pt>
    <dgm:pt modelId="{195D9585-7C4D-4FBB-965D-B7C6A16DCBC8}" type="pres">
      <dgm:prSet presAssocID="{697AADD4-C1B1-4C3B-877C-F67DBD8EC10E}" presName="hierChild2" presStyleCnt="0"/>
      <dgm:spPr/>
    </dgm:pt>
    <dgm:pt modelId="{78CA790F-95F1-4293-AFBF-2CB02FA2929E}" type="pres">
      <dgm:prSet presAssocID="{837DAF50-3161-4607-AFE8-C735B3E9C316}" presName="Name37" presStyleLbl="parChTrans1D2" presStyleIdx="0" presStyleCnt="4"/>
      <dgm:spPr/>
      <dgm:t>
        <a:bodyPr/>
        <a:lstStyle/>
        <a:p>
          <a:endParaRPr lang="cs-CZ"/>
        </a:p>
      </dgm:t>
    </dgm:pt>
    <dgm:pt modelId="{ADD9AB57-B379-4BF6-B7DC-AE29002BBBBB}" type="pres">
      <dgm:prSet presAssocID="{C9A68603-ACF2-407D-B453-710EE93C6A8A}" presName="hierRoot2" presStyleCnt="0">
        <dgm:presLayoutVars>
          <dgm:hierBranch val="init"/>
        </dgm:presLayoutVars>
      </dgm:prSet>
      <dgm:spPr/>
    </dgm:pt>
    <dgm:pt modelId="{33E455AD-CD0C-4ED7-B67C-6B91C82AF8A0}" type="pres">
      <dgm:prSet presAssocID="{C9A68603-ACF2-407D-B453-710EE93C6A8A}" presName="rootComposite" presStyleCnt="0"/>
      <dgm:spPr/>
    </dgm:pt>
    <dgm:pt modelId="{336AAA64-A97F-4E63-903A-D887B90CEA7A}" type="pres">
      <dgm:prSet presAssocID="{C9A68603-ACF2-407D-B453-710EE93C6A8A}" presName="rootText" presStyleLbl="node2" presStyleIdx="0" presStyleCnt="4" custScaleY="15185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043832B-5049-473E-8034-A0803437090C}" type="pres">
      <dgm:prSet presAssocID="{C9A68603-ACF2-407D-B453-710EE93C6A8A}" presName="rootConnector" presStyleLbl="node2" presStyleIdx="0" presStyleCnt="4"/>
      <dgm:spPr/>
      <dgm:t>
        <a:bodyPr/>
        <a:lstStyle/>
        <a:p>
          <a:endParaRPr lang="cs-CZ"/>
        </a:p>
      </dgm:t>
    </dgm:pt>
    <dgm:pt modelId="{C7DEE32F-3B18-4DD1-BB23-FFC62F72CF9B}" type="pres">
      <dgm:prSet presAssocID="{C9A68603-ACF2-407D-B453-710EE93C6A8A}" presName="hierChild4" presStyleCnt="0"/>
      <dgm:spPr/>
    </dgm:pt>
    <dgm:pt modelId="{E6950E5A-1633-4283-A704-63E4FE322410}" type="pres">
      <dgm:prSet presAssocID="{C9A68603-ACF2-407D-B453-710EE93C6A8A}" presName="hierChild5" presStyleCnt="0"/>
      <dgm:spPr/>
    </dgm:pt>
    <dgm:pt modelId="{E9F9C4A8-981D-45D1-9737-EEC711F7FB00}" type="pres">
      <dgm:prSet presAssocID="{DDEE3D19-0E7C-47D6-B69C-ED793C8B8A89}" presName="Name37" presStyleLbl="parChTrans1D2" presStyleIdx="1" presStyleCnt="4"/>
      <dgm:spPr/>
      <dgm:t>
        <a:bodyPr/>
        <a:lstStyle/>
        <a:p>
          <a:endParaRPr lang="cs-CZ"/>
        </a:p>
      </dgm:t>
    </dgm:pt>
    <dgm:pt modelId="{14C40C90-CFBA-4896-A3A0-5BC18CBF3A7E}" type="pres">
      <dgm:prSet presAssocID="{8CCD8928-B534-4796-8A03-5C75628E5F8E}" presName="hierRoot2" presStyleCnt="0">
        <dgm:presLayoutVars>
          <dgm:hierBranch val="init"/>
        </dgm:presLayoutVars>
      </dgm:prSet>
      <dgm:spPr/>
    </dgm:pt>
    <dgm:pt modelId="{95028DA4-2EBA-4A1D-9F78-DBB0930BF6F0}" type="pres">
      <dgm:prSet presAssocID="{8CCD8928-B534-4796-8A03-5C75628E5F8E}" presName="rootComposite" presStyleCnt="0"/>
      <dgm:spPr/>
    </dgm:pt>
    <dgm:pt modelId="{1EC9AE2F-891A-4F95-BE8F-98D76B4C964A}" type="pres">
      <dgm:prSet presAssocID="{8CCD8928-B534-4796-8A03-5C75628E5F8E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E09EF48-C7EB-494C-8408-23393606BDAE}" type="pres">
      <dgm:prSet presAssocID="{8CCD8928-B534-4796-8A03-5C75628E5F8E}" presName="rootConnector" presStyleLbl="node2" presStyleIdx="1" presStyleCnt="4"/>
      <dgm:spPr/>
      <dgm:t>
        <a:bodyPr/>
        <a:lstStyle/>
        <a:p>
          <a:endParaRPr lang="cs-CZ"/>
        </a:p>
      </dgm:t>
    </dgm:pt>
    <dgm:pt modelId="{3D71A269-FE72-4385-95F0-F25454BB9969}" type="pres">
      <dgm:prSet presAssocID="{8CCD8928-B534-4796-8A03-5C75628E5F8E}" presName="hierChild4" presStyleCnt="0"/>
      <dgm:spPr/>
    </dgm:pt>
    <dgm:pt modelId="{158BFAC8-B102-4DBE-9264-381EB95E39D1}" type="pres">
      <dgm:prSet presAssocID="{8CCD8928-B534-4796-8A03-5C75628E5F8E}" presName="hierChild5" presStyleCnt="0"/>
      <dgm:spPr/>
    </dgm:pt>
    <dgm:pt modelId="{58CA8EE9-A5E9-4BB1-99DF-154A0095ABCD}" type="pres">
      <dgm:prSet presAssocID="{22592836-1C8A-4339-A476-AB1D6F5064FC}" presName="Name37" presStyleLbl="parChTrans1D2" presStyleIdx="2" presStyleCnt="4"/>
      <dgm:spPr/>
      <dgm:t>
        <a:bodyPr/>
        <a:lstStyle/>
        <a:p>
          <a:endParaRPr lang="cs-CZ"/>
        </a:p>
      </dgm:t>
    </dgm:pt>
    <dgm:pt modelId="{A139B2EA-12B4-4730-BC41-5D83A5A6DBCB}" type="pres">
      <dgm:prSet presAssocID="{7B043821-9335-4FF9-B028-034164CA774D}" presName="hierRoot2" presStyleCnt="0">
        <dgm:presLayoutVars>
          <dgm:hierBranch val="init"/>
        </dgm:presLayoutVars>
      </dgm:prSet>
      <dgm:spPr/>
    </dgm:pt>
    <dgm:pt modelId="{928EC926-B928-4E38-9DE9-6641DB2BA943}" type="pres">
      <dgm:prSet presAssocID="{7B043821-9335-4FF9-B028-034164CA774D}" presName="rootComposite" presStyleCnt="0"/>
      <dgm:spPr/>
    </dgm:pt>
    <dgm:pt modelId="{ED682541-B34C-4C99-A8C2-055C0931608C}" type="pres">
      <dgm:prSet presAssocID="{7B043821-9335-4FF9-B028-034164CA774D}" presName="rootText" presStyleLbl="node2" presStyleIdx="2" presStyleCnt="4" custScaleX="10858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95972F2-65C3-4C7D-A857-F00396C333B4}" type="pres">
      <dgm:prSet presAssocID="{7B043821-9335-4FF9-B028-034164CA774D}" presName="rootConnector" presStyleLbl="node2" presStyleIdx="2" presStyleCnt="4"/>
      <dgm:spPr/>
      <dgm:t>
        <a:bodyPr/>
        <a:lstStyle/>
        <a:p>
          <a:endParaRPr lang="cs-CZ"/>
        </a:p>
      </dgm:t>
    </dgm:pt>
    <dgm:pt modelId="{3DD6CBF7-7293-4FCF-B89C-18C3B57FC65A}" type="pres">
      <dgm:prSet presAssocID="{7B043821-9335-4FF9-B028-034164CA774D}" presName="hierChild4" presStyleCnt="0"/>
      <dgm:spPr/>
    </dgm:pt>
    <dgm:pt modelId="{E5B4A834-6BD1-4825-8E6F-38F0BF4E5AE6}" type="pres">
      <dgm:prSet presAssocID="{7B043821-9335-4FF9-B028-034164CA774D}" presName="hierChild5" presStyleCnt="0"/>
      <dgm:spPr/>
    </dgm:pt>
    <dgm:pt modelId="{FA2B772E-341E-4516-A99C-543FF5DA2C64}" type="pres">
      <dgm:prSet presAssocID="{15DDD52F-27AC-4414-BD36-873AABEC4793}" presName="Name37" presStyleLbl="parChTrans1D2" presStyleIdx="3" presStyleCnt="4"/>
      <dgm:spPr/>
      <dgm:t>
        <a:bodyPr/>
        <a:lstStyle/>
        <a:p>
          <a:endParaRPr lang="cs-CZ"/>
        </a:p>
      </dgm:t>
    </dgm:pt>
    <dgm:pt modelId="{0C880217-948F-4061-911B-B3347F3AE6A3}" type="pres">
      <dgm:prSet presAssocID="{D58F029F-23BD-490D-8961-9D06C8DB9160}" presName="hierRoot2" presStyleCnt="0">
        <dgm:presLayoutVars>
          <dgm:hierBranch val="init"/>
        </dgm:presLayoutVars>
      </dgm:prSet>
      <dgm:spPr/>
    </dgm:pt>
    <dgm:pt modelId="{C5625D29-D9E3-445F-B2CA-A8AD5AC0C00A}" type="pres">
      <dgm:prSet presAssocID="{D58F029F-23BD-490D-8961-9D06C8DB9160}" presName="rootComposite" presStyleCnt="0"/>
      <dgm:spPr/>
    </dgm:pt>
    <dgm:pt modelId="{75D6B03C-E363-4E7F-A6D2-148F866860F1}" type="pres">
      <dgm:prSet presAssocID="{D58F029F-23BD-490D-8961-9D06C8DB9160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328A670-0B7D-4979-89EA-D483A4CADEC6}" type="pres">
      <dgm:prSet presAssocID="{D58F029F-23BD-490D-8961-9D06C8DB9160}" presName="rootConnector" presStyleLbl="node2" presStyleIdx="3" presStyleCnt="4"/>
      <dgm:spPr/>
      <dgm:t>
        <a:bodyPr/>
        <a:lstStyle/>
        <a:p>
          <a:endParaRPr lang="cs-CZ"/>
        </a:p>
      </dgm:t>
    </dgm:pt>
    <dgm:pt modelId="{A6E8B475-50CD-4E4B-A092-967A473AC961}" type="pres">
      <dgm:prSet presAssocID="{D58F029F-23BD-490D-8961-9D06C8DB9160}" presName="hierChild4" presStyleCnt="0"/>
      <dgm:spPr/>
    </dgm:pt>
    <dgm:pt modelId="{15D8EB84-741F-4571-AF4A-C15FCC998361}" type="pres">
      <dgm:prSet presAssocID="{D58F029F-23BD-490D-8961-9D06C8DB9160}" presName="hierChild5" presStyleCnt="0"/>
      <dgm:spPr/>
    </dgm:pt>
    <dgm:pt modelId="{FECC6C81-2512-4969-8DEB-1333D2427835}" type="pres">
      <dgm:prSet presAssocID="{697AADD4-C1B1-4C3B-877C-F67DBD8EC10E}" presName="hierChild3" presStyleCnt="0"/>
      <dgm:spPr/>
    </dgm:pt>
  </dgm:ptLst>
  <dgm:cxnLst>
    <dgm:cxn modelId="{AFD20023-A7C5-418B-AA92-54E83645F79E}" type="presOf" srcId="{DDEE3D19-0E7C-47D6-B69C-ED793C8B8A89}" destId="{E9F9C4A8-981D-45D1-9737-EEC711F7FB00}" srcOrd="0" destOrd="0" presId="urn:microsoft.com/office/officeart/2005/8/layout/orgChart1"/>
    <dgm:cxn modelId="{D6F9FFE0-46CB-43E0-9DCE-E5D6490E1669}" type="presOf" srcId="{C9A68603-ACF2-407D-B453-710EE93C6A8A}" destId="{336AAA64-A97F-4E63-903A-D887B90CEA7A}" srcOrd="0" destOrd="0" presId="urn:microsoft.com/office/officeart/2005/8/layout/orgChart1"/>
    <dgm:cxn modelId="{71EEFA28-5492-4459-BB1E-0DE7DC946849}" type="presOf" srcId="{15DDD52F-27AC-4414-BD36-873AABEC4793}" destId="{FA2B772E-341E-4516-A99C-543FF5DA2C64}" srcOrd="0" destOrd="0" presId="urn:microsoft.com/office/officeart/2005/8/layout/orgChart1"/>
    <dgm:cxn modelId="{8A0D6ADA-A37D-48C9-80DB-E15314089030}" srcId="{697AADD4-C1B1-4C3B-877C-F67DBD8EC10E}" destId="{C9A68603-ACF2-407D-B453-710EE93C6A8A}" srcOrd="0" destOrd="0" parTransId="{837DAF50-3161-4607-AFE8-C735B3E9C316}" sibTransId="{43C2193F-FF4B-41CB-8345-2BCCC34C2E4E}"/>
    <dgm:cxn modelId="{B2B69917-4470-4B30-B564-17020A77B5E4}" type="presOf" srcId="{D58F029F-23BD-490D-8961-9D06C8DB9160}" destId="{75D6B03C-E363-4E7F-A6D2-148F866860F1}" srcOrd="0" destOrd="0" presId="urn:microsoft.com/office/officeart/2005/8/layout/orgChart1"/>
    <dgm:cxn modelId="{9276DFB4-2449-409B-BA75-25326D4796E7}" type="presOf" srcId="{22592836-1C8A-4339-A476-AB1D6F5064FC}" destId="{58CA8EE9-A5E9-4BB1-99DF-154A0095ABCD}" srcOrd="0" destOrd="0" presId="urn:microsoft.com/office/officeart/2005/8/layout/orgChart1"/>
    <dgm:cxn modelId="{E33882B9-3536-46F0-845A-AEFDD28E7894}" type="presOf" srcId="{697AADD4-C1B1-4C3B-877C-F67DBD8EC10E}" destId="{ABB9BB93-9ACC-45C6-8326-5FCAEDC6D073}" srcOrd="1" destOrd="0" presId="urn:microsoft.com/office/officeart/2005/8/layout/orgChart1"/>
    <dgm:cxn modelId="{2BE9D286-4CBF-4572-B93F-1F7D7B36DA88}" srcId="{697AADD4-C1B1-4C3B-877C-F67DBD8EC10E}" destId="{8CCD8928-B534-4796-8A03-5C75628E5F8E}" srcOrd="1" destOrd="0" parTransId="{DDEE3D19-0E7C-47D6-B69C-ED793C8B8A89}" sibTransId="{6905605B-9C64-47E7-AF46-FE50D8805A44}"/>
    <dgm:cxn modelId="{8683D560-E3C3-452D-A727-34000CCC0B04}" type="presOf" srcId="{8CCD8928-B534-4796-8A03-5C75628E5F8E}" destId="{5E09EF48-C7EB-494C-8408-23393606BDAE}" srcOrd="1" destOrd="0" presId="urn:microsoft.com/office/officeart/2005/8/layout/orgChart1"/>
    <dgm:cxn modelId="{0D7818C6-56B6-4E9B-8CDB-3F95C6741D50}" type="presOf" srcId="{8CCD8928-B534-4796-8A03-5C75628E5F8E}" destId="{1EC9AE2F-891A-4F95-BE8F-98D76B4C964A}" srcOrd="0" destOrd="0" presId="urn:microsoft.com/office/officeart/2005/8/layout/orgChart1"/>
    <dgm:cxn modelId="{B3A42766-2A3C-4F18-AD10-C93452F95872}" type="presOf" srcId="{697AADD4-C1B1-4C3B-877C-F67DBD8EC10E}" destId="{AD6A699C-1A74-4BB3-AE24-7E34086C852E}" srcOrd="0" destOrd="0" presId="urn:microsoft.com/office/officeart/2005/8/layout/orgChart1"/>
    <dgm:cxn modelId="{797A5ED8-E68B-45B2-8415-8B62C06CA3E5}" type="presOf" srcId="{D58F029F-23BD-490D-8961-9D06C8DB9160}" destId="{D328A670-0B7D-4979-89EA-D483A4CADEC6}" srcOrd="1" destOrd="0" presId="urn:microsoft.com/office/officeart/2005/8/layout/orgChart1"/>
    <dgm:cxn modelId="{39C6D580-8089-4BCD-9B2B-847908DDDF3A}" type="presOf" srcId="{C9A68603-ACF2-407D-B453-710EE93C6A8A}" destId="{9043832B-5049-473E-8034-A0803437090C}" srcOrd="1" destOrd="0" presId="urn:microsoft.com/office/officeart/2005/8/layout/orgChart1"/>
    <dgm:cxn modelId="{674B7C6A-911C-4F4B-AC72-02B4F2838401}" type="presOf" srcId="{CA6CC0E0-BA21-4B81-B4A0-1DFEC714B7DD}" destId="{9AA5313B-53B0-4E26-925C-532F2353BC9C}" srcOrd="0" destOrd="0" presId="urn:microsoft.com/office/officeart/2005/8/layout/orgChart1"/>
    <dgm:cxn modelId="{A40D9A1F-816C-49C9-8741-3C339D3E612A}" type="presOf" srcId="{7B043821-9335-4FF9-B028-034164CA774D}" destId="{095972F2-65C3-4C7D-A857-F00396C333B4}" srcOrd="1" destOrd="0" presId="urn:microsoft.com/office/officeart/2005/8/layout/orgChart1"/>
    <dgm:cxn modelId="{18C2D4CA-EB14-4790-B9EB-5E5A03D764FA}" srcId="{697AADD4-C1B1-4C3B-877C-F67DBD8EC10E}" destId="{D58F029F-23BD-490D-8961-9D06C8DB9160}" srcOrd="3" destOrd="0" parTransId="{15DDD52F-27AC-4414-BD36-873AABEC4793}" sibTransId="{778C6A2A-EB39-4EF1-9F7D-213CBFDECAF0}"/>
    <dgm:cxn modelId="{282ED7EE-6CCC-443F-ABBF-EFDE6C9A46FA}" srcId="{CA6CC0E0-BA21-4B81-B4A0-1DFEC714B7DD}" destId="{697AADD4-C1B1-4C3B-877C-F67DBD8EC10E}" srcOrd="0" destOrd="0" parTransId="{205B162E-4D03-4D92-A0CD-BA62C7A5EE9A}" sibTransId="{49512EC9-AC08-4548-85CB-6636537C9C6D}"/>
    <dgm:cxn modelId="{49829FC4-C0CC-44DF-9F09-1E2C57DE4A52}" type="presOf" srcId="{837DAF50-3161-4607-AFE8-C735B3E9C316}" destId="{78CA790F-95F1-4293-AFBF-2CB02FA2929E}" srcOrd="0" destOrd="0" presId="urn:microsoft.com/office/officeart/2005/8/layout/orgChart1"/>
    <dgm:cxn modelId="{8AAC628C-F574-44A9-852B-EA0CB2263943}" srcId="{697AADD4-C1B1-4C3B-877C-F67DBD8EC10E}" destId="{7B043821-9335-4FF9-B028-034164CA774D}" srcOrd="2" destOrd="0" parTransId="{22592836-1C8A-4339-A476-AB1D6F5064FC}" sibTransId="{37CEF5E5-DE9E-49AB-8D6B-D1C28D96D8CD}"/>
    <dgm:cxn modelId="{7B3E4D92-4B8C-44DD-94A0-2FEA59AF0980}" type="presOf" srcId="{7B043821-9335-4FF9-B028-034164CA774D}" destId="{ED682541-B34C-4C99-A8C2-055C0931608C}" srcOrd="0" destOrd="0" presId="urn:microsoft.com/office/officeart/2005/8/layout/orgChart1"/>
    <dgm:cxn modelId="{9D8F80F5-0C3F-4FA6-9FA7-2629E273FE7C}" type="presParOf" srcId="{9AA5313B-53B0-4E26-925C-532F2353BC9C}" destId="{1FC5DFCE-3D88-4E87-997A-A65867F27F67}" srcOrd="0" destOrd="0" presId="urn:microsoft.com/office/officeart/2005/8/layout/orgChart1"/>
    <dgm:cxn modelId="{549A989B-EFEB-4875-84C4-1690A957290B}" type="presParOf" srcId="{1FC5DFCE-3D88-4E87-997A-A65867F27F67}" destId="{65C318A4-87CF-4F44-9469-C5662D80AA94}" srcOrd="0" destOrd="0" presId="urn:microsoft.com/office/officeart/2005/8/layout/orgChart1"/>
    <dgm:cxn modelId="{0389028D-52CE-4C89-8B58-3FC3E1021929}" type="presParOf" srcId="{65C318A4-87CF-4F44-9469-C5662D80AA94}" destId="{AD6A699C-1A74-4BB3-AE24-7E34086C852E}" srcOrd="0" destOrd="0" presId="urn:microsoft.com/office/officeart/2005/8/layout/orgChart1"/>
    <dgm:cxn modelId="{B0186066-0908-4E2B-A5C0-E6CEB5F8E2EA}" type="presParOf" srcId="{65C318A4-87CF-4F44-9469-C5662D80AA94}" destId="{ABB9BB93-9ACC-45C6-8326-5FCAEDC6D073}" srcOrd="1" destOrd="0" presId="urn:microsoft.com/office/officeart/2005/8/layout/orgChart1"/>
    <dgm:cxn modelId="{0A52AAB7-4532-4B8E-A39D-1D9AF23C985C}" type="presParOf" srcId="{1FC5DFCE-3D88-4E87-997A-A65867F27F67}" destId="{195D9585-7C4D-4FBB-965D-B7C6A16DCBC8}" srcOrd="1" destOrd="0" presId="urn:microsoft.com/office/officeart/2005/8/layout/orgChart1"/>
    <dgm:cxn modelId="{D3909D67-ADE1-4F2B-91DB-315BD4FDFF83}" type="presParOf" srcId="{195D9585-7C4D-4FBB-965D-B7C6A16DCBC8}" destId="{78CA790F-95F1-4293-AFBF-2CB02FA2929E}" srcOrd="0" destOrd="0" presId="urn:microsoft.com/office/officeart/2005/8/layout/orgChart1"/>
    <dgm:cxn modelId="{E441B97C-0F07-4B69-AB66-EE99DCF2372F}" type="presParOf" srcId="{195D9585-7C4D-4FBB-965D-B7C6A16DCBC8}" destId="{ADD9AB57-B379-4BF6-B7DC-AE29002BBBBB}" srcOrd="1" destOrd="0" presId="urn:microsoft.com/office/officeart/2005/8/layout/orgChart1"/>
    <dgm:cxn modelId="{A3C8715F-EA17-43C5-8EF9-DD3736AF8538}" type="presParOf" srcId="{ADD9AB57-B379-4BF6-B7DC-AE29002BBBBB}" destId="{33E455AD-CD0C-4ED7-B67C-6B91C82AF8A0}" srcOrd="0" destOrd="0" presId="urn:microsoft.com/office/officeart/2005/8/layout/orgChart1"/>
    <dgm:cxn modelId="{D6D68513-D5E7-4AEF-A1FD-34AF086CDF31}" type="presParOf" srcId="{33E455AD-CD0C-4ED7-B67C-6B91C82AF8A0}" destId="{336AAA64-A97F-4E63-903A-D887B90CEA7A}" srcOrd="0" destOrd="0" presId="urn:microsoft.com/office/officeart/2005/8/layout/orgChart1"/>
    <dgm:cxn modelId="{383A7800-1810-475D-BFB5-3931D93C217D}" type="presParOf" srcId="{33E455AD-CD0C-4ED7-B67C-6B91C82AF8A0}" destId="{9043832B-5049-473E-8034-A0803437090C}" srcOrd="1" destOrd="0" presId="urn:microsoft.com/office/officeart/2005/8/layout/orgChart1"/>
    <dgm:cxn modelId="{E85E2468-AF1F-4628-919F-45E82CC7E58B}" type="presParOf" srcId="{ADD9AB57-B379-4BF6-B7DC-AE29002BBBBB}" destId="{C7DEE32F-3B18-4DD1-BB23-FFC62F72CF9B}" srcOrd="1" destOrd="0" presId="urn:microsoft.com/office/officeart/2005/8/layout/orgChart1"/>
    <dgm:cxn modelId="{ED37E897-B0AF-48A5-843D-90ADD1E50C2A}" type="presParOf" srcId="{ADD9AB57-B379-4BF6-B7DC-AE29002BBBBB}" destId="{E6950E5A-1633-4283-A704-63E4FE322410}" srcOrd="2" destOrd="0" presId="urn:microsoft.com/office/officeart/2005/8/layout/orgChart1"/>
    <dgm:cxn modelId="{A499EC9D-AB3A-416C-89B1-0303365BAC39}" type="presParOf" srcId="{195D9585-7C4D-4FBB-965D-B7C6A16DCBC8}" destId="{E9F9C4A8-981D-45D1-9737-EEC711F7FB00}" srcOrd="2" destOrd="0" presId="urn:microsoft.com/office/officeart/2005/8/layout/orgChart1"/>
    <dgm:cxn modelId="{76BD6C97-DED4-44D0-B7DA-3A5C704B2B71}" type="presParOf" srcId="{195D9585-7C4D-4FBB-965D-B7C6A16DCBC8}" destId="{14C40C90-CFBA-4896-A3A0-5BC18CBF3A7E}" srcOrd="3" destOrd="0" presId="urn:microsoft.com/office/officeart/2005/8/layout/orgChart1"/>
    <dgm:cxn modelId="{D3218BD4-5E78-442B-9F5E-20D236E49C6D}" type="presParOf" srcId="{14C40C90-CFBA-4896-A3A0-5BC18CBF3A7E}" destId="{95028DA4-2EBA-4A1D-9F78-DBB0930BF6F0}" srcOrd="0" destOrd="0" presId="urn:microsoft.com/office/officeart/2005/8/layout/orgChart1"/>
    <dgm:cxn modelId="{3A981A4D-0E40-43DF-B34B-F0914AE9A24B}" type="presParOf" srcId="{95028DA4-2EBA-4A1D-9F78-DBB0930BF6F0}" destId="{1EC9AE2F-891A-4F95-BE8F-98D76B4C964A}" srcOrd="0" destOrd="0" presId="urn:microsoft.com/office/officeart/2005/8/layout/orgChart1"/>
    <dgm:cxn modelId="{71662DEC-B22B-4B9F-A917-2E3E05B1AE79}" type="presParOf" srcId="{95028DA4-2EBA-4A1D-9F78-DBB0930BF6F0}" destId="{5E09EF48-C7EB-494C-8408-23393606BDAE}" srcOrd="1" destOrd="0" presId="urn:microsoft.com/office/officeart/2005/8/layout/orgChart1"/>
    <dgm:cxn modelId="{5C34FCCE-A28D-4088-8086-774EC7909A4C}" type="presParOf" srcId="{14C40C90-CFBA-4896-A3A0-5BC18CBF3A7E}" destId="{3D71A269-FE72-4385-95F0-F25454BB9969}" srcOrd="1" destOrd="0" presId="urn:microsoft.com/office/officeart/2005/8/layout/orgChart1"/>
    <dgm:cxn modelId="{6A3BCCAE-5130-4FAE-A323-B0E6D6BBB492}" type="presParOf" srcId="{14C40C90-CFBA-4896-A3A0-5BC18CBF3A7E}" destId="{158BFAC8-B102-4DBE-9264-381EB95E39D1}" srcOrd="2" destOrd="0" presId="urn:microsoft.com/office/officeart/2005/8/layout/orgChart1"/>
    <dgm:cxn modelId="{EE6F7309-920F-4BA4-8A54-3E43A515AFD8}" type="presParOf" srcId="{195D9585-7C4D-4FBB-965D-B7C6A16DCBC8}" destId="{58CA8EE9-A5E9-4BB1-99DF-154A0095ABCD}" srcOrd="4" destOrd="0" presId="urn:microsoft.com/office/officeart/2005/8/layout/orgChart1"/>
    <dgm:cxn modelId="{37C81B81-4717-460D-A62B-D44FA84CDFA1}" type="presParOf" srcId="{195D9585-7C4D-4FBB-965D-B7C6A16DCBC8}" destId="{A139B2EA-12B4-4730-BC41-5D83A5A6DBCB}" srcOrd="5" destOrd="0" presId="urn:microsoft.com/office/officeart/2005/8/layout/orgChart1"/>
    <dgm:cxn modelId="{C6D8E99C-2586-4E99-B8B6-4794E6EC6842}" type="presParOf" srcId="{A139B2EA-12B4-4730-BC41-5D83A5A6DBCB}" destId="{928EC926-B928-4E38-9DE9-6641DB2BA943}" srcOrd="0" destOrd="0" presId="urn:microsoft.com/office/officeart/2005/8/layout/orgChart1"/>
    <dgm:cxn modelId="{C9ABC0EB-403A-4331-A9A7-5544AEA4539B}" type="presParOf" srcId="{928EC926-B928-4E38-9DE9-6641DB2BA943}" destId="{ED682541-B34C-4C99-A8C2-055C0931608C}" srcOrd="0" destOrd="0" presId="urn:microsoft.com/office/officeart/2005/8/layout/orgChart1"/>
    <dgm:cxn modelId="{E35C5616-EE46-454D-A332-DC8EC97E92D8}" type="presParOf" srcId="{928EC926-B928-4E38-9DE9-6641DB2BA943}" destId="{095972F2-65C3-4C7D-A857-F00396C333B4}" srcOrd="1" destOrd="0" presId="urn:microsoft.com/office/officeart/2005/8/layout/orgChart1"/>
    <dgm:cxn modelId="{DC65D873-4DD2-46D6-BB01-FEDD429C35A1}" type="presParOf" srcId="{A139B2EA-12B4-4730-BC41-5D83A5A6DBCB}" destId="{3DD6CBF7-7293-4FCF-B89C-18C3B57FC65A}" srcOrd="1" destOrd="0" presId="urn:microsoft.com/office/officeart/2005/8/layout/orgChart1"/>
    <dgm:cxn modelId="{506B731F-4811-4E9C-B0A0-1A86B16B7DD4}" type="presParOf" srcId="{A139B2EA-12B4-4730-BC41-5D83A5A6DBCB}" destId="{E5B4A834-6BD1-4825-8E6F-38F0BF4E5AE6}" srcOrd="2" destOrd="0" presId="urn:microsoft.com/office/officeart/2005/8/layout/orgChart1"/>
    <dgm:cxn modelId="{809AE662-56AF-4B30-9DAC-8C67AFFB2BD2}" type="presParOf" srcId="{195D9585-7C4D-4FBB-965D-B7C6A16DCBC8}" destId="{FA2B772E-341E-4516-A99C-543FF5DA2C64}" srcOrd="6" destOrd="0" presId="urn:microsoft.com/office/officeart/2005/8/layout/orgChart1"/>
    <dgm:cxn modelId="{C802FD9A-5E7E-43E3-ADBD-FA8D8EACE7D1}" type="presParOf" srcId="{195D9585-7C4D-4FBB-965D-B7C6A16DCBC8}" destId="{0C880217-948F-4061-911B-B3347F3AE6A3}" srcOrd="7" destOrd="0" presId="urn:microsoft.com/office/officeart/2005/8/layout/orgChart1"/>
    <dgm:cxn modelId="{1A636853-8550-4729-884B-BEBF6375E621}" type="presParOf" srcId="{0C880217-948F-4061-911B-B3347F3AE6A3}" destId="{C5625D29-D9E3-445F-B2CA-A8AD5AC0C00A}" srcOrd="0" destOrd="0" presId="urn:microsoft.com/office/officeart/2005/8/layout/orgChart1"/>
    <dgm:cxn modelId="{2F062ED7-B592-46D6-ACF0-5658620E2E81}" type="presParOf" srcId="{C5625D29-D9E3-445F-B2CA-A8AD5AC0C00A}" destId="{75D6B03C-E363-4E7F-A6D2-148F866860F1}" srcOrd="0" destOrd="0" presId="urn:microsoft.com/office/officeart/2005/8/layout/orgChart1"/>
    <dgm:cxn modelId="{2C7FFCD0-E062-44E9-9E90-96A52449F224}" type="presParOf" srcId="{C5625D29-D9E3-445F-B2CA-A8AD5AC0C00A}" destId="{D328A670-0B7D-4979-89EA-D483A4CADEC6}" srcOrd="1" destOrd="0" presId="urn:microsoft.com/office/officeart/2005/8/layout/orgChart1"/>
    <dgm:cxn modelId="{F5ACFA93-2A41-4825-B3F0-D29E25DCD56B}" type="presParOf" srcId="{0C880217-948F-4061-911B-B3347F3AE6A3}" destId="{A6E8B475-50CD-4E4B-A092-967A473AC961}" srcOrd="1" destOrd="0" presId="urn:microsoft.com/office/officeart/2005/8/layout/orgChart1"/>
    <dgm:cxn modelId="{1D135CFE-F424-49EE-9986-FD65E65D3CE9}" type="presParOf" srcId="{0C880217-948F-4061-911B-B3347F3AE6A3}" destId="{15D8EB84-741F-4571-AF4A-C15FCC998361}" srcOrd="2" destOrd="0" presId="urn:microsoft.com/office/officeart/2005/8/layout/orgChart1"/>
    <dgm:cxn modelId="{9746EE5A-844D-44BE-B156-C86EECF1E292}" type="presParOf" srcId="{1FC5DFCE-3D88-4E87-997A-A65867F27F67}" destId="{FECC6C81-2512-4969-8DEB-1333D242783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A6CC0E0-BA21-4B81-B4A0-1DFEC714B7D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97AADD4-C1B1-4C3B-877C-F67DBD8EC10E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cs-CZ" sz="2000" b="1" dirty="0" smtClean="0">
              <a:solidFill>
                <a:schemeClr val="tx1"/>
              </a:solidFill>
              <a:latin typeface="Calibri" panose="020F0502020204030204" pitchFamily="34" charset="0"/>
            </a:rPr>
            <a:t>Typy řízení</a:t>
          </a:r>
          <a:endParaRPr lang="cs-CZ" sz="20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205B162E-4D03-4D92-A0CD-BA62C7A5EE9A}" type="parTrans" cxnId="{282ED7EE-6CCC-443F-ABBF-EFDE6C9A46FA}">
      <dgm:prSet/>
      <dgm:spPr/>
      <dgm:t>
        <a:bodyPr/>
        <a:lstStyle/>
        <a:p>
          <a:endParaRPr lang="cs-CZ" sz="2000" b="1">
            <a:latin typeface="Calibri" panose="020F0502020204030204" pitchFamily="34" charset="0"/>
          </a:endParaRPr>
        </a:p>
      </dgm:t>
    </dgm:pt>
    <dgm:pt modelId="{49512EC9-AC08-4548-85CB-6636537C9C6D}" type="sibTrans" cxnId="{282ED7EE-6CCC-443F-ABBF-EFDE6C9A46FA}">
      <dgm:prSet/>
      <dgm:spPr/>
      <dgm:t>
        <a:bodyPr/>
        <a:lstStyle/>
        <a:p>
          <a:endParaRPr lang="cs-CZ" sz="2000" b="1">
            <a:latin typeface="Calibri" panose="020F0502020204030204" pitchFamily="34" charset="0"/>
          </a:endParaRPr>
        </a:p>
      </dgm:t>
    </dgm:pt>
    <dgm:pt modelId="{C9A68603-ACF2-407D-B453-710EE93C6A8A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cs-CZ" sz="2000" b="1" dirty="0" smtClean="0">
              <a:solidFill>
                <a:schemeClr val="tx1"/>
              </a:solidFill>
              <a:latin typeface="Calibri" panose="020F0502020204030204" pitchFamily="34" charset="0"/>
            </a:rPr>
            <a:t>OPCON</a:t>
          </a:r>
          <a:endParaRPr lang="cs-CZ" sz="20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37DAF50-3161-4607-AFE8-C735B3E9C316}" type="parTrans" cxnId="{8A0D6ADA-A37D-48C9-80DB-E15314089030}">
      <dgm:prSet/>
      <dgm:spPr/>
      <dgm:t>
        <a:bodyPr/>
        <a:lstStyle/>
        <a:p>
          <a:endParaRPr lang="cs-CZ" sz="2000" b="1">
            <a:latin typeface="Calibri" panose="020F0502020204030204" pitchFamily="34" charset="0"/>
          </a:endParaRPr>
        </a:p>
      </dgm:t>
    </dgm:pt>
    <dgm:pt modelId="{43C2193F-FF4B-41CB-8345-2BCCC34C2E4E}" type="sibTrans" cxnId="{8A0D6ADA-A37D-48C9-80DB-E15314089030}">
      <dgm:prSet/>
      <dgm:spPr/>
      <dgm:t>
        <a:bodyPr/>
        <a:lstStyle/>
        <a:p>
          <a:endParaRPr lang="cs-CZ" sz="2000" b="1">
            <a:latin typeface="Calibri" panose="020F0502020204030204" pitchFamily="34" charset="0"/>
          </a:endParaRPr>
        </a:p>
      </dgm:t>
    </dgm:pt>
    <dgm:pt modelId="{8CCD8928-B534-4796-8A03-5C75628E5F8E}">
      <dgm:prSet phldrT="[Text]" custT="1"/>
      <dgm:spPr>
        <a:solidFill>
          <a:srgbClr val="C00000"/>
        </a:solidFill>
        <a:ln>
          <a:solidFill>
            <a:schemeClr val="tx1"/>
          </a:solidFill>
        </a:ln>
      </dgm:spPr>
      <dgm:t>
        <a:bodyPr/>
        <a:lstStyle/>
        <a:p>
          <a:r>
            <a:rPr lang="cs-CZ" sz="3200" b="1" dirty="0" smtClean="0">
              <a:solidFill>
                <a:schemeClr val="tx1"/>
              </a:solidFill>
              <a:latin typeface="Calibri" panose="020F0502020204030204" pitchFamily="34" charset="0"/>
            </a:rPr>
            <a:t>TACON</a:t>
          </a:r>
          <a:endParaRPr lang="cs-CZ" sz="32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DEE3D19-0E7C-47D6-B69C-ED793C8B8A89}" type="parTrans" cxnId="{2BE9D286-4CBF-4572-B93F-1F7D7B36DA88}">
      <dgm:prSet/>
      <dgm:spPr/>
      <dgm:t>
        <a:bodyPr/>
        <a:lstStyle/>
        <a:p>
          <a:endParaRPr lang="cs-CZ" sz="2000" b="1">
            <a:latin typeface="Calibri" panose="020F0502020204030204" pitchFamily="34" charset="0"/>
          </a:endParaRPr>
        </a:p>
      </dgm:t>
    </dgm:pt>
    <dgm:pt modelId="{6905605B-9C64-47E7-AF46-FE50D8805A44}" type="sibTrans" cxnId="{2BE9D286-4CBF-4572-B93F-1F7D7B36DA88}">
      <dgm:prSet/>
      <dgm:spPr/>
      <dgm:t>
        <a:bodyPr/>
        <a:lstStyle/>
        <a:p>
          <a:endParaRPr lang="cs-CZ" sz="2000" b="1">
            <a:latin typeface="Calibri" panose="020F0502020204030204" pitchFamily="34" charset="0"/>
          </a:endParaRPr>
        </a:p>
      </dgm:t>
    </dgm:pt>
    <dgm:pt modelId="{7B043821-9335-4FF9-B028-034164CA774D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cs-CZ" sz="2000" b="1" dirty="0" smtClean="0">
              <a:solidFill>
                <a:schemeClr val="tx1"/>
              </a:solidFill>
              <a:latin typeface="Calibri" panose="020F0502020204030204" pitchFamily="34" charset="0"/>
            </a:rPr>
            <a:t>ADMINCOM</a:t>
          </a:r>
          <a:endParaRPr lang="cs-CZ" sz="20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22592836-1C8A-4339-A476-AB1D6F5064FC}" type="parTrans" cxnId="{8AAC628C-F574-44A9-852B-EA0CB2263943}">
      <dgm:prSet/>
      <dgm:spPr/>
      <dgm:t>
        <a:bodyPr/>
        <a:lstStyle/>
        <a:p>
          <a:endParaRPr lang="cs-CZ" sz="2000" b="1">
            <a:latin typeface="Calibri" panose="020F0502020204030204" pitchFamily="34" charset="0"/>
          </a:endParaRPr>
        </a:p>
      </dgm:t>
    </dgm:pt>
    <dgm:pt modelId="{37CEF5E5-DE9E-49AB-8D6B-D1C28D96D8CD}" type="sibTrans" cxnId="{8AAC628C-F574-44A9-852B-EA0CB2263943}">
      <dgm:prSet/>
      <dgm:spPr/>
      <dgm:t>
        <a:bodyPr/>
        <a:lstStyle/>
        <a:p>
          <a:endParaRPr lang="cs-CZ" sz="2000" b="1">
            <a:latin typeface="Calibri" panose="020F0502020204030204" pitchFamily="34" charset="0"/>
          </a:endParaRPr>
        </a:p>
      </dgm:t>
    </dgm:pt>
    <dgm:pt modelId="{D58F029F-23BD-490D-8961-9D06C8DB9160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cs-CZ" sz="2000" b="1" dirty="0" smtClean="0">
              <a:solidFill>
                <a:schemeClr val="tx1"/>
              </a:solidFill>
              <a:latin typeface="Calibri" panose="020F0502020204030204" pitchFamily="34" charset="0"/>
            </a:rPr>
            <a:t>LOGCON</a:t>
          </a:r>
          <a:endParaRPr lang="cs-CZ" sz="20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15DDD52F-27AC-4414-BD36-873AABEC4793}" type="parTrans" cxnId="{18C2D4CA-EB14-4790-B9EB-5E5A03D764FA}">
      <dgm:prSet/>
      <dgm:spPr/>
      <dgm:t>
        <a:bodyPr/>
        <a:lstStyle/>
        <a:p>
          <a:endParaRPr lang="cs-CZ" sz="2000" b="1">
            <a:latin typeface="Calibri" panose="020F0502020204030204" pitchFamily="34" charset="0"/>
          </a:endParaRPr>
        </a:p>
      </dgm:t>
    </dgm:pt>
    <dgm:pt modelId="{778C6A2A-EB39-4EF1-9F7D-213CBFDECAF0}" type="sibTrans" cxnId="{18C2D4CA-EB14-4790-B9EB-5E5A03D764FA}">
      <dgm:prSet/>
      <dgm:spPr/>
      <dgm:t>
        <a:bodyPr/>
        <a:lstStyle/>
        <a:p>
          <a:endParaRPr lang="cs-CZ" sz="2000" b="1">
            <a:latin typeface="Calibri" panose="020F0502020204030204" pitchFamily="34" charset="0"/>
          </a:endParaRPr>
        </a:p>
      </dgm:t>
    </dgm:pt>
    <dgm:pt modelId="{9AA5313B-53B0-4E26-925C-532F2353BC9C}" type="pres">
      <dgm:prSet presAssocID="{CA6CC0E0-BA21-4B81-B4A0-1DFEC714B7D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1FC5DFCE-3D88-4E87-997A-A65867F27F67}" type="pres">
      <dgm:prSet presAssocID="{697AADD4-C1B1-4C3B-877C-F67DBD8EC10E}" presName="hierRoot1" presStyleCnt="0">
        <dgm:presLayoutVars>
          <dgm:hierBranch val="init"/>
        </dgm:presLayoutVars>
      </dgm:prSet>
      <dgm:spPr/>
    </dgm:pt>
    <dgm:pt modelId="{65C318A4-87CF-4F44-9469-C5662D80AA94}" type="pres">
      <dgm:prSet presAssocID="{697AADD4-C1B1-4C3B-877C-F67DBD8EC10E}" presName="rootComposite1" presStyleCnt="0"/>
      <dgm:spPr/>
    </dgm:pt>
    <dgm:pt modelId="{AD6A699C-1A74-4BB3-AE24-7E34086C852E}" type="pres">
      <dgm:prSet presAssocID="{697AADD4-C1B1-4C3B-877C-F67DBD8EC10E}" presName="rootText1" presStyleLbl="node0" presStyleIdx="0" presStyleCnt="1" custScaleX="175007" custScaleY="84946" custLinFactNeighborX="-4680" custLinFactNeighborY="-5241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BB9BB93-9ACC-45C6-8326-5FCAEDC6D073}" type="pres">
      <dgm:prSet presAssocID="{697AADD4-C1B1-4C3B-877C-F67DBD8EC10E}" presName="rootConnector1" presStyleLbl="node1" presStyleIdx="0" presStyleCnt="0"/>
      <dgm:spPr/>
      <dgm:t>
        <a:bodyPr/>
        <a:lstStyle/>
        <a:p>
          <a:endParaRPr lang="cs-CZ"/>
        </a:p>
      </dgm:t>
    </dgm:pt>
    <dgm:pt modelId="{195D9585-7C4D-4FBB-965D-B7C6A16DCBC8}" type="pres">
      <dgm:prSet presAssocID="{697AADD4-C1B1-4C3B-877C-F67DBD8EC10E}" presName="hierChild2" presStyleCnt="0"/>
      <dgm:spPr/>
    </dgm:pt>
    <dgm:pt modelId="{78CA790F-95F1-4293-AFBF-2CB02FA2929E}" type="pres">
      <dgm:prSet presAssocID="{837DAF50-3161-4607-AFE8-C735B3E9C316}" presName="Name37" presStyleLbl="parChTrans1D2" presStyleIdx="0" presStyleCnt="4"/>
      <dgm:spPr/>
      <dgm:t>
        <a:bodyPr/>
        <a:lstStyle/>
        <a:p>
          <a:endParaRPr lang="cs-CZ"/>
        </a:p>
      </dgm:t>
    </dgm:pt>
    <dgm:pt modelId="{ADD9AB57-B379-4BF6-B7DC-AE29002BBBBB}" type="pres">
      <dgm:prSet presAssocID="{C9A68603-ACF2-407D-B453-710EE93C6A8A}" presName="hierRoot2" presStyleCnt="0">
        <dgm:presLayoutVars>
          <dgm:hierBranch val="init"/>
        </dgm:presLayoutVars>
      </dgm:prSet>
      <dgm:spPr/>
    </dgm:pt>
    <dgm:pt modelId="{33E455AD-CD0C-4ED7-B67C-6B91C82AF8A0}" type="pres">
      <dgm:prSet presAssocID="{C9A68603-ACF2-407D-B453-710EE93C6A8A}" presName="rootComposite" presStyleCnt="0"/>
      <dgm:spPr/>
    </dgm:pt>
    <dgm:pt modelId="{336AAA64-A97F-4E63-903A-D887B90CEA7A}" type="pres">
      <dgm:prSet presAssocID="{C9A68603-ACF2-407D-B453-710EE93C6A8A}" presName="rootText" presStyleLbl="node2" presStyleIdx="0" presStyleCnt="4" custScaleY="1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043832B-5049-473E-8034-A0803437090C}" type="pres">
      <dgm:prSet presAssocID="{C9A68603-ACF2-407D-B453-710EE93C6A8A}" presName="rootConnector" presStyleLbl="node2" presStyleIdx="0" presStyleCnt="4"/>
      <dgm:spPr/>
      <dgm:t>
        <a:bodyPr/>
        <a:lstStyle/>
        <a:p>
          <a:endParaRPr lang="cs-CZ"/>
        </a:p>
      </dgm:t>
    </dgm:pt>
    <dgm:pt modelId="{C7DEE32F-3B18-4DD1-BB23-FFC62F72CF9B}" type="pres">
      <dgm:prSet presAssocID="{C9A68603-ACF2-407D-B453-710EE93C6A8A}" presName="hierChild4" presStyleCnt="0"/>
      <dgm:spPr/>
    </dgm:pt>
    <dgm:pt modelId="{E6950E5A-1633-4283-A704-63E4FE322410}" type="pres">
      <dgm:prSet presAssocID="{C9A68603-ACF2-407D-B453-710EE93C6A8A}" presName="hierChild5" presStyleCnt="0"/>
      <dgm:spPr/>
    </dgm:pt>
    <dgm:pt modelId="{E9F9C4A8-981D-45D1-9737-EEC711F7FB00}" type="pres">
      <dgm:prSet presAssocID="{DDEE3D19-0E7C-47D6-B69C-ED793C8B8A89}" presName="Name37" presStyleLbl="parChTrans1D2" presStyleIdx="1" presStyleCnt="4"/>
      <dgm:spPr/>
      <dgm:t>
        <a:bodyPr/>
        <a:lstStyle/>
        <a:p>
          <a:endParaRPr lang="cs-CZ"/>
        </a:p>
      </dgm:t>
    </dgm:pt>
    <dgm:pt modelId="{14C40C90-CFBA-4896-A3A0-5BC18CBF3A7E}" type="pres">
      <dgm:prSet presAssocID="{8CCD8928-B534-4796-8A03-5C75628E5F8E}" presName="hierRoot2" presStyleCnt="0">
        <dgm:presLayoutVars>
          <dgm:hierBranch val="init"/>
        </dgm:presLayoutVars>
      </dgm:prSet>
      <dgm:spPr/>
    </dgm:pt>
    <dgm:pt modelId="{95028DA4-2EBA-4A1D-9F78-DBB0930BF6F0}" type="pres">
      <dgm:prSet presAssocID="{8CCD8928-B534-4796-8A03-5C75628E5F8E}" presName="rootComposite" presStyleCnt="0"/>
      <dgm:spPr/>
    </dgm:pt>
    <dgm:pt modelId="{1EC9AE2F-891A-4F95-BE8F-98D76B4C964A}" type="pres">
      <dgm:prSet presAssocID="{8CCD8928-B534-4796-8A03-5C75628E5F8E}" presName="rootText" presStyleLbl="node2" presStyleIdx="1" presStyleCnt="4" custScaleY="13386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E09EF48-C7EB-494C-8408-23393606BDAE}" type="pres">
      <dgm:prSet presAssocID="{8CCD8928-B534-4796-8A03-5C75628E5F8E}" presName="rootConnector" presStyleLbl="node2" presStyleIdx="1" presStyleCnt="4"/>
      <dgm:spPr/>
      <dgm:t>
        <a:bodyPr/>
        <a:lstStyle/>
        <a:p>
          <a:endParaRPr lang="cs-CZ"/>
        </a:p>
      </dgm:t>
    </dgm:pt>
    <dgm:pt modelId="{3D71A269-FE72-4385-95F0-F25454BB9969}" type="pres">
      <dgm:prSet presAssocID="{8CCD8928-B534-4796-8A03-5C75628E5F8E}" presName="hierChild4" presStyleCnt="0"/>
      <dgm:spPr/>
    </dgm:pt>
    <dgm:pt modelId="{158BFAC8-B102-4DBE-9264-381EB95E39D1}" type="pres">
      <dgm:prSet presAssocID="{8CCD8928-B534-4796-8A03-5C75628E5F8E}" presName="hierChild5" presStyleCnt="0"/>
      <dgm:spPr/>
    </dgm:pt>
    <dgm:pt modelId="{58CA8EE9-A5E9-4BB1-99DF-154A0095ABCD}" type="pres">
      <dgm:prSet presAssocID="{22592836-1C8A-4339-A476-AB1D6F5064FC}" presName="Name37" presStyleLbl="parChTrans1D2" presStyleIdx="2" presStyleCnt="4"/>
      <dgm:spPr/>
      <dgm:t>
        <a:bodyPr/>
        <a:lstStyle/>
        <a:p>
          <a:endParaRPr lang="cs-CZ"/>
        </a:p>
      </dgm:t>
    </dgm:pt>
    <dgm:pt modelId="{A139B2EA-12B4-4730-BC41-5D83A5A6DBCB}" type="pres">
      <dgm:prSet presAssocID="{7B043821-9335-4FF9-B028-034164CA774D}" presName="hierRoot2" presStyleCnt="0">
        <dgm:presLayoutVars>
          <dgm:hierBranch val="init"/>
        </dgm:presLayoutVars>
      </dgm:prSet>
      <dgm:spPr/>
    </dgm:pt>
    <dgm:pt modelId="{928EC926-B928-4E38-9DE9-6641DB2BA943}" type="pres">
      <dgm:prSet presAssocID="{7B043821-9335-4FF9-B028-034164CA774D}" presName="rootComposite" presStyleCnt="0"/>
      <dgm:spPr/>
    </dgm:pt>
    <dgm:pt modelId="{ED682541-B34C-4C99-A8C2-055C0931608C}" type="pres">
      <dgm:prSet presAssocID="{7B043821-9335-4FF9-B028-034164CA774D}" presName="rootText" presStyleLbl="node2" presStyleIdx="2" presStyleCnt="4" custScaleX="10858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95972F2-65C3-4C7D-A857-F00396C333B4}" type="pres">
      <dgm:prSet presAssocID="{7B043821-9335-4FF9-B028-034164CA774D}" presName="rootConnector" presStyleLbl="node2" presStyleIdx="2" presStyleCnt="4"/>
      <dgm:spPr/>
      <dgm:t>
        <a:bodyPr/>
        <a:lstStyle/>
        <a:p>
          <a:endParaRPr lang="cs-CZ"/>
        </a:p>
      </dgm:t>
    </dgm:pt>
    <dgm:pt modelId="{3DD6CBF7-7293-4FCF-B89C-18C3B57FC65A}" type="pres">
      <dgm:prSet presAssocID="{7B043821-9335-4FF9-B028-034164CA774D}" presName="hierChild4" presStyleCnt="0"/>
      <dgm:spPr/>
    </dgm:pt>
    <dgm:pt modelId="{E5B4A834-6BD1-4825-8E6F-38F0BF4E5AE6}" type="pres">
      <dgm:prSet presAssocID="{7B043821-9335-4FF9-B028-034164CA774D}" presName="hierChild5" presStyleCnt="0"/>
      <dgm:spPr/>
    </dgm:pt>
    <dgm:pt modelId="{FA2B772E-341E-4516-A99C-543FF5DA2C64}" type="pres">
      <dgm:prSet presAssocID="{15DDD52F-27AC-4414-BD36-873AABEC4793}" presName="Name37" presStyleLbl="parChTrans1D2" presStyleIdx="3" presStyleCnt="4"/>
      <dgm:spPr/>
      <dgm:t>
        <a:bodyPr/>
        <a:lstStyle/>
        <a:p>
          <a:endParaRPr lang="cs-CZ"/>
        </a:p>
      </dgm:t>
    </dgm:pt>
    <dgm:pt modelId="{0C880217-948F-4061-911B-B3347F3AE6A3}" type="pres">
      <dgm:prSet presAssocID="{D58F029F-23BD-490D-8961-9D06C8DB9160}" presName="hierRoot2" presStyleCnt="0">
        <dgm:presLayoutVars>
          <dgm:hierBranch val="init"/>
        </dgm:presLayoutVars>
      </dgm:prSet>
      <dgm:spPr/>
    </dgm:pt>
    <dgm:pt modelId="{C5625D29-D9E3-445F-B2CA-A8AD5AC0C00A}" type="pres">
      <dgm:prSet presAssocID="{D58F029F-23BD-490D-8961-9D06C8DB9160}" presName="rootComposite" presStyleCnt="0"/>
      <dgm:spPr/>
    </dgm:pt>
    <dgm:pt modelId="{75D6B03C-E363-4E7F-A6D2-148F866860F1}" type="pres">
      <dgm:prSet presAssocID="{D58F029F-23BD-490D-8961-9D06C8DB9160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328A670-0B7D-4979-89EA-D483A4CADEC6}" type="pres">
      <dgm:prSet presAssocID="{D58F029F-23BD-490D-8961-9D06C8DB9160}" presName="rootConnector" presStyleLbl="node2" presStyleIdx="3" presStyleCnt="4"/>
      <dgm:spPr/>
      <dgm:t>
        <a:bodyPr/>
        <a:lstStyle/>
        <a:p>
          <a:endParaRPr lang="cs-CZ"/>
        </a:p>
      </dgm:t>
    </dgm:pt>
    <dgm:pt modelId="{A6E8B475-50CD-4E4B-A092-967A473AC961}" type="pres">
      <dgm:prSet presAssocID="{D58F029F-23BD-490D-8961-9D06C8DB9160}" presName="hierChild4" presStyleCnt="0"/>
      <dgm:spPr/>
    </dgm:pt>
    <dgm:pt modelId="{15D8EB84-741F-4571-AF4A-C15FCC998361}" type="pres">
      <dgm:prSet presAssocID="{D58F029F-23BD-490D-8961-9D06C8DB9160}" presName="hierChild5" presStyleCnt="0"/>
      <dgm:spPr/>
    </dgm:pt>
    <dgm:pt modelId="{FECC6C81-2512-4969-8DEB-1333D2427835}" type="pres">
      <dgm:prSet presAssocID="{697AADD4-C1B1-4C3B-877C-F67DBD8EC10E}" presName="hierChild3" presStyleCnt="0"/>
      <dgm:spPr/>
    </dgm:pt>
  </dgm:ptLst>
  <dgm:cxnLst>
    <dgm:cxn modelId="{F9B02785-4CD5-4A28-B238-C602C4766B12}" type="presOf" srcId="{C9A68603-ACF2-407D-B453-710EE93C6A8A}" destId="{336AAA64-A97F-4E63-903A-D887B90CEA7A}" srcOrd="0" destOrd="0" presId="urn:microsoft.com/office/officeart/2005/8/layout/orgChart1"/>
    <dgm:cxn modelId="{8A0D6ADA-A37D-48C9-80DB-E15314089030}" srcId="{697AADD4-C1B1-4C3B-877C-F67DBD8EC10E}" destId="{C9A68603-ACF2-407D-B453-710EE93C6A8A}" srcOrd="0" destOrd="0" parTransId="{837DAF50-3161-4607-AFE8-C735B3E9C316}" sibTransId="{43C2193F-FF4B-41CB-8345-2BCCC34C2E4E}"/>
    <dgm:cxn modelId="{870D6752-76B1-45BF-907F-87669F748EC5}" type="presOf" srcId="{697AADD4-C1B1-4C3B-877C-F67DBD8EC10E}" destId="{ABB9BB93-9ACC-45C6-8326-5FCAEDC6D073}" srcOrd="1" destOrd="0" presId="urn:microsoft.com/office/officeart/2005/8/layout/orgChart1"/>
    <dgm:cxn modelId="{2BE9D286-4CBF-4572-B93F-1F7D7B36DA88}" srcId="{697AADD4-C1B1-4C3B-877C-F67DBD8EC10E}" destId="{8CCD8928-B534-4796-8A03-5C75628E5F8E}" srcOrd="1" destOrd="0" parTransId="{DDEE3D19-0E7C-47D6-B69C-ED793C8B8A89}" sibTransId="{6905605B-9C64-47E7-AF46-FE50D8805A44}"/>
    <dgm:cxn modelId="{2C02E5EB-DAF4-4A7E-96AB-FE7520952793}" type="presOf" srcId="{8CCD8928-B534-4796-8A03-5C75628E5F8E}" destId="{1EC9AE2F-891A-4F95-BE8F-98D76B4C964A}" srcOrd="0" destOrd="0" presId="urn:microsoft.com/office/officeart/2005/8/layout/orgChart1"/>
    <dgm:cxn modelId="{98DE3739-8E41-4A1A-AF7A-D70620E51CBC}" type="presOf" srcId="{DDEE3D19-0E7C-47D6-B69C-ED793C8B8A89}" destId="{E9F9C4A8-981D-45D1-9737-EEC711F7FB00}" srcOrd="0" destOrd="0" presId="urn:microsoft.com/office/officeart/2005/8/layout/orgChart1"/>
    <dgm:cxn modelId="{64669AF2-2EDE-4737-869F-6E5C741D5D55}" type="presOf" srcId="{D58F029F-23BD-490D-8961-9D06C8DB9160}" destId="{D328A670-0B7D-4979-89EA-D483A4CADEC6}" srcOrd="1" destOrd="0" presId="urn:microsoft.com/office/officeart/2005/8/layout/orgChart1"/>
    <dgm:cxn modelId="{A519F759-6D10-4F79-BB1D-872BDA99A44D}" type="presOf" srcId="{837DAF50-3161-4607-AFE8-C735B3E9C316}" destId="{78CA790F-95F1-4293-AFBF-2CB02FA2929E}" srcOrd="0" destOrd="0" presId="urn:microsoft.com/office/officeart/2005/8/layout/orgChart1"/>
    <dgm:cxn modelId="{CA4AAB56-0D63-473B-A7ED-A20BBE32F343}" type="presOf" srcId="{697AADD4-C1B1-4C3B-877C-F67DBD8EC10E}" destId="{AD6A699C-1A74-4BB3-AE24-7E34086C852E}" srcOrd="0" destOrd="0" presId="urn:microsoft.com/office/officeart/2005/8/layout/orgChart1"/>
    <dgm:cxn modelId="{06DA0E56-CC66-4195-985E-9BDE2E630D25}" type="presOf" srcId="{7B043821-9335-4FF9-B028-034164CA774D}" destId="{ED682541-B34C-4C99-A8C2-055C0931608C}" srcOrd="0" destOrd="0" presId="urn:microsoft.com/office/officeart/2005/8/layout/orgChart1"/>
    <dgm:cxn modelId="{B98A1FBB-EAEF-4EA4-B6FD-06B86D488B67}" type="presOf" srcId="{7B043821-9335-4FF9-B028-034164CA774D}" destId="{095972F2-65C3-4C7D-A857-F00396C333B4}" srcOrd="1" destOrd="0" presId="urn:microsoft.com/office/officeart/2005/8/layout/orgChart1"/>
    <dgm:cxn modelId="{2A4F7D03-8904-4BE2-9512-455C8EFD7B13}" type="presOf" srcId="{D58F029F-23BD-490D-8961-9D06C8DB9160}" destId="{75D6B03C-E363-4E7F-A6D2-148F866860F1}" srcOrd="0" destOrd="0" presId="urn:microsoft.com/office/officeart/2005/8/layout/orgChart1"/>
    <dgm:cxn modelId="{B773D4D6-B95F-4D57-BD91-3E30CF866BB0}" type="presOf" srcId="{CA6CC0E0-BA21-4B81-B4A0-1DFEC714B7DD}" destId="{9AA5313B-53B0-4E26-925C-532F2353BC9C}" srcOrd="0" destOrd="0" presId="urn:microsoft.com/office/officeart/2005/8/layout/orgChart1"/>
    <dgm:cxn modelId="{18C2D4CA-EB14-4790-B9EB-5E5A03D764FA}" srcId="{697AADD4-C1B1-4C3B-877C-F67DBD8EC10E}" destId="{D58F029F-23BD-490D-8961-9D06C8DB9160}" srcOrd="3" destOrd="0" parTransId="{15DDD52F-27AC-4414-BD36-873AABEC4793}" sibTransId="{778C6A2A-EB39-4EF1-9F7D-213CBFDECAF0}"/>
    <dgm:cxn modelId="{1B93E9DE-7421-427B-9840-5A880BDCCC08}" type="presOf" srcId="{15DDD52F-27AC-4414-BD36-873AABEC4793}" destId="{FA2B772E-341E-4516-A99C-543FF5DA2C64}" srcOrd="0" destOrd="0" presId="urn:microsoft.com/office/officeart/2005/8/layout/orgChart1"/>
    <dgm:cxn modelId="{282ED7EE-6CCC-443F-ABBF-EFDE6C9A46FA}" srcId="{CA6CC0E0-BA21-4B81-B4A0-1DFEC714B7DD}" destId="{697AADD4-C1B1-4C3B-877C-F67DBD8EC10E}" srcOrd="0" destOrd="0" parTransId="{205B162E-4D03-4D92-A0CD-BA62C7A5EE9A}" sibTransId="{49512EC9-AC08-4548-85CB-6636537C9C6D}"/>
    <dgm:cxn modelId="{728F9802-EF9C-45E0-A7CE-A973017743A2}" type="presOf" srcId="{C9A68603-ACF2-407D-B453-710EE93C6A8A}" destId="{9043832B-5049-473E-8034-A0803437090C}" srcOrd="1" destOrd="0" presId="urn:microsoft.com/office/officeart/2005/8/layout/orgChart1"/>
    <dgm:cxn modelId="{8AAC628C-F574-44A9-852B-EA0CB2263943}" srcId="{697AADD4-C1B1-4C3B-877C-F67DBD8EC10E}" destId="{7B043821-9335-4FF9-B028-034164CA774D}" srcOrd="2" destOrd="0" parTransId="{22592836-1C8A-4339-A476-AB1D6F5064FC}" sibTransId="{37CEF5E5-DE9E-49AB-8D6B-D1C28D96D8CD}"/>
    <dgm:cxn modelId="{EB296A38-88F8-4E73-BE8F-58F4A20497C5}" type="presOf" srcId="{8CCD8928-B534-4796-8A03-5C75628E5F8E}" destId="{5E09EF48-C7EB-494C-8408-23393606BDAE}" srcOrd="1" destOrd="0" presId="urn:microsoft.com/office/officeart/2005/8/layout/orgChart1"/>
    <dgm:cxn modelId="{79EA18BA-A058-42D6-9FBD-FE3F44BF108D}" type="presOf" srcId="{22592836-1C8A-4339-A476-AB1D6F5064FC}" destId="{58CA8EE9-A5E9-4BB1-99DF-154A0095ABCD}" srcOrd="0" destOrd="0" presId="urn:microsoft.com/office/officeart/2005/8/layout/orgChart1"/>
    <dgm:cxn modelId="{A76614D1-4CD3-4BB7-BDC5-C8B468AEFE18}" type="presParOf" srcId="{9AA5313B-53B0-4E26-925C-532F2353BC9C}" destId="{1FC5DFCE-3D88-4E87-997A-A65867F27F67}" srcOrd="0" destOrd="0" presId="urn:microsoft.com/office/officeart/2005/8/layout/orgChart1"/>
    <dgm:cxn modelId="{1D377E1F-A529-44E7-BF19-60A59FCE62FC}" type="presParOf" srcId="{1FC5DFCE-3D88-4E87-997A-A65867F27F67}" destId="{65C318A4-87CF-4F44-9469-C5662D80AA94}" srcOrd="0" destOrd="0" presId="urn:microsoft.com/office/officeart/2005/8/layout/orgChart1"/>
    <dgm:cxn modelId="{7239086B-9C8B-419E-B117-4D1069A413B8}" type="presParOf" srcId="{65C318A4-87CF-4F44-9469-C5662D80AA94}" destId="{AD6A699C-1A74-4BB3-AE24-7E34086C852E}" srcOrd="0" destOrd="0" presId="urn:microsoft.com/office/officeart/2005/8/layout/orgChart1"/>
    <dgm:cxn modelId="{7DE0C512-D629-43BF-9EB9-B90A7FFDD569}" type="presParOf" srcId="{65C318A4-87CF-4F44-9469-C5662D80AA94}" destId="{ABB9BB93-9ACC-45C6-8326-5FCAEDC6D073}" srcOrd="1" destOrd="0" presId="urn:microsoft.com/office/officeart/2005/8/layout/orgChart1"/>
    <dgm:cxn modelId="{4E91BC81-43B5-4178-956D-C32193E2D0C1}" type="presParOf" srcId="{1FC5DFCE-3D88-4E87-997A-A65867F27F67}" destId="{195D9585-7C4D-4FBB-965D-B7C6A16DCBC8}" srcOrd="1" destOrd="0" presId="urn:microsoft.com/office/officeart/2005/8/layout/orgChart1"/>
    <dgm:cxn modelId="{B63FFD36-A621-4ACD-BECB-91CA790BA31C}" type="presParOf" srcId="{195D9585-7C4D-4FBB-965D-B7C6A16DCBC8}" destId="{78CA790F-95F1-4293-AFBF-2CB02FA2929E}" srcOrd="0" destOrd="0" presId="urn:microsoft.com/office/officeart/2005/8/layout/orgChart1"/>
    <dgm:cxn modelId="{FE21E5E2-D731-4756-970D-E0D1FBFA83EA}" type="presParOf" srcId="{195D9585-7C4D-4FBB-965D-B7C6A16DCBC8}" destId="{ADD9AB57-B379-4BF6-B7DC-AE29002BBBBB}" srcOrd="1" destOrd="0" presId="urn:microsoft.com/office/officeart/2005/8/layout/orgChart1"/>
    <dgm:cxn modelId="{24F2DB39-B597-40B1-A733-AAE4E57D0DD1}" type="presParOf" srcId="{ADD9AB57-B379-4BF6-B7DC-AE29002BBBBB}" destId="{33E455AD-CD0C-4ED7-B67C-6B91C82AF8A0}" srcOrd="0" destOrd="0" presId="urn:microsoft.com/office/officeart/2005/8/layout/orgChart1"/>
    <dgm:cxn modelId="{14C4C71A-9307-4BFF-A811-8F6154783FB8}" type="presParOf" srcId="{33E455AD-CD0C-4ED7-B67C-6B91C82AF8A0}" destId="{336AAA64-A97F-4E63-903A-D887B90CEA7A}" srcOrd="0" destOrd="0" presId="urn:microsoft.com/office/officeart/2005/8/layout/orgChart1"/>
    <dgm:cxn modelId="{AE0882D3-44CA-47D8-BE5F-E410C87F907B}" type="presParOf" srcId="{33E455AD-CD0C-4ED7-B67C-6B91C82AF8A0}" destId="{9043832B-5049-473E-8034-A0803437090C}" srcOrd="1" destOrd="0" presId="urn:microsoft.com/office/officeart/2005/8/layout/orgChart1"/>
    <dgm:cxn modelId="{65A90EFC-9519-4901-95C5-D85EEE9BBAC1}" type="presParOf" srcId="{ADD9AB57-B379-4BF6-B7DC-AE29002BBBBB}" destId="{C7DEE32F-3B18-4DD1-BB23-FFC62F72CF9B}" srcOrd="1" destOrd="0" presId="urn:microsoft.com/office/officeart/2005/8/layout/orgChart1"/>
    <dgm:cxn modelId="{1429C812-FFBD-4311-964C-19988EBE1B03}" type="presParOf" srcId="{ADD9AB57-B379-4BF6-B7DC-AE29002BBBBB}" destId="{E6950E5A-1633-4283-A704-63E4FE322410}" srcOrd="2" destOrd="0" presId="urn:microsoft.com/office/officeart/2005/8/layout/orgChart1"/>
    <dgm:cxn modelId="{2F52F8A4-5498-4183-8BC2-269A3FED39E5}" type="presParOf" srcId="{195D9585-7C4D-4FBB-965D-B7C6A16DCBC8}" destId="{E9F9C4A8-981D-45D1-9737-EEC711F7FB00}" srcOrd="2" destOrd="0" presId="urn:microsoft.com/office/officeart/2005/8/layout/orgChart1"/>
    <dgm:cxn modelId="{74B9F2FD-2294-4D8B-977A-B5D442A6F081}" type="presParOf" srcId="{195D9585-7C4D-4FBB-965D-B7C6A16DCBC8}" destId="{14C40C90-CFBA-4896-A3A0-5BC18CBF3A7E}" srcOrd="3" destOrd="0" presId="urn:microsoft.com/office/officeart/2005/8/layout/orgChart1"/>
    <dgm:cxn modelId="{777841DF-6689-46E6-843C-5179EB9E1FC7}" type="presParOf" srcId="{14C40C90-CFBA-4896-A3A0-5BC18CBF3A7E}" destId="{95028DA4-2EBA-4A1D-9F78-DBB0930BF6F0}" srcOrd="0" destOrd="0" presId="urn:microsoft.com/office/officeart/2005/8/layout/orgChart1"/>
    <dgm:cxn modelId="{159C09A0-49D2-4BE8-AC31-8E3254F0C55F}" type="presParOf" srcId="{95028DA4-2EBA-4A1D-9F78-DBB0930BF6F0}" destId="{1EC9AE2F-891A-4F95-BE8F-98D76B4C964A}" srcOrd="0" destOrd="0" presId="urn:microsoft.com/office/officeart/2005/8/layout/orgChart1"/>
    <dgm:cxn modelId="{8EA1AEB7-5224-4A80-BECE-AA1F7E2BBC71}" type="presParOf" srcId="{95028DA4-2EBA-4A1D-9F78-DBB0930BF6F0}" destId="{5E09EF48-C7EB-494C-8408-23393606BDAE}" srcOrd="1" destOrd="0" presId="urn:microsoft.com/office/officeart/2005/8/layout/orgChart1"/>
    <dgm:cxn modelId="{E17A3B78-4344-49F8-ACBC-45EE6D581D68}" type="presParOf" srcId="{14C40C90-CFBA-4896-A3A0-5BC18CBF3A7E}" destId="{3D71A269-FE72-4385-95F0-F25454BB9969}" srcOrd="1" destOrd="0" presId="urn:microsoft.com/office/officeart/2005/8/layout/orgChart1"/>
    <dgm:cxn modelId="{9A6D4CD8-AED0-44CB-A573-A596F92166CC}" type="presParOf" srcId="{14C40C90-CFBA-4896-A3A0-5BC18CBF3A7E}" destId="{158BFAC8-B102-4DBE-9264-381EB95E39D1}" srcOrd="2" destOrd="0" presId="urn:microsoft.com/office/officeart/2005/8/layout/orgChart1"/>
    <dgm:cxn modelId="{A35D06EA-FBCE-46BA-BD3F-33EAE67B3566}" type="presParOf" srcId="{195D9585-7C4D-4FBB-965D-B7C6A16DCBC8}" destId="{58CA8EE9-A5E9-4BB1-99DF-154A0095ABCD}" srcOrd="4" destOrd="0" presId="urn:microsoft.com/office/officeart/2005/8/layout/orgChart1"/>
    <dgm:cxn modelId="{2A5A4068-FC54-4F10-9608-290EE98FBB88}" type="presParOf" srcId="{195D9585-7C4D-4FBB-965D-B7C6A16DCBC8}" destId="{A139B2EA-12B4-4730-BC41-5D83A5A6DBCB}" srcOrd="5" destOrd="0" presId="urn:microsoft.com/office/officeart/2005/8/layout/orgChart1"/>
    <dgm:cxn modelId="{F2C40D1D-330E-40D0-9268-DBCB53C336B0}" type="presParOf" srcId="{A139B2EA-12B4-4730-BC41-5D83A5A6DBCB}" destId="{928EC926-B928-4E38-9DE9-6641DB2BA943}" srcOrd="0" destOrd="0" presId="urn:microsoft.com/office/officeart/2005/8/layout/orgChart1"/>
    <dgm:cxn modelId="{D54D8577-BBD1-4FC3-B2CE-B981ECCBE4C3}" type="presParOf" srcId="{928EC926-B928-4E38-9DE9-6641DB2BA943}" destId="{ED682541-B34C-4C99-A8C2-055C0931608C}" srcOrd="0" destOrd="0" presId="urn:microsoft.com/office/officeart/2005/8/layout/orgChart1"/>
    <dgm:cxn modelId="{CF00CD4E-D848-40C6-A141-90A9D9D178D9}" type="presParOf" srcId="{928EC926-B928-4E38-9DE9-6641DB2BA943}" destId="{095972F2-65C3-4C7D-A857-F00396C333B4}" srcOrd="1" destOrd="0" presId="urn:microsoft.com/office/officeart/2005/8/layout/orgChart1"/>
    <dgm:cxn modelId="{21FBBBE4-E001-4713-BBD2-1F0B12633311}" type="presParOf" srcId="{A139B2EA-12B4-4730-BC41-5D83A5A6DBCB}" destId="{3DD6CBF7-7293-4FCF-B89C-18C3B57FC65A}" srcOrd="1" destOrd="0" presId="urn:microsoft.com/office/officeart/2005/8/layout/orgChart1"/>
    <dgm:cxn modelId="{F1ED49E8-4441-492C-A2EA-826D79D2DA93}" type="presParOf" srcId="{A139B2EA-12B4-4730-BC41-5D83A5A6DBCB}" destId="{E5B4A834-6BD1-4825-8E6F-38F0BF4E5AE6}" srcOrd="2" destOrd="0" presId="urn:microsoft.com/office/officeart/2005/8/layout/orgChart1"/>
    <dgm:cxn modelId="{3E68D170-74F1-4CDA-9ED2-21B6CAA31B13}" type="presParOf" srcId="{195D9585-7C4D-4FBB-965D-B7C6A16DCBC8}" destId="{FA2B772E-341E-4516-A99C-543FF5DA2C64}" srcOrd="6" destOrd="0" presId="urn:microsoft.com/office/officeart/2005/8/layout/orgChart1"/>
    <dgm:cxn modelId="{B7EC0B86-98E6-4D3E-A499-9A1EA307F7FC}" type="presParOf" srcId="{195D9585-7C4D-4FBB-965D-B7C6A16DCBC8}" destId="{0C880217-948F-4061-911B-B3347F3AE6A3}" srcOrd="7" destOrd="0" presId="urn:microsoft.com/office/officeart/2005/8/layout/orgChart1"/>
    <dgm:cxn modelId="{8F7CF28E-8654-4EAE-989A-545C8981C008}" type="presParOf" srcId="{0C880217-948F-4061-911B-B3347F3AE6A3}" destId="{C5625D29-D9E3-445F-B2CA-A8AD5AC0C00A}" srcOrd="0" destOrd="0" presId="urn:microsoft.com/office/officeart/2005/8/layout/orgChart1"/>
    <dgm:cxn modelId="{60A08269-7EE6-4150-A280-794646C7332A}" type="presParOf" srcId="{C5625D29-D9E3-445F-B2CA-A8AD5AC0C00A}" destId="{75D6B03C-E363-4E7F-A6D2-148F866860F1}" srcOrd="0" destOrd="0" presId="urn:microsoft.com/office/officeart/2005/8/layout/orgChart1"/>
    <dgm:cxn modelId="{1F28969D-5855-456B-AF55-8E57C1656AF4}" type="presParOf" srcId="{C5625D29-D9E3-445F-B2CA-A8AD5AC0C00A}" destId="{D328A670-0B7D-4979-89EA-D483A4CADEC6}" srcOrd="1" destOrd="0" presId="urn:microsoft.com/office/officeart/2005/8/layout/orgChart1"/>
    <dgm:cxn modelId="{9085E641-E854-4891-AFCE-7882910EDF7A}" type="presParOf" srcId="{0C880217-948F-4061-911B-B3347F3AE6A3}" destId="{A6E8B475-50CD-4E4B-A092-967A473AC961}" srcOrd="1" destOrd="0" presId="urn:microsoft.com/office/officeart/2005/8/layout/orgChart1"/>
    <dgm:cxn modelId="{DEEC6FB2-EDAD-43AE-BA79-9456F73ED93E}" type="presParOf" srcId="{0C880217-948F-4061-911B-B3347F3AE6A3}" destId="{15D8EB84-741F-4571-AF4A-C15FCC998361}" srcOrd="2" destOrd="0" presId="urn:microsoft.com/office/officeart/2005/8/layout/orgChart1"/>
    <dgm:cxn modelId="{0DF627B6-8521-4FAF-8BE5-61891C6A3046}" type="presParOf" srcId="{1FC5DFCE-3D88-4E87-997A-A65867F27F67}" destId="{FECC6C81-2512-4969-8DEB-1333D242783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A6CC0E0-BA21-4B81-B4A0-1DFEC714B7D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97AADD4-C1B1-4C3B-877C-F67DBD8EC10E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cs-CZ" sz="2000" b="1" dirty="0" smtClean="0">
              <a:solidFill>
                <a:schemeClr val="tx1"/>
              </a:solidFill>
              <a:latin typeface="Calibri" panose="020F0502020204030204" pitchFamily="34" charset="0"/>
            </a:rPr>
            <a:t>Typy řízení</a:t>
          </a:r>
          <a:endParaRPr lang="cs-CZ" sz="20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205B162E-4D03-4D92-A0CD-BA62C7A5EE9A}" type="parTrans" cxnId="{282ED7EE-6CCC-443F-ABBF-EFDE6C9A46FA}">
      <dgm:prSet/>
      <dgm:spPr/>
      <dgm:t>
        <a:bodyPr/>
        <a:lstStyle/>
        <a:p>
          <a:endParaRPr lang="cs-CZ" sz="2000" b="1">
            <a:latin typeface="Calibri" panose="020F0502020204030204" pitchFamily="34" charset="0"/>
          </a:endParaRPr>
        </a:p>
      </dgm:t>
    </dgm:pt>
    <dgm:pt modelId="{49512EC9-AC08-4548-85CB-6636537C9C6D}" type="sibTrans" cxnId="{282ED7EE-6CCC-443F-ABBF-EFDE6C9A46FA}">
      <dgm:prSet/>
      <dgm:spPr/>
      <dgm:t>
        <a:bodyPr/>
        <a:lstStyle/>
        <a:p>
          <a:endParaRPr lang="cs-CZ" sz="2000" b="1">
            <a:latin typeface="Calibri" panose="020F0502020204030204" pitchFamily="34" charset="0"/>
          </a:endParaRPr>
        </a:p>
      </dgm:t>
    </dgm:pt>
    <dgm:pt modelId="{C9A68603-ACF2-407D-B453-710EE93C6A8A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cs-CZ" sz="2000" b="1" dirty="0" smtClean="0">
              <a:solidFill>
                <a:schemeClr val="tx1"/>
              </a:solidFill>
              <a:latin typeface="Calibri" panose="020F0502020204030204" pitchFamily="34" charset="0"/>
            </a:rPr>
            <a:t>OPCON</a:t>
          </a:r>
          <a:endParaRPr lang="cs-CZ" sz="20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37DAF50-3161-4607-AFE8-C735B3E9C316}" type="parTrans" cxnId="{8A0D6ADA-A37D-48C9-80DB-E15314089030}">
      <dgm:prSet/>
      <dgm:spPr/>
      <dgm:t>
        <a:bodyPr/>
        <a:lstStyle/>
        <a:p>
          <a:endParaRPr lang="cs-CZ" sz="2000" b="1">
            <a:latin typeface="Calibri" panose="020F0502020204030204" pitchFamily="34" charset="0"/>
          </a:endParaRPr>
        </a:p>
      </dgm:t>
    </dgm:pt>
    <dgm:pt modelId="{43C2193F-FF4B-41CB-8345-2BCCC34C2E4E}" type="sibTrans" cxnId="{8A0D6ADA-A37D-48C9-80DB-E15314089030}">
      <dgm:prSet/>
      <dgm:spPr/>
      <dgm:t>
        <a:bodyPr/>
        <a:lstStyle/>
        <a:p>
          <a:endParaRPr lang="cs-CZ" sz="2000" b="1">
            <a:latin typeface="Calibri" panose="020F0502020204030204" pitchFamily="34" charset="0"/>
          </a:endParaRPr>
        </a:p>
      </dgm:t>
    </dgm:pt>
    <dgm:pt modelId="{8CCD8928-B534-4796-8A03-5C75628E5F8E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cs-CZ" sz="2000" b="1" dirty="0" smtClean="0">
              <a:solidFill>
                <a:schemeClr val="tx1"/>
              </a:solidFill>
              <a:latin typeface="Calibri" panose="020F0502020204030204" pitchFamily="34" charset="0"/>
            </a:rPr>
            <a:t>TACON</a:t>
          </a:r>
          <a:endParaRPr lang="cs-CZ" sz="20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DEE3D19-0E7C-47D6-B69C-ED793C8B8A89}" type="parTrans" cxnId="{2BE9D286-4CBF-4572-B93F-1F7D7B36DA88}">
      <dgm:prSet/>
      <dgm:spPr/>
      <dgm:t>
        <a:bodyPr/>
        <a:lstStyle/>
        <a:p>
          <a:endParaRPr lang="cs-CZ" sz="2000" b="1">
            <a:latin typeface="Calibri" panose="020F0502020204030204" pitchFamily="34" charset="0"/>
          </a:endParaRPr>
        </a:p>
      </dgm:t>
    </dgm:pt>
    <dgm:pt modelId="{6905605B-9C64-47E7-AF46-FE50D8805A44}" type="sibTrans" cxnId="{2BE9D286-4CBF-4572-B93F-1F7D7B36DA88}">
      <dgm:prSet/>
      <dgm:spPr/>
      <dgm:t>
        <a:bodyPr/>
        <a:lstStyle/>
        <a:p>
          <a:endParaRPr lang="cs-CZ" sz="2000" b="1">
            <a:latin typeface="Calibri" panose="020F0502020204030204" pitchFamily="34" charset="0"/>
          </a:endParaRPr>
        </a:p>
      </dgm:t>
    </dgm:pt>
    <dgm:pt modelId="{7B043821-9335-4FF9-B028-034164CA774D}">
      <dgm:prSet phldrT="[Text]" custT="1"/>
      <dgm:spPr>
        <a:solidFill>
          <a:srgbClr val="C00000"/>
        </a:solidFill>
        <a:ln>
          <a:solidFill>
            <a:schemeClr val="tx1"/>
          </a:solidFill>
        </a:ln>
      </dgm:spPr>
      <dgm:t>
        <a:bodyPr/>
        <a:lstStyle/>
        <a:p>
          <a:r>
            <a:rPr lang="cs-CZ" sz="3200" b="1" dirty="0" smtClean="0">
              <a:solidFill>
                <a:schemeClr val="tx1"/>
              </a:solidFill>
              <a:latin typeface="Calibri" panose="020F0502020204030204" pitchFamily="34" charset="0"/>
            </a:rPr>
            <a:t>ADMINCOM</a:t>
          </a:r>
          <a:endParaRPr lang="cs-CZ" sz="32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22592836-1C8A-4339-A476-AB1D6F5064FC}" type="parTrans" cxnId="{8AAC628C-F574-44A9-852B-EA0CB2263943}">
      <dgm:prSet/>
      <dgm:spPr/>
      <dgm:t>
        <a:bodyPr/>
        <a:lstStyle/>
        <a:p>
          <a:endParaRPr lang="cs-CZ" sz="2000" b="1">
            <a:latin typeface="Calibri" panose="020F0502020204030204" pitchFamily="34" charset="0"/>
          </a:endParaRPr>
        </a:p>
      </dgm:t>
    </dgm:pt>
    <dgm:pt modelId="{37CEF5E5-DE9E-49AB-8D6B-D1C28D96D8CD}" type="sibTrans" cxnId="{8AAC628C-F574-44A9-852B-EA0CB2263943}">
      <dgm:prSet/>
      <dgm:spPr/>
      <dgm:t>
        <a:bodyPr/>
        <a:lstStyle/>
        <a:p>
          <a:endParaRPr lang="cs-CZ" sz="2000" b="1">
            <a:latin typeface="Calibri" panose="020F0502020204030204" pitchFamily="34" charset="0"/>
          </a:endParaRPr>
        </a:p>
      </dgm:t>
    </dgm:pt>
    <dgm:pt modelId="{D58F029F-23BD-490D-8961-9D06C8DB9160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cs-CZ" sz="2000" b="1" dirty="0" smtClean="0">
              <a:solidFill>
                <a:schemeClr val="tx1"/>
              </a:solidFill>
              <a:latin typeface="Calibri" panose="020F0502020204030204" pitchFamily="34" charset="0"/>
            </a:rPr>
            <a:t>LOGCON</a:t>
          </a:r>
          <a:endParaRPr lang="cs-CZ" sz="20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15DDD52F-27AC-4414-BD36-873AABEC4793}" type="parTrans" cxnId="{18C2D4CA-EB14-4790-B9EB-5E5A03D764FA}">
      <dgm:prSet/>
      <dgm:spPr/>
      <dgm:t>
        <a:bodyPr/>
        <a:lstStyle/>
        <a:p>
          <a:endParaRPr lang="cs-CZ" sz="2000" b="1">
            <a:latin typeface="Calibri" panose="020F0502020204030204" pitchFamily="34" charset="0"/>
          </a:endParaRPr>
        </a:p>
      </dgm:t>
    </dgm:pt>
    <dgm:pt modelId="{778C6A2A-EB39-4EF1-9F7D-213CBFDECAF0}" type="sibTrans" cxnId="{18C2D4CA-EB14-4790-B9EB-5E5A03D764FA}">
      <dgm:prSet/>
      <dgm:spPr/>
      <dgm:t>
        <a:bodyPr/>
        <a:lstStyle/>
        <a:p>
          <a:endParaRPr lang="cs-CZ" sz="2000" b="1">
            <a:latin typeface="Calibri" panose="020F0502020204030204" pitchFamily="34" charset="0"/>
          </a:endParaRPr>
        </a:p>
      </dgm:t>
    </dgm:pt>
    <dgm:pt modelId="{9AA5313B-53B0-4E26-925C-532F2353BC9C}" type="pres">
      <dgm:prSet presAssocID="{CA6CC0E0-BA21-4B81-B4A0-1DFEC714B7D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1FC5DFCE-3D88-4E87-997A-A65867F27F67}" type="pres">
      <dgm:prSet presAssocID="{697AADD4-C1B1-4C3B-877C-F67DBD8EC10E}" presName="hierRoot1" presStyleCnt="0">
        <dgm:presLayoutVars>
          <dgm:hierBranch val="init"/>
        </dgm:presLayoutVars>
      </dgm:prSet>
      <dgm:spPr/>
    </dgm:pt>
    <dgm:pt modelId="{65C318A4-87CF-4F44-9469-C5662D80AA94}" type="pres">
      <dgm:prSet presAssocID="{697AADD4-C1B1-4C3B-877C-F67DBD8EC10E}" presName="rootComposite1" presStyleCnt="0"/>
      <dgm:spPr/>
    </dgm:pt>
    <dgm:pt modelId="{AD6A699C-1A74-4BB3-AE24-7E34086C852E}" type="pres">
      <dgm:prSet presAssocID="{697AADD4-C1B1-4C3B-877C-F67DBD8EC10E}" presName="rootText1" presStyleLbl="node0" presStyleIdx="0" presStyleCnt="1" custScaleX="175007" custScaleY="84946" custLinFactNeighborX="-4680" custLinFactNeighborY="-5241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BB9BB93-9ACC-45C6-8326-5FCAEDC6D073}" type="pres">
      <dgm:prSet presAssocID="{697AADD4-C1B1-4C3B-877C-F67DBD8EC10E}" presName="rootConnector1" presStyleLbl="node1" presStyleIdx="0" presStyleCnt="0"/>
      <dgm:spPr/>
      <dgm:t>
        <a:bodyPr/>
        <a:lstStyle/>
        <a:p>
          <a:endParaRPr lang="cs-CZ"/>
        </a:p>
      </dgm:t>
    </dgm:pt>
    <dgm:pt modelId="{195D9585-7C4D-4FBB-965D-B7C6A16DCBC8}" type="pres">
      <dgm:prSet presAssocID="{697AADD4-C1B1-4C3B-877C-F67DBD8EC10E}" presName="hierChild2" presStyleCnt="0"/>
      <dgm:spPr/>
    </dgm:pt>
    <dgm:pt modelId="{78CA790F-95F1-4293-AFBF-2CB02FA2929E}" type="pres">
      <dgm:prSet presAssocID="{837DAF50-3161-4607-AFE8-C735B3E9C316}" presName="Name37" presStyleLbl="parChTrans1D2" presStyleIdx="0" presStyleCnt="4"/>
      <dgm:spPr/>
      <dgm:t>
        <a:bodyPr/>
        <a:lstStyle/>
        <a:p>
          <a:endParaRPr lang="cs-CZ"/>
        </a:p>
      </dgm:t>
    </dgm:pt>
    <dgm:pt modelId="{ADD9AB57-B379-4BF6-B7DC-AE29002BBBBB}" type="pres">
      <dgm:prSet presAssocID="{C9A68603-ACF2-407D-B453-710EE93C6A8A}" presName="hierRoot2" presStyleCnt="0">
        <dgm:presLayoutVars>
          <dgm:hierBranch val="init"/>
        </dgm:presLayoutVars>
      </dgm:prSet>
      <dgm:spPr/>
    </dgm:pt>
    <dgm:pt modelId="{33E455AD-CD0C-4ED7-B67C-6B91C82AF8A0}" type="pres">
      <dgm:prSet presAssocID="{C9A68603-ACF2-407D-B453-710EE93C6A8A}" presName="rootComposite" presStyleCnt="0"/>
      <dgm:spPr/>
    </dgm:pt>
    <dgm:pt modelId="{336AAA64-A97F-4E63-903A-D887B90CEA7A}" type="pres">
      <dgm:prSet presAssocID="{C9A68603-ACF2-407D-B453-710EE93C6A8A}" presName="rootText" presStyleLbl="node2" presStyleIdx="0" presStyleCnt="4" custScaleY="1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043832B-5049-473E-8034-A0803437090C}" type="pres">
      <dgm:prSet presAssocID="{C9A68603-ACF2-407D-B453-710EE93C6A8A}" presName="rootConnector" presStyleLbl="node2" presStyleIdx="0" presStyleCnt="4"/>
      <dgm:spPr/>
      <dgm:t>
        <a:bodyPr/>
        <a:lstStyle/>
        <a:p>
          <a:endParaRPr lang="cs-CZ"/>
        </a:p>
      </dgm:t>
    </dgm:pt>
    <dgm:pt modelId="{C7DEE32F-3B18-4DD1-BB23-FFC62F72CF9B}" type="pres">
      <dgm:prSet presAssocID="{C9A68603-ACF2-407D-B453-710EE93C6A8A}" presName="hierChild4" presStyleCnt="0"/>
      <dgm:spPr/>
    </dgm:pt>
    <dgm:pt modelId="{E6950E5A-1633-4283-A704-63E4FE322410}" type="pres">
      <dgm:prSet presAssocID="{C9A68603-ACF2-407D-B453-710EE93C6A8A}" presName="hierChild5" presStyleCnt="0"/>
      <dgm:spPr/>
    </dgm:pt>
    <dgm:pt modelId="{E9F9C4A8-981D-45D1-9737-EEC711F7FB00}" type="pres">
      <dgm:prSet presAssocID="{DDEE3D19-0E7C-47D6-B69C-ED793C8B8A89}" presName="Name37" presStyleLbl="parChTrans1D2" presStyleIdx="1" presStyleCnt="4"/>
      <dgm:spPr/>
      <dgm:t>
        <a:bodyPr/>
        <a:lstStyle/>
        <a:p>
          <a:endParaRPr lang="cs-CZ"/>
        </a:p>
      </dgm:t>
    </dgm:pt>
    <dgm:pt modelId="{14C40C90-CFBA-4896-A3A0-5BC18CBF3A7E}" type="pres">
      <dgm:prSet presAssocID="{8CCD8928-B534-4796-8A03-5C75628E5F8E}" presName="hierRoot2" presStyleCnt="0">
        <dgm:presLayoutVars>
          <dgm:hierBranch val="init"/>
        </dgm:presLayoutVars>
      </dgm:prSet>
      <dgm:spPr/>
    </dgm:pt>
    <dgm:pt modelId="{95028DA4-2EBA-4A1D-9F78-DBB0930BF6F0}" type="pres">
      <dgm:prSet presAssocID="{8CCD8928-B534-4796-8A03-5C75628E5F8E}" presName="rootComposite" presStyleCnt="0"/>
      <dgm:spPr/>
    </dgm:pt>
    <dgm:pt modelId="{1EC9AE2F-891A-4F95-BE8F-98D76B4C964A}" type="pres">
      <dgm:prSet presAssocID="{8CCD8928-B534-4796-8A03-5C75628E5F8E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E09EF48-C7EB-494C-8408-23393606BDAE}" type="pres">
      <dgm:prSet presAssocID="{8CCD8928-B534-4796-8A03-5C75628E5F8E}" presName="rootConnector" presStyleLbl="node2" presStyleIdx="1" presStyleCnt="4"/>
      <dgm:spPr/>
      <dgm:t>
        <a:bodyPr/>
        <a:lstStyle/>
        <a:p>
          <a:endParaRPr lang="cs-CZ"/>
        </a:p>
      </dgm:t>
    </dgm:pt>
    <dgm:pt modelId="{3D71A269-FE72-4385-95F0-F25454BB9969}" type="pres">
      <dgm:prSet presAssocID="{8CCD8928-B534-4796-8A03-5C75628E5F8E}" presName="hierChild4" presStyleCnt="0"/>
      <dgm:spPr/>
    </dgm:pt>
    <dgm:pt modelId="{158BFAC8-B102-4DBE-9264-381EB95E39D1}" type="pres">
      <dgm:prSet presAssocID="{8CCD8928-B534-4796-8A03-5C75628E5F8E}" presName="hierChild5" presStyleCnt="0"/>
      <dgm:spPr/>
    </dgm:pt>
    <dgm:pt modelId="{58CA8EE9-A5E9-4BB1-99DF-154A0095ABCD}" type="pres">
      <dgm:prSet presAssocID="{22592836-1C8A-4339-A476-AB1D6F5064FC}" presName="Name37" presStyleLbl="parChTrans1D2" presStyleIdx="2" presStyleCnt="4"/>
      <dgm:spPr/>
      <dgm:t>
        <a:bodyPr/>
        <a:lstStyle/>
        <a:p>
          <a:endParaRPr lang="cs-CZ"/>
        </a:p>
      </dgm:t>
    </dgm:pt>
    <dgm:pt modelId="{A139B2EA-12B4-4730-BC41-5D83A5A6DBCB}" type="pres">
      <dgm:prSet presAssocID="{7B043821-9335-4FF9-B028-034164CA774D}" presName="hierRoot2" presStyleCnt="0">
        <dgm:presLayoutVars>
          <dgm:hierBranch val="init"/>
        </dgm:presLayoutVars>
      </dgm:prSet>
      <dgm:spPr/>
    </dgm:pt>
    <dgm:pt modelId="{928EC926-B928-4E38-9DE9-6641DB2BA943}" type="pres">
      <dgm:prSet presAssocID="{7B043821-9335-4FF9-B028-034164CA774D}" presName="rootComposite" presStyleCnt="0"/>
      <dgm:spPr/>
    </dgm:pt>
    <dgm:pt modelId="{ED682541-B34C-4C99-A8C2-055C0931608C}" type="pres">
      <dgm:prSet presAssocID="{7B043821-9335-4FF9-B028-034164CA774D}" presName="rootText" presStyleLbl="node2" presStyleIdx="2" presStyleCnt="4" custScaleX="149751" custScaleY="15185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95972F2-65C3-4C7D-A857-F00396C333B4}" type="pres">
      <dgm:prSet presAssocID="{7B043821-9335-4FF9-B028-034164CA774D}" presName="rootConnector" presStyleLbl="node2" presStyleIdx="2" presStyleCnt="4"/>
      <dgm:spPr/>
      <dgm:t>
        <a:bodyPr/>
        <a:lstStyle/>
        <a:p>
          <a:endParaRPr lang="cs-CZ"/>
        </a:p>
      </dgm:t>
    </dgm:pt>
    <dgm:pt modelId="{3DD6CBF7-7293-4FCF-B89C-18C3B57FC65A}" type="pres">
      <dgm:prSet presAssocID="{7B043821-9335-4FF9-B028-034164CA774D}" presName="hierChild4" presStyleCnt="0"/>
      <dgm:spPr/>
    </dgm:pt>
    <dgm:pt modelId="{E5B4A834-6BD1-4825-8E6F-38F0BF4E5AE6}" type="pres">
      <dgm:prSet presAssocID="{7B043821-9335-4FF9-B028-034164CA774D}" presName="hierChild5" presStyleCnt="0"/>
      <dgm:spPr/>
    </dgm:pt>
    <dgm:pt modelId="{FA2B772E-341E-4516-A99C-543FF5DA2C64}" type="pres">
      <dgm:prSet presAssocID="{15DDD52F-27AC-4414-BD36-873AABEC4793}" presName="Name37" presStyleLbl="parChTrans1D2" presStyleIdx="3" presStyleCnt="4"/>
      <dgm:spPr/>
      <dgm:t>
        <a:bodyPr/>
        <a:lstStyle/>
        <a:p>
          <a:endParaRPr lang="cs-CZ"/>
        </a:p>
      </dgm:t>
    </dgm:pt>
    <dgm:pt modelId="{0C880217-948F-4061-911B-B3347F3AE6A3}" type="pres">
      <dgm:prSet presAssocID="{D58F029F-23BD-490D-8961-9D06C8DB9160}" presName="hierRoot2" presStyleCnt="0">
        <dgm:presLayoutVars>
          <dgm:hierBranch val="init"/>
        </dgm:presLayoutVars>
      </dgm:prSet>
      <dgm:spPr/>
    </dgm:pt>
    <dgm:pt modelId="{C5625D29-D9E3-445F-B2CA-A8AD5AC0C00A}" type="pres">
      <dgm:prSet presAssocID="{D58F029F-23BD-490D-8961-9D06C8DB9160}" presName="rootComposite" presStyleCnt="0"/>
      <dgm:spPr/>
    </dgm:pt>
    <dgm:pt modelId="{75D6B03C-E363-4E7F-A6D2-148F866860F1}" type="pres">
      <dgm:prSet presAssocID="{D58F029F-23BD-490D-8961-9D06C8DB9160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328A670-0B7D-4979-89EA-D483A4CADEC6}" type="pres">
      <dgm:prSet presAssocID="{D58F029F-23BD-490D-8961-9D06C8DB9160}" presName="rootConnector" presStyleLbl="node2" presStyleIdx="3" presStyleCnt="4"/>
      <dgm:spPr/>
      <dgm:t>
        <a:bodyPr/>
        <a:lstStyle/>
        <a:p>
          <a:endParaRPr lang="cs-CZ"/>
        </a:p>
      </dgm:t>
    </dgm:pt>
    <dgm:pt modelId="{A6E8B475-50CD-4E4B-A092-967A473AC961}" type="pres">
      <dgm:prSet presAssocID="{D58F029F-23BD-490D-8961-9D06C8DB9160}" presName="hierChild4" presStyleCnt="0"/>
      <dgm:spPr/>
    </dgm:pt>
    <dgm:pt modelId="{15D8EB84-741F-4571-AF4A-C15FCC998361}" type="pres">
      <dgm:prSet presAssocID="{D58F029F-23BD-490D-8961-9D06C8DB9160}" presName="hierChild5" presStyleCnt="0"/>
      <dgm:spPr/>
    </dgm:pt>
    <dgm:pt modelId="{FECC6C81-2512-4969-8DEB-1333D2427835}" type="pres">
      <dgm:prSet presAssocID="{697AADD4-C1B1-4C3B-877C-F67DBD8EC10E}" presName="hierChild3" presStyleCnt="0"/>
      <dgm:spPr/>
    </dgm:pt>
  </dgm:ptLst>
  <dgm:cxnLst>
    <dgm:cxn modelId="{2BE9D286-4CBF-4572-B93F-1F7D7B36DA88}" srcId="{697AADD4-C1B1-4C3B-877C-F67DBD8EC10E}" destId="{8CCD8928-B534-4796-8A03-5C75628E5F8E}" srcOrd="1" destOrd="0" parTransId="{DDEE3D19-0E7C-47D6-B69C-ED793C8B8A89}" sibTransId="{6905605B-9C64-47E7-AF46-FE50D8805A44}"/>
    <dgm:cxn modelId="{18C2D4CA-EB14-4790-B9EB-5E5A03D764FA}" srcId="{697AADD4-C1B1-4C3B-877C-F67DBD8EC10E}" destId="{D58F029F-23BD-490D-8961-9D06C8DB9160}" srcOrd="3" destOrd="0" parTransId="{15DDD52F-27AC-4414-BD36-873AABEC4793}" sibTransId="{778C6A2A-EB39-4EF1-9F7D-213CBFDECAF0}"/>
    <dgm:cxn modelId="{0F68A378-8286-4714-B856-37C245C29879}" type="presOf" srcId="{C9A68603-ACF2-407D-B453-710EE93C6A8A}" destId="{9043832B-5049-473E-8034-A0803437090C}" srcOrd="1" destOrd="0" presId="urn:microsoft.com/office/officeart/2005/8/layout/orgChart1"/>
    <dgm:cxn modelId="{021E3FDB-1728-412B-A9EE-6A3DA50CDB20}" type="presOf" srcId="{DDEE3D19-0E7C-47D6-B69C-ED793C8B8A89}" destId="{E9F9C4A8-981D-45D1-9737-EEC711F7FB00}" srcOrd="0" destOrd="0" presId="urn:microsoft.com/office/officeart/2005/8/layout/orgChart1"/>
    <dgm:cxn modelId="{6C11F802-BB43-4003-B290-FF8F64D193AC}" type="presOf" srcId="{697AADD4-C1B1-4C3B-877C-F67DBD8EC10E}" destId="{ABB9BB93-9ACC-45C6-8326-5FCAEDC6D073}" srcOrd="1" destOrd="0" presId="urn:microsoft.com/office/officeart/2005/8/layout/orgChart1"/>
    <dgm:cxn modelId="{282ED7EE-6CCC-443F-ABBF-EFDE6C9A46FA}" srcId="{CA6CC0E0-BA21-4B81-B4A0-1DFEC714B7DD}" destId="{697AADD4-C1B1-4C3B-877C-F67DBD8EC10E}" srcOrd="0" destOrd="0" parTransId="{205B162E-4D03-4D92-A0CD-BA62C7A5EE9A}" sibTransId="{49512EC9-AC08-4548-85CB-6636537C9C6D}"/>
    <dgm:cxn modelId="{0984EB45-5721-4377-A2D6-A399C88FF291}" type="presOf" srcId="{837DAF50-3161-4607-AFE8-C735B3E9C316}" destId="{78CA790F-95F1-4293-AFBF-2CB02FA2929E}" srcOrd="0" destOrd="0" presId="urn:microsoft.com/office/officeart/2005/8/layout/orgChart1"/>
    <dgm:cxn modelId="{DDA0FDC2-8956-40CC-9B4B-4FA6B6077051}" type="presOf" srcId="{8CCD8928-B534-4796-8A03-5C75628E5F8E}" destId="{5E09EF48-C7EB-494C-8408-23393606BDAE}" srcOrd="1" destOrd="0" presId="urn:microsoft.com/office/officeart/2005/8/layout/orgChart1"/>
    <dgm:cxn modelId="{8AAC628C-F574-44A9-852B-EA0CB2263943}" srcId="{697AADD4-C1B1-4C3B-877C-F67DBD8EC10E}" destId="{7B043821-9335-4FF9-B028-034164CA774D}" srcOrd="2" destOrd="0" parTransId="{22592836-1C8A-4339-A476-AB1D6F5064FC}" sibTransId="{37CEF5E5-DE9E-49AB-8D6B-D1C28D96D8CD}"/>
    <dgm:cxn modelId="{A11DFDFB-5586-4925-9FF9-A1BC41D1D4AA}" type="presOf" srcId="{7B043821-9335-4FF9-B028-034164CA774D}" destId="{ED682541-B34C-4C99-A8C2-055C0931608C}" srcOrd="0" destOrd="0" presId="urn:microsoft.com/office/officeart/2005/8/layout/orgChart1"/>
    <dgm:cxn modelId="{6E62E91D-F0D7-4E3B-8D15-ECE79EC32C40}" type="presOf" srcId="{C9A68603-ACF2-407D-B453-710EE93C6A8A}" destId="{336AAA64-A97F-4E63-903A-D887B90CEA7A}" srcOrd="0" destOrd="0" presId="urn:microsoft.com/office/officeart/2005/8/layout/orgChart1"/>
    <dgm:cxn modelId="{95A85DF2-5FA6-445C-A2FC-22594C9E39A3}" type="presOf" srcId="{D58F029F-23BD-490D-8961-9D06C8DB9160}" destId="{D328A670-0B7D-4979-89EA-D483A4CADEC6}" srcOrd="1" destOrd="0" presId="urn:microsoft.com/office/officeart/2005/8/layout/orgChart1"/>
    <dgm:cxn modelId="{8A0D6ADA-A37D-48C9-80DB-E15314089030}" srcId="{697AADD4-C1B1-4C3B-877C-F67DBD8EC10E}" destId="{C9A68603-ACF2-407D-B453-710EE93C6A8A}" srcOrd="0" destOrd="0" parTransId="{837DAF50-3161-4607-AFE8-C735B3E9C316}" sibTransId="{43C2193F-FF4B-41CB-8345-2BCCC34C2E4E}"/>
    <dgm:cxn modelId="{EE604E42-BEF8-4A6C-BE8C-AF092A99AC87}" type="presOf" srcId="{22592836-1C8A-4339-A476-AB1D6F5064FC}" destId="{58CA8EE9-A5E9-4BB1-99DF-154A0095ABCD}" srcOrd="0" destOrd="0" presId="urn:microsoft.com/office/officeart/2005/8/layout/orgChart1"/>
    <dgm:cxn modelId="{1875BE02-782A-48CC-9D4C-D919A6B90E42}" type="presOf" srcId="{697AADD4-C1B1-4C3B-877C-F67DBD8EC10E}" destId="{AD6A699C-1A74-4BB3-AE24-7E34086C852E}" srcOrd="0" destOrd="0" presId="urn:microsoft.com/office/officeart/2005/8/layout/orgChart1"/>
    <dgm:cxn modelId="{AC8D4D29-88AE-411B-9704-148994A598B0}" type="presOf" srcId="{D58F029F-23BD-490D-8961-9D06C8DB9160}" destId="{75D6B03C-E363-4E7F-A6D2-148F866860F1}" srcOrd="0" destOrd="0" presId="urn:microsoft.com/office/officeart/2005/8/layout/orgChart1"/>
    <dgm:cxn modelId="{A3D17A82-964E-4138-B077-25DEBAB59315}" type="presOf" srcId="{CA6CC0E0-BA21-4B81-B4A0-1DFEC714B7DD}" destId="{9AA5313B-53B0-4E26-925C-532F2353BC9C}" srcOrd="0" destOrd="0" presId="urn:microsoft.com/office/officeart/2005/8/layout/orgChart1"/>
    <dgm:cxn modelId="{EC3E12AE-C291-4E9F-B3EF-67B735FDF58A}" type="presOf" srcId="{8CCD8928-B534-4796-8A03-5C75628E5F8E}" destId="{1EC9AE2F-891A-4F95-BE8F-98D76B4C964A}" srcOrd="0" destOrd="0" presId="urn:microsoft.com/office/officeart/2005/8/layout/orgChart1"/>
    <dgm:cxn modelId="{1C948A95-123D-43E2-84FA-FE8C86631CF7}" type="presOf" srcId="{7B043821-9335-4FF9-B028-034164CA774D}" destId="{095972F2-65C3-4C7D-A857-F00396C333B4}" srcOrd="1" destOrd="0" presId="urn:microsoft.com/office/officeart/2005/8/layout/orgChart1"/>
    <dgm:cxn modelId="{78B93737-97C2-4CAF-B3CF-790065C9EA9C}" type="presOf" srcId="{15DDD52F-27AC-4414-BD36-873AABEC4793}" destId="{FA2B772E-341E-4516-A99C-543FF5DA2C64}" srcOrd="0" destOrd="0" presId="urn:microsoft.com/office/officeart/2005/8/layout/orgChart1"/>
    <dgm:cxn modelId="{528D31EF-C184-4244-A5B4-9EE75E81AF0B}" type="presParOf" srcId="{9AA5313B-53B0-4E26-925C-532F2353BC9C}" destId="{1FC5DFCE-3D88-4E87-997A-A65867F27F67}" srcOrd="0" destOrd="0" presId="urn:microsoft.com/office/officeart/2005/8/layout/orgChart1"/>
    <dgm:cxn modelId="{60A47B03-BB64-42F0-9C60-7CDE8D8CE409}" type="presParOf" srcId="{1FC5DFCE-3D88-4E87-997A-A65867F27F67}" destId="{65C318A4-87CF-4F44-9469-C5662D80AA94}" srcOrd="0" destOrd="0" presId="urn:microsoft.com/office/officeart/2005/8/layout/orgChart1"/>
    <dgm:cxn modelId="{5F8323EF-3505-4FB3-95CF-CE5976E4E723}" type="presParOf" srcId="{65C318A4-87CF-4F44-9469-C5662D80AA94}" destId="{AD6A699C-1A74-4BB3-AE24-7E34086C852E}" srcOrd="0" destOrd="0" presId="urn:microsoft.com/office/officeart/2005/8/layout/orgChart1"/>
    <dgm:cxn modelId="{9D127798-EFAF-4A73-9811-71D291BDFE85}" type="presParOf" srcId="{65C318A4-87CF-4F44-9469-C5662D80AA94}" destId="{ABB9BB93-9ACC-45C6-8326-5FCAEDC6D073}" srcOrd="1" destOrd="0" presId="urn:microsoft.com/office/officeart/2005/8/layout/orgChart1"/>
    <dgm:cxn modelId="{711EFB7A-5BFE-4750-9283-E94D2D02878C}" type="presParOf" srcId="{1FC5DFCE-3D88-4E87-997A-A65867F27F67}" destId="{195D9585-7C4D-4FBB-965D-B7C6A16DCBC8}" srcOrd="1" destOrd="0" presId="urn:microsoft.com/office/officeart/2005/8/layout/orgChart1"/>
    <dgm:cxn modelId="{42B35D95-77CE-4B53-B07D-307ED58D28DA}" type="presParOf" srcId="{195D9585-7C4D-4FBB-965D-B7C6A16DCBC8}" destId="{78CA790F-95F1-4293-AFBF-2CB02FA2929E}" srcOrd="0" destOrd="0" presId="urn:microsoft.com/office/officeart/2005/8/layout/orgChart1"/>
    <dgm:cxn modelId="{6A3EC667-FDC6-4DC7-9CE7-0EC85462E02A}" type="presParOf" srcId="{195D9585-7C4D-4FBB-965D-B7C6A16DCBC8}" destId="{ADD9AB57-B379-4BF6-B7DC-AE29002BBBBB}" srcOrd="1" destOrd="0" presId="urn:microsoft.com/office/officeart/2005/8/layout/orgChart1"/>
    <dgm:cxn modelId="{C43C8EBB-2F3D-45E0-A14D-F9F94AC794A6}" type="presParOf" srcId="{ADD9AB57-B379-4BF6-B7DC-AE29002BBBBB}" destId="{33E455AD-CD0C-4ED7-B67C-6B91C82AF8A0}" srcOrd="0" destOrd="0" presId="urn:microsoft.com/office/officeart/2005/8/layout/orgChart1"/>
    <dgm:cxn modelId="{CBDC47C2-07F9-4C1D-939D-32592A4455DB}" type="presParOf" srcId="{33E455AD-CD0C-4ED7-B67C-6B91C82AF8A0}" destId="{336AAA64-A97F-4E63-903A-D887B90CEA7A}" srcOrd="0" destOrd="0" presId="urn:microsoft.com/office/officeart/2005/8/layout/orgChart1"/>
    <dgm:cxn modelId="{E42CF637-DC09-4309-B7B4-F19EE108138E}" type="presParOf" srcId="{33E455AD-CD0C-4ED7-B67C-6B91C82AF8A0}" destId="{9043832B-5049-473E-8034-A0803437090C}" srcOrd="1" destOrd="0" presId="urn:microsoft.com/office/officeart/2005/8/layout/orgChart1"/>
    <dgm:cxn modelId="{5F5BE968-6A22-4184-AEC3-A3E674BC8F4D}" type="presParOf" srcId="{ADD9AB57-B379-4BF6-B7DC-AE29002BBBBB}" destId="{C7DEE32F-3B18-4DD1-BB23-FFC62F72CF9B}" srcOrd="1" destOrd="0" presId="urn:microsoft.com/office/officeart/2005/8/layout/orgChart1"/>
    <dgm:cxn modelId="{C3B8356D-929A-4B55-B092-9B1C96E9B170}" type="presParOf" srcId="{ADD9AB57-B379-4BF6-B7DC-AE29002BBBBB}" destId="{E6950E5A-1633-4283-A704-63E4FE322410}" srcOrd="2" destOrd="0" presId="urn:microsoft.com/office/officeart/2005/8/layout/orgChart1"/>
    <dgm:cxn modelId="{4527F126-6A91-4C4A-8DE4-915D5A62EBBA}" type="presParOf" srcId="{195D9585-7C4D-4FBB-965D-B7C6A16DCBC8}" destId="{E9F9C4A8-981D-45D1-9737-EEC711F7FB00}" srcOrd="2" destOrd="0" presId="urn:microsoft.com/office/officeart/2005/8/layout/orgChart1"/>
    <dgm:cxn modelId="{BDDDA633-5A24-49A0-9004-5F8D3EB26D69}" type="presParOf" srcId="{195D9585-7C4D-4FBB-965D-B7C6A16DCBC8}" destId="{14C40C90-CFBA-4896-A3A0-5BC18CBF3A7E}" srcOrd="3" destOrd="0" presId="urn:microsoft.com/office/officeart/2005/8/layout/orgChart1"/>
    <dgm:cxn modelId="{9A3C3C01-56F5-453C-86B2-887D94535BA2}" type="presParOf" srcId="{14C40C90-CFBA-4896-A3A0-5BC18CBF3A7E}" destId="{95028DA4-2EBA-4A1D-9F78-DBB0930BF6F0}" srcOrd="0" destOrd="0" presId="urn:microsoft.com/office/officeart/2005/8/layout/orgChart1"/>
    <dgm:cxn modelId="{BBFFCCC4-B781-4805-B8B3-A6D4774E839E}" type="presParOf" srcId="{95028DA4-2EBA-4A1D-9F78-DBB0930BF6F0}" destId="{1EC9AE2F-891A-4F95-BE8F-98D76B4C964A}" srcOrd="0" destOrd="0" presId="urn:microsoft.com/office/officeart/2005/8/layout/orgChart1"/>
    <dgm:cxn modelId="{02F273E1-8087-4F01-96D0-DF042958A611}" type="presParOf" srcId="{95028DA4-2EBA-4A1D-9F78-DBB0930BF6F0}" destId="{5E09EF48-C7EB-494C-8408-23393606BDAE}" srcOrd="1" destOrd="0" presId="urn:microsoft.com/office/officeart/2005/8/layout/orgChart1"/>
    <dgm:cxn modelId="{6B5396BD-B45B-48E9-9D4A-7A1C7B08068E}" type="presParOf" srcId="{14C40C90-CFBA-4896-A3A0-5BC18CBF3A7E}" destId="{3D71A269-FE72-4385-95F0-F25454BB9969}" srcOrd="1" destOrd="0" presId="urn:microsoft.com/office/officeart/2005/8/layout/orgChart1"/>
    <dgm:cxn modelId="{F4F6A367-8E49-44C1-AF02-ED71B6936B32}" type="presParOf" srcId="{14C40C90-CFBA-4896-A3A0-5BC18CBF3A7E}" destId="{158BFAC8-B102-4DBE-9264-381EB95E39D1}" srcOrd="2" destOrd="0" presId="urn:microsoft.com/office/officeart/2005/8/layout/orgChart1"/>
    <dgm:cxn modelId="{E58002C0-403E-4EB3-B4D8-E8D23988192C}" type="presParOf" srcId="{195D9585-7C4D-4FBB-965D-B7C6A16DCBC8}" destId="{58CA8EE9-A5E9-4BB1-99DF-154A0095ABCD}" srcOrd="4" destOrd="0" presId="urn:microsoft.com/office/officeart/2005/8/layout/orgChart1"/>
    <dgm:cxn modelId="{9E7D5DEA-3306-45EF-9ABC-719789D0DCA6}" type="presParOf" srcId="{195D9585-7C4D-4FBB-965D-B7C6A16DCBC8}" destId="{A139B2EA-12B4-4730-BC41-5D83A5A6DBCB}" srcOrd="5" destOrd="0" presId="urn:microsoft.com/office/officeart/2005/8/layout/orgChart1"/>
    <dgm:cxn modelId="{55C840AC-8269-4266-ABAF-1E1E185B409C}" type="presParOf" srcId="{A139B2EA-12B4-4730-BC41-5D83A5A6DBCB}" destId="{928EC926-B928-4E38-9DE9-6641DB2BA943}" srcOrd="0" destOrd="0" presId="urn:microsoft.com/office/officeart/2005/8/layout/orgChart1"/>
    <dgm:cxn modelId="{0A3594F4-907C-4C13-968D-A2B4902C35A8}" type="presParOf" srcId="{928EC926-B928-4E38-9DE9-6641DB2BA943}" destId="{ED682541-B34C-4C99-A8C2-055C0931608C}" srcOrd="0" destOrd="0" presId="urn:microsoft.com/office/officeart/2005/8/layout/orgChart1"/>
    <dgm:cxn modelId="{2C8D9949-9BA6-4B50-A137-D4AFE95201E9}" type="presParOf" srcId="{928EC926-B928-4E38-9DE9-6641DB2BA943}" destId="{095972F2-65C3-4C7D-A857-F00396C333B4}" srcOrd="1" destOrd="0" presId="urn:microsoft.com/office/officeart/2005/8/layout/orgChart1"/>
    <dgm:cxn modelId="{42B4E983-663E-4217-AE69-AD7EFD6818DF}" type="presParOf" srcId="{A139B2EA-12B4-4730-BC41-5D83A5A6DBCB}" destId="{3DD6CBF7-7293-4FCF-B89C-18C3B57FC65A}" srcOrd="1" destOrd="0" presId="urn:microsoft.com/office/officeart/2005/8/layout/orgChart1"/>
    <dgm:cxn modelId="{2093D736-689E-4CEF-B318-E47808DA888D}" type="presParOf" srcId="{A139B2EA-12B4-4730-BC41-5D83A5A6DBCB}" destId="{E5B4A834-6BD1-4825-8E6F-38F0BF4E5AE6}" srcOrd="2" destOrd="0" presId="urn:microsoft.com/office/officeart/2005/8/layout/orgChart1"/>
    <dgm:cxn modelId="{A3A5DC2A-4060-4F1B-B0A5-0DC1B4CF3E74}" type="presParOf" srcId="{195D9585-7C4D-4FBB-965D-B7C6A16DCBC8}" destId="{FA2B772E-341E-4516-A99C-543FF5DA2C64}" srcOrd="6" destOrd="0" presId="urn:microsoft.com/office/officeart/2005/8/layout/orgChart1"/>
    <dgm:cxn modelId="{F50C2FB0-3E99-4BE1-BBE9-15C4BAAFA001}" type="presParOf" srcId="{195D9585-7C4D-4FBB-965D-B7C6A16DCBC8}" destId="{0C880217-948F-4061-911B-B3347F3AE6A3}" srcOrd="7" destOrd="0" presId="urn:microsoft.com/office/officeart/2005/8/layout/orgChart1"/>
    <dgm:cxn modelId="{6E920768-66F8-4913-B5C8-83DE19F5358C}" type="presParOf" srcId="{0C880217-948F-4061-911B-B3347F3AE6A3}" destId="{C5625D29-D9E3-445F-B2CA-A8AD5AC0C00A}" srcOrd="0" destOrd="0" presId="urn:microsoft.com/office/officeart/2005/8/layout/orgChart1"/>
    <dgm:cxn modelId="{85A9BB7A-9927-4167-A9C2-08F7FB8A693B}" type="presParOf" srcId="{C5625D29-D9E3-445F-B2CA-A8AD5AC0C00A}" destId="{75D6B03C-E363-4E7F-A6D2-148F866860F1}" srcOrd="0" destOrd="0" presId="urn:microsoft.com/office/officeart/2005/8/layout/orgChart1"/>
    <dgm:cxn modelId="{4FCA0941-E40C-4719-AEC8-B19996A40CAF}" type="presParOf" srcId="{C5625D29-D9E3-445F-B2CA-A8AD5AC0C00A}" destId="{D328A670-0B7D-4979-89EA-D483A4CADEC6}" srcOrd="1" destOrd="0" presId="urn:microsoft.com/office/officeart/2005/8/layout/orgChart1"/>
    <dgm:cxn modelId="{B9E55B54-969F-488C-84FD-25685E969940}" type="presParOf" srcId="{0C880217-948F-4061-911B-B3347F3AE6A3}" destId="{A6E8B475-50CD-4E4B-A092-967A473AC961}" srcOrd="1" destOrd="0" presId="urn:microsoft.com/office/officeart/2005/8/layout/orgChart1"/>
    <dgm:cxn modelId="{1E8B3C8F-CB74-4F54-8179-7FC24CD7D316}" type="presParOf" srcId="{0C880217-948F-4061-911B-B3347F3AE6A3}" destId="{15D8EB84-741F-4571-AF4A-C15FCC998361}" srcOrd="2" destOrd="0" presId="urn:microsoft.com/office/officeart/2005/8/layout/orgChart1"/>
    <dgm:cxn modelId="{4DFDEDBB-450A-44DD-9EF8-C38BAEA51BFB}" type="presParOf" srcId="{1FC5DFCE-3D88-4E87-997A-A65867F27F67}" destId="{FECC6C81-2512-4969-8DEB-1333D242783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A6CC0E0-BA21-4B81-B4A0-1DFEC714B7D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97AADD4-C1B1-4C3B-877C-F67DBD8EC10E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cs-CZ" sz="2000" b="1" dirty="0" smtClean="0">
              <a:solidFill>
                <a:schemeClr val="tx1"/>
              </a:solidFill>
              <a:latin typeface="Calibri" panose="020F0502020204030204" pitchFamily="34" charset="0"/>
            </a:rPr>
            <a:t>Typy řízení</a:t>
          </a:r>
          <a:endParaRPr lang="cs-CZ" sz="20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205B162E-4D03-4D92-A0CD-BA62C7A5EE9A}" type="parTrans" cxnId="{282ED7EE-6CCC-443F-ABBF-EFDE6C9A46FA}">
      <dgm:prSet/>
      <dgm:spPr/>
      <dgm:t>
        <a:bodyPr/>
        <a:lstStyle/>
        <a:p>
          <a:endParaRPr lang="cs-CZ" sz="2000" b="1">
            <a:latin typeface="Calibri" panose="020F0502020204030204" pitchFamily="34" charset="0"/>
          </a:endParaRPr>
        </a:p>
      </dgm:t>
    </dgm:pt>
    <dgm:pt modelId="{49512EC9-AC08-4548-85CB-6636537C9C6D}" type="sibTrans" cxnId="{282ED7EE-6CCC-443F-ABBF-EFDE6C9A46FA}">
      <dgm:prSet/>
      <dgm:spPr/>
      <dgm:t>
        <a:bodyPr/>
        <a:lstStyle/>
        <a:p>
          <a:endParaRPr lang="cs-CZ" sz="2000" b="1">
            <a:latin typeface="Calibri" panose="020F0502020204030204" pitchFamily="34" charset="0"/>
          </a:endParaRPr>
        </a:p>
      </dgm:t>
    </dgm:pt>
    <dgm:pt modelId="{C9A68603-ACF2-407D-B453-710EE93C6A8A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cs-CZ" sz="2000" b="1" dirty="0" smtClean="0">
              <a:solidFill>
                <a:schemeClr val="tx1"/>
              </a:solidFill>
              <a:latin typeface="Calibri" panose="020F0502020204030204" pitchFamily="34" charset="0"/>
            </a:rPr>
            <a:t>OPCON</a:t>
          </a:r>
          <a:endParaRPr lang="cs-CZ" sz="20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37DAF50-3161-4607-AFE8-C735B3E9C316}" type="parTrans" cxnId="{8A0D6ADA-A37D-48C9-80DB-E15314089030}">
      <dgm:prSet/>
      <dgm:spPr/>
      <dgm:t>
        <a:bodyPr/>
        <a:lstStyle/>
        <a:p>
          <a:endParaRPr lang="cs-CZ" sz="2000" b="1">
            <a:latin typeface="Calibri" panose="020F0502020204030204" pitchFamily="34" charset="0"/>
          </a:endParaRPr>
        </a:p>
      </dgm:t>
    </dgm:pt>
    <dgm:pt modelId="{43C2193F-FF4B-41CB-8345-2BCCC34C2E4E}" type="sibTrans" cxnId="{8A0D6ADA-A37D-48C9-80DB-E15314089030}">
      <dgm:prSet/>
      <dgm:spPr/>
      <dgm:t>
        <a:bodyPr/>
        <a:lstStyle/>
        <a:p>
          <a:endParaRPr lang="cs-CZ" sz="2000" b="1">
            <a:latin typeface="Calibri" panose="020F0502020204030204" pitchFamily="34" charset="0"/>
          </a:endParaRPr>
        </a:p>
      </dgm:t>
    </dgm:pt>
    <dgm:pt modelId="{8CCD8928-B534-4796-8A03-5C75628E5F8E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cs-CZ" sz="2000" b="1" dirty="0" smtClean="0">
              <a:solidFill>
                <a:schemeClr val="tx1"/>
              </a:solidFill>
              <a:latin typeface="Calibri" panose="020F0502020204030204" pitchFamily="34" charset="0"/>
            </a:rPr>
            <a:t>TACON</a:t>
          </a:r>
          <a:endParaRPr lang="cs-CZ" sz="20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DEE3D19-0E7C-47D6-B69C-ED793C8B8A89}" type="parTrans" cxnId="{2BE9D286-4CBF-4572-B93F-1F7D7B36DA88}">
      <dgm:prSet/>
      <dgm:spPr/>
      <dgm:t>
        <a:bodyPr/>
        <a:lstStyle/>
        <a:p>
          <a:endParaRPr lang="cs-CZ" sz="2000" b="1">
            <a:latin typeface="Calibri" panose="020F0502020204030204" pitchFamily="34" charset="0"/>
          </a:endParaRPr>
        </a:p>
      </dgm:t>
    </dgm:pt>
    <dgm:pt modelId="{6905605B-9C64-47E7-AF46-FE50D8805A44}" type="sibTrans" cxnId="{2BE9D286-4CBF-4572-B93F-1F7D7B36DA88}">
      <dgm:prSet/>
      <dgm:spPr/>
      <dgm:t>
        <a:bodyPr/>
        <a:lstStyle/>
        <a:p>
          <a:endParaRPr lang="cs-CZ" sz="2000" b="1">
            <a:latin typeface="Calibri" panose="020F0502020204030204" pitchFamily="34" charset="0"/>
          </a:endParaRPr>
        </a:p>
      </dgm:t>
    </dgm:pt>
    <dgm:pt modelId="{7B043821-9335-4FF9-B028-034164CA774D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cs-CZ" sz="2000" b="1" dirty="0" smtClean="0">
              <a:solidFill>
                <a:schemeClr val="tx1"/>
              </a:solidFill>
              <a:latin typeface="Calibri" panose="020F0502020204030204" pitchFamily="34" charset="0"/>
            </a:rPr>
            <a:t>ADMINCOM</a:t>
          </a:r>
          <a:endParaRPr lang="cs-CZ" sz="20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22592836-1C8A-4339-A476-AB1D6F5064FC}" type="parTrans" cxnId="{8AAC628C-F574-44A9-852B-EA0CB2263943}">
      <dgm:prSet/>
      <dgm:spPr/>
      <dgm:t>
        <a:bodyPr/>
        <a:lstStyle/>
        <a:p>
          <a:endParaRPr lang="cs-CZ" sz="2000" b="1">
            <a:latin typeface="Calibri" panose="020F0502020204030204" pitchFamily="34" charset="0"/>
          </a:endParaRPr>
        </a:p>
      </dgm:t>
    </dgm:pt>
    <dgm:pt modelId="{37CEF5E5-DE9E-49AB-8D6B-D1C28D96D8CD}" type="sibTrans" cxnId="{8AAC628C-F574-44A9-852B-EA0CB2263943}">
      <dgm:prSet/>
      <dgm:spPr/>
      <dgm:t>
        <a:bodyPr/>
        <a:lstStyle/>
        <a:p>
          <a:endParaRPr lang="cs-CZ" sz="2000" b="1">
            <a:latin typeface="Calibri" panose="020F0502020204030204" pitchFamily="34" charset="0"/>
          </a:endParaRPr>
        </a:p>
      </dgm:t>
    </dgm:pt>
    <dgm:pt modelId="{D58F029F-23BD-490D-8961-9D06C8DB9160}">
      <dgm:prSet phldrT="[Text]" custT="1"/>
      <dgm:spPr>
        <a:solidFill>
          <a:srgbClr val="C00000"/>
        </a:solidFill>
        <a:ln>
          <a:solidFill>
            <a:schemeClr val="tx1"/>
          </a:solidFill>
        </a:ln>
      </dgm:spPr>
      <dgm:t>
        <a:bodyPr/>
        <a:lstStyle/>
        <a:p>
          <a:r>
            <a:rPr lang="cs-CZ" sz="3200" b="1" dirty="0" smtClean="0">
              <a:solidFill>
                <a:schemeClr val="tx1"/>
              </a:solidFill>
              <a:latin typeface="Calibri" panose="020F0502020204030204" pitchFamily="34" charset="0"/>
            </a:rPr>
            <a:t>LOGCON</a:t>
          </a:r>
          <a:endParaRPr lang="cs-CZ" sz="32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15DDD52F-27AC-4414-BD36-873AABEC4793}" type="parTrans" cxnId="{18C2D4CA-EB14-4790-B9EB-5E5A03D764FA}">
      <dgm:prSet/>
      <dgm:spPr/>
      <dgm:t>
        <a:bodyPr/>
        <a:lstStyle/>
        <a:p>
          <a:endParaRPr lang="cs-CZ" sz="2000" b="1">
            <a:latin typeface="Calibri" panose="020F0502020204030204" pitchFamily="34" charset="0"/>
          </a:endParaRPr>
        </a:p>
      </dgm:t>
    </dgm:pt>
    <dgm:pt modelId="{778C6A2A-EB39-4EF1-9F7D-213CBFDECAF0}" type="sibTrans" cxnId="{18C2D4CA-EB14-4790-B9EB-5E5A03D764FA}">
      <dgm:prSet/>
      <dgm:spPr/>
      <dgm:t>
        <a:bodyPr/>
        <a:lstStyle/>
        <a:p>
          <a:endParaRPr lang="cs-CZ" sz="2000" b="1">
            <a:latin typeface="Calibri" panose="020F0502020204030204" pitchFamily="34" charset="0"/>
          </a:endParaRPr>
        </a:p>
      </dgm:t>
    </dgm:pt>
    <dgm:pt modelId="{9AA5313B-53B0-4E26-925C-532F2353BC9C}" type="pres">
      <dgm:prSet presAssocID="{CA6CC0E0-BA21-4B81-B4A0-1DFEC714B7D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1FC5DFCE-3D88-4E87-997A-A65867F27F67}" type="pres">
      <dgm:prSet presAssocID="{697AADD4-C1B1-4C3B-877C-F67DBD8EC10E}" presName="hierRoot1" presStyleCnt="0">
        <dgm:presLayoutVars>
          <dgm:hierBranch val="init"/>
        </dgm:presLayoutVars>
      </dgm:prSet>
      <dgm:spPr/>
    </dgm:pt>
    <dgm:pt modelId="{65C318A4-87CF-4F44-9469-C5662D80AA94}" type="pres">
      <dgm:prSet presAssocID="{697AADD4-C1B1-4C3B-877C-F67DBD8EC10E}" presName="rootComposite1" presStyleCnt="0"/>
      <dgm:spPr/>
    </dgm:pt>
    <dgm:pt modelId="{AD6A699C-1A74-4BB3-AE24-7E34086C852E}" type="pres">
      <dgm:prSet presAssocID="{697AADD4-C1B1-4C3B-877C-F67DBD8EC10E}" presName="rootText1" presStyleLbl="node0" presStyleIdx="0" presStyleCnt="1" custScaleX="175007" custScaleY="84946" custLinFactNeighborX="-4680" custLinFactNeighborY="-5241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BB9BB93-9ACC-45C6-8326-5FCAEDC6D073}" type="pres">
      <dgm:prSet presAssocID="{697AADD4-C1B1-4C3B-877C-F67DBD8EC10E}" presName="rootConnector1" presStyleLbl="node1" presStyleIdx="0" presStyleCnt="0"/>
      <dgm:spPr/>
      <dgm:t>
        <a:bodyPr/>
        <a:lstStyle/>
        <a:p>
          <a:endParaRPr lang="cs-CZ"/>
        </a:p>
      </dgm:t>
    </dgm:pt>
    <dgm:pt modelId="{195D9585-7C4D-4FBB-965D-B7C6A16DCBC8}" type="pres">
      <dgm:prSet presAssocID="{697AADD4-C1B1-4C3B-877C-F67DBD8EC10E}" presName="hierChild2" presStyleCnt="0"/>
      <dgm:spPr/>
    </dgm:pt>
    <dgm:pt modelId="{78CA790F-95F1-4293-AFBF-2CB02FA2929E}" type="pres">
      <dgm:prSet presAssocID="{837DAF50-3161-4607-AFE8-C735B3E9C316}" presName="Name37" presStyleLbl="parChTrans1D2" presStyleIdx="0" presStyleCnt="4"/>
      <dgm:spPr/>
      <dgm:t>
        <a:bodyPr/>
        <a:lstStyle/>
        <a:p>
          <a:endParaRPr lang="cs-CZ"/>
        </a:p>
      </dgm:t>
    </dgm:pt>
    <dgm:pt modelId="{ADD9AB57-B379-4BF6-B7DC-AE29002BBBBB}" type="pres">
      <dgm:prSet presAssocID="{C9A68603-ACF2-407D-B453-710EE93C6A8A}" presName="hierRoot2" presStyleCnt="0">
        <dgm:presLayoutVars>
          <dgm:hierBranch val="init"/>
        </dgm:presLayoutVars>
      </dgm:prSet>
      <dgm:spPr/>
    </dgm:pt>
    <dgm:pt modelId="{33E455AD-CD0C-4ED7-B67C-6B91C82AF8A0}" type="pres">
      <dgm:prSet presAssocID="{C9A68603-ACF2-407D-B453-710EE93C6A8A}" presName="rootComposite" presStyleCnt="0"/>
      <dgm:spPr/>
    </dgm:pt>
    <dgm:pt modelId="{336AAA64-A97F-4E63-903A-D887B90CEA7A}" type="pres">
      <dgm:prSet presAssocID="{C9A68603-ACF2-407D-B453-710EE93C6A8A}" presName="rootText" presStyleLbl="node2" presStyleIdx="0" presStyleCnt="4" custScaleY="1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043832B-5049-473E-8034-A0803437090C}" type="pres">
      <dgm:prSet presAssocID="{C9A68603-ACF2-407D-B453-710EE93C6A8A}" presName="rootConnector" presStyleLbl="node2" presStyleIdx="0" presStyleCnt="4"/>
      <dgm:spPr/>
      <dgm:t>
        <a:bodyPr/>
        <a:lstStyle/>
        <a:p>
          <a:endParaRPr lang="cs-CZ"/>
        </a:p>
      </dgm:t>
    </dgm:pt>
    <dgm:pt modelId="{C7DEE32F-3B18-4DD1-BB23-FFC62F72CF9B}" type="pres">
      <dgm:prSet presAssocID="{C9A68603-ACF2-407D-B453-710EE93C6A8A}" presName="hierChild4" presStyleCnt="0"/>
      <dgm:spPr/>
    </dgm:pt>
    <dgm:pt modelId="{E6950E5A-1633-4283-A704-63E4FE322410}" type="pres">
      <dgm:prSet presAssocID="{C9A68603-ACF2-407D-B453-710EE93C6A8A}" presName="hierChild5" presStyleCnt="0"/>
      <dgm:spPr/>
    </dgm:pt>
    <dgm:pt modelId="{E9F9C4A8-981D-45D1-9737-EEC711F7FB00}" type="pres">
      <dgm:prSet presAssocID="{DDEE3D19-0E7C-47D6-B69C-ED793C8B8A89}" presName="Name37" presStyleLbl="parChTrans1D2" presStyleIdx="1" presStyleCnt="4"/>
      <dgm:spPr/>
      <dgm:t>
        <a:bodyPr/>
        <a:lstStyle/>
        <a:p>
          <a:endParaRPr lang="cs-CZ"/>
        </a:p>
      </dgm:t>
    </dgm:pt>
    <dgm:pt modelId="{14C40C90-CFBA-4896-A3A0-5BC18CBF3A7E}" type="pres">
      <dgm:prSet presAssocID="{8CCD8928-B534-4796-8A03-5C75628E5F8E}" presName="hierRoot2" presStyleCnt="0">
        <dgm:presLayoutVars>
          <dgm:hierBranch val="init"/>
        </dgm:presLayoutVars>
      </dgm:prSet>
      <dgm:spPr/>
    </dgm:pt>
    <dgm:pt modelId="{95028DA4-2EBA-4A1D-9F78-DBB0930BF6F0}" type="pres">
      <dgm:prSet presAssocID="{8CCD8928-B534-4796-8A03-5C75628E5F8E}" presName="rootComposite" presStyleCnt="0"/>
      <dgm:spPr/>
    </dgm:pt>
    <dgm:pt modelId="{1EC9AE2F-891A-4F95-BE8F-98D76B4C964A}" type="pres">
      <dgm:prSet presAssocID="{8CCD8928-B534-4796-8A03-5C75628E5F8E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E09EF48-C7EB-494C-8408-23393606BDAE}" type="pres">
      <dgm:prSet presAssocID="{8CCD8928-B534-4796-8A03-5C75628E5F8E}" presName="rootConnector" presStyleLbl="node2" presStyleIdx="1" presStyleCnt="4"/>
      <dgm:spPr/>
      <dgm:t>
        <a:bodyPr/>
        <a:lstStyle/>
        <a:p>
          <a:endParaRPr lang="cs-CZ"/>
        </a:p>
      </dgm:t>
    </dgm:pt>
    <dgm:pt modelId="{3D71A269-FE72-4385-95F0-F25454BB9969}" type="pres">
      <dgm:prSet presAssocID="{8CCD8928-B534-4796-8A03-5C75628E5F8E}" presName="hierChild4" presStyleCnt="0"/>
      <dgm:spPr/>
    </dgm:pt>
    <dgm:pt modelId="{158BFAC8-B102-4DBE-9264-381EB95E39D1}" type="pres">
      <dgm:prSet presAssocID="{8CCD8928-B534-4796-8A03-5C75628E5F8E}" presName="hierChild5" presStyleCnt="0"/>
      <dgm:spPr/>
    </dgm:pt>
    <dgm:pt modelId="{58CA8EE9-A5E9-4BB1-99DF-154A0095ABCD}" type="pres">
      <dgm:prSet presAssocID="{22592836-1C8A-4339-A476-AB1D6F5064FC}" presName="Name37" presStyleLbl="parChTrans1D2" presStyleIdx="2" presStyleCnt="4"/>
      <dgm:spPr/>
      <dgm:t>
        <a:bodyPr/>
        <a:lstStyle/>
        <a:p>
          <a:endParaRPr lang="cs-CZ"/>
        </a:p>
      </dgm:t>
    </dgm:pt>
    <dgm:pt modelId="{A139B2EA-12B4-4730-BC41-5D83A5A6DBCB}" type="pres">
      <dgm:prSet presAssocID="{7B043821-9335-4FF9-B028-034164CA774D}" presName="hierRoot2" presStyleCnt="0">
        <dgm:presLayoutVars>
          <dgm:hierBranch val="init"/>
        </dgm:presLayoutVars>
      </dgm:prSet>
      <dgm:spPr/>
    </dgm:pt>
    <dgm:pt modelId="{928EC926-B928-4E38-9DE9-6641DB2BA943}" type="pres">
      <dgm:prSet presAssocID="{7B043821-9335-4FF9-B028-034164CA774D}" presName="rootComposite" presStyleCnt="0"/>
      <dgm:spPr/>
    </dgm:pt>
    <dgm:pt modelId="{ED682541-B34C-4C99-A8C2-055C0931608C}" type="pres">
      <dgm:prSet presAssocID="{7B043821-9335-4FF9-B028-034164CA774D}" presName="rootText" presStyleLbl="node2" presStyleIdx="2" presStyleCnt="4" custScaleX="10858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95972F2-65C3-4C7D-A857-F00396C333B4}" type="pres">
      <dgm:prSet presAssocID="{7B043821-9335-4FF9-B028-034164CA774D}" presName="rootConnector" presStyleLbl="node2" presStyleIdx="2" presStyleCnt="4"/>
      <dgm:spPr/>
      <dgm:t>
        <a:bodyPr/>
        <a:lstStyle/>
        <a:p>
          <a:endParaRPr lang="cs-CZ"/>
        </a:p>
      </dgm:t>
    </dgm:pt>
    <dgm:pt modelId="{3DD6CBF7-7293-4FCF-B89C-18C3B57FC65A}" type="pres">
      <dgm:prSet presAssocID="{7B043821-9335-4FF9-B028-034164CA774D}" presName="hierChild4" presStyleCnt="0"/>
      <dgm:spPr/>
    </dgm:pt>
    <dgm:pt modelId="{E5B4A834-6BD1-4825-8E6F-38F0BF4E5AE6}" type="pres">
      <dgm:prSet presAssocID="{7B043821-9335-4FF9-B028-034164CA774D}" presName="hierChild5" presStyleCnt="0"/>
      <dgm:spPr/>
    </dgm:pt>
    <dgm:pt modelId="{FA2B772E-341E-4516-A99C-543FF5DA2C64}" type="pres">
      <dgm:prSet presAssocID="{15DDD52F-27AC-4414-BD36-873AABEC4793}" presName="Name37" presStyleLbl="parChTrans1D2" presStyleIdx="3" presStyleCnt="4"/>
      <dgm:spPr/>
      <dgm:t>
        <a:bodyPr/>
        <a:lstStyle/>
        <a:p>
          <a:endParaRPr lang="cs-CZ"/>
        </a:p>
      </dgm:t>
    </dgm:pt>
    <dgm:pt modelId="{0C880217-948F-4061-911B-B3347F3AE6A3}" type="pres">
      <dgm:prSet presAssocID="{D58F029F-23BD-490D-8961-9D06C8DB9160}" presName="hierRoot2" presStyleCnt="0">
        <dgm:presLayoutVars>
          <dgm:hierBranch val="init"/>
        </dgm:presLayoutVars>
      </dgm:prSet>
      <dgm:spPr/>
    </dgm:pt>
    <dgm:pt modelId="{C5625D29-D9E3-445F-B2CA-A8AD5AC0C00A}" type="pres">
      <dgm:prSet presAssocID="{D58F029F-23BD-490D-8961-9D06C8DB9160}" presName="rootComposite" presStyleCnt="0"/>
      <dgm:spPr/>
    </dgm:pt>
    <dgm:pt modelId="{75D6B03C-E363-4E7F-A6D2-148F866860F1}" type="pres">
      <dgm:prSet presAssocID="{D58F029F-23BD-490D-8961-9D06C8DB9160}" presName="rootText" presStyleLbl="node2" presStyleIdx="3" presStyleCnt="4" custScaleY="13386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328A670-0B7D-4979-89EA-D483A4CADEC6}" type="pres">
      <dgm:prSet presAssocID="{D58F029F-23BD-490D-8961-9D06C8DB9160}" presName="rootConnector" presStyleLbl="node2" presStyleIdx="3" presStyleCnt="4"/>
      <dgm:spPr/>
      <dgm:t>
        <a:bodyPr/>
        <a:lstStyle/>
        <a:p>
          <a:endParaRPr lang="cs-CZ"/>
        </a:p>
      </dgm:t>
    </dgm:pt>
    <dgm:pt modelId="{A6E8B475-50CD-4E4B-A092-967A473AC961}" type="pres">
      <dgm:prSet presAssocID="{D58F029F-23BD-490D-8961-9D06C8DB9160}" presName="hierChild4" presStyleCnt="0"/>
      <dgm:spPr/>
    </dgm:pt>
    <dgm:pt modelId="{15D8EB84-741F-4571-AF4A-C15FCC998361}" type="pres">
      <dgm:prSet presAssocID="{D58F029F-23BD-490D-8961-9D06C8DB9160}" presName="hierChild5" presStyleCnt="0"/>
      <dgm:spPr/>
    </dgm:pt>
    <dgm:pt modelId="{FECC6C81-2512-4969-8DEB-1333D2427835}" type="pres">
      <dgm:prSet presAssocID="{697AADD4-C1B1-4C3B-877C-F67DBD8EC10E}" presName="hierChild3" presStyleCnt="0"/>
      <dgm:spPr/>
    </dgm:pt>
  </dgm:ptLst>
  <dgm:cxnLst>
    <dgm:cxn modelId="{2BE9D286-4CBF-4572-B93F-1F7D7B36DA88}" srcId="{697AADD4-C1B1-4C3B-877C-F67DBD8EC10E}" destId="{8CCD8928-B534-4796-8A03-5C75628E5F8E}" srcOrd="1" destOrd="0" parTransId="{DDEE3D19-0E7C-47D6-B69C-ED793C8B8A89}" sibTransId="{6905605B-9C64-47E7-AF46-FE50D8805A44}"/>
    <dgm:cxn modelId="{18C2D4CA-EB14-4790-B9EB-5E5A03D764FA}" srcId="{697AADD4-C1B1-4C3B-877C-F67DBD8EC10E}" destId="{D58F029F-23BD-490D-8961-9D06C8DB9160}" srcOrd="3" destOrd="0" parTransId="{15DDD52F-27AC-4414-BD36-873AABEC4793}" sibTransId="{778C6A2A-EB39-4EF1-9F7D-213CBFDECAF0}"/>
    <dgm:cxn modelId="{B6EED3FD-670E-45EB-91A6-B0D627894F1E}" type="presOf" srcId="{D58F029F-23BD-490D-8961-9D06C8DB9160}" destId="{D328A670-0B7D-4979-89EA-D483A4CADEC6}" srcOrd="1" destOrd="0" presId="urn:microsoft.com/office/officeart/2005/8/layout/orgChart1"/>
    <dgm:cxn modelId="{AE635133-D42D-4080-9EF2-BCE1B91CCFD7}" type="presOf" srcId="{837DAF50-3161-4607-AFE8-C735B3E9C316}" destId="{78CA790F-95F1-4293-AFBF-2CB02FA2929E}" srcOrd="0" destOrd="0" presId="urn:microsoft.com/office/officeart/2005/8/layout/orgChart1"/>
    <dgm:cxn modelId="{78A69582-39B7-45CF-8B20-A8A462C55EC2}" type="presOf" srcId="{7B043821-9335-4FF9-B028-034164CA774D}" destId="{095972F2-65C3-4C7D-A857-F00396C333B4}" srcOrd="1" destOrd="0" presId="urn:microsoft.com/office/officeart/2005/8/layout/orgChart1"/>
    <dgm:cxn modelId="{125BA458-458C-401A-B880-C670BF18AB41}" type="presOf" srcId="{7B043821-9335-4FF9-B028-034164CA774D}" destId="{ED682541-B34C-4C99-A8C2-055C0931608C}" srcOrd="0" destOrd="0" presId="urn:microsoft.com/office/officeart/2005/8/layout/orgChart1"/>
    <dgm:cxn modelId="{282ED7EE-6CCC-443F-ABBF-EFDE6C9A46FA}" srcId="{CA6CC0E0-BA21-4B81-B4A0-1DFEC714B7DD}" destId="{697AADD4-C1B1-4C3B-877C-F67DBD8EC10E}" srcOrd="0" destOrd="0" parTransId="{205B162E-4D03-4D92-A0CD-BA62C7A5EE9A}" sibTransId="{49512EC9-AC08-4548-85CB-6636537C9C6D}"/>
    <dgm:cxn modelId="{078A3C5C-76A1-458B-A6B6-E025E8CE8A8F}" type="presOf" srcId="{DDEE3D19-0E7C-47D6-B69C-ED793C8B8A89}" destId="{E9F9C4A8-981D-45D1-9737-EEC711F7FB00}" srcOrd="0" destOrd="0" presId="urn:microsoft.com/office/officeart/2005/8/layout/orgChart1"/>
    <dgm:cxn modelId="{D2512F7E-6D1A-41EF-B476-3BB838BAA58C}" type="presOf" srcId="{CA6CC0E0-BA21-4B81-B4A0-1DFEC714B7DD}" destId="{9AA5313B-53B0-4E26-925C-532F2353BC9C}" srcOrd="0" destOrd="0" presId="urn:microsoft.com/office/officeart/2005/8/layout/orgChart1"/>
    <dgm:cxn modelId="{B9061553-EA02-49F7-BE04-DC85407188BD}" type="presOf" srcId="{C9A68603-ACF2-407D-B453-710EE93C6A8A}" destId="{9043832B-5049-473E-8034-A0803437090C}" srcOrd="1" destOrd="0" presId="urn:microsoft.com/office/officeart/2005/8/layout/orgChart1"/>
    <dgm:cxn modelId="{19C8A712-EEED-40AF-AE60-EEB95EDFDD21}" type="presOf" srcId="{15DDD52F-27AC-4414-BD36-873AABEC4793}" destId="{FA2B772E-341E-4516-A99C-543FF5DA2C64}" srcOrd="0" destOrd="0" presId="urn:microsoft.com/office/officeart/2005/8/layout/orgChart1"/>
    <dgm:cxn modelId="{8AAC628C-F574-44A9-852B-EA0CB2263943}" srcId="{697AADD4-C1B1-4C3B-877C-F67DBD8EC10E}" destId="{7B043821-9335-4FF9-B028-034164CA774D}" srcOrd="2" destOrd="0" parTransId="{22592836-1C8A-4339-A476-AB1D6F5064FC}" sibTransId="{37CEF5E5-DE9E-49AB-8D6B-D1C28D96D8CD}"/>
    <dgm:cxn modelId="{C6858E4D-3C65-4C07-A6E3-D333657D74FE}" type="presOf" srcId="{C9A68603-ACF2-407D-B453-710EE93C6A8A}" destId="{336AAA64-A97F-4E63-903A-D887B90CEA7A}" srcOrd="0" destOrd="0" presId="urn:microsoft.com/office/officeart/2005/8/layout/orgChart1"/>
    <dgm:cxn modelId="{8A0D6ADA-A37D-48C9-80DB-E15314089030}" srcId="{697AADD4-C1B1-4C3B-877C-F67DBD8EC10E}" destId="{C9A68603-ACF2-407D-B453-710EE93C6A8A}" srcOrd="0" destOrd="0" parTransId="{837DAF50-3161-4607-AFE8-C735B3E9C316}" sibTransId="{43C2193F-FF4B-41CB-8345-2BCCC34C2E4E}"/>
    <dgm:cxn modelId="{D130131E-534F-4F2F-9203-AC7328C641E0}" type="presOf" srcId="{22592836-1C8A-4339-A476-AB1D6F5064FC}" destId="{58CA8EE9-A5E9-4BB1-99DF-154A0095ABCD}" srcOrd="0" destOrd="0" presId="urn:microsoft.com/office/officeart/2005/8/layout/orgChart1"/>
    <dgm:cxn modelId="{2D4F7F31-3AE5-4455-A7CB-C1C22E6BF1FF}" type="presOf" srcId="{D58F029F-23BD-490D-8961-9D06C8DB9160}" destId="{75D6B03C-E363-4E7F-A6D2-148F866860F1}" srcOrd="0" destOrd="0" presId="urn:microsoft.com/office/officeart/2005/8/layout/orgChart1"/>
    <dgm:cxn modelId="{DEC21E4B-4AA8-4642-862E-47E55545990C}" type="presOf" srcId="{8CCD8928-B534-4796-8A03-5C75628E5F8E}" destId="{1EC9AE2F-891A-4F95-BE8F-98D76B4C964A}" srcOrd="0" destOrd="0" presId="urn:microsoft.com/office/officeart/2005/8/layout/orgChart1"/>
    <dgm:cxn modelId="{EB344B0F-7298-46C9-9CE5-474581A40C9A}" type="presOf" srcId="{697AADD4-C1B1-4C3B-877C-F67DBD8EC10E}" destId="{ABB9BB93-9ACC-45C6-8326-5FCAEDC6D073}" srcOrd="1" destOrd="0" presId="urn:microsoft.com/office/officeart/2005/8/layout/orgChart1"/>
    <dgm:cxn modelId="{CA2E36E9-D53B-4372-A962-A1119B6C8A1D}" type="presOf" srcId="{8CCD8928-B534-4796-8A03-5C75628E5F8E}" destId="{5E09EF48-C7EB-494C-8408-23393606BDAE}" srcOrd="1" destOrd="0" presId="urn:microsoft.com/office/officeart/2005/8/layout/orgChart1"/>
    <dgm:cxn modelId="{426CB2BE-CA09-4E3D-A5BC-058610E4BB28}" type="presOf" srcId="{697AADD4-C1B1-4C3B-877C-F67DBD8EC10E}" destId="{AD6A699C-1A74-4BB3-AE24-7E34086C852E}" srcOrd="0" destOrd="0" presId="urn:microsoft.com/office/officeart/2005/8/layout/orgChart1"/>
    <dgm:cxn modelId="{3CFB79F1-ABE4-4154-8F8E-77AFC86A8DEB}" type="presParOf" srcId="{9AA5313B-53B0-4E26-925C-532F2353BC9C}" destId="{1FC5DFCE-3D88-4E87-997A-A65867F27F67}" srcOrd="0" destOrd="0" presId="urn:microsoft.com/office/officeart/2005/8/layout/orgChart1"/>
    <dgm:cxn modelId="{E0415CC1-BF64-4328-B745-D6EBA7BCE24C}" type="presParOf" srcId="{1FC5DFCE-3D88-4E87-997A-A65867F27F67}" destId="{65C318A4-87CF-4F44-9469-C5662D80AA94}" srcOrd="0" destOrd="0" presId="urn:microsoft.com/office/officeart/2005/8/layout/orgChart1"/>
    <dgm:cxn modelId="{A82A7F0F-D8E0-4052-A3BA-C921090C8C30}" type="presParOf" srcId="{65C318A4-87CF-4F44-9469-C5662D80AA94}" destId="{AD6A699C-1A74-4BB3-AE24-7E34086C852E}" srcOrd="0" destOrd="0" presId="urn:microsoft.com/office/officeart/2005/8/layout/orgChart1"/>
    <dgm:cxn modelId="{BEB3B8F9-4A36-4AFC-BB03-1E4ED7699260}" type="presParOf" srcId="{65C318A4-87CF-4F44-9469-C5662D80AA94}" destId="{ABB9BB93-9ACC-45C6-8326-5FCAEDC6D073}" srcOrd="1" destOrd="0" presId="urn:microsoft.com/office/officeart/2005/8/layout/orgChart1"/>
    <dgm:cxn modelId="{4E41953C-AAD3-4BC1-8D2E-B1B7E2D6DB62}" type="presParOf" srcId="{1FC5DFCE-3D88-4E87-997A-A65867F27F67}" destId="{195D9585-7C4D-4FBB-965D-B7C6A16DCBC8}" srcOrd="1" destOrd="0" presId="urn:microsoft.com/office/officeart/2005/8/layout/orgChart1"/>
    <dgm:cxn modelId="{4E975CF2-F43A-4B23-9969-1425D7AD10E1}" type="presParOf" srcId="{195D9585-7C4D-4FBB-965D-B7C6A16DCBC8}" destId="{78CA790F-95F1-4293-AFBF-2CB02FA2929E}" srcOrd="0" destOrd="0" presId="urn:microsoft.com/office/officeart/2005/8/layout/orgChart1"/>
    <dgm:cxn modelId="{C943FE6A-AA41-454F-A458-24B106138C92}" type="presParOf" srcId="{195D9585-7C4D-4FBB-965D-B7C6A16DCBC8}" destId="{ADD9AB57-B379-4BF6-B7DC-AE29002BBBBB}" srcOrd="1" destOrd="0" presId="urn:microsoft.com/office/officeart/2005/8/layout/orgChart1"/>
    <dgm:cxn modelId="{C11ECF22-E3DA-4F24-813A-4FB0AA19A1E1}" type="presParOf" srcId="{ADD9AB57-B379-4BF6-B7DC-AE29002BBBBB}" destId="{33E455AD-CD0C-4ED7-B67C-6B91C82AF8A0}" srcOrd="0" destOrd="0" presId="urn:microsoft.com/office/officeart/2005/8/layout/orgChart1"/>
    <dgm:cxn modelId="{D2449DC5-C5BE-4691-AD64-E99A852B5A84}" type="presParOf" srcId="{33E455AD-CD0C-4ED7-B67C-6B91C82AF8A0}" destId="{336AAA64-A97F-4E63-903A-D887B90CEA7A}" srcOrd="0" destOrd="0" presId="urn:microsoft.com/office/officeart/2005/8/layout/orgChart1"/>
    <dgm:cxn modelId="{7A71B31A-15AA-4898-AA95-96C015C9F31C}" type="presParOf" srcId="{33E455AD-CD0C-4ED7-B67C-6B91C82AF8A0}" destId="{9043832B-5049-473E-8034-A0803437090C}" srcOrd="1" destOrd="0" presId="urn:microsoft.com/office/officeart/2005/8/layout/orgChart1"/>
    <dgm:cxn modelId="{64EEA38C-79C6-434A-992B-9607829B7BBD}" type="presParOf" srcId="{ADD9AB57-B379-4BF6-B7DC-AE29002BBBBB}" destId="{C7DEE32F-3B18-4DD1-BB23-FFC62F72CF9B}" srcOrd="1" destOrd="0" presId="urn:microsoft.com/office/officeart/2005/8/layout/orgChart1"/>
    <dgm:cxn modelId="{2AA85D28-0F86-4428-9E97-DE959F1510D4}" type="presParOf" srcId="{ADD9AB57-B379-4BF6-B7DC-AE29002BBBBB}" destId="{E6950E5A-1633-4283-A704-63E4FE322410}" srcOrd="2" destOrd="0" presId="urn:microsoft.com/office/officeart/2005/8/layout/orgChart1"/>
    <dgm:cxn modelId="{27A0EDC1-7180-46F8-BB3C-55055AE0BF94}" type="presParOf" srcId="{195D9585-7C4D-4FBB-965D-B7C6A16DCBC8}" destId="{E9F9C4A8-981D-45D1-9737-EEC711F7FB00}" srcOrd="2" destOrd="0" presId="urn:microsoft.com/office/officeart/2005/8/layout/orgChart1"/>
    <dgm:cxn modelId="{098F010C-7E89-4C98-A343-0078CEA94D4A}" type="presParOf" srcId="{195D9585-7C4D-4FBB-965D-B7C6A16DCBC8}" destId="{14C40C90-CFBA-4896-A3A0-5BC18CBF3A7E}" srcOrd="3" destOrd="0" presId="urn:microsoft.com/office/officeart/2005/8/layout/orgChart1"/>
    <dgm:cxn modelId="{6290F405-037B-41FA-BFC2-C3FF69642C04}" type="presParOf" srcId="{14C40C90-CFBA-4896-A3A0-5BC18CBF3A7E}" destId="{95028DA4-2EBA-4A1D-9F78-DBB0930BF6F0}" srcOrd="0" destOrd="0" presId="urn:microsoft.com/office/officeart/2005/8/layout/orgChart1"/>
    <dgm:cxn modelId="{BB396C51-CF52-49DA-800B-F217C51BA175}" type="presParOf" srcId="{95028DA4-2EBA-4A1D-9F78-DBB0930BF6F0}" destId="{1EC9AE2F-891A-4F95-BE8F-98D76B4C964A}" srcOrd="0" destOrd="0" presId="urn:microsoft.com/office/officeart/2005/8/layout/orgChart1"/>
    <dgm:cxn modelId="{A8C3EFE1-A57C-476F-8DCE-91C092A7CAC5}" type="presParOf" srcId="{95028DA4-2EBA-4A1D-9F78-DBB0930BF6F0}" destId="{5E09EF48-C7EB-494C-8408-23393606BDAE}" srcOrd="1" destOrd="0" presId="urn:microsoft.com/office/officeart/2005/8/layout/orgChart1"/>
    <dgm:cxn modelId="{E622CCFB-4BD9-4AFC-8B2C-E4B6ED76279C}" type="presParOf" srcId="{14C40C90-CFBA-4896-A3A0-5BC18CBF3A7E}" destId="{3D71A269-FE72-4385-95F0-F25454BB9969}" srcOrd="1" destOrd="0" presId="urn:microsoft.com/office/officeart/2005/8/layout/orgChart1"/>
    <dgm:cxn modelId="{1C4BA518-554C-40E3-931E-A19AD8A288B2}" type="presParOf" srcId="{14C40C90-CFBA-4896-A3A0-5BC18CBF3A7E}" destId="{158BFAC8-B102-4DBE-9264-381EB95E39D1}" srcOrd="2" destOrd="0" presId="urn:microsoft.com/office/officeart/2005/8/layout/orgChart1"/>
    <dgm:cxn modelId="{85B4A5AE-F0F3-40B0-AEDF-D09A218A39F9}" type="presParOf" srcId="{195D9585-7C4D-4FBB-965D-B7C6A16DCBC8}" destId="{58CA8EE9-A5E9-4BB1-99DF-154A0095ABCD}" srcOrd="4" destOrd="0" presId="urn:microsoft.com/office/officeart/2005/8/layout/orgChart1"/>
    <dgm:cxn modelId="{9CEA3191-3C1F-4A7F-A690-64963D87EDA1}" type="presParOf" srcId="{195D9585-7C4D-4FBB-965D-B7C6A16DCBC8}" destId="{A139B2EA-12B4-4730-BC41-5D83A5A6DBCB}" srcOrd="5" destOrd="0" presId="urn:microsoft.com/office/officeart/2005/8/layout/orgChart1"/>
    <dgm:cxn modelId="{A2AACED0-66BE-4498-A96F-A9C30819069A}" type="presParOf" srcId="{A139B2EA-12B4-4730-BC41-5D83A5A6DBCB}" destId="{928EC926-B928-4E38-9DE9-6641DB2BA943}" srcOrd="0" destOrd="0" presId="urn:microsoft.com/office/officeart/2005/8/layout/orgChart1"/>
    <dgm:cxn modelId="{45510962-D426-42FC-A256-406183790488}" type="presParOf" srcId="{928EC926-B928-4E38-9DE9-6641DB2BA943}" destId="{ED682541-B34C-4C99-A8C2-055C0931608C}" srcOrd="0" destOrd="0" presId="urn:microsoft.com/office/officeart/2005/8/layout/orgChart1"/>
    <dgm:cxn modelId="{2AF6296D-C835-4CA8-9C9A-B9F0460CD9A1}" type="presParOf" srcId="{928EC926-B928-4E38-9DE9-6641DB2BA943}" destId="{095972F2-65C3-4C7D-A857-F00396C333B4}" srcOrd="1" destOrd="0" presId="urn:microsoft.com/office/officeart/2005/8/layout/orgChart1"/>
    <dgm:cxn modelId="{3B19E175-03F8-4FD5-BB2A-A5BED9E820B2}" type="presParOf" srcId="{A139B2EA-12B4-4730-BC41-5D83A5A6DBCB}" destId="{3DD6CBF7-7293-4FCF-B89C-18C3B57FC65A}" srcOrd="1" destOrd="0" presId="urn:microsoft.com/office/officeart/2005/8/layout/orgChart1"/>
    <dgm:cxn modelId="{FE4B877A-0EA9-450A-A6AE-B192E3524BE9}" type="presParOf" srcId="{A139B2EA-12B4-4730-BC41-5D83A5A6DBCB}" destId="{E5B4A834-6BD1-4825-8E6F-38F0BF4E5AE6}" srcOrd="2" destOrd="0" presId="urn:microsoft.com/office/officeart/2005/8/layout/orgChart1"/>
    <dgm:cxn modelId="{29AE3E5B-6528-473C-BE7D-1CB3DDB65EED}" type="presParOf" srcId="{195D9585-7C4D-4FBB-965D-B7C6A16DCBC8}" destId="{FA2B772E-341E-4516-A99C-543FF5DA2C64}" srcOrd="6" destOrd="0" presId="urn:microsoft.com/office/officeart/2005/8/layout/orgChart1"/>
    <dgm:cxn modelId="{09FAFF46-FBCA-4FD8-B7EF-AC0E81AA9501}" type="presParOf" srcId="{195D9585-7C4D-4FBB-965D-B7C6A16DCBC8}" destId="{0C880217-948F-4061-911B-B3347F3AE6A3}" srcOrd="7" destOrd="0" presId="urn:microsoft.com/office/officeart/2005/8/layout/orgChart1"/>
    <dgm:cxn modelId="{E45F95EF-D6FD-4F37-A47E-FB3A63955D9E}" type="presParOf" srcId="{0C880217-948F-4061-911B-B3347F3AE6A3}" destId="{C5625D29-D9E3-445F-B2CA-A8AD5AC0C00A}" srcOrd="0" destOrd="0" presId="urn:microsoft.com/office/officeart/2005/8/layout/orgChart1"/>
    <dgm:cxn modelId="{64E5717A-8EDB-446B-B60C-2ABEEFDA9603}" type="presParOf" srcId="{C5625D29-D9E3-445F-B2CA-A8AD5AC0C00A}" destId="{75D6B03C-E363-4E7F-A6D2-148F866860F1}" srcOrd="0" destOrd="0" presId="urn:microsoft.com/office/officeart/2005/8/layout/orgChart1"/>
    <dgm:cxn modelId="{849749B2-1B04-414E-A1AD-E7FFBD21F3AA}" type="presParOf" srcId="{C5625D29-D9E3-445F-B2CA-A8AD5AC0C00A}" destId="{D328A670-0B7D-4979-89EA-D483A4CADEC6}" srcOrd="1" destOrd="0" presId="urn:microsoft.com/office/officeart/2005/8/layout/orgChart1"/>
    <dgm:cxn modelId="{AE61BD3A-16FA-4A6E-9EBE-D3BAC49246D2}" type="presParOf" srcId="{0C880217-948F-4061-911B-B3347F3AE6A3}" destId="{A6E8B475-50CD-4E4B-A092-967A473AC961}" srcOrd="1" destOrd="0" presId="urn:microsoft.com/office/officeart/2005/8/layout/orgChart1"/>
    <dgm:cxn modelId="{462791D3-2AAF-4B81-8298-6D2A30D5B580}" type="presParOf" srcId="{0C880217-948F-4061-911B-B3347F3AE6A3}" destId="{15D8EB84-741F-4571-AF4A-C15FCC998361}" srcOrd="2" destOrd="0" presId="urn:microsoft.com/office/officeart/2005/8/layout/orgChart1"/>
    <dgm:cxn modelId="{F1B0458D-60C4-4DB2-8EF1-21151A2393A3}" type="presParOf" srcId="{1FC5DFCE-3D88-4E87-997A-A65867F27F67}" destId="{FECC6C81-2512-4969-8DEB-1333D242783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FE5555-8EBC-4AD3-81E6-AEEA5EB63E3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87734C7-3DF2-49AD-A5B0-4E0E7042A43B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cs-CZ" sz="2800" b="1" dirty="0" smtClean="0">
              <a:solidFill>
                <a:schemeClr val="tx1"/>
              </a:solidFill>
              <a:latin typeface="Calibri" panose="020F0502020204030204" pitchFamily="34" charset="0"/>
            </a:rPr>
            <a:t>Požadavky na velení</a:t>
          </a:r>
          <a:endParaRPr lang="cs-CZ" sz="28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CE0D60F1-0AFC-47F4-8463-F92287C31A0A}" type="parTrans" cxnId="{EB72C88F-3852-4514-AD0C-3F5B6F884533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83095342-B45C-412D-B3E3-9735E1DAA9CD}" type="sibTrans" cxnId="{EB72C88F-3852-4514-AD0C-3F5B6F884533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8579CA17-71A2-4B15-9B4F-69742001C56B}">
      <dgm:prSet phldrT="[Text]"/>
      <dgm:spPr>
        <a:solidFill>
          <a:schemeClr val="bg1">
            <a:lumMod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cs-CZ" b="0" dirty="0" smtClean="0">
              <a:solidFill>
                <a:schemeClr val="tx1"/>
              </a:solidFill>
              <a:latin typeface="Calibri" panose="020F0502020204030204" pitchFamily="34" charset="0"/>
            </a:rPr>
            <a:t>Pevnost (odolnost)</a:t>
          </a:r>
          <a:endParaRPr lang="cs-CZ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542BBD57-F69A-4F4F-AE0F-AC1A4BA724C7}" type="parTrans" cxnId="{5A60913F-763E-48B0-97A0-D764F24450C1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406E3529-6982-48A1-94A2-10A1911AC6F3}" type="sibTrans" cxnId="{5A60913F-763E-48B0-97A0-D764F24450C1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3265AE29-3FE4-4394-A344-2C4A5665536B}">
      <dgm:prSet phldrT="[Text]"/>
      <dgm:spPr>
        <a:solidFill>
          <a:schemeClr val="tx2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cs-CZ" b="0" dirty="0" smtClean="0">
              <a:solidFill>
                <a:schemeClr val="tx1"/>
              </a:solidFill>
              <a:latin typeface="Calibri" panose="020F0502020204030204" pitchFamily="34" charset="0"/>
            </a:rPr>
            <a:t>Nepřetržitost</a:t>
          </a:r>
          <a:endParaRPr lang="cs-CZ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570416BB-B696-4F1C-8524-EA99C16D5877}" type="parTrans" cxnId="{5730EDC8-497A-445F-88B9-C249871413E7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8B2EF241-22B8-4E49-A620-F52FD1AFBD07}" type="sibTrans" cxnId="{5730EDC8-497A-445F-88B9-C249871413E7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2C09DC6D-8273-4B65-9DEB-BFEE460BE20B}">
      <dgm:prSet phldrT="[Text]"/>
      <dgm:spPr>
        <a:solidFill>
          <a:schemeClr val="accent2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cs-CZ" b="0" dirty="0" smtClean="0">
              <a:solidFill>
                <a:schemeClr val="tx1"/>
              </a:solidFill>
              <a:latin typeface="Calibri" panose="020F0502020204030204" pitchFamily="34" charset="0"/>
            </a:rPr>
            <a:t>Pružnost</a:t>
          </a:r>
          <a:endParaRPr lang="cs-CZ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2F3888C-3AEC-461F-A7E7-DD4FA49C7D25}" type="parTrans" cxnId="{8BD8D248-DA34-4586-8630-B0C7C075712D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4CD4EB2B-D766-4385-9145-D5C94AF34B6F}" type="sibTrans" cxnId="{8BD8D248-DA34-4586-8630-B0C7C075712D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964249AC-31A0-4112-9F1D-2B0C0F2B10D2}">
      <dgm:prSet phldrT="[Text]"/>
      <dgm:spPr>
        <a:solidFill>
          <a:schemeClr val="accent5">
            <a:lumMod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cs-CZ" b="0" dirty="0" smtClean="0">
              <a:solidFill>
                <a:schemeClr val="tx1"/>
              </a:solidFill>
              <a:latin typeface="Calibri" panose="020F0502020204030204" pitchFamily="34" charset="0"/>
            </a:rPr>
            <a:t>Interoperabilita</a:t>
          </a:r>
          <a:endParaRPr lang="cs-CZ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318FFC7C-0D67-4C95-9625-25BE1BA9C913}" type="parTrans" cxnId="{75FD6F40-62EB-464D-9FEC-EA671177B0AE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E62BE57D-EEE9-4E30-BAB5-61578B922A14}" type="sibTrans" cxnId="{75FD6F40-62EB-464D-9FEC-EA671177B0AE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6FC44916-A97F-4C88-A501-187D2DD5B82C}">
      <dgm:prSet phldrT="[Text]"/>
      <dgm:spPr>
        <a:solidFill>
          <a:schemeClr val="bg2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cs-CZ" b="0" dirty="0" smtClean="0">
              <a:solidFill>
                <a:schemeClr val="tx1"/>
              </a:solidFill>
              <a:latin typeface="Calibri" panose="020F0502020204030204" pitchFamily="34" charset="0"/>
            </a:rPr>
            <a:t>Utajení</a:t>
          </a:r>
          <a:endParaRPr lang="cs-CZ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2A2C0FA5-AD7F-469E-9865-AFDD3E1B178C}" type="parTrans" cxnId="{07A210E2-D4EB-4C24-9923-711E60DE71CB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FAFEB30C-66B4-4C49-A77F-7DCDE9A3F7FB}" type="sibTrans" cxnId="{07A210E2-D4EB-4C24-9923-711E60DE71CB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4ABEC12F-8C34-4D88-BAF2-AE37BA7DF859}" type="pres">
      <dgm:prSet presAssocID="{83FE5555-8EBC-4AD3-81E6-AEEA5EB63E3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1EBC6F2F-FB31-45BE-97A8-A1BD21B616BA}" type="pres">
      <dgm:prSet presAssocID="{587734C7-3DF2-49AD-A5B0-4E0E7042A43B}" presName="hierRoot1" presStyleCnt="0">
        <dgm:presLayoutVars>
          <dgm:hierBranch val="init"/>
        </dgm:presLayoutVars>
      </dgm:prSet>
      <dgm:spPr/>
    </dgm:pt>
    <dgm:pt modelId="{A21EEF0A-0425-456F-A2A8-E38640FE83A5}" type="pres">
      <dgm:prSet presAssocID="{587734C7-3DF2-49AD-A5B0-4E0E7042A43B}" presName="rootComposite1" presStyleCnt="0"/>
      <dgm:spPr/>
    </dgm:pt>
    <dgm:pt modelId="{1E582EFD-AF1E-4881-9F57-C9B53DA9920B}" type="pres">
      <dgm:prSet presAssocID="{587734C7-3DF2-49AD-A5B0-4E0E7042A43B}" presName="rootText1" presStyleLbl="node0" presStyleIdx="0" presStyleCnt="1" custScaleX="217674" custScaleY="84359" custLinFactNeighborX="2625" custLinFactNeighborY="-2917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ADD19C4-4B78-4621-BEDE-A502E20C4728}" type="pres">
      <dgm:prSet presAssocID="{587734C7-3DF2-49AD-A5B0-4E0E7042A43B}" presName="rootConnector1" presStyleLbl="node1" presStyleIdx="0" presStyleCnt="0"/>
      <dgm:spPr/>
      <dgm:t>
        <a:bodyPr/>
        <a:lstStyle/>
        <a:p>
          <a:endParaRPr lang="cs-CZ"/>
        </a:p>
      </dgm:t>
    </dgm:pt>
    <dgm:pt modelId="{D7DF3544-9595-4F93-A931-AFCAF356CC51}" type="pres">
      <dgm:prSet presAssocID="{587734C7-3DF2-49AD-A5B0-4E0E7042A43B}" presName="hierChild2" presStyleCnt="0"/>
      <dgm:spPr/>
    </dgm:pt>
    <dgm:pt modelId="{A23DBDB1-7CA7-45CB-861D-9F81D104BCD0}" type="pres">
      <dgm:prSet presAssocID="{542BBD57-F69A-4F4F-AE0F-AC1A4BA724C7}" presName="Name37" presStyleLbl="parChTrans1D2" presStyleIdx="0" presStyleCnt="5"/>
      <dgm:spPr/>
      <dgm:t>
        <a:bodyPr/>
        <a:lstStyle/>
        <a:p>
          <a:endParaRPr lang="cs-CZ"/>
        </a:p>
      </dgm:t>
    </dgm:pt>
    <dgm:pt modelId="{B0E867B2-5E0B-4075-A0C1-BE52693D95C5}" type="pres">
      <dgm:prSet presAssocID="{8579CA17-71A2-4B15-9B4F-69742001C56B}" presName="hierRoot2" presStyleCnt="0">
        <dgm:presLayoutVars>
          <dgm:hierBranch val="init"/>
        </dgm:presLayoutVars>
      </dgm:prSet>
      <dgm:spPr/>
    </dgm:pt>
    <dgm:pt modelId="{3934AB7A-8554-4C5E-8813-7E9B04A89F78}" type="pres">
      <dgm:prSet presAssocID="{8579CA17-71A2-4B15-9B4F-69742001C56B}" presName="rootComposite" presStyleCnt="0"/>
      <dgm:spPr/>
    </dgm:pt>
    <dgm:pt modelId="{B4EBF920-9D6D-4413-9238-A872CCEAD9BA}" type="pres">
      <dgm:prSet presAssocID="{8579CA17-71A2-4B15-9B4F-69742001C56B}" presName="rootText" presStyleLbl="node2" presStyleIdx="0" presStyleCnt="5" custLinFactNeighborX="2625" custLinFactNeighborY="-21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9CA6827-1602-4D14-B180-FBB51A561EFE}" type="pres">
      <dgm:prSet presAssocID="{8579CA17-71A2-4B15-9B4F-69742001C56B}" presName="rootConnector" presStyleLbl="node2" presStyleIdx="0" presStyleCnt="5"/>
      <dgm:spPr/>
      <dgm:t>
        <a:bodyPr/>
        <a:lstStyle/>
        <a:p>
          <a:endParaRPr lang="cs-CZ"/>
        </a:p>
      </dgm:t>
    </dgm:pt>
    <dgm:pt modelId="{1F8E3DDF-1040-467E-95CE-EAC4E67B0E36}" type="pres">
      <dgm:prSet presAssocID="{8579CA17-71A2-4B15-9B4F-69742001C56B}" presName="hierChild4" presStyleCnt="0"/>
      <dgm:spPr/>
    </dgm:pt>
    <dgm:pt modelId="{5FDCF056-56C6-443F-94FE-197AAE5BFBEB}" type="pres">
      <dgm:prSet presAssocID="{8579CA17-71A2-4B15-9B4F-69742001C56B}" presName="hierChild5" presStyleCnt="0"/>
      <dgm:spPr/>
    </dgm:pt>
    <dgm:pt modelId="{DF9C0960-8DE1-4162-A551-B7A981B3FD20}" type="pres">
      <dgm:prSet presAssocID="{570416BB-B696-4F1C-8524-EA99C16D5877}" presName="Name37" presStyleLbl="parChTrans1D2" presStyleIdx="1" presStyleCnt="5"/>
      <dgm:spPr/>
      <dgm:t>
        <a:bodyPr/>
        <a:lstStyle/>
        <a:p>
          <a:endParaRPr lang="cs-CZ"/>
        </a:p>
      </dgm:t>
    </dgm:pt>
    <dgm:pt modelId="{3CC6098E-33C6-4FF9-8C9E-1A7F5EDD3626}" type="pres">
      <dgm:prSet presAssocID="{3265AE29-3FE4-4394-A344-2C4A5665536B}" presName="hierRoot2" presStyleCnt="0">
        <dgm:presLayoutVars>
          <dgm:hierBranch val="init"/>
        </dgm:presLayoutVars>
      </dgm:prSet>
      <dgm:spPr/>
    </dgm:pt>
    <dgm:pt modelId="{681C9A85-E2DE-481F-9211-6B84C35815D3}" type="pres">
      <dgm:prSet presAssocID="{3265AE29-3FE4-4394-A344-2C4A5665536B}" presName="rootComposite" presStyleCnt="0"/>
      <dgm:spPr/>
    </dgm:pt>
    <dgm:pt modelId="{08A36DE5-7E3A-47C7-8622-A30C05D325E1}" type="pres">
      <dgm:prSet presAssocID="{3265AE29-3FE4-4394-A344-2C4A5665536B}" presName="rootText" presStyleLbl="node2" presStyleIdx="1" presStyleCnt="5" custLinFactNeighborX="2625" custLinFactNeighborY="-21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87F16EA-D798-4C9F-B87F-1E3DC1EE377F}" type="pres">
      <dgm:prSet presAssocID="{3265AE29-3FE4-4394-A344-2C4A5665536B}" presName="rootConnector" presStyleLbl="node2" presStyleIdx="1" presStyleCnt="5"/>
      <dgm:spPr/>
      <dgm:t>
        <a:bodyPr/>
        <a:lstStyle/>
        <a:p>
          <a:endParaRPr lang="cs-CZ"/>
        </a:p>
      </dgm:t>
    </dgm:pt>
    <dgm:pt modelId="{1EDF0743-DA9C-499A-B79B-DB65ED1AE885}" type="pres">
      <dgm:prSet presAssocID="{3265AE29-3FE4-4394-A344-2C4A5665536B}" presName="hierChild4" presStyleCnt="0"/>
      <dgm:spPr/>
    </dgm:pt>
    <dgm:pt modelId="{325EA0C9-DBF4-4CF4-B09D-0DDE0B4C724A}" type="pres">
      <dgm:prSet presAssocID="{3265AE29-3FE4-4394-A344-2C4A5665536B}" presName="hierChild5" presStyleCnt="0"/>
      <dgm:spPr/>
    </dgm:pt>
    <dgm:pt modelId="{1236C08D-E7D6-4E42-AE9E-CD28EAF666A2}" type="pres">
      <dgm:prSet presAssocID="{42F3888C-3AEC-461F-A7E7-DD4FA49C7D25}" presName="Name37" presStyleLbl="parChTrans1D2" presStyleIdx="2" presStyleCnt="5"/>
      <dgm:spPr/>
      <dgm:t>
        <a:bodyPr/>
        <a:lstStyle/>
        <a:p>
          <a:endParaRPr lang="cs-CZ"/>
        </a:p>
      </dgm:t>
    </dgm:pt>
    <dgm:pt modelId="{F2B09F30-AA6E-43A0-9817-4806D4E0D6F7}" type="pres">
      <dgm:prSet presAssocID="{2C09DC6D-8273-4B65-9DEB-BFEE460BE20B}" presName="hierRoot2" presStyleCnt="0">
        <dgm:presLayoutVars>
          <dgm:hierBranch val="init"/>
        </dgm:presLayoutVars>
      </dgm:prSet>
      <dgm:spPr/>
    </dgm:pt>
    <dgm:pt modelId="{7ABE5340-03C4-4DDA-9DBD-B8DDCE134B36}" type="pres">
      <dgm:prSet presAssocID="{2C09DC6D-8273-4B65-9DEB-BFEE460BE20B}" presName="rootComposite" presStyleCnt="0"/>
      <dgm:spPr/>
    </dgm:pt>
    <dgm:pt modelId="{10F8DDCA-AA87-4B55-B6D6-CC382222DBC3}" type="pres">
      <dgm:prSet presAssocID="{2C09DC6D-8273-4B65-9DEB-BFEE460BE20B}" presName="rootText" presStyleLbl="node2" presStyleIdx="2" presStyleCnt="5" custLinFactNeighborX="2625" custLinFactNeighborY="-21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9804AE6-3586-4B5A-8158-43003600049B}" type="pres">
      <dgm:prSet presAssocID="{2C09DC6D-8273-4B65-9DEB-BFEE460BE20B}" presName="rootConnector" presStyleLbl="node2" presStyleIdx="2" presStyleCnt="5"/>
      <dgm:spPr/>
      <dgm:t>
        <a:bodyPr/>
        <a:lstStyle/>
        <a:p>
          <a:endParaRPr lang="cs-CZ"/>
        </a:p>
      </dgm:t>
    </dgm:pt>
    <dgm:pt modelId="{ECB2A814-28D2-4905-84CF-90CB05EA7DDD}" type="pres">
      <dgm:prSet presAssocID="{2C09DC6D-8273-4B65-9DEB-BFEE460BE20B}" presName="hierChild4" presStyleCnt="0"/>
      <dgm:spPr/>
    </dgm:pt>
    <dgm:pt modelId="{17E8E58F-1884-4C5E-BEE8-FEDDA041BC26}" type="pres">
      <dgm:prSet presAssocID="{2C09DC6D-8273-4B65-9DEB-BFEE460BE20B}" presName="hierChild5" presStyleCnt="0"/>
      <dgm:spPr/>
    </dgm:pt>
    <dgm:pt modelId="{5E268DCB-5A02-47CB-B0B3-740FB809BD04}" type="pres">
      <dgm:prSet presAssocID="{318FFC7C-0D67-4C95-9625-25BE1BA9C913}" presName="Name37" presStyleLbl="parChTrans1D2" presStyleIdx="3" presStyleCnt="5"/>
      <dgm:spPr/>
      <dgm:t>
        <a:bodyPr/>
        <a:lstStyle/>
        <a:p>
          <a:endParaRPr lang="cs-CZ"/>
        </a:p>
      </dgm:t>
    </dgm:pt>
    <dgm:pt modelId="{F570244A-232A-4F10-9D8A-E4191C806A41}" type="pres">
      <dgm:prSet presAssocID="{964249AC-31A0-4112-9F1D-2B0C0F2B10D2}" presName="hierRoot2" presStyleCnt="0">
        <dgm:presLayoutVars>
          <dgm:hierBranch val="init"/>
        </dgm:presLayoutVars>
      </dgm:prSet>
      <dgm:spPr/>
    </dgm:pt>
    <dgm:pt modelId="{EDB2D918-A94D-4551-BF14-8294169451C7}" type="pres">
      <dgm:prSet presAssocID="{964249AC-31A0-4112-9F1D-2B0C0F2B10D2}" presName="rootComposite" presStyleCnt="0"/>
      <dgm:spPr/>
    </dgm:pt>
    <dgm:pt modelId="{4FCCC40E-4DDA-4DE5-8B9C-DE2835B45179}" type="pres">
      <dgm:prSet presAssocID="{964249AC-31A0-4112-9F1D-2B0C0F2B10D2}" presName="rootText" presStyleLbl="node2" presStyleIdx="3" presStyleCnt="5" custScaleX="109817" custLinFactNeighborX="2625" custLinFactNeighborY="-21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BB1D592-DD0A-4220-92E1-90DE184DE11C}" type="pres">
      <dgm:prSet presAssocID="{964249AC-31A0-4112-9F1D-2B0C0F2B10D2}" presName="rootConnector" presStyleLbl="node2" presStyleIdx="3" presStyleCnt="5"/>
      <dgm:spPr/>
      <dgm:t>
        <a:bodyPr/>
        <a:lstStyle/>
        <a:p>
          <a:endParaRPr lang="cs-CZ"/>
        </a:p>
      </dgm:t>
    </dgm:pt>
    <dgm:pt modelId="{D479ADB1-81B3-4E30-8B32-5FB7FE1C6B3D}" type="pres">
      <dgm:prSet presAssocID="{964249AC-31A0-4112-9F1D-2B0C0F2B10D2}" presName="hierChild4" presStyleCnt="0"/>
      <dgm:spPr/>
    </dgm:pt>
    <dgm:pt modelId="{A98FFBCB-2779-4E85-A4BC-A94DD4BB5246}" type="pres">
      <dgm:prSet presAssocID="{964249AC-31A0-4112-9F1D-2B0C0F2B10D2}" presName="hierChild5" presStyleCnt="0"/>
      <dgm:spPr/>
    </dgm:pt>
    <dgm:pt modelId="{7F1E5226-9511-45F9-99ED-8C02C09A6467}" type="pres">
      <dgm:prSet presAssocID="{2A2C0FA5-AD7F-469E-9865-AFDD3E1B178C}" presName="Name37" presStyleLbl="parChTrans1D2" presStyleIdx="4" presStyleCnt="5"/>
      <dgm:spPr/>
      <dgm:t>
        <a:bodyPr/>
        <a:lstStyle/>
        <a:p>
          <a:endParaRPr lang="cs-CZ"/>
        </a:p>
      </dgm:t>
    </dgm:pt>
    <dgm:pt modelId="{8ADA2FA7-A1CE-4234-95ED-B4B0531D2AD2}" type="pres">
      <dgm:prSet presAssocID="{6FC44916-A97F-4C88-A501-187D2DD5B82C}" presName="hierRoot2" presStyleCnt="0">
        <dgm:presLayoutVars>
          <dgm:hierBranch val="init"/>
        </dgm:presLayoutVars>
      </dgm:prSet>
      <dgm:spPr/>
    </dgm:pt>
    <dgm:pt modelId="{AE928F17-1500-43AF-BF7F-DF9C426C0E28}" type="pres">
      <dgm:prSet presAssocID="{6FC44916-A97F-4C88-A501-187D2DD5B82C}" presName="rootComposite" presStyleCnt="0"/>
      <dgm:spPr/>
    </dgm:pt>
    <dgm:pt modelId="{88EC6C79-590E-44CA-B3F6-1EDD46B12866}" type="pres">
      <dgm:prSet presAssocID="{6FC44916-A97F-4C88-A501-187D2DD5B82C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0DC63FF-D6A7-4BDD-885C-242E09739ED6}" type="pres">
      <dgm:prSet presAssocID="{6FC44916-A97F-4C88-A501-187D2DD5B82C}" presName="rootConnector" presStyleLbl="node2" presStyleIdx="4" presStyleCnt="5"/>
      <dgm:spPr/>
      <dgm:t>
        <a:bodyPr/>
        <a:lstStyle/>
        <a:p>
          <a:endParaRPr lang="cs-CZ"/>
        </a:p>
      </dgm:t>
    </dgm:pt>
    <dgm:pt modelId="{2BF896BB-25B1-48C4-880F-6304AB38CC1E}" type="pres">
      <dgm:prSet presAssocID="{6FC44916-A97F-4C88-A501-187D2DD5B82C}" presName="hierChild4" presStyleCnt="0"/>
      <dgm:spPr/>
    </dgm:pt>
    <dgm:pt modelId="{7B6970B8-AF3F-46F5-83CC-DD920E9A3D0A}" type="pres">
      <dgm:prSet presAssocID="{6FC44916-A97F-4C88-A501-187D2DD5B82C}" presName="hierChild5" presStyleCnt="0"/>
      <dgm:spPr/>
    </dgm:pt>
    <dgm:pt modelId="{12B329F2-2DCB-4115-A945-8EE8E04B444C}" type="pres">
      <dgm:prSet presAssocID="{587734C7-3DF2-49AD-A5B0-4E0E7042A43B}" presName="hierChild3" presStyleCnt="0"/>
      <dgm:spPr/>
    </dgm:pt>
  </dgm:ptLst>
  <dgm:cxnLst>
    <dgm:cxn modelId="{257A2A6C-32AD-4EEE-B3D2-1281DB9BB407}" type="presOf" srcId="{587734C7-3DF2-49AD-A5B0-4E0E7042A43B}" destId="{1E582EFD-AF1E-4881-9F57-C9B53DA9920B}" srcOrd="0" destOrd="0" presId="urn:microsoft.com/office/officeart/2005/8/layout/orgChart1"/>
    <dgm:cxn modelId="{5730EDC8-497A-445F-88B9-C249871413E7}" srcId="{587734C7-3DF2-49AD-A5B0-4E0E7042A43B}" destId="{3265AE29-3FE4-4394-A344-2C4A5665536B}" srcOrd="1" destOrd="0" parTransId="{570416BB-B696-4F1C-8524-EA99C16D5877}" sibTransId="{8B2EF241-22B8-4E49-A620-F52FD1AFBD07}"/>
    <dgm:cxn modelId="{07A210E2-D4EB-4C24-9923-711E60DE71CB}" srcId="{587734C7-3DF2-49AD-A5B0-4E0E7042A43B}" destId="{6FC44916-A97F-4C88-A501-187D2DD5B82C}" srcOrd="4" destOrd="0" parTransId="{2A2C0FA5-AD7F-469E-9865-AFDD3E1B178C}" sibTransId="{FAFEB30C-66B4-4C49-A77F-7DCDE9A3F7FB}"/>
    <dgm:cxn modelId="{7213132F-5D5D-4BEB-93E8-2A9B2DFE8CC4}" type="presOf" srcId="{587734C7-3DF2-49AD-A5B0-4E0E7042A43B}" destId="{3ADD19C4-4B78-4621-BEDE-A502E20C4728}" srcOrd="1" destOrd="0" presId="urn:microsoft.com/office/officeart/2005/8/layout/orgChart1"/>
    <dgm:cxn modelId="{AB93D834-F4A0-4A23-8E4D-C7D8A72DF95D}" type="presOf" srcId="{2C09DC6D-8273-4B65-9DEB-BFEE460BE20B}" destId="{E9804AE6-3586-4B5A-8158-43003600049B}" srcOrd="1" destOrd="0" presId="urn:microsoft.com/office/officeart/2005/8/layout/orgChart1"/>
    <dgm:cxn modelId="{F449B94E-8920-4B21-92C1-7226DA2D3E32}" type="presOf" srcId="{3265AE29-3FE4-4394-A344-2C4A5665536B}" destId="{A87F16EA-D798-4C9F-B87F-1E3DC1EE377F}" srcOrd="1" destOrd="0" presId="urn:microsoft.com/office/officeart/2005/8/layout/orgChart1"/>
    <dgm:cxn modelId="{5A60913F-763E-48B0-97A0-D764F24450C1}" srcId="{587734C7-3DF2-49AD-A5B0-4E0E7042A43B}" destId="{8579CA17-71A2-4B15-9B4F-69742001C56B}" srcOrd="0" destOrd="0" parTransId="{542BBD57-F69A-4F4F-AE0F-AC1A4BA724C7}" sibTransId="{406E3529-6982-48A1-94A2-10A1911AC6F3}"/>
    <dgm:cxn modelId="{75FD6F40-62EB-464D-9FEC-EA671177B0AE}" srcId="{587734C7-3DF2-49AD-A5B0-4E0E7042A43B}" destId="{964249AC-31A0-4112-9F1D-2B0C0F2B10D2}" srcOrd="3" destOrd="0" parTransId="{318FFC7C-0D67-4C95-9625-25BE1BA9C913}" sibTransId="{E62BE57D-EEE9-4E30-BAB5-61578B922A14}"/>
    <dgm:cxn modelId="{8BD8D248-DA34-4586-8630-B0C7C075712D}" srcId="{587734C7-3DF2-49AD-A5B0-4E0E7042A43B}" destId="{2C09DC6D-8273-4B65-9DEB-BFEE460BE20B}" srcOrd="2" destOrd="0" parTransId="{42F3888C-3AEC-461F-A7E7-DD4FA49C7D25}" sibTransId="{4CD4EB2B-D766-4385-9145-D5C94AF34B6F}"/>
    <dgm:cxn modelId="{02FFA411-BEBC-413C-8AB3-1B550051A2A8}" type="presOf" srcId="{3265AE29-3FE4-4394-A344-2C4A5665536B}" destId="{08A36DE5-7E3A-47C7-8622-A30C05D325E1}" srcOrd="0" destOrd="0" presId="urn:microsoft.com/office/officeart/2005/8/layout/orgChart1"/>
    <dgm:cxn modelId="{17FE04CA-221C-48BF-AC9A-5BBD3FE20DA5}" type="presOf" srcId="{964249AC-31A0-4112-9F1D-2B0C0F2B10D2}" destId="{4FCCC40E-4DDA-4DE5-8B9C-DE2835B45179}" srcOrd="0" destOrd="0" presId="urn:microsoft.com/office/officeart/2005/8/layout/orgChart1"/>
    <dgm:cxn modelId="{B9D567FD-D87E-406D-844B-5C22CAEE5A49}" type="presOf" srcId="{542BBD57-F69A-4F4F-AE0F-AC1A4BA724C7}" destId="{A23DBDB1-7CA7-45CB-861D-9F81D104BCD0}" srcOrd="0" destOrd="0" presId="urn:microsoft.com/office/officeart/2005/8/layout/orgChart1"/>
    <dgm:cxn modelId="{76D4280E-6130-4546-8AA4-4B639598002B}" type="presOf" srcId="{42F3888C-3AEC-461F-A7E7-DD4FA49C7D25}" destId="{1236C08D-E7D6-4E42-AE9E-CD28EAF666A2}" srcOrd="0" destOrd="0" presId="urn:microsoft.com/office/officeart/2005/8/layout/orgChart1"/>
    <dgm:cxn modelId="{007F8175-77BF-4F15-8802-31BCD22ED0A0}" type="presOf" srcId="{6FC44916-A97F-4C88-A501-187D2DD5B82C}" destId="{88EC6C79-590E-44CA-B3F6-1EDD46B12866}" srcOrd="0" destOrd="0" presId="urn:microsoft.com/office/officeart/2005/8/layout/orgChart1"/>
    <dgm:cxn modelId="{0D446820-00DE-4133-A3A5-1C7F4ECB0ABF}" type="presOf" srcId="{8579CA17-71A2-4B15-9B4F-69742001C56B}" destId="{B4EBF920-9D6D-4413-9238-A872CCEAD9BA}" srcOrd="0" destOrd="0" presId="urn:microsoft.com/office/officeart/2005/8/layout/orgChart1"/>
    <dgm:cxn modelId="{46131018-1A83-4941-86EE-09A2EBB78E4C}" type="presOf" srcId="{964249AC-31A0-4112-9F1D-2B0C0F2B10D2}" destId="{4BB1D592-DD0A-4220-92E1-90DE184DE11C}" srcOrd="1" destOrd="0" presId="urn:microsoft.com/office/officeart/2005/8/layout/orgChart1"/>
    <dgm:cxn modelId="{573131C0-5FC1-489E-A8F9-182B33260DF7}" type="presOf" srcId="{6FC44916-A97F-4C88-A501-187D2DD5B82C}" destId="{B0DC63FF-D6A7-4BDD-885C-242E09739ED6}" srcOrd="1" destOrd="0" presId="urn:microsoft.com/office/officeart/2005/8/layout/orgChart1"/>
    <dgm:cxn modelId="{CE5D9EB6-7A6C-4731-BCDF-B4C30DA19572}" type="presOf" srcId="{570416BB-B696-4F1C-8524-EA99C16D5877}" destId="{DF9C0960-8DE1-4162-A551-B7A981B3FD20}" srcOrd="0" destOrd="0" presId="urn:microsoft.com/office/officeart/2005/8/layout/orgChart1"/>
    <dgm:cxn modelId="{475D6B1A-6E3F-4DFD-9C85-D64ABB946409}" type="presOf" srcId="{8579CA17-71A2-4B15-9B4F-69742001C56B}" destId="{C9CA6827-1602-4D14-B180-FBB51A561EFE}" srcOrd="1" destOrd="0" presId="urn:microsoft.com/office/officeart/2005/8/layout/orgChart1"/>
    <dgm:cxn modelId="{AAC12D2A-9636-478B-86AE-85623EDBAF05}" type="presOf" srcId="{2C09DC6D-8273-4B65-9DEB-BFEE460BE20B}" destId="{10F8DDCA-AA87-4B55-B6D6-CC382222DBC3}" srcOrd="0" destOrd="0" presId="urn:microsoft.com/office/officeart/2005/8/layout/orgChart1"/>
    <dgm:cxn modelId="{83AAD410-6ABF-4E35-8C19-A9E9F6F4FE7C}" type="presOf" srcId="{318FFC7C-0D67-4C95-9625-25BE1BA9C913}" destId="{5E268DCB-5A02-47CB-B0B3-740FB809BD04}" srcOrd="0" destOrd="0" presId="urn:microsoft.com/office/officeart/2005/8/layout/orgChart1"/>
    <dgm:cxn modelId="{2443C010-3140-493F-997F-78531D017EFE}" type="presOf" srcId="{2A2C0FA5-AD7F-469E-9865-AFDD3E1B178C}" destId="{7F1E5226-9511-45F9-99ED-8C02C09A6467}" srcOrd="0" destOrd="0" presId="urn:microsoft.com/office/officeart/2005/8/layout/orgChart1"/>
    <dgm:cxn modelId="{EB72C88F-3852-4514-AD0C-3F5B6F884533}" srcId="{83FE5555-8EBC-4AD3-81E6-AEEA5EB63E32}" destId="{587734C7-3DF2-49AD-A5B0-4E0E7042A43B}" srcOrd="0" destOrd="0" parTransId="{CE0D60F1-0AFC-47F4-8463-F92287C31A0A}" sibTransId="{83095342-B45C-412D-B3E3-9735E1DAA9CD}"/>
    <dgm:cxn modelId="{9DB4CEDA-D151-4587-BAD2-BA4A6489225E}" type="presOf" srcId="{83FE5555-8EBC-4AD3-81E6-AEEA5EB63E32}" destId="{4ABEC12F-8C34-4D88-BAF2-AE37BA7DF859}" srcOrd="0" destOrd="0" presId="urn:microsoft.com/office/officeart/2005/8/layout/orgChart1"/>
    <dgm:cxn modelId="{46AA240F-B6EF-447C-9D2A-B70D02ECDD6E}" type="presParOf" srcId="{4ABEC12F-8C34-4D88-BAF2-AE37BA7DF859}" destId="{1EBC6F2F-FB31-45BE-97A8-A1BD21B616BA}" srcOrd="0" destOrd="0" presId="urn:microsoft.com/office/officeart/2005/8/layout/orgChart1"/>
    <dgm:cxn modelId="{F18F07EA-B475-4D35-AC63-E66A1B873A4F}" type="presParOf" srcId="{1EBC6F2F-FB31-45BE-97A8-A1BD21B616BA}" destId="{A21EEF0A-0425-456F-A2A8-E38640FE83A5}" srcOrd="0" destOrd="0" presId="urn:microsoft.com/office/officeart/2005/8/layout/orgChart1"/>
    <dgm:cxn modelId="{80F1ED96-EBB0-412A-9754-38B718F06758}" type="presParOf" srcId="{A21EEF0A-0425-456F-A2A8-E38640FE83A5}" destId="{1E582EFD-AF1E-4881-9F57-C9B53DA9920B}" srcOrd="0" destOrd="0" presId="urn:microsoft.com/office/officeart/2005/8/layout/orgChart1"/>
    <dgm:cxn modelId="{6FB9B230-9B9D-4FE9-8807-E79651B0AE6F}" type="presParOf" srcId="{A21EEF0A-0425-456F-A2A8-E38640FE83A5}" destId="{3ADD19C4-4B78-4621-BEDE-A502E20C4728}" srcOrd="1" destOrd="0" presId="urn:microsoft.com/office/officeart/2005/8/layout/orgChart1"/>
    <dgm:cxn modelId="{ED974F82-1316-43A1-B769-3478C7E2E89A}" type="presParOf" srcId="{1EBC6F2F-FB31-45BE-97A8-A1BD21B616BA}" destId="{D7DF3544-9595-4F93-A931-AFCAF356CC51}" srcOrd="1" destOrd="0" presId="urn:microsoft.com/office/officeart/2005/8/layout/orgChart1"/>
    <dgm:cxn modelId="{09C2F835-19A6-4AAC-946A-BA571E7781BB}" type="presParOf" srcId="{D7DF3544-9595-4F93-A931-AFCAF356CC51}" destId="{A23DBDB1-7CA7-45CB-861D-9F81D104BCD0}" srcOrd="0" destOrd="0" presId="urn:microsoft.com/office/officeart/2005/8/layout/orgChart1"/>
    <dgm:cxn modelId="{843F37F0-2AB0-40A4-86EE-4ED5364D98C1}" type="presParOf" srcId="{D7DF3544-9595-4F93-A931-AFCAF356CC51}" destId="{B0E867B2-5E0B-4075-A0C1-BE52693D95C5}" srcOrd="1" destOrd="0" presId="urn:microsoft.com/office/officeart/2005/8/layout/orgChart1"/>
    <dgm:cxn modelId="{97DCE515-A440-4991-8CD0-D9EB0800F342}" type="presParOf" srcId="{B0E867B2-5E0B-4075-A0C1-BE52693D95C5}" destId="{3934AB7A-8554-4C5E-8813-7E9B04A89F78}" srcOrd="0" destOrd="0" presId="urn:microsoft.com/office/officeart/2005/8/layout/orgChart1"/>
    <dgm:cxn modelId="{31258CA5-1AB7-4095-9F46-C23C81B467CF}" type="presParOf" srcId="{3934AB7A-8554-4C5E-8813-7E9B04A89F78}" destId="{B4EBF920-9D6D-4413-9238-A872CCEAD9BA}" srcOrd="0" destOrd="0" presId="urn:microsoft.com/office/officeart/2005/8/layout/orgChart1"/>
    <dgm:cxn modelId="{CE577EAD-9AB7-46A0-9787-E9A916E72226}" type="presParOf" srcId="{3934AB7A-8554-4C5E-8813-7E9B04A89F78}" destId="{C9CA6827-1602-4D14-B180-FBB51A561EFE}" srcOrd="1" destOrd="0" presId="urn:microsoft.com/office/officeart/2005/8/layout/orgChart1"/>
    <dgm:cxn modelId="{D7756F8C-4607-46BE-B35C-90801C100A52}" type="presParOf" srcId="{B0E867B2-5E0B-4075-A0C1-BE52693D95C5}" destId="{1F8E3DDF-1040-467E-95CE-EAC4E67B0E36}" srcOrd="1" destOrd="0" presId="urn:microsoft.com/office/officeart/2005/8/layout/orgChart1"/>
    <dgm:cxn modelId="{2DB45DEE-17C8-4724-8306-4A8F9A34C444}" type="presParOf" srcId="{B0E867B2-5E0B-4075-A0C1-BE52693D95C5}" destId="{5FDCF056-56C6-443F-94FE-197AAE5BFBEB}" srcOrd="2" destOrd="0" presId="urn:microsoft.com/office/officeart/2005/8/layout/orgChart1"/>
    <dgm:cxn modelId="{5A80FD1F-D8F6-4E5C-A993-31D75FA7F566}" type="presParOf" srcId="{D7DF3544-9595-4F93-A931-AFCAF356CC51}" destId="{DF9C0960-8DE1-4162-A551-B7A981B3FD20}" srcOrd="2" destOrd="0" presId="urn:microsoft.com/office/officeart/2005/8/layout/orgChart1"/>
    <dgm:cxn modelId="{BE58CF74-9950-4DA2-82F9-F28276089BAC}" type="presParOf" srcId="{D7DF3544-9595-4F93-A931-AFCAF356CC51}" destId="{3CC6098E-33C6-4FF9-8C9E-1A7F5EDD3626}" srcOrd="3" destOrd="0" presId="urn:microsoft.com/office/officeart/2005/8/layout/orgChart1"/>
    <dgm:cxn modelId="{43495C50-6990-4B2F-8A44-8141CAB99D54}" type="presParOf" srcId="{3CC6098E-33C6-4FF9-8C9E-1A7F5EDD3626}" destId="{681C9A85-E2DE-481F-9211-6B84C35815D3}" srcOrd="0" destOrd="0" presId="urn:microsoft.com/office/officeart/2005/8/layout/orgChart1"/>
    <dgm:cxn modelId="{A370723F-638D-46E8-81C2-EA90E9A78AE5}" type="presParOf" srcId="{681C9A85-E2DE-481F-9211-6B84C35815D3}" destId="{08A36DE5-7E3A-47C7-8622-A30C05D325E1}" srcOrd="0" destOrd="0" presId="urn:microsoft.com/office/officeart/2005/8/layout/orgChart1"/>
    <dgm:cxn modelId="{6AF51922-CCC5-42AE-B840-653036463CA0}" type="presParOf" srcId="{681C9A85-E2DE-481F-9211-6B84C35815D3}" destId="{A87F16EA-D798-4C9F-B87F-1E3DC1EE377F}" srcOrd="1" destOrd="0" presId="urn:microsoft.com/office/officeart/2005/8/layout/orgChart1"/>
    <dgm:cxn modelId="{D01D3CA5-42CB-46BE-83A9-53E21658929D}" type="presParOf" srcId="{3CC6098E-33C6-4FF9-8C9E-1A7F5EDD3626}" destId="{1EDF0743-DA9C-499A-B79B-DB65ED1AE885}" srcOrd="1" destOrd="0" presId="urn:microsoft.com/office/officeart/2005/8/layout/orgChart1"/>
    <dgm:cxn modelId="{0D6761D8-2B90-4F9A-A5B2-9281CA6A91C4}" type="presParOf" srcId="{3CC6098E-33C6-4FF9-8C9E-1A7F5EDD3626}" destId="{325EA0C9-DBF4-4CF4-B09D-0DDE0B4C724A}" srcOrd="2" destOrd="0" presId="urn:microsoft.com/office/officeart/2005/8/layout/orgChart1"/>
    <dgm:cxn modelId="{EF33FCCF-E942-4005-B0CB-189698EF9626}" type="presParOf" srcId="{D7DF3544-9595-4F93-A931-AFCAF356CC51}" destId="{1236C08D-E7D6-4E42-AE9E-CD28EAF666A2}" srcOrd="4" destOrd="0" presId="urn:microsoft.com/office/officeart/2005/8/layout/orgChart1"/>
    <dgm:cxn modelId="{A459ED53-A4B0-4811-8CE9-16FD64AAE225}" type="presParOf" srcId="{D7DF3544-9595-4F93-A931-AFCAF356CC51}" destId="{F2B09F30-AA6E-43A0-9817-4806D4E0D6F7}" srcOrd="5" destOrd="0" presId="urn:microsoft.com/office/officeart/2005/8/layout/orgChart1"/>
    <dgm:cxn modelId="{46B81878-01C9-40DF-B5D2-E3BE380D5C0C}" type="presParOf" srcId="{F2B09F30-AA6E-43A0-9817-4806D4E0D6F7}" destId="{7ABE5340-03C4-4DDA-9DBD-B8DDCE134B36}" srcOrd="0" destOrd="0" presId="urn:microsoft.com/office/officeart/2005/8/layout/orgChart1"/>
    <dgm:cxn modelId="{A197E535-DBAB-4651-9DFF-0C047905ECF2}" type="presParOf" srcId="{7ABE5340-03C4-4DDA-9DBD-B8DDCE134B36}" destId="{10F8DDCA-AA87-4B55-B6D6-CC382222DBC3}" srcOrd="0" destOrd="0" presId="urn:microsoft.com/office/officeart/2005/8/layout/orgChart1"/>
    <dgm:cxn modelId="{09C44648-D84F-4B0E-8BB4-DD141D8EBE1E}" type="presParOf" srcId="{7ABE5340-03C4-4DDA-9DBD-B8DDCE134B36}" destId="{E9804AE6-3586-4B5A-8158-43003600049B}" srcOrd="1" destOrd="0" presId="urn:microsoft.com/office/officeart/2005/8/layout/orgChart1"/>
    <dgm:cxn modelId="{807E1481-D470-4441-92DF-C86B48987358}" type="presParOf" srcId="{F2B09F30-AA6E-43A0-9817-4806D4E0D6F7}" destId="{ECB2A814-28D2-4905-84CF-90CB05EA7DDD}" srcOrd="1" destOrd="0" presId="urn:microsoft.com/office/officeart/2005/8/layout/orgChart1"/>
    <dgm:cxn modelId="{E05264AC-64AC-4C48-A024-809EF23172DC}" type="presParOf" srcId="{F2B09F30-AA6E-43A0-9817-4806D4E0D6F7}" destId="{17E8E58F-1884-4C5E-BEE8-FEDDA041BC26}" srcOrd="2" destOrd="0" presId="urn:microsoft.com/office/officeart/2005/8/layout/orgChart1"/>
    <dgm:cxn modelId="{1E5975AD-164F-4A83-AE58-02B0323C1DB5}" type="presParOf" srcId="{D7DF3544-9595-4F93-A931-AFCAF356CC51}" destId="{5E268DCB-5A02-47CB-B0B3-740FB809BD04}" srcOrd="6" destOrd="0" presId="urn:microsoft.com/office/officeart/2005/8/layout/orgChart1"/>
    <dgm:cxn modelId="{2E5CC05D-9BF9-4C4D-A887-64A840C8BBE0}" type="presParOf" srcId="{D7DF3544-9595-4F93-A931-AFCAF356CC51}" destId="{F570244A-232A-4F10-9D8A-E4191C806A41}" srcOrd="7" destOrd="0" presId="urn:microsoft.com/office/officeart/2005/8/layout/orgChart1"/>
    <dgm:cxn modelId="{F7A95F30-35D5-4897-9042-7BF3BF4B3B6C}" type="presParOf" srcId="{F570244A-232A-4F10-9D8A-E4191C806A41}" destId="{EDB2D918-A94D-4551-BF14-8294169451C7}" srcOrd="0" destOrd="0" presId="urn:microsoft.com/office/officeart/2005/8/layout/orgChart1"/>
    <dgm:cxn modelId="{24CB9E6B-8A3B-474B-86A3-321B36A3CE9E}" type="presParOf" srcId="{EDB2D918-A94D-4551-BF14-8294169451C7}" destId="{4FCCC40E-4DDA-4DE5-8B9C-DE2835B45179}" srcOrd="0" destOrd="0" presId="urn:microsoft.com/office/officeart/2005/8/layout/orgChart1"/>
    <dgm:cxn modelId="{E1365B5D-021D-4897-9383-F6AEAA3A4A48}" type="presParOf" srcId="{EDB2D918-A94D-4551-BF14-8294169451C7}" destId="{4BB1D592-DD0A-4220-92E1-90DE184DE11C}" srcOrd="1" destOrd="0" presId="urn:microsoft.com/office/officeart/2005/8/layout/orgChart1"/>
    <dgm:cxn modelId="{D4C96542-9282-464A-8BF2-F209FB2E6415}" type="presParOf" srcId="{F570244A-232A-4F10-9D8A-E4191C806A41}" destId="{D479ADB1-81B3-4E30-8B32-5FB7FE1C6B3D}" srcOrd="1" destOrd="0" presId="urn:microsoft.com/office/officeart/2005/8/layout/orgChart1"/>
    <dgm:cxn modelId="{1487E9D1-79AF-4A1A-9BCB-9915D80BCD57}" type="presParOf" srcId="{F570244A-232A-4F10-9D8A-E4191C806A41}" destId="{A98FFBCB-2779-4E85-A4BC-A94DD4BB5246}" srcOrd="2" destOrd="0" presId="urn:microsoft.com/office/officeart/2005/8/layout/orgChart1"/>
    <dgm:cxn modelId="{B757C8D5-4B8D-4E79-880D-83F6BBA6E34B}" type="presParOf" srcId="{D7DF3544-9595-4F93-A931-AFCAF356CC51}" destId="{7F1E5226-9511-45F9-99ED-8C02C09A6467}" srcOrd="8" destOrd="0" presId="urn:microsoft.com/office/officeart/2005/8/layout/orgChart1"/>
    <dgm:cxn modelId="{7C2A485F-CFB6-4631-9E8F-75806DDAE44A}" type="presParOf" srcId="{D7DF3544-9595-4F93-A931-AFCAF356CC51}" destId="{8ADA2FA7-A1CE-4234-95ED-B4B0531D2AD2}" srcOrd="9" destOrd="0" presId="urn:microsoft.com/office/officeart/2005/8/layout/orgChart1"/>
    <dgm:cxn modelId="{21508165-8CDF-4C47-B4C1-25F0D602D8FC}" type="presParOf" srcId="{8ADA2FA7-A1CE-4234-95ED-B4B0531D2AD2}" destId="{AE928F17-1500-43AF-BF7F-DF9C426C0E28}" srcOrd="0" destOrd="0" presId="urn:microsoft.com/office/officeart/2005/8/layout/orgChart1"/>
    <dgm:cxn modelId="{D3BDE31F-D067-454B-83F7-A13A44E14C72}" type="presParOf" srcId="{AE928F17-1500-43AF-BF7F-DF9C426C0E28}" destId="{88EC6C79-590E-44CA-B3F6-1EDD46B12866}" srcOrd="0" destOrd="0" presId="urn:microsoft.com/office/officeart/2005/8/layout/orgChart1"/>
    <dgm:cxn modelId="{46A417FB-B1C8-4806-BEAA-32FC0F0A5262}" type="presParOf" srcId="{AE928F17-1500-43AF-BF7F-DF9C426C0E28}" destId="{B0DC63FF-D6A7-4BDD-885C-242E09739ED6}" srcOrd="1" destOrd="0" presId="urn:microsoft.com/office/officeart/2005/8/layout/orgChart1"/>
    <dgm:cxn modelId="{769B6D93-6797-41C4-AF90-6B883F383718}" type="presParOf" srcId="{8ADA2FA7-A1CE-4234-95ED-B4B0531D2AD2}" destId="{2BF896BB-25B1-48C4-880F-6304AB38CC1E}" srcOrd="1" destOrd="0" presId="urn:microsoft.com/office/officeart/2005/8/layout/orgChart1"/>
    <dgm:cxn modelId="{1C63C529-64CB-4CE1-8C94-A9D3E759AA08}" type="presParOf" srcId="{8ADA2FA7-A1CE-4234-95ED-B4B0531D2AD2}" destId="{7B6970B8-AF3F-46F5-83CC-DD920E9A3D0A}" srcOrd="2" destOrd="0" presId="urn:microsoft.com/office/officeart/2005/8/layout/orgChart1"/>
    <dgm:cxn modelId="{0FB220E1-9500-427B-9CD3-881B11BC1DB9}" type="presParOf" srcId="{1EBC6F2F-FB31-45BE-97A8-A1BD21B616BA}" destId="{12B329F2-2DCB-4115-A945-8EE8E04B444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1A09DF-13B9-4C4B-A073-8F8C0E15670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74C0DDA-4530-4ADC-BC24-390300E05C25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cs-CZ" sz="2800" b="1" dirty="0" smtClean="0">
              <a:solidFill>
                <a:schemeClr val="tx1"/>
              </a:solidFill>
              <a:latin typeface="Calibri" panose="020F0502020204030204" pitchFamily="34" charset="0"/>
            </a:rPr>
            <a:t>Principy velení</a:t>
          </a:r>
          <a:endParaRPr lang="cs-CZ" sz="28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7F4A53D-718D-4438-AB6D-23A68537A95B}" type="parTrans" cxnId="{F75C84C6-9A25-45FA-A7F4-9669EF1426E4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DE1723AD-4FA2-473D-887C-9A1524E32336}" type="sibTrans" cxnId="{F75C84C6-9A25-45FA-A7F4-9669EF1426E4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FE5EBC7B-7CED-4B0E-A6B7-0A6248996C4F}">
      <dgm:prSet phldrT="[Text]" custT="1"/>
      <dgm:spPr>
        <a:solidFill>
          <a:schemeClr val="bg2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cs-CZ" sz="1800" b="0" dirty="0" smtClean="0">
              <a:solidFill>
                <a:schemeClr val="tx1"/>
              </a:solidFill>
              <a:latin typeface="Calibri" panose="020F0502020204030204" pitchFamily="34" charset="0"/>
            </a:rPr>
            <a:t>Jednota úsilí</a:t>
          </a:r>
          <a:endParaRPr lang="cs-CZ" sz="18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595B7FB-164E-4813-8697-436439E08809}" type="parTrans" cxnId="{B90D9133-5390-4D0E-88D9-C9B31FD67167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5AB2FA70-E17C-417C-B7D1-E9BE7230FCDD}" type="sibTrans" cxnId="{B90D9133-5390-4D0E-88D9-C9B31FD67167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84FA10C3-D2C8-40F8-8E68-2BBB4FAF4C16}">
      <dgm:prSet phldrT="[Text]" custT="1"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r>
            <a:rPr lang="cs-CZ" sz="1800" b="0" dirty="0" smtClean="0">
              <a:solidFill>
                <a:schemeClr val="tx1"/>
              </a:solidFill>
              <a:latin typeface="Calibri" panose="020F0502020204030204" pitchFamily="34" charset="0"/>
            </a:rPr>
            <a:t>Decentralizované</a:t>
          </a:r>
          <a:r>
            <a:rPr lang="cs-CZ" sz="1400" b="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cs-CZ" sz="1800" b="0" dirty="0" smtClean="0">
              <a:solidFill>
                <a:schemeClr val="tx1"/>
              </a:solidFill>
              <a:latin typeface="Calibri" panose="020F0502020204030204" pitchFamily="34" charset="0"/>
            </a:rPr>
            <a:t>provedení</a:t>
          </a:r>
          <a:endParaRPr lang="cs-CZ" sz="18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A9CADD7-814A-4C89-8164-B9822EFFEC9F}" type="parTrans" cxnId="{4D64475B-80DB-452B-AB02-632A654FBD65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43FCA200-D69B-4699-9DC2-D63827DCDE29}" type="sibTrans" cxnId="{4D64475B-80DB-452B-AB02-632A654FBD65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599BD7EB-8EDA-4EB6-B91F-0F3A38AB5FD2}">
      <dgm:prSet phldrT="[Text]" custT="1"/>
      <dgm:spPr>
        <a:solidFill>
          <a:schemeClr val="accent2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cs-CZ" sz="1800" b="0" dirty="0" smtClean="0">
              <a:solidFill>
                <a:schemeClr val="tx1"/>
              </a:solidFill>
              <a:latin typeface="Calibri" panose="020F0502020204030204" pitchFamily="34" charset="0"/>
            </a:rPr>
            <a:t>Včasné a účinné rozhodnutí</a:t>
          </a:r>
          <a:endParaRPr lang="cs-CZ" sz="18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F02CD98-A70D-490E-99AF-9DCFACD7A7C2}" type="parTrans" cxnId="{6B9C7CD3-D6C1-407D-A98C-648390777054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ABB799B7-1556-4204-AF12-8991665AC258}" type="sibTrans" cxnId="{6B9C7CD3-D6C1-407D-A98C-648390777054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E90CE784-C257-4376-A40C-D379BEE70635}">
      <dgm:prSet phldrT="[Text]" custT="1"/>
      <dgm:spPr>
        <a:solidFill>
          <a:schemeClr val="bg1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cs-CZ" sz="1800" b="0" dirty="0" smtClean="0">
              <a:solidFill>
                <a:schemeClr val="tx1"/>
              </a:solidFill>
              <a:latin typeface="Calibri" panose="020F0502020204030204" pitchFamily="34" charset="0"/>
            </a:rPr>
            <a:t>Důvěra </a:t>
          </a:r>
          <a:endParaRPr lang="cs-CZ" sz="18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2E580FB3-D72C-4C2F-A850-5D41BF7FDF1A}" type="parTrans" cxnId="{415CC963-4FB3-4728-9499-A3A3CEFE1FA7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26A7CEF6-17DD-4742-9864-3F461877086A}" type="sibTrans" cxnId="{415CC963-4FB3-4728-9499-A3A3CEFE1FA7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DA5A2AC5-129D-44D4-8B2B-DE6178D67EBA}">
      <dgm:prSet phldrT="[Text]" custT="1"/>
      <dgm:spPr>
        <a:solidFill>
          <a:srgbClr val="E6E2DA"/>
        </a:solidFill>
        <a:ln>
          <a:solidFill>
            <a:schemeClr val="tx1"/>
          </a:solidFill>
        </a:ln>
      </dgm:spPr>
      <dgm:t>
        <a:bodyPr/>
        <a:lstStyle/>
        <a:p>
          <a:r>
            <a:rPr lang="cs-CZ" sz="1800" b="0" dirty="0" smtClean="0">
              <a:solidFill>
                <a:schemeClr val="tx1"/>
              </a:solidFill>
              <a:latin typeface="Calibri" panose="020F0502020204030204" pitchFamily="34" charset="0"/>
            </a:rPr>
            <a:t>Jednotné pochopení</a:t>
          </a:r>
          <a:endParaRPr lang="cs-CZ" sz="18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97C33E7-B24B-4903-943F-8B0E01D3BFAB}" type="parTrans" cxnId="{86BE7EE5-D25D-40D8-B2C4-71D83289B28F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84A663C7-43DE-4C24-89D5-746A86BC45CF}" type="sibTrans" cxnId="{86BE7EE5-D25D-40D8-B2C4-71D83289B28F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C6FD09AB-0799-433A-B0ED-42509567452E}">
      <dgm:prSet phldrT="[Text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cs-CZ" sz="1800" b="0" dirty="0" smtClean="0">
              <a:solidFill>
                <a:schemeClr val="tx1"/>
              </a:solidFill>
              <a:latin typeface="Calibri" panose="020F0502020204030204" pitchFamily="34" charset="0"/>
            </a:rPr>
            <a:t>Centralizované velení</a:t>
          </a:r>
          <a:endParaRPr lang="cs-CZ" sz="18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12DB0EF-446E-4493-BF1D-E2EE823B61A1}" type="parTrans" cxnId="{CA38053C-FB6B-452B-8859-60492B4ECACE}">
      <dgm:prSet/>
      <dgm:spPr/>
      <dgm:t>
        <a:bodyPr/>
        <a:lstStyle/>
        <a:p>
          <a:endParaRPr lang="cs-CZ"/>
        </a:p>
      </dgm:t>
    </dgm:pt>
    <dgm:pt modelId="{FC580DE2-765A-470F-9125-A06FFA53EE14}" type="sibTrans" cxnId="{CA38053C-FB6B-452B-8859-60492B4ECACE}">
      <dgm:prSet/>
      <dgm:spPr/>
      <dgm:t>
        <a:bodyPr/>
        <a:lstStyle/>
        <a:p>
          <a:endParaRPr lang="cs-CZ"/>
        </a:p>
      </dgm:t>
    </dgm:pt>
    <dgm:pt modelId="{FD17A9F0-4E5F-49F2-9114-B639E1EBFE54}" type="pres">
      <dgm:prSet presAssocID="{021A09DF-13B9-4C4B-A073-8F8C0E15670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939088F8-B413-499E-9EC1-31F499333BD0}" type="pres">
      <dgm:prSet presAssocID="{274C0DDA-4530-4ADC-BC24-390300E05C25}" presName="hierRoot1" presStyleCnt="0">
        <dgm:presLayoutVars>
          <dgm:hierBranch val="init"/>
        </dgm:presLayoutVars>
      </dgm:prSet>
      <dgm:spPr/>
    </dgm:pt>
    <dgm:pt modelId="{71333E71-D693-41ED-94CF-B51269B40A93}" type="pres">
      <dgm:prSet presAssocID="{274C0DDA-4530-4ADC-BC24-390300E05C25}" presName="rootComposite1" presStyleCnt="0"/>
      <dgm:spPr/>
    </dgm:pt>
    <dgm:pt modelId="{91F21E30-8062-4ED0-96F5-92A920872FE2}" type="pres">
      <dgm:prSet presAssocID="{274C0DDA-4530-4ADC-BC24-390300E05C25}" presName="rootText1" presStyleLbl="node0" presStyleIdx="0" presStyleCnt="2" custScaleX="262184" custScaleY="94118" custLinFactY="-18575" custLinFactNeighborX="14289" custLinFactNeighborY="-1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03D198B-B955-4EB7-88F3-5C0FB65A3DFF}" type="pres">
      <dgm:prSet presAssocID="{274C0DDA-4530-4ADC-BC24-390300E05C25}" presName="rootConnector1" presStyleLbl="node1" presStyleIdx="0" presStyleCnt="0"/>
      <dgm:spPr/>
      <dgm:t>
        <a:bodyPr/>
        <a:lstStyle/>
        <a:p>
          <a:endParaRPr lang="cs-CZ"/>
        </a:p>
      </dgm:t>
    </dgm:pt>
    <dgm:pt modelId="{3905879B-5BC1-4ED0-AA33-C2843F9B3086}" type="pres">
      <dgm:prSet presAssocID="{274C0DDA-4530-4ADC-BC24-390300E05C25}" presName="hierChild2" presStyleCnt="0"/>
      <dgm:spPr/>
    </dgm:pt>
    <dgm:pt modelId="{8C30638C-88A5-4ABE-8676-3A73866222F9}" type="pres">
      <dgm:prSet presAssocID="{D595B7FB-164E-4813-8697-436439E08809}" presName="Name37" presStyleLbl="parChTrans1D2" presStyleIdx="0" presStyleCnt="5"/>
      <dgm:spPr/>
      <dgm:t>
        <a:bodyPr/>
        <a:lstStyle/>
        <a:p>
          <a:endParaRPr lang="cs-CZ"/>
        </a:p>
      </dgm:t>
    </dgm:pt>
    <dgm:pt modelId="{79B03008-045D-4A4B-91B6-F167AE2B2EA3}" type="pres">
      <dgm:prSet presAssocID="{FE5EBC7B-7CED-4B0E-A6B7-0A6248996C4F}" presName="hierRoot2" presStyleCnt="0">
        <dgm:presLayoutVars>
          <dgm:hierBranch val="init"/>
        </dgm:presLayoutVars>
      </dgm:prSet>
      <dgm:spPr/>
    </dgm:pt>
    <dgm:pt modelId="{C169C53A-37E4-4A09-97AF-9DF225D4BE31}" type="pres">
      <dgm:prSet presAssocID="{FE5EBC7B-7CED-4B0E-A6B7-0A6248996C4F}" presName="rootComposite" presStyleCnt="0"/>
      <dgm:spPr/>
    </dgm:pt>
    <dgm:pt modelId="{3D0E1C3C-DA95-43FF-9EA8-711E3CE14A7E}" type="pres">
      <dgm:prSet presAssocID="{FE5EBC7B-7CED-4B0E-A6B7-0A6248996C4F}" presName="rootText" presStyleLbl="node2" presStyleIdx="0" presStyleCnt="5" custScaleX="11153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8412A4E-6850-4E53-992D-20076292A1CB}" type="pres">
      <dgm:prSet presAssocID="{FE5EBC7B-7CED-4B0E-A6B7-0A6248996C4F}" presName="rootConnector" presStyleLbl="node2" presStyleIdx="0" presStyleCnt="5"/>
      <dgm:spPr/>
      <dgm:t>
        <a:bodyPr/>
        <a:lstStyle/>
        <a:p>
          <a:endParaRPr lang="cs-CZ"/>
        </a:p>
      </dgm:t>
    </dgm:pt>
    <dgm:pt modelId="{9F2C47AF-8AD0-4D9D-B3FF-E9864F81411B}" type="pres">
      <dgm:prSet presAssocID="{FE5EBC7B-7CED-4B0E-A6B7-0A6248996C4F}" presName="hierChild4" presStyleCnt="0"/>
      <dgm:spPr/>
    </dgm:pt>
    <dgm:pt modelId="{4234ABD9-5DC5-4CC6-B9BF-7FB334B78032}" type="pres">
      <dgm:prSet presAssocID="{FE5EBC7B-7CED-4B0E-A6B7-0A6248996C4F}" presName="hierChild5" presStyleCnt="0"/>
      <dgm:spPr/>
    </dgm:pt>
    <dgm:pt modelId="{38DB3242-E9EB-4F00-852F-04C8B7EF6EF8}" type="pres">
      <dgm:prSet presAssocID="{DA9CADD7-814A-4C89-8164-B9822EFFEC9F}" presName="Name37" presStyleLbl="parChTrans1D2" presStyleIdx="1" presStyleCnt="5"/>
      <dgm:spPr/>
      <dgm:t>
        <a:bodyPr/>
        <a:lstStyle/>
        <a:p>
          <a:endParaRPr lang="cs-CZ"/>
        </a:p>
      </dgm:t>
    </dgm:pt>
    <dgm:pt modelId="{112DFD63-3C67-47B0-8CEF-D616922902F5}" type="pres">
      <dgm:prSet presAssocID="{84FA10C3-D2C8-40F8-8E68-2BBB4FAF4C16}" presName="hierRoot2" presStyleCnt="0">
        <dgm:presLayoutVars>
          <dgm:hierBranch val="init"/>
        </dgm:presLayoutVars>
      </dgm:prSet>
      <dgm:spPr/>
    </dgm:pt>
    <dgm:pt modelId="{4700480F-9EBB-4A58-AE5C-B30D8A82FFD7}" type="pres">
      <dgm:prSet presAssocID="{84FA10C3-D2C8-40F8-8E68-2BBB4FAF4C16}" presName="rootComposite" presStyleCnt="0"/>
      <dgm:spPr/>
    </dgm:pt>
    <dgm:pt modelId="{FB5DA146-C34F-41DC-86D0-76F3FB527B97}" type="pres">
      <dgm:prSet presAssocID="{84FA10C3-D2C8-40F8-8E68-2BBB4FAF4C16}" presName="rootText" presStyleLbl="node2" presStyleIdx="1" presStyleCnt="5" custScaleX="142078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61F3A04-9832-414A-83BF-ACF38650D5C1}" type="pres">
      <dgm:prSet presAssocID="{84FA10C3-D2C8-40F8-8E68-2BBB4FAF4C16}" presName="rootConnector" presStyleLbl="node2" presStyleIdx="1" presStyleCnt="5"/>
      <dgm:spPr/>
      <dgm:t>
        <a:bodyPr/>
        <a:lstStyle/>
        <a:p>
          <a:endParaRPr lang="cs-CZ"/>
        </a:p>
      </dgm:t>
    </dgm:pt>
    <dgm:pt modelId="{2B7BB2C7-289C-4DAF-85DE-5AA5E46D5D47}" type="pres">
      <dgm:prSet presAssocID="{84FA10C3-D2C8-40F8-8E68-2BBB4FAF4C16}" presName="hierChild4" presStyleCnt="0"/>
      <dgm:spPr/>
    </dgm:pt>
    <dgm:pt modelId="{2EDDA299-DF24-4F57-AA04-D68E86AA309B}" type="pres">
      <dgm:prSet presAssocID="{84FA10C3-D2C8-40F8-8E68-2BBB4FAF4C16}" presName="hierChild5" presStyleCnt="0"/>
      <dgm:spPr/>
    </dgm:pt>
    <dgm:pt modelId="{22813785-FE61-43F9-A964-8007592952E8}" type="pres">
      <dgm:prSet presAssocID="{4F02CD98-A70D-490E-99AF-9DCFACD7A7C2}" presName="Name37" presStyleLbl="parChTrans1D2" presStyleIdx="2" presStyleCnt="5"/>
      <dgm:spPr/>
      <dgm:t>
        <a:bodyPr/>
        <a:lstStyle/>
        <a:p>
          <a:endParaRPr lang="cs-CZ"/>
        </a:p>
      </dgm:t>
    </dgm:pt>
    <dgm:pt modelId="{C6AFF7E1-E089-4718-A4A2-C69E7B717160}" type="pres">
      <dgm:prSet presAssocID="{599BD7EB-8EDA-4EB6-B91F-0F3A38AB5FD2}" presName="hierRoot2" presStyleCnt="0">
        <dgm:presLayoutVars>
          <dgm:hierBranch val="init"/>
        </dgm:presLayoutVars>
      </dgm:prSet>
      <dgm:spPr/>
    </dgm:pt>
    <dgm:pt modelId="{69099D25-3357-41D6-BB83-C3238AFCAE1F}" type="pres">
      <dgm:prSet presAssocID="{599BD7EB-8EDA-4EB6-B91F-0F3A38AB5FD2}" presName="rootComposite" presStyleCnt="0"/>
      <dgm:spPr/>
    </dgm:pt>
    <dgm:pt modelId="{0B25AFBD-96DD-44C6-A9E0-CCCEF0199F7B}" type="pres">
      <dgm:prSet presAssocID="{599BD7EB-8EDA-4EB6-B91F-0F3A38AB5FD2}" presName="rootText" presStyleLbl="node2" presStyleIdx="2" presStyleCnt="5" custScaleX="142653" custScaleY="1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AAB4F01-4BB9-449A-AABF-51343DA0FB6F}" type="pres">
      <dgm:prSet presAssocID="{599BD7EB-8EDA-4EB6-B91F-0F3A38AB5FD2}" presName="rootConnector" presStyleLbl="node2" presStyleIdx="2" presStyleCnt="5"/>
      <dgm:spPr/>
      <dgm:t>
        <a:bodyPr/>
        <a:lstStyle/>
        <a:p>
          <a:endParaRPr lang="cs-CZ"/>
        </a:p>
      </dgm:t>
    </dgm:pt>
    <dgm:pt modelId="{4F22A02C-9282-4188-85C1-4BE3FC95AACA}" type="pres">
      <dgm:prSet presAssocID="{599BD7EB-8EDA-4EB6-B91F-0F3A38AB5FD2}" presName="hierChild4" presStyleCnt="0"/>
      <dgm:spPr/>
    </dgm:pt>
    <dgm:pt modelId="{A82B4181-F23A-4961-A050-8ECD5ED3E189}" type="pres">
      <dgm:prSet presAssocID="{599BD7EB-8EDA-4EB6-B91F-0F3A38AB5FD2}" presName="hierChild5" presStyleCnt="0"/>
      <dgm:spPr/>
    </dgm:pt>
    <dgm:pt modelId="{CE2C6593-848E-48E6-8643-2BDB0BD7A9E8}" type="pres">
      <dgm:prSet presAssocID="{2E580FB3-D72C-4C2F-A850-5D41BF7FDF1A}" presName="Name37" presStyleLbl="parChTrans1D2" presStyleIdx="3" presStyleCnt="5"/>
      <dgm:spPr/>
      <dgm:t>
        <a:bodyPr/>
        <a:lstStyle/>
        <a:p>
          <a:endParaRPr lang="cs-CZ"/>
        </a:p>
      </dgm:t>
    </dgm:pt>
    <dgm:pt modelId="{C737FF61-1268-48BE-AE6B-6D9ACE51FE3B}" type="pres">
      <dgm:prSet presAssocID="{E90CE784-C257-4376-A40C-D379BEE70635}" presName="hierRoot2" presStyleCnt="0">
        <dgm:presLayoutVars>
          <dgm:hierBranch val="init"/>
        </dgm:presLayoutVars>
      </dgm:prSet>
      <dgm:spPr/>
    </dgm:pt>
    <dgm:pt modelId="{903817DF-269C-48A0-99B0-1790E8E492FC}" type="pres">
      <dgm:prSet presAssocID="{E90CE784-C257-4376-A40C-D379BEE70635}" presName="rootComposite" presStyleCnt="0"/>
      <dgm:spPr/>
    </dgm:pt>
    <dgm:pt modelId="{6F8D76BA-6CBC-4815-B94C-2CE937EB582E}" type="pres">
      <dgm:prSet presAssocID="{E90CE784-C257-4376-A40C-D379BEE70635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BCE7684-6A54-43B7-9450-5794C3A477B3}" type="pres">
      <dgm:prSet presAssocID="{E90CE784-C257-4376-A40C-D379BEE70635}" presName="rootConnector" presStyleLbl="node2" presStyleIdx="3" presStyleCnt="5"/>
      <dgm:spPr/>
      <dgm:t>
        <a:bodyPr/>
        <a:lstStyle/>
        <a:p>
          <a:endParaRPr lang="cs-CZ"/>
        </a:p>
      </dgm:t>
    </dgm:pt>
    <dgm:pt modelId="{0E7B1132-2FB8-41E5-9A87-E96149994BAB}" type="pres">
      <dgm:prSet presAssocID="{E90CE784-C257-4376-A40C-D379BEE70635}" presName="hierChild4" presStyleCnt="0"/>
      <dgm:spPr/>
    </dgm:pt>
    <dgm:pt modelId="{8DDB6325-33ED-4079-82C6-111646032F9E}" type="pres">
      <dgm:prSet presAssocID="{E90CE784-C257-4376-A40C-D379BEE70635}" presName="hierChild5" presStyleCnt="0"/>
      <dgm:spPr/>
    </dgm:pt>
    <dgm:pt modelId="{5804B6C5-4293-43C6-835E-90C880AF4DDD}" type="pres">
      <dgm:prSet presAssocID="{897C33E7-B24B-4903-943F-8B0E01D3BFAB}" presName="Name37" presStyleLbl="parChTrans1D2" presStyleIdx="4" presStyleCnt="5"/>
      <dgm:spPr/>
      <dgm:t>
        <a:bodyPr/>
        <a:lstStyle/>
        <a:p>
          <a:endParaRPr lang="cs-CZ"/>
        </a:p>
      </dgm:t>
    </dgm:pt>
    <dgm:pt modelId="{F3DE028A-3BF0-4018-9A33-016BB8CE072A}" type="pres">
      <dgm:prSet presAssocID="{DA5A2AC5-129D-44D4-8B2B-DE6178D67EBA}" presName="hierRoot2" presStyleCnt="0">
        <dgm:presLayoutVars>
          <dgm:hierBranch val="init"/>
        </dgm:presLayoutVars>
      </dgm:prSet>
      <dgm:spPr/>
    </dgm:pt>
    <dgm:pt modelId="{DD1E3976-03D3-4A1B-B6DD-48811B863B4B}" type="pres">
      <dgm:prSet presAssocID="{DA5A2AC5-129D-44D4-8B2B-DE6178D67EBA}" presName="rootComposite" presStyleCnt="0"/>
      <dgm:spPr/>
    </dgm:pt>
    <dgm:pt modelId="{C2C9F703-A411-43E5-BA1E-B8A39A3145EA}" type="pres">
      <dgm:prSet presAssocID="{DA5A2AC5-129D-44D4-8B2B-DE6178D67EBA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7CB0548-A785-493B-A59F-BD991ADC3D72}" type="pres">
      <dgm:prSet presAssocID="{DA5A2AC5-129D-44D4-8B2B-DE6178D67EBA}" presName="rootConnector" presStyleLbl="node2" presStyleIdx="4" presStyleCnt="5"/>
      <dgm:spPr/>
      <dgm:t>
        <a:bodyPr/>
        <a:lstStyle/>
        <a:p>
          <a:endParaRPr lang="cs-CZ"/>
        </a:p>
      </dgm:t>
    </dgm:pt>
    <dgm:pt modelId="{B89C45A6-8BA1-4B2D-9B34-2E2E7977B380}" type="pres">
      <dgm:prSet presAssocID="{DA5A2AC5-129D-44D4-8B2B-DE6178D67EBA}" presName="hierChild4" presStyleCnt="0"/>
      <dgm:spPr/>
    </dgm:pt>
    <dgm:pt modelId="{7D6859DD-2768-4586-963B-76C0693A2BC6}" type="pres">
      <dgm:prSet presAssocID="{DA5A2AC5-129D-44D4-8B2B-DE6178D67EBA}" presName="hierChild5" presStyleCnt="0"/>
      <dgm:spPr/>
    </dgm:pt>
    <dgm:pt modelId="{53BBA79E-1CD6-443E-ACCE-1737A483FD48}" type="pres">
      <dgm:prSet presAssocID="{274C0DDA-4530-4ADC-BC24-390300E05C25}" presName="hierChild3" presStyleCnt="0"/>
      <dgm:spPr/>
    </dgm:pt>
    <dgm:pt modelId="{F212585F-05C6-4CD4-84FE-138D4867A39F}" type="pres">
      <dgm:prSet presAssocID="{C6FD09AB-0799-433A-B0ED-42509567452E}" presName="hierRoot1" presStyleCnt="0">
        <dgm:presLayoutVars>
          <dgm:hierBranch val="init"/>
        </dgm:presLayoutVars>
      </dgm:prSet>
      <dgm:spPr/>
    </dgm:pt>
    <dgm:pt modelId="{19E6D1FD-0680-4851-B218-02A163E042E7}" type="pres">
      <dgm:prSet presAssocID="{C6FD09AB-0799-433A-B0ED-42509567452E}" presName="rootComposite1" presStyleCnt="0"/>
      <dgm:spPr/>
    </dgm:pt>
    <dgm:pt modelId="{A2E39AE3-24FF-4088-BF31-6E17C4F6594D}" type="pres">
      <dgm:prSet presAssocID="{C6FD09AB-0799-433A-B0ED-42509567452E}" presName="rootText1" presStyleLbl="node0" presStyleIdx="1" presStyleCnt="2" custScaleX="142078" custLinFactX="-152184" custLinFactY="100000" custLinFactNeighborX="-200000" custLinFactNeighborY="14835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C3BE9BB-C9FA-4E4F-8ACD-C9583F0DFC24}" type="pres">
      <dgm:prSet presAssocID="{C6FD09AB-0799-433A-B0ED-42509567452E}" presName="rootConnector1" presStyleLbl="node1" presStyleIdx="0" presStyleCnt="0"/>
      <dgm:spPr/>
      <dgm:t>
        <a:bodyPr/>
        <a:lstStyle/>
        <a:p>
          <a:endParaRPr lang="cs-CZ"/>
        </a:p>
      </dgm:t>
    </dgm:pt>
    <dgm:pt modelId="{A6E10D15-C309-4AEB-94FC-599AB1D9C7B0}" type="pres">
      <dgm:prSet presAssocID="{C6FD09AB-0799-433A-B0ED-42509567452E}" presName="hierChild2" presStyleCnt="0"/>
      <dgm:spPr/>
    </dgm:pt>
    <dgm:pt modelId="{021F279B-2801-4F5D-8F5B-AC0A7BA703A5}" type="pres">
      <dgm:prSet presAssocID="{C6FD09AB-0799-433A-B0ED-42509567452E}" presName="hierChild3" presStyleCnt="0"/>
      <dgm:spPr/>
    </dgm:pt>
  </dgm:ptLst>
  <dgm:cxnLst>
    <dgm:cxn modelId="{D440838C-57D2-4F98-B767-79AD6BAA4C96}" type="presOf" srcId="{DA9CADD7-814A-4C89-8164-B9822EFFEC9F}" destId="{38DB3242-E9EB-4F00-852F-04C8B7EF6EF8}" srcOrd="0" destOrd="0" presId="urn:microsoft.com/office/officeart/2005/8/layout/orgChart1"/>
    <dgm:cxn modelId="{FDE51B09-5C04-48AD-9A58-E29386019212}" type="presOf" srcId="{2E580FB3-D72C-4C2F-A850-5D41BF7FDF1A}" destId="{CE2C6593-848E-48E6-8643-2BDB0BD7A9E8}" srcOrd="0" destOrd="0" presId="urn:microsoft.com/office/officeart/2005/8/layout/orgChart1"/>
    <dgm:cxn modelId="{86BE7EE5-D25D-40D8-B2C4-71D83289B28F}" srcId="{274C0DDA-4530-4ADC-BC24-390300E05C25}" destId="{DA5A2AC5-129D-44D4-8B2B-DE6178D67EBA}" srcOrd="4" destOrd="0" parTransId="{897C33E7-B24B-4903-943F-8B0E01D3BFAB}" sibTransId="{84A663C7-43DE-4C24-89D5-746A86BC45CF}"/>
    <dgm:cxn modelId="{1FCA1000-B14C-4FB7-A41E-4AE77A47076F}" type="presOf" srcId="{599BD7EB-8EDA-4EB6-B91F-0F3A38AB5FD2}" destId="{BAAB4F01-4BB9-449A-AABF-51343DA0FB6F}" srcOrd="1" destOrd="0" presId="urn:microsoft.com/office/officeart/2005/8/layout/orgChart1"/>
    <dgm:cxn modelId="{62BF7EAE-2864-4F78-B79C-0AC0FFB9AAFF}" type="presOf" srcId="{FE5EBC7B-7CED-4B0E-A6B7-0A6248996C4F}" destId="{3D0E1C3C-DA95-43FF-9EA8-711E3CE14A7E}" srcOrd="0" destOrd="0" presId="urn:microsoft.com/office/officeart/2005/8/layout/orgChart1"/>
    <dgm:cxn modelId="{415CC963-4FB3-4728-9499-A3A3CEFE1FA7}" srcId="{274C0DDA-4530-4ADC-BC24-390300E05C25}" destId="{E90CE784-C257-4376-A40C-D379BEE70635}" srcOrd="3" destOrd="0" parTransId="{2E580FB3-D72C-4C2F-A850-5D41BF7FDF1A}" sibTransId="{26A7CEF6-17DD-4742-9864-3F461877086A}"/>
    <dgm:cxn modelId="{7E43CAAE-5101-4792-857B-076F6AE4C9A3}" type="presOf" srcId="{DA5A2AC5-129D-44D4-8B2B-DE6178D67EBA}" destId="{C2C9F703-A411-43E5-BA1E-B8A39A3145EA}" srcOrd="0" destOrd="0" presId="urn:microsoft.com/office/officeart/2005/8/layout/orgChart1"/>
    <dgm:cxn modelId="{2065C844-0B54-4C80-866D-73F4C2509684}" type="presOf" srcId="{599BD7EB-8EDA-4EB6-B91F-0F3A38AB5FD2}" destId="{0B25AFBD-96DD-44C6-A9E0-CCCEF0199F7B}" srcOrd="0" destOrd="0" presId="urn:microsoft.com/office/officeart/2005/8/layout/orgChart1"/>
    <dgm:cxn modelId="{C63252A1-B8D8-40F9-905F-525DB31D9901}" type="presOf" srcId="{C6FD09AB-0799-433A-B0ED-42509567452E}" destId="{A2E39AE3-24FF-4088-BF31-6E17C4F6594D}" srcOrd="0" destOrd="0" presId="urn:microsoft.com/office/officeart/2005/8/layout/orgChart1"/>
    <dgm:cxn modelId="{6B9C7CD3-D6C1-407D-A98C-648390777054}" srcId="{274C0DDA-4530-4ADC-BC24-390300E05C25}" destId="{599BD7EB-8EDA-4EB6-B91F-0F3A38AB5FD2}" srcOrd="2" destOrd="0" parTransId="{4F02CD98-A70D-490E-99AF-9DCFACD7A7C2}" sibTransId="{ABB799B7-1556-4204-AF12-8991665AC258}"/>
    <dgm:cxn modelId="{5FC4EEB8-3EBA-4AD4-865A-B647485F5CD3}" type="presOf" srcId="{84FA10C3-D2C8-40F8-8E68-2BBB4FAF4C16}" destId="{D61F3A04-9832-414A-83BF-ACF38650D5C1}" srcOrd="1" destOrd="0" presId="urn:microsoft.com/office/officeart/2005/8/layout/orgChart1"/>
    <dgm:cxn modelId="{3A2BDFEA-29BA-4E5B-9714-6CF7B0BD5F3B}" type="presOf" srcId="{84FA10C3-D2C8-40F8-8E68-2BBB4FAF4C16}" destId="{FB5DA146-C34F-41DC-86D0-76F3FB527B97}" srcOrd="0" destOrd="0" presId="urn:microsoft.com/office/officeart/2005/8/layout/orgChart1"/>
    <dgm:cxn modelId="{31F5FF16-3F7C-4362-8E75-28ADB7696DDA}" type="presOf" srcId="{4F02CD98-A70D-490E-99AF-9DCFACD7A7C2}" destId="{22813785-FE61-43F9-A964-8007592952E8}" srcOrd="0" destOrd="0" presId="urn:microsoft.com/office/officeart/2005/8/layout/orgChart1"/>
    <dgm:cxn modelId="{71DFFFAB-9214-4868-A510-AB40EB05BD4F}" type="presOf" srcId="{FE5EBC7B-7CED-4B0E-A6B7-0A6248996C4F}" destId="{08412A4E-6850-4E53-992D-20076292A1CB}" srcOrd="1" destOrd="0" presId="urn:microsoft.com/office/officeart/2005/8/layout/orgChart1"/>
    <dgm:cxn modelId="{25A8DBB9-123B-4ED3-B290-46979C3B8FBF}" type="presOf" srcId="{C6FD09AB-0799-433A-B0ED-42509567452E}" destId="{1C3BE9BB-C9FA-4E4F-8ACD-C9583F0DFC24}" srcOrd="1" destOrd="0" presId="urn:microsoft.com/office/officeart/2005/8/layout/orgChart1"/>
    <dgm:cxn modelId="{8F216DCF-2D04-4F29-9FD6-4A36B8D2D4EC}" type="presOf" srcId="{D595B7FB-164E-4813-8697-436439E08809}" destId="{8C30638C-88A5-4ABE-8676-3A73866222F9}" srcOrd="0" destOrd="0" presId="urn:microsoft.com/office/officeart/2005/8/layout/orgChart1"/>
    <dgm:cxn modelId="{F25B0C0F-9697-4980-9BE7-6B6D450199AC}" type="presOf" srcId="{DA5A2AC5-129D-44D4-8B2B-DE6178D67EBA}" destId="{07CB0548-A785-493B-A59F-BD991ADC3D72}" srcOrd="1" destOrd="0" presId="urn:microsoft.com/office/officeart/2005/8/layout/orgChart1"/>
    <dgm:cxn modelId="{5B50C282-1DFC-4C11-AAEA-0835B5B2B01E}" type="presOf" srcId="{E90CE784-C257-4376-A40C-D379BEE70635}" destId="{6F8D76BA-6CBC-4815-B94C-2CE937EB582E}" srcOrd="0" destOrd="0" presId="urn:microsoft.com/office/officeart/2005/8/layout/orgChart1"/>
    <dgm:cxn modelId="{EA207C86-C68D-4B9C-B1AB-733C3F04E8B9}" type="presOf" srcId="{274C0DDA-4530-4ADC-BC24-390300E05C25}" destId="{403D198B-B955-4EB7-88F3-5C0FB65A3DFF}" srcOrd="1" destOrd="0" presId="urn:microsoft.com/office/officeart/2005/8/layout/orgChart1"/>
    <dgm:cxn modelId="{185C4935-0591-4458-A287-7F6FACFEBCAF}" type="presOf" srcId="{021A09DF-13B9-4C4B-A073-8F8C0E156704}" destId="{FD17A9F0-4E5F-49F2-9114-B639E1EBFE54}" srcOrd="0" destOrd="0" presId="urn:microsoft.com/office/officeart/2005/8/layout/orgChart1"/>
    <dgm:cxn modelId="{B90D9133-5390-4D0E-88D9-C9B31FD67167}" srcId="{274C0DDA-4530-4ADC-BC24-390300E05C25}" destId="{FE5EBC7B-7CED-4B0E-A6B7-0A6248996C4F}" srcOrd="0" destOrd="0" parTransId="{D595B7FB-164E-4813-8697-436439E08809}" sibTransId="{5AB2FA70-E17C-417C-B7D1-E9BE7230FCDD}"/>
    <dgm:cxn modelId="{CA38053C-FB6B-452B-8859-60492B4ECACE}" srcId="{021A09DF-13B9-4C4B-A073-8F8C0E156704}" destId="{C6FD09AB-0799-433A-B0ED-42509567452E}" srcOrd="1" destOrd="0" parTransId="{912DB0EF-446E-4493-BF1D-E2EE823B61A1}" sibTransId="{FC580DE2-765A-470F-9125-A06FFA53EE14}"/>
    <dgm:cxn modelId="{E272E46D-F1F7-497B-AAAE-FE11AE9093F2}" type="presOf" srcId="{897C33E7-B24B-4903-943F-8B0E01D3BFAB}" destId="{5804B6C5-4293-43C6-835E-90C880AF4DDD}" srcOrd="0" destOrd="0" presId="urn:microsoft.com/office/officeart/2005/8/layout/orgChart1"/>
    <dgm:cxn modelId="{512E8F71-8F86-4BF0-9719-EC7343FECAC5}" type="presOf" srcId="{E90CE784-C257-4376-A40C-D379BEE70635}" destId="{8BCE7684-6A54-43B7-9450-5794C3A477B3}" srcOrd="1" destOrd="0" presId="urn:microsoft.com/office/officeart/2005/8/layout/orgChart1"/>
    <dgm:cxn modelId="{5255B413-B642-43E1-9AEF-E331E5CC76F1}" type="presOf" srcId="{274C0DDA-4530-4ADC-BC24-390300E05C25}" destId="{91F21E30-8062-4ED0-96F5-92A920872FE2}" srcOrd="0" destOrd="0" presId="urn:microsoft.com/office/officeart/2005/8/layout/orgChart1"/>
    <dgm:cxn modelId="{F75C84C6-9A25-45FA-A7F4-9669EF1426E4}" srcId="{021A09DF-13B9-4C4B-A073-8F8C0E156704}" destId="{274C0DDA-4530-4ADC-BC24-390300E05C25}" srcOrd="0" destOrd="0" parTransId="{B7F4A53D-718D-4438-AB6D-23A68537A95B}" sibTransId="{DE1723AD-4FA2-473D-887C-9A1524E32336}"/>
    <dgm:cxn modelId="{4D64475B-80DB-452B-AB02-632A654FBD65}" srcId="{274C0DDA-4530-4ADC-BC24-390300E05C25}" destId="{84FA10C3-D2C8-40F8-8E68-2BBB4FAF4C16}" srcOrd="1" destOrd="0" parTransId="{DA9CADD7-814A-4C89-8164-B9822EFFEC9F}" sibTransId="{43FCA200-D69B-4699-9DC2-D63827DCDE29}"/>
    <dgm:cxn modelId="{04AFFC4E-93F7-4CFE-A6B4-E90851E09A8B}" type="presParOf" srcId="{FD17A9F0-4E5F-49F2-9114-B639E1EBFE54}" destId="{939088F8-B413-499E-9EC1-31F499333BD0}" srcOrd="0" destOrd="0" presId="urn:microsoft.com/office/officeart/2005/8/layout/orgChart1"/>
    <dgm:cxn modelId="{51524B1D-1597-4547-852C-1BCC66E5CA13}" type="presParOf" srcId="{939088F8-B413-499E-9EC1-31F499333BD0}" destId="{71333E71-D693-41ED-94CF-B51269B40A93}" srcOrd="0" destOrd="0" presId="urn:microsoft.com/office/officeart/2005/8/layout/orgChart1"/>
    <dgm:cxn modelId="{06C30037-21A5-4CA1-95F0-89ED3E1D13A0}" type="presParOf" srcId="{71333E71-D693-41ED-94CF-B51269B40A93}" destId="{91F21E30-8062-4ED0-96F5-92A920872FE2}" srcOrd="0" destOrd="0" presId="urn:microsoft.com/office/officeart/2005/8/layout/orgChart1"/>
    <dgm:cxn modelId="{38A89F0E-B685-44C9-8957-4C37C894A7F6}" type="presParOf" srcId="{71333E71-D693-41ED-94CF-B51269B40A93}" destId="{403D198B-B955-4EB7-88F3-5C0FB65A3DFF}" srcOrd="1" destOrd="0" presId="urn:microsoft.com/office/officeart/2005/8/layout/orgChart1"/>
    <dgm:cxn modelId="{633AFD16-A8FB-4424-953A-1FFF4F4039A6}" type="presParOf" srcId="{939088F8-B413-499E-9EC1-31F499333BD0}" destId="{3905879B-5BC1-4ED0-AA33-C2843F9B3086}" srcOrd="1" destOrd="0" presId="urn:microsoft.com/office/officeart/2005/8/layout/orgChart1"/>
    <dgm:cxn modelId="{E5DCBF9B-835D-4D84-B0F5-DD53B47CD942}" type="presParOf" srcId="{3905879B-5BC1-4ED0-AA33-C2843F9B3086}" destId="{8C30638C-88A5-4ABE-8676-3A73866222F9}" srcOrd="0" destOrd="0" presId="urn:microsoft.com/office/officeart/2005/8/layout/orgChart1"/>
    <dgm:cxn modelId="{B18862C6-2DFF-45C3-A2C1-EB4ACC8BDE27}" type="presParOf" srcId="{3905879B-5BC1-4ED0-AA33-C2843F9B3086}" destId="{79B03008-045D-4A4B-91B6-F167AE2B2EA3}" srcOrd="1" destOrd="0" presId="urn:microsoft.com/office/officeart/2005/8/layout/orgChart1"/>
    <dgm:cxn modelId="{84F7533A-1BF6-4E78-A3BD-88566D133DE4}" type="presParOf" srcId="{79B03008-045D-4A4B-91B6-F167AE2B2EA3}" destId="{C169C53A-37E4-4A09-97AF-9DF225D4BE31}" srcOrd="0" destOrd="0" presId="urn:microsoft.com/office/officeart/2005/8/layout/orgChart1"/>
    <dgm:cxn modelId="{6B7FD2B9-7851-4345-B301-3AECE5BE831E}" type="presParOf" srcId="{C169C53A-37E4-4A09-97AF-9DF225D4BE31}" destId="{3D0E1C3C-DA95-43FF-9EA8-711E3CE14A7E}" srcOrd="0" destOrd="0" presId="urn:microsoft.com/office/officeart/2005/8/layout/orgChart1"/>
    <dgm:cxn modelId="{48A07446-3FF5-4C5F-8FEE-35BA57D4B746}" type="presParOf" srcId="{C169C53A-37E4-4A09-97AF-9DF225D4BE31}" destId="{08412A4E-6850-4E53-992D-20076292A1CB}" srcOrd="1" destOrd="0" presId="urn:microsoft.com/office/officeart/2005/8/layout/orgChart1"/>
    <dgm:cxn modelId="{04940661-56EB-4FF2-9DD9-6759CB30791D}" type="presParOf" srcId="{79B03008-045D-4A4B-91B6-F167AE2B2EA3}" destId="{9F2C47AF-8AD0-4D9D-B3FF-E9864F81411B}" srcOrd="1" destOrd="0" presId="urn:microsoft.com/office/officeart/2005/8/layout/orgChart1"/>
    <dgm:cxn modelId="{B87D89B7-E50D-446E-8228-C2656685EF0A}" type="presParOf" srcId="{79B03008-045D-4A4B-91B6-F167AE2B2EA3}" destId="{4234ABD9-5DC5-4CC6-B9BF-7FB334B78032}" srcOrd="2" destOrd="0" presId="urn:microsoft.com/office/officeart/2005/8/layout/orgChart1"/>
    <dgm:cxn modelId="{EFAAF690-0924-4031-8125-5E17432EE023}" type="presParOf" srcId="{3905879B-5BC1-4ED0-AA33-C2843F9B3086}" destId="{38DB3242-E9EB-4F00-852F-04C8B7EF6EF8}" srcOrd="2" destOrd="0" presId="urn:microsoft.com/office/officeart/2005/8/layout/orgChart1"/>
    <dgm:cxn modelId="{5C09EB2C-A22B-4F6B-88E0-9CAFB5B9CC1B}" type="presParOf" srcId="{3905879B-5BC1-4ED0-AA33-C2843F9B3086}" destId="{112DFD63-3C67-47B0-8CEF-D616922902F5}" srcOrd="3" destOrd="0" presId="urn:microsoft.com/office/officeart/2005/8/layout/orgChart1"/>
    <dgm:cxn modelId="{75A80589-667D-4547-BE40-36DB418216EE}" type="presParOf" srcId="{112DFD63-3C67-47B0-8CEF-D616922902F5}" destId="{4700480F-9EBB-4A58-AE5C-B30D8A82FFD7}" srcOrd="0" destOrd="0" presId="urn:microsoft.com/office/officeart/2005/8/layout/orgChart1"/>
    <dgm:cxn modelId="{0DF29F20-FBE2-4A5F-9642-E5BFA2F7FF8D}" type="presParOf" srcId="{4700480F-9EBB-4A58-AE5C-B30D8A82FFD7}" destId="{FB5DA146-C34F-41DC-86D0-76F3FB527B97}" srcOrd="0" destOrd="0" presId="urn:microsoft.com/office/officeart/2005/8/layout/orgChart1"/>
    <dgm:cxn modelId="{158062D5-2215-4418-BC4B-2361DC7C515A}" type="presParOf" srcId="{4700480F-9EBB-4A58-AE5C-B30D8A82FFD7}" destId="{D61F3A04-9832-414A-83BF-ACF38650D5C1}" srcOrd="1" destOrd="0" presId="urn:microsoft.com/office/officeart/2005/8/layout/orgChart1"/>
    <dgm:cxn modelId="{BAF23BE7-7274-4C03-A50C-AADEE793CF6A}" type="presParOf" srcId="{112DFD63-3C67-47B0-8CEF-D616922902F5}" destId="{2B7BB2C7-289C-4DAF-85DE-5AA5E46D5D47}" srcOrd="1" destOrd="0" presId="urn:microsoft.com/office/officeart/2005/8/layout/orgChart1"/>
    <dgm:cxn modelId="{A5F77EE9-DAEE-4894-AC09-EF1A7C0BF038}" type="presParOf" srcId="{112DFD63-3C67-47B0-8CEF-D616922902F5}" destId="{2EDDA299-DF24-4F57-AA04-D68E86AA309B}" srcOrd="2" destOrd="0" presId="urn:microsoft.com/office/officeart/2005/8/layout/orgChart1"/>
    <dgm:cxn modelId="{AA4D73CC-FC94-4401-AE52-B6F11B4F8E4D}" type="presParOf" srcId="{3905879B-5BC1-4ED0-AA33-C2843F9B3086}" destId="{22813785-FE61-43F9-A964-8007592952E8}" srcOrd="4" destOrd="0" presId="urn:microsoft.com/office/officeart/2005/8/layout/orgChart1"/>
    <dgm:cxn modelId="{41B43027-2FCD-4868-BFAF-E60029106D9E}" type="presParOf" srcId="{3905879B-5BC1-4ED0-AA33-C2843F9B3086}" destId="{C6AFF7E1-E089-4718-A4A2-C69E7B717160}" srcOrd="5" destOrd="0" presId="urn:microsoft.com/office/officeart/2005/8/layout/orgChart1"/>
    <dgm:cxn modelId="{6438AD15-FF8E-4CDD-B0A2-C2B01C4F4B1A}" type="presParOf" srcId="{C6AFF7E1-E089-4718-A4A2-C69E7B717160}" destId="{69099D25-3357-41D6-BB83-C3238AFCAE1F}" srcOrd="0" destOrd="0" presId="urn:microsoft.com/office/officeart/2005/8/layout/orgChart1"/>
    <dgm:cxn modelId="{6AACD95D-0CD2-44A0-99AA-3B46156ABCAE}" type="presParOf" srcId="{69099D25-3357-41D6-BB83-C3238AFCAE1F}" destId="{0B25AFBD-96DD-44C6-A9E0-CCCEF0199F7B}" srcOrd="0" destOrd="0" presId="urn:microsoft.com/office/officeart/2005/8/layout/orgChart1"/>
    <dgm:cxn modelId="{2C1BEFA9-8305-4E71-84B3-90752C9F2BBA}" type="presParOf" srcId="{69099D25-3357-41D6-BB83-C3238AFCAE1F}" destId="{BAAB4F01-4BB9-449A-AABF-51343DA0FB6F}" srcOrd="1" destOrd="0" presId="urn:microsoft.com/office/officeart/2005/8/layout/orgChart1"/>
    <dgm:cxn modelId="{05692AD5-2DF8-4451-9DB2-6D41008A80B4}" type="presParOf" srcId="{C6AFF7E1-E089-4718-A4A2-C69E7B717160}" destId="{4F22A02C-9282-4188-85C1-4BE3FC95AACA}" srcOrd="1" destOrd="0" presId="urn:microsoft.com/office/officeart/2005/8/layout/orgChart1"/>
    <dgm:cxn modelId="{145CBAF7-8FCA-401B-94F8-E7018A938DD7}" type="presParOf" srcId="{C6AFF7E1-E089-4718-A4A2-C69E7B717160}" destId="{A82B4181-F23A-4961-A050-8ECD5ED3E189}" srcOrd="2" destOrd="0" presId="urn:microsoft.com/office/officeart/2005/8/layout/orgChart1"/>
    <dgm:cxn modelId="{8D7FAF47-DAE2-4421-9140-24A5575776B7}" type="presParOf" srcId="{3905879B-5BC1-4ED0-AA33-C2843F9B3086}" destId="{CE2C6593-848E-48E6-8643-2BDB0BD7A9E8}" srcOrd="6" destOrd="0" presId="urn:microsoft.com/office/officeart/2005/8/layout/orgChart1"/>
    <dgm:cxn modelId="{CE39CD32-8414-46C2-BC5F-9D2774BB6533}" type="presParOf" srcId="{3905879B-5BC1-4ED0-AA33-C2843F9B3086}" destId="{C737FF61-1268-48BE-AE6B-6D9ACE51FE3B}" srcOrd="7" destOrd="0" presId="urn:microsoft.com/office/officeart/2005/8/layout/orgChart1"/>
    <dgm:cxn modelId="{BEE47C93-AF36-45EE-8146-2AF8E29CB05C}" type="presParOf" srcId="{C737FF61-1268-48BE-AE6B-6D9ACE51FE3B}" destId="{903817DF-269C-48A0-99B0-1790E8E492FC}" srcOrd="0" destOrd="0" presId="urn:microsoft.com/office/officeart/2005/8/layout/orgChart1"/>
    <dgm:cxn modelId="{3D563AA2-0816-4C04-93A9-9593D4B677C0}" type="presParOf" srcId="{903817DF-269C-48A0-99B0-1790E8E492FC}" destId="{6F8D76BA-6CBC-4815-B94C-2CE937EB582E}" srcOrd="0" destOrd="0" presId="urn:microsoft.com/office/officeart/2005/8/layout/orgChart1"/>
    <dgm:cxn modelId="{7A2398D8-1F5E-49B3-BA1F-5B1408023B42}" type="presParOf" srcId="{903817DF-269C-48A0-99B0-1790E8E492FC}" destId="{8BCE7684-6A54-43B7-9450-5794C3A477B3}" srcOrd="1" destOrd="0" presId="urn:microsoft.com/office/officeart/2005/8/layout/orgChart1"/>
    <dgm:cxn modelId="{DBBD5927-CDF7-49ED-B74A-853E6AAE89F8}" type="presParOf" srcId="{C737FF61-1268-48BE-AE6B-6D9ACE51FE3B}" destId="{0E7B1132-2FB8-41E5-9A87-E96149994BAB}" srcOrd="1" destOrd="0" presId="urn:microsoft.com/office/officeart/2005/8/layout/orgChart1"/>
    <dgm:cxn modelId="{CBE4D326-92E8-4418-BA07-8B85F72C1F06}" type="presParOf" srcId="{C737FF61-1268-48BE-AE6B-6D9ACE51FE3B}" destId="{8DDB6325-33ED-4079-82C6-111646032F9E}" srcOrd="2" destOrd="0" presId="urn:microsoft.com/office/officeart/2005/8/layout/orgChart1"/>
    <dgm:cxn modelId="{B97A1B82-8049-47E7-BB5A-58C99E82E901}" type="presParOf" srcId="{3905879B-5BC1-4ED0-AA33-C2843F9B3086}" destId="{5804B6C5-4293-43C6-835E-90C880AF4DDD}" srcOrd="8" destOrd="0" presId="urn:microsoft.com/office/officeart/2005/8/layout/orgChart1"/>
    <dgm:cxn modelId="{0C55E24E-63ED-497B-B51F-1B3C5D619510}" type="presParOf" srcId="{3905879B-5BC1-4ED0-AA33-C2843F9B3086}" destId="{F3DE028A-3BF0-4018-9A33-016BB8CE072A}" srcOrd="9" destOrd="0" presId="urn:microsoft.com/office/officeart/2005/8/layout/orgChart1"/>
    <dgm:cxn modelId="{71CCB983-6E3F-4C51-88FA-040971E93949}" type="presParOf" srcId="{F3DE028A-3BF0-4018-9A33-016BB8CE072A}" destId="{DD1E3976-03D3-4A1B-B6DD-48811B863B4B}" srcOrd="0" destOrd="0" presId="urn:microsoft.com/office/officeart/2005/8/layout/orgChart1"/>
    <dgm:cxn modelId="{0A274893-4754-47CC-BDAD-49AAC13E0043}" type="presParOf" srcId="{DD1E3976-03D3-4A1B-B6DD-48811B863B4B}" destId="{C2C9F703-A411-43E5-BA1E-B8A39A3145EA}" srcOrd="0" destOrd="0" presId="urn:microsoft.com/office/officeart/2005/8/layout/orgChart1"/>
    <dgm:cxn modelId="{45BF6E51-5ED7-48E7-BB1F-0D146EE46D0C}" type="presParOf" srcId="{DD1E3976-03D3-4A1B-B6DD-48811B863B4B}" destId="{07CB0548-A785-493B-A59F-BD991ADC3D72}" srcOrd="1" destOrd="0" presId="urn:microsoft.com/office/officeart/2005/8/layout/orgChart1"/>
    <dgm:cxn modelId="{10BA1682-4E7D-490D-9F86-3882EE69F405}" type="presParOf" srcId="{F3DE028A-3BF0-4018-9A33-016BB8CE072A}" destId="{B89C45A6-8BA1-4B2D-9B34-2E2E7977B380}" srcOrd="1" destOrd="0" presId="urn:microsoft.com/office/officeart/2005/8/layout/orgChart1"/>
    <dgm:cxn modelId="{9E2FDEF8-E7AC-4945-B311-3F1994B595BA}" type="presParOf" srcId="{F3DE028A-3BF0-4018-9A33-016BB8CE072A}" destId="{7D6859DD-2768-4586-963B-76C0693A2BC6}" srcOrd="2" destOrd="0" presId="urn:microsoft.com/office/officeart/2005/8/layout/orgChart1"/>
    <dgm:cxn modelId="{72E86701-42B2-41D6-9E75-5E2113C94968}" type="presParOf" srcId="{939088F8-B413-499E-9EC1-31F499333BD0}" destId="{53BBA79E-1CD6-443E-ACCE-1737A483FD48}" srcOrd="2" destOrd="0" presId="urn:microsoft.com/office/officeart/2005/8/layout/orgChart1"/>
    <dgm:cxn modelId="{320DD2DF-D7C3-470F-860B-05BCE5D941DA}" type="presParOf" srcId="{FD17A9F0-4E5F-49F2-9114-B639E1EBFE54}" destId="{F212585F-05C6-4CD4-84FE-138D4867A39F}" srcOrd="1" destOrd="0" presId="urn:microsoft.com/office/officeart/2005/8/layout/orgChart1"/>
    <dgm:cxn modelId="{F5607A32-902A-4E1C-BBBA-27E63538C1EE}" type="presParOf" srcId="{F212585F-05C6-4CD4-84FE-138D4867A39F}" destId="{19E6D1FD-0680-4851-B218-02A163E042E7}" srcOrd="0" destOrd="0" presId="urn:microsoft.com/office/officeart/2005/8/layout/orgChart1"/>
    <dgm:cxn modelId="{B1872ECE-0134-488C-A08D-BF63EDE6D634}" type="presParOf" srcId="{19E6D1FD-0680-4851-B218-02A163E042E7}" destId="{A2E39AE3-24FF-4088-BF31-6E17C4F6594D}" srcOrd="0" destOrd="0" presId="urn:microsoft.com/office/officeart/2005/8/layout/orgChart1"/>
    <dgm:cxn modelId="{8FC77452-81F1-4D1A-B737-5604ED070A7F}" type="presParOf" srcId="{19E6D1FD-0680-4851-B218-02A163E042E7}" destId="{1C3BE9BB-C9FA-4E4F-8ACD-C9583F0DFC24}" srcOrd="1" destOrd="0" presId="urn:microsoft.com/office/officeart/2005/8/layout/orgChart1"/>
    <dgm:cxn modelId="{5717187D-0EBE-4C0D-9777-EF4C3B85AD2E}" type="presParOf" srcId="{F212585F-05C6-4CD4-84FE-138D4867A39F}" destId="{A6E10D15-C309-4AEB-94FC-599AB1D9C7B0}" srcOrd="1" destOrd="0" presId="urn:microsoft.com/office/officeart/2005/8/layout/orgChart1"/>
    <dgm:cxn modelId="{11A382C9-C2C6-4B66-A96C-C279A1CCCF8E}" type="presParOf" srcId="{F212585F-05C6-4CD4-84FE-138D4867A39F}" destId="{021F279B-2801-4F5D-8F5B-AC0A7BA703A5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1A09DF-13B9-4C4B-A073-8F8C0E15670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74C0DDA-4530-4ADC-BC24-390300E05C25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cs-CZ" sz="2800" b="1" dirty="0" smtClean="0">
              <a:solidFill>
                <a:schemeClr val="tx1"/>
              </a:solidFill>
              <a:latin typeface="Calibri" panose="020F0502020204030204" pitchFamily="34" charset="0"/>
            </a:rPr>
            <a:t>Principy velení</a:t>
          </a:r>
          <a:endParaRPr lang="cs-CZ" sz="28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7F4A53D-718D-4438-AB6D-23A68537A95B}" type="parTrans" cxnId="{F75C84C6-9A25-45FA-A7F4-9669EF1426E4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DE1723AD-4FA2-473D-887C-9A1524E32336}" type="sibTrans" cxnId="{F75C84C6-9A25-45FA-A7F4-9669EF1426E4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FE5EBC7B-7CED-4B0E-A6B7-0A6248996C4F}">
      <dgm:prSet phldrT="[Text]" custT="1"/>
      <dgm:spPr>
        <a:solidFill>
          <a:schemeClr val="bg2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cs-CZ" sz="1800" b="0" dirty="0" smtClean="0">
              <a:solidFill>
                <a:schemeClr val="tx1"/>
              </a:solidFill>
              <a:latin typeface="Calibri" panose="020F0502020204030204" pitchFamily="34" charset="0"/>
            </a:rPr>
            <a:t>Jednota úsilí</a:t>
          </a:r>
          <a:endParaRPr lang="cs-CZ" sz="18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595B7FB-164E-4813-8697-436439E08809}" type="parTrans" cxnId="{B90D9133-5390-4D0E-88D9-C9B31FD67167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5AB2FA70-E17C-417C-B7D1-E9BE7230FCDD}" type="sibTrans" cxnId="{B90D9133-5390-4D0E-88D9-C9B31FD67167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84FA10C3-D2C8-40F8-8E68-2BBB4FAF4C16}">
      <dgm:prSet phldrT="[Text]" custT="1"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r>
            <a:rPr lang="cs-CZ" sz="1800" b="0" dirty="0" smtClean="0">
              <a:solidFill>
                <a:schemeClr val="tx1"/>
              </a:solidFill>
              <a:latin typeface="Calibri" panose="020F0502020204030204" pitchFamily="34" charset="0"/>
            </a:rPr>
            <a:t>Decentralizované</a:t>
          </a:r>
          <a:r>
            <a:rPr lang="cs-CZ" sz="1400" b="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cs-CZ" sz="1800" b="0" dirty="0" smtClean="0">
              <a:solidFill>
                <a:schemeClr val="tx1"/>
              </a:solidFill>
              <a:latin typeface="Calibri" panose="020F0502020204030204" pitchFamily="34" charset="0"/>
            </a:rPr>
            <a:t>provedení</a:t>
          </a:r>
          <a:endParaRPr lang="cs-CZ" sz="18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A9CADD7-814A-4C89-8164-B9822EFFEC9F}" type="parTrans" cxnId="{4D64475B-80DB-452B-AB02-632A654FBD65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43FCA200-D69B-4699-9DC2-D63827DCDE29}" type="sibTrans" cxnId="{4D64475B-80DB-452B-AB02-632A654FBD65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599BD7EB-8EDA-4EB6-B91F-0F3A38AB5FD2}">
      <dgm:prSet phldrT="[Text]" custT="1"/>
      <dgm:spPr>
        <a:solidFill>
          <a:schemeClr val="accent2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cs-CZ" sz="1800" b="0" dirty="0" smtClean="0">
              <a:solidFill>
                <a:schemeClr val="tx1"/>
              </a:solidFill>
              <a:latin typeface="Calibri" panose="020F0502020204030204" pitchFamily="34" charset="0"/>
            </a:rPr>
            <a:t>Včasné a účinné rozhodnutí</a:t>
          </a:r>
          <a:endParaRPr lang="cs-CZ" sz="18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F02CD98-A70D-490E-99AF-9DCFACD7A7C2}" type="parTrans" cxnId="{6B9C7CD3-D6C1-407D-A98C-648390777054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ABB799B7-1556-4204-AF12-8991665AC258}" type="sibTrans" cxnId="{6B9C7CD3-D6C1-407D-A98C-648390777054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E90CE784-C257-4376-A40C-D379BEE70635}">
      <dgm:prSet phldrT="[Text]" custT="1"/>
      <dgm:spPr>
        <a:solidFill>
          <a:schemeClr val="bg1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cs-CZ" sz="1800" b="0" dirty="0" smtClean="0">
              <a:solidFill>
                <a:schemeClr val="tx1"/>
              </a:solidFill>
              <a:latin typeface="Calibri" panose="020F0502020204030204" pitchFamily="34" charset="0"/>
            </a:rPr>
            <a:t>Důvěra </a:t>
          </a:r>
          <a:endParaRPr lang="cs-CZ" sz="18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2E580FB3-D72C-4C2F-A850-5D41BF7FDF1A}" type="parTrans" cxnId="{415CC963-4FB3-4728-9499-A3A3CEFE1FA7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26A7CEF6-17DD-4742-9864-3F461877086A}" type="sibTrans" cxnId="{415CC963-4FB3-4728-9499-A3A3CEFE1FA7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DA5A2AC5-129D-44D4-8B2B-DE6178D67EBA}">
      <dgm:prSet phldrT="[Text]" custT="1"/>
      <dgm:spPr>
        <a:solidFill>
          <a:srgbClr val="E6E2DA"/>
        </a:solidFill>
        <a:ln>
          <a:solidFill>
            <a:schemeClr val="tx1"/>
          </a:solidFill>
        </a:ln>
      </dgm:spPr>
      <dgm:t>
        <a:bodyPr/>
        <a:lstStyle/>
        <a:p>
          <a:r>
            <a:rPr lang="cs-CZ" sz="1800" b="0" dirty="0" smtClean="0">
              <a:solidFill>
                <a:schemeClr val="tx1"/>
              </a:solidFill>
              <a:latin typeface="Calibri" panose="020F0502020204030204" pitchFamily="34" charset="0"/>
            </a:rPr>
            <a:t>Jednotné pochopení</a:t>
          </a:r>
          <a:endParaRPr lang="cs-CZ" sz="18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97C33E7-B24B-4903-943F-8B0E01D3BFAB}" type="parTrans" cxnId="{86BE7EE5-D25D-40D8-B2C4-71D83289B28F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84A663C7-43DE-4C24-89D5-746A86BC45CF}" type="sibTrans" cxnId="{86BE7EE5-D25D-40D8-B2C4-71D83289B28F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C6FD09AB-0799-433A-B0ED-42509567452E}">
      <dgm:prSet phldrT="[Text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cs-CZ" sz="1800" b="0" dirty="0" smtClean="0">
              <a:solidFill>
                <a:schemeClr val="tx1"/>
              </a:solidFill>
              <a:latin typeface="Calibri" panose="020F0502020204030204" pitchFamily="34" charset="0"/>
            </a:rPr>
            <a:t>Centralizované velení</a:t>
          </a:r>
          <a:endParaRPr lang="cs-CZ" sz="18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12DB0EF-446E-4493-BF1D-E2EE823B61A1}" type="parTrans" cxnId="{CA38053C-FB6B-452B-8859-60492B4ECACE}">
      <dgm:prSet/>
      <dgm:spPr/>
      <dgm:t>
        <a:bodyPr/>
        <a:lstStyle/>
        <a:p>
          <a:endParaRPr lang="cs-CZ"/>
        </a:p>
      </dgm:t>
    </dgm:pt>
    <dgm:pt modelId="{FC580DE2-765A-470F-9125-A06FFA53EE14}" type="sibTrans" cxnId="{CA38053C-FB6B-452B-8859-60492B4ECACE}">
      <dgm:prSet/>
      <dgm:spPr/>
      <dgm:t>
        <a:bodyPr/>
        <a:lstStyle/>
        <a:p>
          <a:endParaRPr lang="cs-CZ"/>
        </a:p>
      </dgm:t>
    </dgm:pt>
    <dgm:pt modelId="{FD17A9F0-4E5F-49F2-9114-B639E1EBFE54}" type="pres">
      <dgm:prSet presAssocID="{021A09DF-13B9-4C4B-A073-8F8C0E15670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939088F8-B413-499E-9EC1-31F499333BD0}" type="pres">
      <dgm:prSet presAssocID="{274C0DDA-4530-4ADC-BC24-390300E05C25}" presName="hierRoot1" presStyleCnt="0">
        <dgm:presLayoutVars>
          <dgm:hierBranch val="init"/>
        </dgm:presLayoutVars>
      </dgm:prSet>
      <dgm:spPr/>
    </dgm:pt>
    <dgm:pt modelId="{71333E71-D693-41ED-94CF-B51269B40A93}" type="pres">
      <dgm:prSet presAssocID="{274C0DDA-4530-4ADC-BC24-390300E05C25}" presName="rootComposite1" presStyleCnt="0"/>
      <dgm:spPr/>
    </dgm:pt>
    <dgm:pt modelId="{91F21E30-8062-4ED0-96F5-92A920872FE2}" type="pres">
      <dgm:prSet presAssocID="{274C0DDA-4530-4ADC-BC24-390300E05C25}" presName="rootText1" presStyleLbl="node0" presStyleIdx="0" presStyleCnt="2" custScaleX="262184" custScaleY="94118" custLinFactY="-18575" custLinFactNeighborX="14289" custLinFactNeighborY="-1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03D198B-B955-4EB7-88F3-5C0FB65A3DFF}" type="pres">
      <dgm:prSet presAssocID="{274C0DDA-4530-4ADC-BC24-390300E05C25}" presName="rootConnector1" presStyleLbl="node1" presStyleIdx="0" presStyleCnt="0"/>
      <dgm:spPr/>
      <dgm:t>
        <a:bodyPr/>
        <a:lstStyle/>
        <a:p>
          <a:endParaRPr lang="cs-CZ"/>
        </a:p>
      </dgm:t>
    </dgm:pt>
    <dgm:pt modelId="{3905879B-5BC1-4ED0-AA33-C2843F9B3086}" type="pres">
      <dgm:prSet presAssocID="{274C0DDA-4530-4ADC-BC24-390300E05C25}" presName="hierChild2" presStyleCnt="0"/>
      <dgm:spPr/>
    </dgm:pt>
    <dgm:pt modelId="{8C30638C-88A5-4ABE-8676-3A73866222F9}" type="pres">
      <dgm:prSet presAssocID="{D595B7FB-164E-4813-8697-436439E08809}" presName="Name37" presStyleLbl="parChTrans1D2" presStyleIdx="0" presStyleCnt="5"/>
      <dgm:spPr/>
      <dgm:t>
        <a:bodyPr/>
        <a:lstStyle/>
        <a:p>
          <a:endParaRPr lang="cs-CZ"/>
        </a:p>
      </dgm:t>
    </dgm:pt>
    <dgm:pt modelId="{79B03008-045D-4A4B-91B6-F167AE2B2EA3}" type="pres">
      <dgm:prSet presAssocID="{FE5EBC7B-7CED-4B0E-A6B7-0A6248996C4F}" presName="hierRoot2" presStyleCnt="0">
        <dgm:presLayoutVars>
          <dgm:hierBranch val="init"/>
        </dgm:presLayoutVars>
      </dgm:prSet>
      <dgm:spPr/>
    </dgm:pt>
    <dgm:pt modelId="{C169C53A-37E4-4A09-97AF-9DF225D4BE31}" type="pres">
      <dgm:prSet presAssocID="{FE5EBC7B-7CED-4B0E-A6B7-0A6248996C4F}" presName="rootComposite" presStyleCnt="0"/>
      <dgm:spPr/>
    </dgm:pt>
    <dgm:pt modelId="{3D0E1C3C-DA95-43FF-9EA8-711E3CE14A7E}" type="pres">
      <dgm:prSet presAssocID="{FE5EBC7B-7CED-4B0E-A6B7-0A6248996C4F}" presName="rootText" presStyleLbl="node2" presStyleIdx="0" presStyleCnt="5" custScaleX="11153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8412A4E-6850-4E53-992D-20076292A1CB}" type="pres">
      <dgm:prSet presAssocID="{FE5EBC7B-7CED-4B0E-A6B7-0A6248996C4F}" presName="rootConnector" presStyleLbl="node2" presStyleIdx="0" presStyleCnt="5"/>
      <dgm:spPr/>
      <dgm:t>
        <a:bodyPr/>
        <a:lstStyle/>
        <a:p>
          <a:endParaRPr lang="cs-CZ"/>
        </a:p>
      </dgm:t>
    </dgm:pt>
    <dgm:pt modelId="{9F2C47AF-8AD0-4D9D-B3FF-E9864F81411B}" type="pres">
      <dgm:prSet presAssocID="{FE5EBC7B-7CED-4B0E-A6B7-0A6248996C4F}" presName="hierChild4" presStyleCnt="0"/>
      <dgm:spPr/>
    </dgm:pt>
    <dgm:pt modelId="{4234ABD9-5DC5-4CC6-B9BF-7FB334B78032}" type="pres">
      <dgm:prSet presAssocID="{FE5EBC7B-7CED-4B0E-A6B7-0A6248996C4F}" presName="hierChild5" presStyleCnt="0"/>
      <dgm:spPr/>
    </dgm:pt>
    <dgm:pt modelId="{38DB3242-E9EB-4F00-852F-04C8B7EF6EF8}" type="pres">
      <dgm:prSet presAssocID="{DA9CADD7-814A-4C89-8164-B9822EFFEC9F}" presName="Name37" presStyleLbl="parChTrans1D2" presStyleIdx="1" presStyleCnt="5"/>
      <dgm:spPr/>
      <dgm:t>
        <a:bodyPr/>
        <a:lstStyle/>
        <a:p>
          <a:endParaRPr lang="cs-CZ"/>
        </a:p>
      </dgm:t>
    </dgm:pt>
    <dgm:pt modelId="{112DFD63-3C67-47B0-8CEF-D616922902F5}" type="pres">
      <dgm:prSet presAssocID="{84FA10C3-D2C8-40F8-8E68-2BBB4FAF4C16}" presName="hierRoot2" presStyleCnt="0">
        <dgm:presLayoutVars>
          <dgm:hierBranch val="init"/>
        </dgm:presLayoutVars>
      </dgm:prSet>
      <dgm:spPr/>
    </dgm:pt>
    <dgm:pt modelId="{4700480F-9EBB-4A58-AE5C-B30D8A82FFD7}" type="pres">
      <dgm:prSet presAssocID="{84FA10C3-D2C8-40F8-8E68-2BBB4FAF4C16}" presName="rootComposite" presStyleCnt="0"/>
      <dgm:spPr/>
    </dgm:pt>
    <dgm:pt modelId="{FB5DA146-C34F-41DC-86D0-76F3FB527B97}" type="pres">
      <dgm:prSet presAssocID="{84FA10C3-D2C8-40F8-8E68-2BBB4FAF4C16}" presName="rootText" presStyleLbl="node2" presStyleIdx="1" presStyleCnt="5" custScaleX="142078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61F3A04-9832-414A-83BF-ACF38650D5C1}" type="pres">
      <dgm:prSet presAssocID="{84FA10C3-D2C8-40F8-8E68-2BBB4FAF4C16}" presName="rootConnector" presStyleLbl="node2" presStyleIdx="1" presStyleCnt="5"/>
      <dgm:spPr/>
      <dgm:t>
        <a:bodyPr/>
        <a:lstStyle/>
        <a:p>
          <a:endParaRPr lang="cs-CZ"/>
        </a:p>
      </dgm:t>
    </dgm:pt>
    <dgm:pt modelId="{2B7BB2C7-289C-4DAF-85DE-5AA5E46D5D47}" type="pres">
      <dgm:prSet presAssocID="{84FA10C3-D2C8-40F8-8E68-2BBB4FAF4C16}" presName="hierChild4" presStyleCnt="0"/>
      <dgm:spPr/>
    </dgm:pt>
    <dgm:pt modelId="{2EDDA299-DF24-4F57-AA04-D68E86AA309B}" type="pres">
      <dgm:prSet presAssocID="{84FA10C3-D2C8-40F8-8E68-2BBB4FAF4C16}" presName="hierChild5" presStyleCnt="0"/>
      <dgm:spPr/>
    </dgm:pt>
    <dgm:pt modelId="{22813785-FE61-43F9-A964-8007592952E8}" type="pres">
      <dgm:prSet presAssocID="{4F02CD98-A70D-490E-99AF-9DCFACD7A7C2}" presName="Name37" presStyleLbl="parChTrans1D2" presStyleIdx="2" presStyleCnt="5"/>
      <dgm:spPr/>
      <dgm:t>
        <a:bodyPr/>
        <a:lstStyle/>
        <a:p>
          <a:endParaRPr lang="cs-CZ"/>
        </a:p>
      </dgm:t>
    </dgm:pt>
    <dgm:pt modelId="{C6AFF7E1-E089-4718-A4A2-C69E7B717160}" type="pres">
      <dgm:prSet presAssocID="{599BD7EB-8EDA-4EB6-B91F-0F3A38AB5FD2}" presName="hierRoot2" presStyleCnt="0">
        <dgm:presLayoutVars>
          <dgm:hierBranch val="init"/>
        </dgm:presLayoutVars>
      </dgm:prSet>
      <dgm:spPr/>
    </dgm:pt>
    <dgm:pt modelId="{69099D25-3357-41D6-BB83-C3238AFCAE1F}" type="pres">
      <dgm:prSet presAssocID="{599BD7EB-8EDA-4EB6-B91F-0F3A38AB5FD2}" presName="rootComposite" presStyleCnt="0"/>
      <dgm:spPr/>
    </dgm:pt>
    <dgm:pt modelId="{0B25AFBD-96DD-44C6-A9E0-CCCEF0199F7B}" type="pres">
      <dgm:prSet presAssocID="{599BD7EB-8EDA-4EB6-B91F-0F3A38AB5FD2}" presName="rootText" presStyleLbl="node2" presStyleIdx="2" presStyleCnt="5" custScaleX="142653" custScaleY="1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AAB4F01-4BB9-449A-AABF-51343DA0FB6F}" type="pres">
      <dgm:prSet presAssocID="{599BD7EB-8EDA-4EB6-B91F-0F3A38AB5FD2}" presName="rootConnector" presStyleLbl="node2" presStyleIdx="2" presStyleCnt="5"/>
      <dgm:spPr/>
      <dgm:t>
        <a:bodyPr/>
        <a:lstStyle/>
        <a:p>
          <a:endParaRPr lang="cs-CZ"/>
        </a:p>
      </dgm:t>
    </dgm:pt>
    <dgm:pt modelId="{4F22A02C-9282-4188-85C1-4BE3FC95AACA}" type="pres">
      <dgm:prSet presAssocID="{599BD7EB-8EDA-4EB6-B91F-0F3A38AB5FD2}" presName="hierChild4" presStyleCnt="0"/>
      <dgm:spPr/>
    </dgm:pt>
    <dgm:pt modelId="{A82B4181-F23A-4961-A050-8ECD5ED3E189}" type="pres">
      <dgm:prSet presAssocID="{599BD7EB-8EDA-4EB6-B91F-0F3A38AB5FD2}" presName="hierChild5" presStyleCnt="0"/>
      <dgm:spPr/>
    </dgm:pt>
    <dgm:pt modelId="{CE2C6593-848E-48E6-8643-2BDB0BD7A9E8}" type="pres">
      <dgm:prSet presAssocID="{2E580FB3-D72C-4C2F-A850-5D41BF7FDF1A}" presName="Name37" presStyleLbl="parChTrans1D2" presStyleIdx="3" presStyleCnt="5"/>
      <dgm:spPr/>
      <dgm:t>
        <a:bodyPr/>
        <a:lstStyle/>
        <a:p>
          <a:endParaRPr lang="cs-CZ"/>
        </a:p>
      </dgm:t>
    </dgm:pt>
    <dgm:pt modelId="{C737FF61-1268-48BE-AE6B-6D9ACE51FE3B}" type="pres">
      <dgm:prSet presAssocID="{E90CE784-C257-4376-A40C-D379BEE70635}" presName="hierRoot2" presStyleCnt="0">
        <dgm:presLayoutVars>
          <dgm:hierBranch val="init"/>
        </dgm:presLayoutVars>
      </dgm:prSet>
      <dgm:spPr/>
    </dgm:pt>
    <dgm:pt modelId="{903817DF-269C-48A0-99B0-1790E8E492FC}" type="pres">
      <dgm:prSet presAssocID="{E90CE784-C257-4376-A40C-D379BEE70635}" presName="rootComposite" presStyleCnt="0"/>
      <dgm:spPr/>
    </dgm:pt>
    <dgm:pt modelId="{6F8D76BA-6CBC-4815-B94C-2CE937EB582E}" type="pres">
      <dgm:prSet presAssocID="{E90CE784-C257-4376-A40C-D379BEE70635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BCE7684-6A54-43B7-9450-5794C3A477B3}" type="pres">
      <dgm:prSet presAssocID="{E90CE784-C257-4376-A40C-D379BEE70635}" presName="rootConnector" presStyleLbl="node2" presStyleIdx="3" presStyleCnt="5"/>
      <dgm:spPr/>
      <dgm:t>
        <a:bodyPr/>
        <a:lstStyle/>
        <a:p>
          <a:endParaRPr lang="cs-CZ"/>
        </a:p>
      </dgm:t>
    </dgm:pt>
    <dgm:pt modelId="{0E7B1132-2FB8-41E5-9A87-E96149994BAB}" type="pres">
      <dgm:prSet presAssocID="{E90CE784-C257-4376-A40C-D379BEE70635}" presName="hierChild4" presStyleCnt="0"/>
      <dgm:spPr/>
    </dgm:pt>
    <dgm:pt modelId="{8DDB6325-33ED-4079-82C6-111646032F9E}" type="pres">
      <dgm:prSet presAssocID="{E90CE784-C257-4376-A40C-D379BEE70635}" presName="hierChild5" presStyleCnt="0"/>
      <dgm:spPr/>
    </dgm:pt>
    <dgm:pt modelId="{5804B6C5-4293-43C6-835E-90C880AF4DDD}" type="pres">
      <dgm:prSet presAssocID="{897C33E7-B24B-4903-943F-8B0E01D3BFAB}" presName="Name37" presStyleLbl="parChTrans1D2" presStyleIdx="4" presStyleCnt="5"/>
      <dgm:spPr/>
      <dgm:t>
        <a:bodyPr/>
        <a:lstStyle/>
        <a:p>
          <a:endParaRPr lang="cs-CZ"/>
        </a:p>
      </dgm:t>
    </dgm:pt>
    <dgm:pt modelId="{F3DE028A-3BF0-4018-9A33-016BB8CE072A}" type="pres">
      <dgm:prSet presAssocID="{DA5A2AC5-129D-44D4-8B2B-DE6178D67EBA}" presName="hierRoot2" presStyleCnt="0">
        <dgm:presLayoutVars>
          <dgm:hierBranch val="init"/>
        </dgm:presLayoutVars>
      </dgm:prSet>
      <dgm:spPr/>
    </dgm:pt>
    <dgm:pt modelId="{DD1E3976-03D3-4A1B-B6DD-48811B863B4B}" type="pres">
      <dgm:prSet presAssocID="{DA5A2AC5-129D-44D4-8B2B-DE6178D67EBA}" presName="rootComposite" presStyleCnt="0"/>
      <dgm:spPr/>
    </dgm:pt>
    <dgm:pt modelId="{C2C9F703-A411-43E5-BA1E-B8A39A3145EA}" type="pres">
      <dgm:prSet presAssocID="{DA5A2AC5-129D-44D4-8B2B-DE6178D67EBA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7CB0548-A785-493B-A59F-BD991ADC3D72}" type="pres">
      <dgm:prSet presAssocID="{DA5A2AC5-129D-44D4-8B2B-DE6178D67EBA}" presName="rootConnector" presStyleLbl="node2" presStyleIdx="4" presStyleCnt="5"/>
      <dgm:spPr/>
      <dgm:t>
        <a:bodyPr/>
        <a:lstStyle/>
        <a:p>
          <a:endParaRPr lang="cs-CZ"/>
        </a:p>
      </dgm:t>
    </dgm:pt>
    <dgm:pt modelId="{B89C45A6-8BA1-4B2D-9B34-2E2E7977B380}" type="pres">
      <dgm:prSet presAssocID="{DA5A2AC5-129D-44D4-8B2B-DE6178D67EBA}" presName="hierChild4" presStyleCnt="0"/>
      <dgm:spPr/>
    </dgm:pt>
    <dgm:pt modelId="{7D6859DD-2768-4586-963B-76C0693A2BC6}" type="pres">
      <dgm:prSet presAssocID="{DA5A2AC5-129D-44D4-8B2B-DE6178D67EBA}" presName="hierChild5" presStyleCnt="0"/>
      <dgm:spPr/>
    </dgm:pt>
    <dgm:pt modelId="{53BBA79E-1CD6-443E-ACCE-1737A483FD48}" type="pres">
      <dgm:prSet presAssocID="{274C0DDA-4530-4ADC-BC24-390300E05C25}" presName="hierChild3" presStyleCnt="0"/>
      <dgm:spPr/>
    </dgm:pt>
    <dgm:pt modelId="{F212585F-05C6-4CD4-84FE-138D4867A39F}" type="pres">
      <dgm:prSet presAssocID="{C6FD09AB-0799-433A-B0ED-42509567452E}" presName="hierRoot1" presStyleCnt="0">
        <dgm:presLayoutVars>
          <dgm:hierBranch val="init"/>
        </dgm:presLayoutVars>
      </dgm:prSet>
      <dgm:spPr/>
    </dgm:pt>
    <dgm:pt modelId="{19E6D1FD-0680-4851-B218-02A163E042E7}" type="pres">
      <dgm:prSet presAssocID="{C6FD09AB-0799-433A-B0ED-42509567452E}" presName="rootComposite1" presStyleCnt="0"/>
      <dgm:spPr/>
    </dgm:pt>
    <dgm:pt modelId="{A2E39AE3-24FF-4088-BF31-6E17C4F6594D}" type="pres">
      <dgm:prSet presAssocID="{C6FD09AB-0799-433A-B0ED-42509567452E}" presName="rootText1" presStyleLbl="node0" presStyleIdx="1" presStyleCnt="2" custScaleX="142078" custLinFactX="-152184" custLinFactY="100000" custLinFactNeighborX="-200000" custLinFactNeighborY="14835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C3BE9BB-C9FA-4E4F-8ACD-C9583F0DFC24}" type="pres">
      <dgm:prSet presAssocID="{C6FD09AB-0799-433A-B0ED-42509567452E}" presName="rootConnector1" presStyleLbl="node1" presStyleIdx="0" presStyleCnt="0"/>
      <dgm:spPr/>
      <dgm:t>
        <a:bodyPr/>
        <a:lstStyle/>
        <a:p>
          <a:endParaRPr lang="cs-CZ"/>
        </a:p>
      </dgm:t>
    </dgm:pt>
    <dgm:pt modelId="{A6E10D15-C309-4AEB-94FC-599AB1D9C7B0}" type="pres">
      <dgm:prSet presAssocID="{C6FD09AB-0799-433A-B0ED-42509567452E}" presName="hierChild2" presStyleCnt="0"/>
      <dgm:spPr/>
    </dgm:pt>
    <dgm:pt modelId="{021F279B-2801-4F5D-8F5B-AC0A7BA703A5}" type="pres">
      <dgm:prSet presAssocID="{C6FD09AB-0799-433A-B0ED-42509567452E}" presName="hierChild3" presStyleCnt="0"/>
      <dgm:spPr/>
    </dgm:pt>
  </dgm:ptLst>
  <dgm:cxnLst>
    <dgm:cxn modelId="{86BE7EE5-D25D-40D8-B2C4-71D83289B28F}" srcId="{274C0DDA-4530-4ADC-BC24-390300E05C25}" destId="{DA5A2AC5-129D-44D4-8B2B-DE6178D67EBA}" srcOrd="4" destOrd="0" parTransId="{897C33E7-B24B-4903-943F-8B0E01D3BFAB}" sibTransId="{84A663C7-43DE-4C24-89D5-746A86BC45CF}"/>
    <dgm:cxn modelId="{365D5F92-780E-443C-9052-63B918A08327}" type="presOf" srcId="{E90CE784-C257-4376-A40C-D379BEE70635}" destId="{8BCE7684-6A54-43B7-9450-5794C3A477B3}" srcOrd="1" destOrd="0" presId="urn:microsoft.com/office/officeart/2005/8/layout/orgChart1"/>
    <dgm:cxn modelId="{EABBE50C-3F44-4427-8827-5ABB995236C0}" type="presOf" srcId="{897C33E7-B24B-4903-943F-8B0E01D3BFAB}" destId="{5804B6C5-4293-43C6-835E-90C880AF4DDD}" srcOrd="0" destOrd="0" presId="urn:microsoft.com/office/officeart/2005/8/layout/orgChart1"/>
    <dgm:cxn modelId="{71C7735D-9B91-4B45-9EE4-CF971D90ADAA}" type="presOf" srcId="{FE5EBC7B-7CED-4B0E-A6B7-0A6248996C4F}" destId="{08412A4E-6850-4E53-992D-20076292A1CB}" srcOrd="1" destOrd="0" presId="urn:microsoft.com/office/officeart/2005/8/layout/orgChart1"/>
    <dgm:cxn modelId="{2CBB4EAF-CF0F-4BCF-92CF-BEE5B5C368EF}" type="presOf" srcId="{DA9CADD7-814A-4C89-8164-B9822EFFEC9F}" destId="{38DB3242-E9EB-4F00-852F-04C8B7EF6EF8}" srcOrd="0" destOrd="0" presId="urn:microsoft.com/office/officeart/2005/8/layout/orgChart1"/>
    <dgm:cxn modelId="{DF3F9F38-77B6-4E32-B5ED-8B5658871212}" type="presOf" srcId="{84FA10C3-D2C8-40F8-8E68-2BBB4FAF4C16}" destId="{FB5DA146-C34F-41DC-86D0-76F3FB527B97}" srcOrd="0" destOrd="0" presId="urn:microsoft.com/office/officeart/2005/8/layout/orgChart1"/>
    <dgm:cxn modelId="{415CC963-4FB3-4728-9499-A3A3CEFE1FA7}" srcId="{274C0DDA-4530-4ADC-BC24-390300E05C25}" destId="{E90CE784-C257-4376-A40C-D379BEE70635}" srcOrd="3" destOrd="0" parTransId="{2E580FB3-D72C-4C2F-A850-5D41BF7FDF1A}" sibTransId="{26A7CEF6-17DD-4742-9864-3F461877086A}"/>
    <dgm:cxn modelId="{B75FB69C-1BD4-45DE-A4FE-6AAC63B0279C}" type="presOf" srcId="{274C0DDA-4530-4ADC-BC24-390300E05C25}" destId="{91F21E30-8062-4ED0-96F5-92A920872FE2}" srcOrd="0" destOrd="0" presId="urn:microsoft.com/office/officeart/2005/8/layout/orgChart1"/>
    <dgm:cxn modelId="{EC3B63BB-79A2-4907-AAC4-F7BB7BF238CD}" type="presOf" srcId="{2E580FB3-D72C-4C2F-A850-5D41BF7FDF1A}" destId="{CE2C6593-848E-48E6-8643-2BDB0BD7A9E8}" srcOrd="0" destOrd="0" presId="urn:microsoft.com/office/officeart/2005/8/layout/orgChart1"/>
    <dgm:cxn modelId="{6BE2AA5D-33CE-43B1-B0B6-914CA450062C}" type="presOf" srcId="{DA5A2AC5-129D-44D4-8B2B-DE6178D67EBA}" destId="{C2C9F703-A411-43E5-BA1E-B8A39A3145EA}" srcOrd="0" destOrd="0" presId="urn:microsoft.com/office/officeart/2005/8/layout/orgChart1"/>
    <dgm:cxn modelId="{3A714251-875D-41E7-BBCA-E5E6E9EF2484}" type="presOf" srcId="{C6FD09AB-0799-433A-B0ED-42509567452E}" destId="{A2E39AE3-24FF-4088-BF31-6E17C4F6594D}" srcOrd="0" destOrd="0" presId="urn:microsoft.com/office/officeart/2005/8/layout/orgChart1"/>
    <dgm:cxn modelId="{D63613BA-EB7E-41A9-975F-F8C98F3E753E}" type="presOf" srcId="{4F02CD98-A70D-490E-99AF-9DCFACD7A7C2}" destId="{22813785-FE61-43F9-A964-8007592952E8}" srcOrd="0" destOrd="0" presId="urn:microsoft.com/office/officeart/2005/8/layout/orgChart1"/>
    <dgm:cxn modelId="{28313740-EA59-47AC-9B8F-272F759349F7}" type="presOf" srcId="{E90CE784-C257-4376-A40C-D379BEE70635}" destId="{6F8D76BA-6CBC-4815-B94C-2CE937EB582E}" srcOrd="0" destOrd="0" presId="urn:microsoft.com/office/officeart/2005/8/layout/orgChart1"/>
    <dgm:cxn modelId="{6B9C7CD3-D6C1-407D-A98C-648390777054}" srcId="{274C0DDA-4530-4ADC-BC24-390300E05C25}" destId="{599BD7EB-8EDA-4EB6-B91F-0F3A38AB5FD2}" srcOrd="2" destOrd="0" parTransId="{4F02CD98-A70D-490E-99AF-9DCFACD7A7C2}" sibTransId="{ABB799B7-1556-4204-AF12-8991665AC258}"/>
    <dgm:cxn modelId="{2072175D-8945-4310-AC86-38204F7F0758}" type="presOf" srcId="{84FA10C3-D2C8-40F8-8E68-2BBB4FAF4C16}" destId="{D61F3A04-9832-414A-83BF-ACF38650D5C1}" srcOrd="1" destOrd="0" presId="urn:microsoft.com/office/officeart/2005/8/layout/orgChart1"/>
    <dgm:cxn modelId="{61E6A99F-8EFC-4280-AE0B-67233B6F6F21}" type="presOf" srcId="{C6FD09AB-0799-433A-B0ED-42509567452E}" destId="{1C3BE9BB-C9FA-4E4F-8ACD-C9583F0DFC24}" srcOrd="1" destOrd="0" presId="urn:microsoft.com/office/officeart/2005/8/layout/orgChart1"/>
    <dgm:cxn modelId="{FFBD6730-FFC7-47C8-AC47-CB846239D5E3}" type="presOf" srcId="{FE5EBC7B-7CED-4B0E-A6B7-0A6248996C4F}" destId="{3D0E1C3C-DA95-43FF-9EA8-711E3CE14A7E}" srcOrd="0" destOrd="0" presId="urn:microsoft.com/office/officeart/2005/8/layout/orgChart1"/>
    <dgm:cxn modelId="{BD5C9766-D3C9-40D5-912E-8786C8852C11}" type="presOf" srcId="{021A09DF-13B9-4C4B-A073-8F8C0E156704}" destId="{FD17A9F0-4E5F-49F2-9114-B639E1EBFE54}" srcOrd="0" destOrd="0" presId="urn:microsoft.com/office/officeart/2005/8/layout/orgChart1"/>
    <dgm:cxn modelId="{C7458DD4-13EC-463F-BD76-D071201A077E}" type="presOf" srcId="{274C0DDA-4530-4ADC-BC24-390300E05C25}" destId="{403D198B-B955-4EB7-88F3-5C0FB65A3DFF}" srcOrd="1" destOrd="0" presId="urn:microsoft.com/office/officeart/2005/8/layout/orgChart1"/>
    <dgm:cxn modelId="{09E6FFEA-BA29-4844-BE94-F4A3BBDE41F7}" type="presOf" srcId="{599BD7EB-8EDA-4EB6-B91F-0F3A38AB5FD2}" destId="{0B25AFBD-96DD-44C6-A9E0-CCCEF0199F7B}" srcOrd="0" destOrd="0" presId="urn:microsoft.com/office/officeart/2005/8/layout/orgChart1"/>
    <dgm:cxn modelId="{B90D9133-5390-4D0E-88D9-C9B31FD67167}" srcId="{274C0DDA-4530-4ADC-BC24-390300E05C25}" destId="{FE5EBC7B-7CED-4B0E-A6B7-0A6248996C4F}" srcOrd="0" destOrd="0" parTransId="{D595B7FB-164E-4813-8697-436439E08809}" sibTransId="{5AB2FA70-E17C-417C-B7D1-E9BE7230FCDD}"/>
    <dgm:cxn modelId="{CA38053C-FB6B-452B-8859-60492B4ECACE}" srcId="{021A09DF-13B9-4C4B-A073-8F8C0E156704}" destId="{C6FD09AB-0799-433A-B0ED-42509567452E}" srcOrd="1" destOrd="0" parTransId="{912DB0EF-446E-4493-BF1D-E2EE823B61A1}" sibTransId="{FC580DE2-765A-470F-9125-A06FFA53EE14}"/>
    <dgm:cxn modelId="{5EA37C90-24BD-4CA8-93D6-42B3E59B3729}" type="presOf" srcId="{DA5A2AC5-129D-44D4-8B2B-DE6178D67EBA}" destId="{07CB0548-A785-493B-A59F-BD991ADC3D72}" srcOrd="1" destOrd="0" presId="urn:microsoft.com/office/officeart/2005/8/layout/orgChart1"/>
    <dgm:cxn modelId="{BC32DB25-188B-4352-A5D3-21BD730B82C3}" type="presOf" srcId="{599BD7EB-8EDA-4EB6-B91F-0F3A38AB5FD2}" destId="{BAAB4F01-4BB9-449A-AABF-51343DA0FB6F}" srcOrd="1" destOrd="0" presId="urn:microsoft.com/office/officeart/2005/8/layout/orgChart1"/>
    <dgm:cxn modelId="{F75C84C6-9A25-45FA-A7F4-9669EF1426E4}" srcId="{021A09DF-13B9-4C4B-A073-8F8C0E156704}" destId="{274C0DDA-4530-4ADC-BC24-390300E05C25}" srcOrd="0" destOrd="0" parTransId="{B7F4A53D-718D-4438-AB6D-23A68537A95B}" sibTransId="{DE1723AD-4FA2-473D-887C-9A1524E32336}"/>
    <dgm:cxn modelId="{1BC5C840-B0F4-4043-BAD6-12AD40DC0F5A}" type="presOf" srcId="{D595B7FB-164E-4813-8697-436439E08809}" destId="{8C30638C-88A5-4ABE-8676-3A73866222F9}" srcOrd="0" destOrd="0" presId="urn:microsoft.com/office/officeart/2005/8/layout/orgChart1"/>
    <dgm:cxn modelId="{4D64475B-80DB-452B-AB02-632A654FBD65}" srcId="{274C0DDA-4530-4ADC-BC24-390300E05C25}" destId="{84FA10C3-D2C8-40F8-8E68-2BBB4FAF4C16}" srcOrd="1" destOrd="0" parTransId="{DA9CADD7-814A-4C89-8164-B9822EFFEC9F}" sibTransId="{43FCA200-D69B-4699-9DC2-D63827DCDE29}"/>
    <dgm:cxn modelId="{D3D860F2-4EB6-4DAF-8A24-07ECB6052AB7}" type="presParOf" srcId="{FD17A9F0-4E5F-49F2-9114-B639E1EBFE54}" destId="{939088F8-B413-499E-9EC1-31F499333BD0}" srcOrd="0" destOrd="0" presId="urn:microsoft.com/office/officeart/2005/8/layout/orgChart1"/>
    <dgm:cxn modelId="{C971EA7E-E6F5-4D75-B274-8247FDC4F5D5}" type="presParOf" srcId="{939088F8-B413-499E-9EC1-31F499333BD0}" destId="{71333E71-D693-41ED-94CF-B51269B40A93}" srcOrd="0" destOrd="0" presId="urn:microsoft.com/office/officeart/2005/8/layout/orgChart1"/>
    <dgm:cxn modelId="{9AFF365D-7E54-49C3-BD68-04FC4E3DCB28}" type="presParOf" srcId="{71333E71-D693-41ED-94CF-B51269B40A93}" destId="{91F21E30-8062-4ED0-96F5-92A920872FE2}" srcOrd="0" destOrd="0" presId="urn:microsoft.com/office/officeart/2005/8/layout/orgChart1"/>
    <dgm:cxn modelId="{D45C1CF3-10CC-4D50-8C8F-202FFBB738C5}" type="presParOf" srcId="{71333E71-D693-41ED-94CF-B51269B40A93}" destId="{403D198B-B955-4EB7-88F3-5C0FB65A3DFF}" srcOrd="1" destOrd="0" presId="urn:microsoft.com/office/officeart/2005/8/layout/orgChart1"/>
    <dgm:cxn modelId="{6962ECC3-767F-421D-9EA2-A91455B46EEB}" type="presParOf" srcId="{939088F8-B413-499E-9EC1-31F499333BD0}" destId="{3905879B-5BC1-4ED0-AA33-C2843F9B3086}" srcOrd="1" destOrd="0" presId="urn:microsoft.com/office/officeart/2005/8/layout/orgChart1"/>
    <dgm:cxn modelId="{B7307F3B-AAAC-4517-9D82-E78D920E099F}" type="presParOf" srcId="{3905879B-5BC1-4ED0-AA33-C2843F9B3086}" destId="{8C30638C-88A5-4ABE-8676-3A73866222F9}" srcOrd="0" destOrd="0" presId="urn:microsoft.com/office/officeart/2005/8/layout/orgChart1"/>
    <dgm:cxn modelId="{0BEB1951-33CE-4BA0-9D59-E9FDCF865776}" type="presParOf" srcId="{3905879B-5BC1-4ED0-AA33-C2843F9B3086}" destId="{79B03008-045D-4A4B-91B6-F167AE2B2EA3}" srcOrd="1" destOrd="0" presId="urn:microsoft.com/office/officeart/2005/8/layout/orgChart1"/>
    <dgm:cxn modelId="{BB11B528-2C7B-47A0-8B5E-F4A9EF3020E8}" type="presParOf" srcId="{79B03008-045D-4A4B-91B6-F167AE2B2EA3}" destId="{C169C53A-37E4-4A09-97AF-9DF225D4BE31}" srcOrd="0" destOrd="0" presId="urn:microsoft.com/office/officeart/2005/8/layout/orgChart1"/>
    <dgm:cxn modelId="{A92622A0-23D1-4EBE-A2FC-B341435ADD27}" type="presParOf" srcId="{C169C53A-37E4-4A09-97AF-9DF225D4BE31}" destId="{3D0E1C3C-DA95-43FF-9EA8-711E3CE14A7E}" srcOrd="0" destOrd="0" presId="urn:microsoft.com/office/officeart/2005/8/layout/orgChart1"/>
    <dgm:cxn modelId="{B09C8208-C497-472D-BCB5-F2A39ACE879F}" type="presParOf" srcId="{C169C53A-37E4-4A09-97AF-9DF225D4BE31}" destId="{08412A4E-6850-4E53-992D-20076292A1CB}" srcOrd="1" destOrd="0" presId="urn:microsoft.com/office/officeart/2005/8/layout/orgChart1"/>
    <dgm:cxn modelId="{5ECF3208-B6D1-4643-980C-7339BDD43013}" type="presParOf" srcId="{79B03008-045D-4A4B-91B6-F167AE2B2EA3}" destId="{9F2C47AF-8AD0-4D9D-B3FF-E9864F81411B}" srcOrd="1" destOrd="0" presId="urn:microsoft.com/office/officeart/2005/8/layout/orgChart1"/>
    <dgm:cxn modelId="{C172EA15-7C4D-47CF-AAFB-8C9E6E3A1076}" type="presParOf" srcId="{79B03008-045D-4A4B-91B6-F167AE2B2EA3}" destId="{4234ABD9-5DC5-4CC6-B9BF-7FB334B78032}" srcOrd="2" destOrd="0" presId="urn:microsoft.com/office/officeart/2005/8/layout/orgChart1"/>
    <dgm:cxn modelId="{5AFF947C-FAC7-4E17-83F0-57E15DB3A75E}" type="presParOf" srcId="{3905879B-5BC1-4ED0-AA33-C2843F9B3086}" destId="{38DB3242-E9EB-4F00-852F-04C8B7EF6EF8}" srcOrd="2" destOrd="0" presId="urn:microsoft.com/office/officeart/2005/8/layout/orgChart1"/>
    <dgm:cxn modelId="{B9C6AC70-D602-4BAE-8218-8C9FD63B5C99}" type="presParOf" srcId="{3905879B-5BC1-4ED0-AA33-C2843F9B3086}" destId="{112DFD63-3C67-47B0-8CEF-D616922902F5}" srcOrd="3" destOrd="0" presId="urn:microsoft.com/office/officeart/2005/8/layout/orgChart1"/>
    <dgm:cxn modelId="{35351B6F-FE00-40A7-B71A-34981D17BBA4}" type="presParOf" srcId="{112DFD63-3C67-47B0-8CEF-D616922902F5}" destId="{4700480F-9EBB-4A58-AE5C-B30D8A82FFD7}" srcOrd="0" destOrd="0" presId="urn:microsoft.com/office/officeart/2005/8/layout/orgChart1"/>
    <dgm:cxn modelId="{4523F1B9-8C0D-4BC8-99E2-9E491410E8AD}" type="presParOf" srcId="{4700480F-9EBB-4A58-AE5C-B30D8A82FFD7}" destId="{FB5DA146-C34F-41DC-86D0-76F3FB527B97}" srcOrd="0" destOrd="0" presId="urn:microsoft.com/office/officeart/2005/8/layout/orgChart1"/>
    <dgm:cxn modelId="{A0B8901F-B4B1-4EBF-AA84-180579919094}" type="presParOf" srcId="{4700480F-9EBB-4A58-AE5C-B30D8A82FFD7}" destId="{D61F3A04-9832-414A-83BF-ACF38650D5C1}" srcOrd="1" destOrd="0" presId="urn:microsoft.com/office/officeart/2005/8/layout/orgChart1"/>
    <dgm:cxn modelId="{3D52DFDC-7259-4B2C-AD96-10BDB0B31FBA}" type="presParOf" srcId="{112DFD63-3C67-47B0-8CEF-D616922902F5}" destId="{2B7BB2C7-289C-4DAF-85DE-5AA5E46D5D47}" srcOrd="1" destOrd="0" presId="urn:microsoft.com/office/officeart/2005/8/layout/orgChart1"/>
    <dgm:cxn modelId="{81C88E59-6855-40A9-8193-1A64A0CD8F35}" type="presParOf" srcId="{112DFD63-3C67-47B0-8CEF-D616922902F5}" destId="{2EDDA299-DF24-4F57-AA04-D68E86AA309B}" srcOrd="2" destOrd="0" presId="urn:microsoft.com/office/officeart/2005/8/layout/orgChart1"/>
    <dgm:cxn modelId="{E1C03829-5C98-487A-A622-8924525672A3}" type="presParOf" srcId="{3905879B-5BC1-4ED0-AA33-C2843F9B3086}" destId="{22813785-FE61-43F9-A964-8007592952E8}" srcOrd="4" destOrd="0" presId="urn:microsoft.com/office/officeart/2005/8/layout/orgChart1"/>
    <dgm:cxn modelId="{6E41EFFD-5631-4EC5-AC9F-D5501746FA68}" type="presParOf" srcId="{3905879B-5BC1-4ED0-AA33-C2843F9B3086}" destId="{C6AFF7E1-E089-4718-A4A2-C69E7B717160}" srcOrd="5" destOrd="0" presId="urn:microsoft.com/office/officeart/2005/8/layout/orgChart1"/>
    <dgm:cxn modelId="{FB5FC8B0-6ACB-4A20-9729-9C01876D0732}" type="presParOf" srcId="{C6AFF7E1-E089-4718-A4A2-C69E7B717160}" destId="{69099D25-3357-41D6-BB83-C3238AFCAE1F}" srcOrd="0" destOrd="0" presId="urn:microsoft.com/office/officeart/2005/8/layout/orgChart1"/>
    <dgm:cxn modelId="{88E4437C-CC14-4873-AB96-4040CDE0F51D}" type="presParOf" srcId="{69099D25-3357-41D6-BB83-C3238AFCAE1F}" destId="{0B25AFBD-96DD-44C6-A9E0-CCCEF0199F7B}" srcOrd="0" destOrd="0" presId="urn:microsoft.com/office/officeart/2005/8/layout/orgChart1"/>
    <dgm:cxn modelId="{0D2E6D7C-3305-4805-9F29-F11DF85A9AF5}" type="presParOf" srcId="{69099D25-3357-41D6-BB83-C3238AFCAE1F}" destId="{BAAB4F01-4BB9-449A-AABF-51343DA0FB6F}" srcOrd="1" destOrd="0" presId="urn:microsoft.com/office/officeart/2005/8/layout/orgChart1"/>
    <dgm:cxn modelId="{A32B3769-227A-47A8-980D-45CB1F55683B}" type="presParOf" srcId="{C6AFF7E1-E089-4718-A4A2-C69E7B717160}" destId="{4F22A02C-9282-4188-85C1-4BE3FC95AACA}" srcOrd="1" destOrd="0" presId="urn:microsoft.com/office/officeart/2005/8/layout/orgChart1"/>
    <dgm:cxn modelId="{9D3475AF-3E00-4590-A37C-36B27B03E7ED}" type="presParOf" srcId="{C6AFF7E1-E089-4718-A4A2-C69E7B717160}" destId="{A82B4181-F23A-4961-A050-8ECD5ED3E189}" srcOrd="2" destOrd="0" presId="urn:microsoft.com/office/officeart/2005/8/layout/orgChart1"/>
    <dgm:cxn modelId="{CDBDAD1C-0758-44DE-8B6C-4D8F158E1674}" type="presParOf" srcId="{3905879B-5BC1-4ED0-AA33-C2843F9B3086}" destId="{CE2C6593-848E-48E6-8643-2BDB0BD7A9E8}" srcOrd="6" destOrd="0" presId="urn:microsoft.com/office/officeart/2005/8/layout/orgChart1"/>
    <dgm:cxn modelId="{E172337D-2CF4-45BA-A6E8-DCA4FCB9EB12}" type="presParOf" srcId="{3905879B-5BC1-4ED0-AA33-C2843F9B3086}" destId="{C737FF61-1268-48BE-AE6B-6D9ACE51FE3B}" srcOrd="7" destOrd="0" presId="urn:microsoft.com/office/officeart/2005/8/layout/orgChart1"/>
    <dgm:cxn modelId="{965C8331-7611-43F6-BE73-A030A49A4D7B}" type="presParOf" srcId="{C737FF61-1268-48BE-AE6B-6D9ACE51FE3B}" destId="{903817DF-269C-48A0-99B0-1790E8E492FC}" srcOrd="0" destOrd="0" presId="urn:microsoft.com/office/officeart/2005/8/layout/orgChart1"/>
    <dgm:cxn modelId="{0698C5B4-0A97-43FF-B690-6F0B9A850C09}" type="presParOf" srcId="{903817DF-269C-48A0-99B0-1790E8E492FC}" destId="{6F8D76BA-6CBC-4815-B94C-2CE937EB582E}" srcOrd="0" destOrd="0" presId="urn:microsoft.com/office/officeart/2005/8/layout/orgChart1"/>
    <dgm:cxn modelId="{CC8867D3-75D2-45AE-8729-990EC92551AD}" type="presParOf" srcId="{903817DF-269C-48A0-99B0-1790E8E492FC}" destId="{8BCE7684-6A54-43B7-9450-5794C3A477B3}" srcOrd="1" destOrd="0" presId="urn:microsoft.com/office/officeart/2005/8/layout/orgChart1"/>
    <dgm:cxn modelId="{6196DE81-4369-445C-AFC6-DD387720FA7D}" type="presParOf" srcId="{C737FF61-1268-48BE-AE6B-6D9ACE51FE3B}" destId="{0E7B1132-2FB8-41E5-9A87-E96149994BAB}" srcOrd="1" destOrd="0" presId="urn:microsoft.com/office/officeart/2005/8/layout/orgChart1"/>
    <dgm:cxn modelId="{8BCB8999-3902-4DEE-A236-45FC1CCE9B27}" type="presParOf" srcId="{C737FF61-1268-48BE-AE6B-6D9ACE51FE3B}" destId="{8DDB6325-33ED-4079-82C6-111646032F9E}" srcOrd="2" destOrd="0" presId="urn:microsoft.com/office/officeart/2005/8/layout/orgChart1"/>
    <dgm:cxn modelId="{8FBC2C42-7811-4655-B4C0-EA038494FCE8}" type="presParOf" srcId="{3905879B-5BC1-4ED0-AA33-C2843F9B3086}" destId="{5804B6C5-4293-43C6-835E-90C880AF4DDD}" srcOrd="8" destOrd="0" presId="urn:microsoft.com/office/officeart/2005/8/layout/orgChart1"/>
    <dgm:cxn modelId="{69F6B9BC-BEDF-4334-AAC1-A5BE06095CBA}" type="presParOf" srcId="{3905879B-5BC1-4ED0-AA33-C2843F9B3086}" destId="{F3DE028A-3BF0-4018-9A33-016BB8CE072A}" srcOrd="9" destOrd="0" presId="urn:microsoft.com/office/officeart/2005/8/layout/orgChart1"/>
    <dgm:cxn modelId="{11AA48A9-54E7-4F2E-AC78-042C68C8645C}" type="presParOf" srcId="{F3DE028A-3BF0-4018-9A33-016BB8CE072A}" destId="{DD1E3976-03D3-4A1B-B6DD-48811B863B4B}" srcOrd="0" destOrd="0" presId="urn:microsoft.com/office/officeart/2005/8/layout/orgChart1"/>
    <dgm:cxn modelId="{24B05A48-ACD2-43AA-8344-0F3E350DD573}" type="presParOf" srcId="{DD1E3976-03D3-4A1B-B6DD-48811B863B4B}" destId="{C2C9F703-A411-43E5-BA1E-B8A39A3145EA}" srcOrd="0" destOrd="0" presId="urn:microsoft.com/office/officeart/2005/8/layout/orgChart1"/>
    <dgm:cxn modelId="{E6C7F99E-E06E-4CFD-B73F-C4DA6EB8D2D4}" type="presParOf" srcId="{DD1E3976-03D3-4A1B-B6DD-48811B863B4B}" destId="{07CB0548-A785-493B-A59F-BD991ADC3D72}" srcOrd="1" destOrd="0" presId="urn:microsoft.com/office/officeart/2005/8/layout/orgChart1"/>
    <dgm:cxn modelId="{E97571CC-6C0D-4363-9E0F-12E6EF15026F}" type="presParOf" srcId="{F3DE028A-3BF0-4018-9A33-016BB8CE072A}" destId="{B89C45A6-8BA1-4B2D-9B34-2E2E7977B380}" srcOrd="1" destOrd="0" presId="urn:microsoft.com/office/officeart/2005/8/layout/orgChart1"/>
    <dgm:cxn modelId="{1C1B61B0-D3DE-4B0D-A822-1E9789046031}" type="presParOf" srcId="{F3DE028A-3BF0-4018-9A33-016BB8CE072A}" destId="{7D6859DD-2768-4586-963B-76C0693A2BC6}" srcOrd="2" destOrd="0" presId="urn:microsoft.com/office/officeart/2005/8/layout/orgChart1"/>
    <dgm:cxn modelId="{3E29960F-D270-46CB-89FB-6BECCF5F33D6}" type="presParOf" srcId="{939088F8-B413-499E-9EC1-31F499333BD0}" destId="{53BBA79E-1CD6-443E-ACCE-1737A483FD48}" srcOrd="2" destOrd="0" presId="urn:microsoft.com/office/officeart/2005/8/layout/orgChart1"/>
    <dgm:cxn modelId="{06C17BBD-FE8E-4251-9674-F22F151CB100}" type="presParOf" srcId="{FD17A9F0-4E5F-49F2-9114-B639E1EBFE54}" destId="{F212585F-05C6-4CD4-84FE-138D4867A39F}" srcOrd="1" destOrd="0" presId="urn:microsoft.com/office/officeart/2005/8/layout/orgChart1"/>
    <dgm:cxn modelId="{C436FC72-4BA1-4C59-B5AC-CBC2BD9BBBDF}" type="presParOf" srcId="{F212585F-05C6-4CD4-84FE-138D4867A39F}" destId="{19E6D1FD-0680-4851-B218-02A163E042E7}" srcOrd="0" destOrd="0" presId="urn:microsoft.com/office/officeart/2005/8/layout/orgChart1"/>
    <dgm:cxn modelId="{71B9B0C8-53CF-4C06-ACA2-F7BB373E4140}" type="presParOf" srcId="{19E6D1FD-0680-4851-B218-02A163E042E7}" destId="{A2E39AE3-24FF-4088-BF31-6E17C4F6594D}" srcOrd="0" destOrd="0" presId="urn:microsoft.com/office/officeart/2005/8/layout/orgChart1"/>
    <dgm:cxn modelId="{9DD9B88A-4D1E-4A40-ACAF-CC65C83CD4CB}" type="presParOf" srcId="{19E6D1FD-0680-4851-B218-02A163E042E7}" destId="{1C3BE9BB-C9FA-4E4F-8ACD-C9583F0DFC24}" srcOrd="1" destOrd="0" presId="urn:microsoft.com/office/officeart/2005/8/layout/orgChart1"/>
    <dgm:cxn modelId="{D63196AD-F34D-4F13-959A-EAF70A2A7C1D}" type="presParOf" srcId="{F212585F-05C6-4CD4-84FE-138D4867A39F}" destId="{A6E10D15-C309-4AEB-94FC-599AB1D9C7B0}" srcOrd="1" destOrd="0" presId="urn:microsoft.com/office/officeart/2005/8/layout/orgChart1"/>
    <dgm:cxn modelId="{517AFA5B-8138-41E3-9DE4-F28566D40E3A}" type="presParOf" srcId="{F212585F-05C6-4CD4-84FE-138D4867A39F}" destId="{021F279B-2801-4F5D-8F5B-AC0A7BA703A5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21A09DF-13B9-4C4B-A073-8F8C0E15670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74C0DDA-4530-4ADC-BC24-390300E05C25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cs-CZ" sz="2800" b="1" dirty="0" smtClean="0">
              <a:solidFill>
                <a:schemeClr val="tx1"/>
              </a:solidFill>
              <a:latin typeface="Calibri" panose="020F0502020204030204" pitchFamily="34" charset="0"/>
            </a:rPr>
            <a:t>Principy velení</a:t>
          </a:r>
          <a:endParaRPr lang="cs-CZ" sz="28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7F4A53D-718D-4438-AB6D-23A68537A95B}" type="parTrans" cxnId="{F75C84C6-9A25-45FA-A7F4-9669EF1426E4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DE1723AD-4FA2-473D-887C-9A1524E32336}" type="sibTrans" cxnId="{F75C84C6-9A25-45FA-A7F4-9669EF1426E4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FE5EBC7B-7CED-4B0E-A6B7-0A6248996C4F}">
      <dgm:prSet phldrT="[Text]" custT="1"/>
      <dgm:spPr>
        <a:solidFill>
          <a:schemeClr val="bg2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cs-CZ" sz="1800" b="0" dirty="0" smtClean="0">
              <a:solidFill>
                <a:schemeClr val="tx1"/>
              </a:solidFill>
              <a:latin typeface="Calibri" panose="020F0502020204030204" pitchFamily="34" charset="0"/>
            </a:rPr>
            <a:t>Jednota úsilí</a:t>
          </a:r>
          <a:endParaRPr lang="cs-CZ" sz="18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595B7FB-164E-4813-8697-436439E08809}" type="parTrans" cxnId="{B90D9133-5390-4D0E-88D9-C9B31FD67167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5AB2FA70-E17C-417C-B7D1-E9BE7230FCDD}" type="sibTrans" cxnId="{B90D9133-5390-4D0E-88D9-C9B31FD67167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84FA10C3-D2C8-40F8-8E68-2BBB4FAF4C16}">
      <dgm:prSet phldrT="[Text]" custT="1"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r>
            <a:rPr lang="cs-CZ" sz="1800" b="0" dirty="0" smtClean="0">
              <a:solidFill>
                <a:schemeClr val="tx1"/>
              </a:solidFill>
              <a:latin typeface="Calibri" panose="020F0502020204030204" pitchFamily="34" charset="0"/>
            </a:rPr>
            <a:t>Decentralizované</a:t>
          </a:r>
          <a:r>
            <a:rPr lang="cs-CZ" sz="1400" b="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cs-CZ" sz="1800" b="0" dirty="0" smtClean="0">
              <a:solidFill>
                <a:schemeClr val="tx1"/>
              </a:solidFill>
              <a:latin typeface="Calibri" panose="020F0502020204030204" pitchFamily="34" charset="0"/>
            </a:rPr>
            <a:t>provedení</a:t>
          </a:r>
          <a:endParaRPr lang="cs-CZ" sz="18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A9CADD7-814A-4C89-8164-B9822EFFEC9F}" type="parTrans" cxnId="{4D64475B-80DB-452B-AB02-632A654FBD65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43FCA200-D69B-4699-9DC2-D63827DCDE29}" type="sibTrans" cxnId="{4D64475B-80DB-452B-AB02-632A654FBD65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599BD7EB-8EDA-4EB6-B91F-0F3A38AB5FD2}">
      <dgm:prSet phldrT="[Text]" custT="1"/>
      <dgm:spPr>
        <a:solidFill>
          <a:schemeClr val="accent2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cs-CZ" sz="1800" b="0" dirty="0" smtClean="0">
              <a:solidFill>
                <a:schemeClr val="tx1"/>
              </a:solidFill>
              <a:latin typeface="Calibri" panose="020F0502020204030204" pitchFamily="34" charset="0"/>
            </a:rPr>
            <a:t>Včasné a účinné rozhodnutí</a:t>
          </a:r>
          <a:endParaRPr lang="cs-CZ" sz="18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F02CD98-A70D-490E-99AF-9DCFACD7A7C2}" type="parTrans" cxnId="{6B9C7CD3-D6C1-407D-A98C-648390777054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ABB799B7-1556-4204-AF12-8991665AC258}" type="sibTrans" cxnId="{6B9C7CD3-D6C1-407D-A98C-648390777054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E90CE784-C257-4376-A40C-D379BEE70635}">
      <dgm:prSet phldrT="[Text]" custT="1"/>
      <dgm:spPr>
        <a:solidFill>
          <a:schemeClr val="bg1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cs-CZ" sz="1800" b="0" dirty="0" smtClean="0">
              <a:solidFill>
                <a:schemeClr val="tx1"/>
              </a:solidFill>
              <a:latin typeface="Calibri" panose="020F0502020204030204" pitchFamily="34" charset="0"/>
            </a:rPr>
            <a:t>Důvěra </a:t>
          </a:r>
          <a:endParaRPr lang="cs-CZ" sz="18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2E580FB3-D72C-4C2F-A850-5D41BF7FDF1A}" type="parTrans" cxnId="{415CC963-4FB3-4728-9499-A3A3CEFE1FA7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26A7CEF6-17DD-4742-9864-3F461877086A}" type="sibTrans" cxnId="{415CC963-4FB3-4728-9499-A3A3CEFE1FA7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DA5A2AC5-129D-44D4-8B2B-DE6178D67EBA}">
      <dgm:prSet phldrT="[Text]" custT="1"/>
      <dgm:spPr>
        <a:solidFill>
          <a:srgbClr val="E6E2DA"/>
        </a:solidFill>
        <a:ln>
          <a:solidFill>
            <a:schemeClr val="tx1"/>
          </a:solidFill>
        </a:ln>
      </dgm:spPr>
      <dgm:t>
        <a:bodyPr/>
        <a:lstStyle/>
        <a:p>
          <a:r>
            <a:rPr lang="cs-CZ" sz="1800" b="0" dirty="0" smtClean="0">
              <a:solidFill>
                <a:schemeClr val="tx1"/>
              </a:solidFill>
              <a:latin typeface="Calibri" panose="020F0502020204030204" pitchFamily="34" charset="0"/>
            </a:rPr>
            <a:t>Jednotné pochopení</a:t>
          </a:r>
          <a:endParaRPr lang="cs-CZ" sz="18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97C33E7-B24B-4903-943F-8B0E01D3BFAB}" type="parTrans" cxnId="{86BE7EE5-D25D-40D8-B2C4-71D83289B28F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84A663C7-43DE-4C24-89D5-746A86BC45CF}" type="sibTrans" cxnId="{86BE7EE5-D25D-40D8-B2C4-71D83289B28F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C6FD09AB-0799-433A-B0ED-42509567452E}">
      <dgm:prSet phldrT="[Text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cs-CZ" sz="1800" b="0" dirty="0" smtClean="0">
              <a:solidFill>
                <a:schemeClr val="tx1"/>
              </a:solidFill>
              <a:latin typeface="Calibri" panose="020F0502020204030204" pitchFamily="34" charset="0"/>
            </a:rPr>
            <a:t>Centralizované velení</a:t>
          </a:r>
          <a:endParaRPr lang="cs-CZ" sz="18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12DB0EF-446E-4493-BF1D-E2EE823B61A1}" type="parTrans" cxnId="{CA38053C-FB6B-452B-8859-60492B4ECACE}">
      <dgm:prSet/>
      <dgm:spPr/>
      <dgm:t>
        <a:bodyPr/>
        <a:lstStyle/>
        <a:p>
          <a:endParaRPr lang="cs-CZ"/>
        </a:p>
      </dgm:t>
    </dgm:pt>
    <dgm:pt modelId="{FC580DE2-765A-470F-9125-A06FFA53EE14}" type="sibTrans" cxnId="{CA38053C-FB6B-452B-8859-60492B4ECACE}">
      <dgm:prSet/>
      <dgm:spPr/>
      <dgm:t>
        <a:bodyPr/>
        <a:lstStyle/>
        <a:p>
          <a:endParaRPr lang="cs-CZ"/>
        </a:p>
      </dgm:t>
    </dgm:pt>
    <dgm:pt modelId="{FD17A9F0-4E5F-49F2-9114-B639E1EBFE54}" type="pres">
      <dgm:prSet presAssocID="{021A09DF-13B9-4C4B-A073-8F8C0E15670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939088F8-B413-499E-9EC1-31F499333BD0}" type="pres">
      <dgm:prSet presAssocID="{274C0DDA-4530-4ADC-BC24-390300E05C25}" presName="hierRoot1" presStyleCnt="0">
        <dgm:presLayoutVars>
          <dgm:hierBranch val="init"/>
        </dgm:presLayoutVars>
      </dgm:prSet>
      <dgm:spPr/>
    </dgm:pt>
    <dgm:pt modelId="{71333E71-D693-41ED-94CF-B51269B40A93}" type="pres">
      <dgm:prSet presAssocID="{274C0DDA-4530-4ADC-BC24-390300E05C25}" presName="rootComposite1" presStyleCnt="0"/>
      <dgm:spPr/>
    </dgm:pt>
    <dgm:pt modelId="{91F21E30-8062-4ED0-96F5-92A920872FE2}" type="pres">
      <dgm:prSet presAssocID="{274C0DDA-4530-4ADC-BC24-390300E05C25}" presName="rootText1" presStyleLbl="node0" presStyleIdx="0" presStyleCnt="2" custScaleX="262184" custScaleY="94118" custLinFactY="-18575" custLinFactNeighborX="14289" custLinFactNeighborY="-1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03D198B-B955-4EB7-88F3-5C0FB65A3DFF}" type="pres">
      <dgm:prSet presAssocID="{274C0DDA-4530-4ADC-BC24-390300E05C25}" presName="rootConnector1" presStyleLbl="node1" presStyleIdx="0" presStyleCnt="0"/>
      <dgm:spPr/>
      <dgm:t>
        <a:bodyPr/>
        <a:lstStyle/>
        <a:p>
          <a:endParaRPr lang="cs-CZ"/>
        </a:p>
      </dgm:t>
    </dgm:pt>
    <dgm:pt modelId="{3905879B-5BC1-4ED0-AA33-C2843F9B3086}" type="pres">
      <dgm:prSet presAssocID="{274C0DDA-4530-4ADC-BC24-390300E05C25}" presName="hierChild2" presStyleCnt="0"/>
      <dgm:spPr/>
    </dgm:pt>
    <dgm:pt modelId="{8C30638C-88A5-4ABE-8676-3A73866222F9}" type="pres">
      <dgm:prSet presAssocID="{D595B7FB-164E-4813-8697-436439E08809}" presName="Name37" presStyleLbl="parChTrans1D2" presStyleIdx="0" presStyleCnt="5"/>
      <dgm:spPr/>
      <dgm:t>
        <a:bodyPr/>
        <a:lstStyle/>
        <a:p>
          <a:endParaRPr lang="cs-CZ"/>
        </a:p>
      </dgm:t>
    </dgm:pt>
    <dgm:pt modelId="{79B03008-045D-4A4B-91B6-F167AE2B2EA3}" type="pres">
      <dgm:prSet presAssocID="{FE5EBC7B-7CED-4B0E-A6B7-0A6248996C4F}" presName="hierRoot2" presStyleCnt="0">
        <dgm:presLayoutVars>
          <dgm:hierBranch val="init"/>
        </dgm:presLayoutVars>
      </dgm:prSet>
      <dgm:spPr/>
    </dgm:pt>
    <dgm:pt modelId="{C169C53A-37E4-4A09-97AF-9DF225D4BE31}" type="pres">
      <dgm:prSet presAssocID="{FE5EBC7B-7CED-4B0E-A6B7-0A6248996C4F}" presName="rootComposite" presStyleCnt="0"/>
      <dgm:spPr/>
    </dgm:pt>
    <dgm:pt modelId="{3D0E1C3C-DA95-43FF-9EA8-711E3CE14A7E}" type="pres">
      <dgm:prSet presAssocID="{FE5EBC7B-7CED-4B0E-A6B7-0A6248996C4F}" presName="rootText" presStyleLbl="node2" presStyleIdx="0" presStyleCnt="5" custScaleX="11153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8412A4E-6850-4E53-992D-20076292A1CB}" type="pres">
      <dgm:prSet presAssocID="{FE5EBC7B-7CED-4B0E-A6B7-0A6248996C4F}" presName="rootConnector" presStyleLbl="node2" presStyleIdx="0" presStyleCnt="5"/>
      <dgm:spPr/>
      <dgm:t>
        <a:bodyPr/>
        <a:lstStyle/>
        <a:p>
          <a:endParaRPr lang="cs-CZ"/>
        </a:p>
      </dgm:t>
    </dgm:pt>
    <dgm:pt modelId="{9F2C47AF-8AD0-4D9D-B3FF-E9864F81411B}" type="pres">
      <dgm:prSet presAssocID="{FE5EBC7B-7CED-4B0E-A6B7-0A6248996C4F}" presName="hierChild4" presStyleCnt="0"/>
      <dgm:spPr/>
    </dgm:pt>
    <dgm:pt modelId="{4234ABD9-5DC5-4CC6-B9BF-7FB334B78032}" type="pres">
      <dgm:prSet presAssocID="{FE5EBC7B-7CED-4B0E-A6B7-0A6248996C4F}" presName="hierChild5" presStyleCnt="0"/>
      <dgm:spPr/>
    </dgm:pt>
    <dgm:pt modelId="{38DB3242-E9EB-4F00-852F-04C8B7EF6EF8}" type="pres">
      <dgm:prSet presAssocID="{DA9CADD7-814A-4C89-8164-B9822EFFEC9F}" presName="Name37" presStyleLbl="parChTrans1D2" presStyleIdx="1" presStyleCnt="5"/>
      <dgm:spPr/>
      <dgm:t>
        <a:bodyPr/>
        <a:lstStyle/>
        <a:p>
          <a:endParaRPr lang="cs-CZ"/>
        </a:p>
      </dgm:t>
    </dgm:pt>
    <dgm:pt modelId="{112DFD63-3C67-47B0-8CEF-D616922902F5}" type="pres">
      <dgm:prSet presAssocID="{84FA10C3-D2C8-40F8-8E68-2BBB4FAF4C16}" presName="hierRoot2" presStyleCnt="0">
        <dgm:presLayoutVars>
          <dgm:hierBranch val="init"/>
        </dgm:presLayoutVars>
      </dgm:prSet>
      <dgm:spPr/>
    </dgm:pt>
    <dgm:pt modelId="{4700480F-9EBB-4A58-AE5C-B30D8A82FFD7}" type="pres">
      <dgm:prSet presAssocID="{84FA10C3-D2C8-40F8-8E68-2BBB4FAF4C16}" presName="rootComposite" presStyleCnt="0"/>
      <dgm:spPr/>
    </dgm:pt>
    <dgm:pt modelId="{FB5DA146-C34F-41DC-86D0-76F3FB527B97}" type="pres">
      <dgm:prSet presAssocID="{84FA10C3-D2C8-40F8-8E68-2BBB4FAF4C16}" presName="rootText" presStyleLbl="node2" presStyleIdx="1" presStyleCnt="5" custScaleX="142078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61F3A04-9832-414A-83BF-ACF38650D5C1}" type="pres">
      <dgm:prSet presAssocID="{84FA10C3-D2C8-40F8-8E68-2BBB4FAF4C16}" presName="rootConnector" presStyleLbl="node2" presStyleIdx="1" presStyleCnt="5"/>
      <dgm:spPr/>
      <dgm:t>
        <a:bodyPr/>
        <a:lstStyle/>
        <a:p>
          <a:endParaRPr lang="cs-CZ"/>
        </a:p>
      </dgm:t>
    </dgm:pt>
    <dgm:pt modelId="{2B7BB2C7-289C-4DAF-85DE-5AA5E46D5D47}" type="pres">
      <dgm:prSet presAssocID="{84FA10C3-D2C8-40F8-8E68-2BBB4FAF4C16}" presName="hierChild4" presStyleCnt="0"/>
      <dgm:spPr/>
    </dgm:pt>
    <dgm:pt modelId="{2EDDA299-DF24-4F57-AA04-D68E86AA309B}" type="pres">
      <dgm:prSet presAssocID="{84FA10C3-D2C8-40F8-8E68-2BBB4FAF4C16}" presName="hierChild5" presStyleCnt="0"/>
      <dgm:spPr/>
    </dgm:pt>
    <dgm:pt modelId="{22813785-FE61-43F9-A964-8007592952E8}" type="pres">
      <dgm:prSet presAssocID="{4F02CD98-A70D-490E-99AF-9DCFACD7A7C2}" presName="Name37" presStyleLbl="parChTrans1D2" presStyleIdx="2" presStyleCnt="5"/>
      <dgm:spPr/>
      <dgm:t>
        <a:bodyPr/>
        <a:lstStyle/>
        <a:p>
          <a:endParaRPr lang="cs-CZ"/>
        </a:p>
      </dgm:t>
    </dgm:pt>
    <dgm:pt modelId="{C6AFF7E1-E089-4718-A4A2-C69E7B717160}" type="pres">
      <dgm:prSet presAssocID="{599BD7EB-8EDA-4EB6-B91F-0F3A38AB5FD2}" presName="hierRoot2" presStyleCnt="0">
        <dgm:presLayoutVars>
          <dgm:hierBranch val="init"/>
        </dgm:presLayoutVars>
      </dgm:prSet>
      <dgm:spPr/>
    </dgm:pt>
    <dgm:pt modelId="{69099D25-3357-41D6-BB83-C3238AFCAE1F}" type="pres">
      <dgm:prSet presAssocID="{599BD7EB-8EDA-4EB6-B91F-0F3A38AB5FD2}" presName="rootComposite" presStyleCnt="0"/>
      <dgm:spPr/>
    </dgm:pt>
    <dgm:pt modelId="{0B25AFBD-96DD-44C6-A9E0-CCCEF0199F7B}" type="pres">
      <dgm:prSet presAssocID="{599BD7EB-8EDA-4EB6-B91F-0F3A38AB5FD2}" presName="rootText" presStyleLbl="node2" presStyleIdx="2" presStyleCnt="5" custScaleX="142653" custScaleY="1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AAB4F01-4BB9-449A-AABF-51343DA0FB6F}" type="pres">
      <dgm:prSet presAssocID="{599BD7EB-8EDA-4EB6-B91F-0F3A38AB5FD2}" presName="rootConnector" presStyleLbl="node2" presStyleIdx="2" presStyleCnt="5"/>
      <dgm:spPr/>
      <dgm:t>
        <a:bodyPr/>
        <a:lstStyle/>
        <a:p>
          <a:endParaRPr lang="cs-CZ"/>
        </a:p>
      </dgm:t>
    </dgm:pt>
    <dgm:pt modelId="{4F22A02C-9282-4188-85C1-4BE3FC95AACA}" type="pres">
      <dgm:prSet presAssocID="{599BD7EB-8EDA-4EB6-B91F-0F3A38AB5FD2}" presName="hierChild4" presStyleCnt="0"/>
      <dgm:spPr/>
    </dgm:pt>
    <dgm:pt modelId="{A82B4181-F23A-4961-A050-8ECD5ED3E189}" type="pres">
      <dgm:prSet presAssocID="{599BD7EB-8EDA-4EB6-B91F-0F3A38AB5FD2}" presName="hierChild5" presStyleCnt="0"/>
      <dgm:spPr/>
    </dgm:pt>
    <dgm:pt modelId="{CE2C6593-848E-48E6-8643-2BDB0BD7A9E8}" type="pres">
      <dgm:prSet presAssocID="{2E580FB3-D72C-4C2F-A850-5D41BF7FDF1A}" presName="Name37" presStyleLbl="parChTrans1D2" presStyleIdx="3" presStyleCnt="5"/>
      <dgm:spPr/>
      <dgm:t>
        <a:bodyPr/>
        <a:lstStyle/>
        <a:p>
          <a:endParaRPr lang="cs-CZ"/>
        </a:p>
      </dgm:t>
    </dgm:pt>
    <dgm:pt modelId="{C737FF61-1268-48BE-AE6B-6D9ACE51FE3B}" type="pres">
      <dgm:prSet presAssocID="{E90CE784-C257-4376-A40C-D379BEE70635}" presName="hierRoot2" presStyleCnt="0">
        <dgm:presLayoutVars>
          <dgm:hierBranch val="init"/>
        </dgm:presLayoutVars>
      </dgm:prSet>
      <dgm:spPr/>
    </dgm:pt>
    <dgm:pt modelId="{903817DF-269C-48A0-99B0-1790E8E492FC}" type="pres">
      <dgm:prSet presAssocID="{E90CE784-C257-4376-A40C-D379BEE70635}" presName="rootComposite" presStyleCnt="0"/>
      <dgm:spPr/>
    </dgm:pt>
    <dgm:pt modelId="{6F8D76BA-6CBC-4815-B94C-2CE937EB582E}" type="pres">
      <dgm:prSet presAssocID="{E90CE784-C257-4376-A40C-D379BEE70635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BCE7684-6A54-43B7-9450-5794C3A477B3}" type="pres">
      <dgm:prSet presAssocID="{E90CE784-C257-4376-A40C-D379BEE70635}" presName="rootConnector" presStyleLbl="node2" presStyleIdx="3" presStyleCnt="5"/>
      <dgm:spPr/>
      <dgm:t>
        <a:bodyPr/>
        <a:lstStyle/>
        <a:p>
          <a:endParaRPr lang="cs-CZ"/>
        </a:p>
      </dgm:t>
    </dgm:pt>
    <dgm:pt modelId="{0E7B1132-2FB8-41E5-9A87-E96149994BAB}" type="pres">
      <dgm:prSet presAssocID="{E90CE784-C257-4376-A40C-D379BEE70635}" presName="hierChild4" presStyleCnt="0"/>
      <dgm:spPr/>
    </dgm:pt>
    <dgm:pt modelId="{8DDB6325-33ED-4079-82C6-111646032F9E}" type="pres">
      <dgm:prSet presAssocID="{E90CE784-C257-4376-A40C-D379BEE70635}" presName="hierChild5" presStyleCnt="0"/>
      <dgm:spPr/>
    </dgm:pt>
    <dgm:pt modelId="{5804B6C5-4293-43C6-835E-90C880AF4DDD}" type="pres">
      <dgm:prSet presAssocID="{897C33E7-B24B-4903-943F-8B0E01D3BFAB}" presName="Name37" presStyleLbl="parChTrans1D2" presStyleIdx="4" presStyleCnt="5"/>
      <dgm:spPr/>
      <dgm:t>
        <a:bodyPr/>
        <a:lstStyle/>
        <a:p>
          <a:endParaRPr lang="cs-CZ"/>
        </a:p>
      </dgm:t>
    </dgm:pt>
    <dgm:pt modelId="{F3DE028A-3BF0-4018-9A33-016BB8CE072A}" type="pres">
      <dgm:prSet presAssocID="{DA5A2AC5-129D-44D4-8B2B-DE6178D67EBA}" presName="hierRoot2" presStyleCnt="0">
        <dgm:presLayoutVars>
          <dgm:hierBranch val="init"/>
        </dgm:presLayoutVars>
      </dgm:prSet>
      <dgm:spPr/>
    </dgm:pt>
    <dgm:pt modelId="{DD1E3976-03D3-4A1B-B6DD-48811B863B4B}" type="pres">
      <dgm:prSet presAssocID="{DA5A2AC5-129D-44D4-8B2B-DE6178D67EBA}" presName="rootComposite" presStyleCnt="0"/>
      <dgm:spPr/>
    </dgm:pt>
    <dgm:pt modelId="{C2C9F703-A411-43E5-BA1E-B8A39A3145EA}" type="pres">
      <dgm:prSet presAssocID="{DA5A2AC5-129D-44D4-8B2B-DE6178D67EBA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7CB0548-A785-493B-A59F-BD991ADC3D72}" type="pres">
      <dgm:prSet presAssocID="{DA5A2AC5-129D-44D4-8B2B-DE6178D67EBA}" presName="rootConnector" presStyleLbl="node2" presStyleIdx="4" presStyleCnt="5"/>
      <dgm:spPr/>
      <dgm:t>
        <a:bodyPr/>
        <a:lstStyle/>
        <a:p>
          <a:endParaRPr lang="cs-CZ"/>
        </a:p>
      </dgm:t>
    </dgm:pt>
    <dgm:pt modelId="{B89C45A6-8BA1-4B2D-9B34-2E2E7977B380}" type="pres">
      <dgm:prSet presAssocID="{DA5A2AC5-129D-44D4-8B2B-DE6178D67EBA}" presName="hierChild4" presStyleCnt="0"/>
      <dgm:spPr/>
    </dgm:pt>
    <dgm:pt modelId="{7D6859DD-2768-4586-963B-76C0693A2BC6}" type="pres">
      <dgm:prSet presAssocID="{DA5A2AC5-129D-44D4-8B2B-DE6178D67EBA}" presName="hierChild5" presStyleCnt="0"/>
      <dgm:spPr/>
    </dgm:pt>
    <dgm:pt modelId="{53BBA79E-1CD6-443E-ACCE-1737A483FD48}" type="pres">
      <dgm:prSet presAssocID="{274C0DDA-4530-4ADC-BC24-390300E05C25}" presName="hierChild3" presStyleCnt="0"/>
      <dgm:spPr/>
    </dgm:pt>
    <dgm:pt modelId="{F212585F-05C6-4CD4-84FE-138D4867A39F}" type="pres">
      <dgm:prSet presAssocID="{C6FD09AB-0799-433A-B0ED-42509567452E}" presName="hierRoot1" presStyleCnt="0">
        <dgm:presLayoutVars>
          <dgm:hierBranch val="init"/>
        </dgm:presLayoutVars>
      </dgm:prSet>
      <dgm:spPr/>
    </dgm:pt>
    <dgm:pt modelId="{19E6D1FD-0680-4851-B218-02A163E042E7}" type="pres">
      <dgm:prSet presAssocID="{C6FD09AB-0799-433A-B0ED-42509567452E}" presName="rootComposite1" presStyleCnt="0"/>
      <dgm:spPr/>
    </dgm:pt>
    <dgm:pt modelId="{A2E39AE3-24FF-4088-BF31-6E17C4F6594D}" type="pres">
      <dgm:prSet presAssocID="{C6FD09AB-0799-433A-B0ED-42509567452E}" presName="rootText1" presStyleLbl="node0" presStyleIdx="1" presStyleCnt="2" custScaleX="142078" custLinFactX="-152184" custLinFactY="100000" custLinFactNeighborX="-200000" custLinFactNeighborY="14835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C3BE9BB-C9FA-4E4F-8ACD-C9583F0DFC24}" type="pres">
      <dgm:prSet presAssocID="{C6FD09AB-0799-433A-B0ED-42509567452E}" presName="rootConnector1" presStyleLbl="node1" presStyleIdx="0" presStyleCnt="0"/>
      <dgm:spPr/>
      <dgm:t>
        <a:bodyPr/>
        <a:lstStyle/>
        <a:p>
          <a:endParaRPr lang="cs-CZ"/>
        </a:p>
      </dgm:t>
    </dgm:pt>
    <dgm:pt modelId="{A6E10D15-C309-4AEB-94FC-599AB1D9C7B0}" type="pres">
      <dgm:prSet presAssocID="{C6FD09AB-0799-433A-B0ED-42509567452E}" presName="hierChild2" presStyleCnt="0"/>
      <dgm:spPr/>
    </dgm:pt>
    <dgm:pt modelId="{021F279B-2801-4F5D-8F5B-AC0A7BA703A5}" type="pres">
      <dgm:prSet presAssocID="{C6FD09AB-0799-433A-B0ED-42509567452E}" presName="hierChild3" presStyleCnt="0"/>
      <dgm:spPr/>
    </dgm:pt>
  </dgm:ptLst>
  <dgm:cxnLst>
    <dgm:cxn modelId="{5EAB13BF-183A-4080-BB33-479CEED9C377}" type="presOf" srcId="{C6FD09AB-0799-433A-B0ED-42509567452E}" destId="{1C3BE9BB-C9FA-4E4F-8ACD-C9583F0DFC24}" srcOrd="1" destOrd="0" presId="urn:microsoft.com/office/officeart/2005/8/layout/orgChart1"/>
    <dgm:cxn modelId="{AC83FDF8-0390-4F1A-889D-4737FA3C390E}" type="presOf" srcId="{DA5A2AC5-129D-44D4-8B2B-DE6178D67EBA}" destId="{C2C9F703-A411-43E5-BA1E-B8A39A3145EA}" srcOrd="0" destOrd="0" presId="urn:microsoft.com/office/officeart/2005/8/layout/orgChart1"/>
    <dgm:cxn modelId="{86BE7EE5-D25D-40D8-B2C4-71D83289B28F}" srcId="{274C0DDA-4530-4ADC-BC24-390300E05C25}" destId="{DA5A2AC5-129D-44D4-8B2B-DE6178D67EBA}" srcOrd="4" destOrd="0" parTransId="{897C33E7-B24B-4903-943F-8B0E01D3BFAB}" sibTransId="{84A663C7-43DE-4C24-89D5-746A86BC45CF}"/>
    <dgm:cxn modelId="{4658B6E0-76A7-4BE9-8310-DB23D93AAF59}" type="presOf" srcId="{D595B7FB-164E-4813-8697-436439E08809}" destId="{8C30638C-88A5-4ABE-8676-3A73866222F9}" srcOrd="0" destOrd="0" presId="urn:microsoft.com/office/officeart/2005/8/layout/orgChart1"/>
    <dgm:cxn modelId="{4D3FF470-8995-4F28-ABC8-AEB80891063A}" type="presOf" srcId="{DA9CADD7-814A-4C89-8164-B9822EFFEC9F}" destId="{38DB3242-E9EB-4F00-852F-04C8B7EF6EF8}" srcOrd="0" destOrd="0" presId="urn:microsoft.com/office/officeart/2005/8/layout/orgChart1"/>
    <dgm:cxn modelId="{44D3C8E6-5787-4A16-B8D8-63B898F7E658}" type="presOf" srcId="{DA5A2AC5-129D-44D4-8B2B-DE6178D67EBA}" destId="{07CB0548-A785-493B-A59F-BD991ADC3D72}" srcOrd="1" destOrd="0" presId="urn:microsoft.com/office/officeart/2005/8/layout/orgChart1"/>
    <dgm:cxn modelId="{3861A083-21AF-45FB-BA14-880B73A0CA5E}" type="presOf" srcId="{E90CE784-C257-4376-A40C-D379BEE70635}" destId="{6F8D76BA-6CBC-4815-B94C-2CE937EB582E}" srcOrd="0" destOrd="0" presId="urn:microsoft.com/office/officeart/2005/8/layout/orgChart1"/>
    <dgm:cxn modelId="{53759E81-05C1-46C1-8570-BC3444402396}" type="presOf" srcId="{FE5EBC7B-7CED-4B0E-A6B7-0A6248996C4F}" destId="{08412A4E-6850-4E53-992D-20076292A1CB}" srcOrd="1" destOrd="0" presId="urn:microsoft.com/office/officeart/2005/8/layout/orgChart1"/>
    <dgm:cxn modelId="{177E2358-BDC3-4872-BDE3-41CFB0C9D4E9}" type="presOf" srcId="{84FA10C3-D2C8-40F8-8E68-2BBB4FAF4C16}" destId="{D61F3A04-9832-414A-83BF-ACF38650D5C1}" srcOrd="1" destOrd="0" presId="urn:microsoft.com/office/officeart/2005/8/layout/orgChart1"/>
    <dgm:cxn modelId="{4C80425F-AE29-43D3-A544-B7D0932F8344}" type="presOf" srcId="{FE5EBC7B-7CED-4B0E-A6B7-0A6248996C4F}" destId="{3D0E1C3C-DA95-43FF-9EA8-711E3CE14A7E}" srcOrd="0" destOrd="0" presId="urn:microsoft.com/office/officeart/2005/8/layout/orgChart1"/>
    <dgm:cxn modelId="{415CC963-4FB3-4728-9499-A3A3CEFE1FA7}" srcId="{274C0DDA-4530-4ADC-BC24-390300E05C25}" destId="{E90CE784-C257-4376-A40C-D379BEE70635}" srcOrd="3" destOrd="0" parTransId="{2E580FB3-D72C-4C2F-A850-5D41BF7FDF1A}" sibTransId="{26A7CEF6-17DD-4742-9864-3F461877086A}"/>
    <dgm:cxn modelId="{61147340-2BBB-46F0-A19D-05549A522688}" type="presOf" srcId="{599BD7EB-8EDA-4EB6-B91F-0F3A38AB5FD2}" destId="{BAAB4F01-4BB9-449A-AABF-51343DA0FB6F}" srcOrd="1" destOrd="0" presId="urn:microsoft.com/office/officeart/2005/8/layout/orgChart1"/>
    <dgm:cxn modelId="{4FA0D4CF-82A3-46F5-9018-A46BC8601920}" type="presOf" srcId="{021A09DF-13B9-4C4B-A073-8F8C0E156704}" destId="{FD17A9F0-4E5F-49F2-9114-B639E1EBFE54}" srcOrd="0" destOrd="0" presId="urn:microsoft.com/office/officeart/2005/8/layout/orgChart1"/>
    <dgm:cxn modelId="{0A73A39B-11B3-4D03-B315-8CE57319E2F1}" type="presOf" srcId="{C6FD09AB-0799-433A-B0ED-42509567452E}" destId="{A2E39AE3-24FF-4088-BF31-6E17C4F6594D}" srcOrd="0" destOrd="0" presId="urn:microsoft.com/office/officeart/2005/8/layout/orgChart1"/>
    <dgm:cxn modelId="{6B9C7CD3-D6C1-407D-A98C-648390777054}" srcId="{274C0DDA-4530-4ADC-BC24-390300E05C25}" destId="{599BD7EB-8EDA-4EB6-B91F-0F3A38AB5FD2}" srcOrd="2" destOrd="0" parTransId="{4F02CD98-A70D-490E-99AF-9DCFACD7A7C2}" sibTransId="{ABB799B7-1556-4204-AF12-8991665AC258}"/>
    <dgm:cxn modelId="{CA41686F-750D-4CC6-B3C9-70F671F6BEB0}" type="presOf" srcId="{4F02CD98-A70D-490E-99AF-9DCFACD7A7C2}" destId="{22813785-FE61-43F9-A964-8007592952E8}" srcOrd="0" destOrd="0" presId="urn:microsoft.com/office/officeart/2005/8/layout/orgChart1"/>
    <dgm:cxn modelId="{CD612FC0-FD93-4EB0-A021-D3B21F0714EF}" type="presOf" srcId="{274C0DDA-4530-4ADC-BC24-390300E05C25}" destId="{91F21E30-8062-4ED0-96F5-92A920872FE2}" srcOrd="0" destOrd="0" presId="urn:microsoft.com/office/officeart/2005/8/layout/orgChart1"/>
    <dgm:cxn modelId="{A510E1C1-AA84-4287-ACCD-4EBADA287E90}" type="presOf" srcId="{2E580FB3-D72C-4C2F-A850-5D41BF7FDF1A}" destId="{CE2C6593-848E-48E6-8643-2BDB0BD7A9E8}" srcOrd="0" destOrd="0" presId="urn:microsoft.com/office/officeart/2005/8/layout/orgChart1"/>
    <dgm:cxn modelId="{E6E131AA-E094-4569-84E7-3D7CE79BAED1}" type="presOf" srcId="{E90CE784-C257-4376-A40C-D379BEE70635}" destId="{8BCE7684-6A54-43B7-9450-5794C3A477B3}" srcOrd="1" destOrd="0" presId="urn:microsoft.com/office/officeart/2005/8/layout/orgChart1"/>
    <dgm:cxn modelId="{B90D9133-5390-4D0E-88D9-C9B31FD67167}" srcId="{274C0DDA-4530-4ADC-BC24-390300E05C25}" destId="{FE5EBC7B-7CED-4B0E-A6B7-0A6248996C4F}" srcOrd="0" destOrd="0" parTransId="{D595B7FB-164E-4813-8697-436439E08809}" sibTransId="{5AB2FA70-E17C-417C-B7D1-E9BE7230FCDD}"/>
    <dgm:cxn modelId="{CA38053C-FB6B-452B-8859-60492B4ECACE}" srcId="{021A09DF-13B9-4C4B-A073-8F8C0E156704}" destId="{C6FD09AB-0799-433A-B0ED-42509567452E}" srcOrd="1" destOrd="0" parTransId="{912DB0EF-446E-4493-BF1D-E2EE823B61A1}" sibTransId="{FC580DE2-765A-470F-9125-A06FFA53EE14}"/>
    <dgm:cxn modelId="{C7B37F7A-384A-499E-B94E-81BB297B81C2}" type="presOf" srcId="{274C0DDA-4530-4ADC-BC24-390300E05C25}" destId="{403D198B-B955-4EB7-88F3-5C0FB65A3DFF}" srcOrd="1" destOrd="0" presId="urn:microsoft.com/office/officeart/2005/8/layout/orgChart1"/>
    <dgm:cxn modelId="{7561EEE8-8D24-4F4B-AAAD-E889210981E7}" type="presOf" srcId="{897C33E7-B24B-4903-943F-8B0E01D3BFAB}" destId="{5804B6C5-4293-43C6-835E-90C880AF4DDD}" srcOrd="0" destOrd="0" presId="urn:microsoft.com/office/officeart/2005/8/layout/orgChart1"/>
    <dgm:cxn modelId="{547F6D56-5083-4FFA-AA69-8C87CC3A2591}" type="presOf" srcId="{599BD7EB-8EDA-4EB6-B91F-0F3A38AB5FD2}" destId="{0B25AFBD-96DD-44C6-A9E0-CCCEF0199F7B}" srcOrd="0" destOrd="0" presId="urn:microsoft.com/office/officeart/2005/8/layout/orgChart1"/>
    <dgm:cxn modelId="{F75C84C6-9A25-45FA-A7F4-9669EF1426E4}" srcId="{021A09DF-13B9-4C4B-A073-8F8C0E156704}" destId="{274C0DDA-4530-4ADC-BC24-390300E05C25}" srcOrd="0" destOrd="0" parTransId="{B7F4A53D-718D-4438-AB6D-23A68537A95B}" sibTransId="{DE1723AD-4FA2-473D-887C-9A1524E32336}"/>
    <dgm:cxn modelId="{4D64475B-80DB-452B-AB02-632A654FBD65}" srcId="{274C0DDA-4530-4ADC-BC24-390300E05C25}" destId="{84FA10C3-D2C8-40F8-8E68-2BBB4FAF4C16}" srcOrd="1" destOrd="0" parTransId="{DA9CADD7-814A-4C89-8164-B9822EFFEC9F}" sibTransId="{43FCA200-D69B-4699-9DC2-D63827DCDE29}"/>
    <dgm:cxn modelId="{CF7C6929-8A40-4A31-B5B2-5858EDAEDB59}" type="presOf" srcId="{84FA10C3-D2C8-40F8-8E68-2BBB4FAF4C16}" destId="{FB5DA146-C34F-41DC-86D0-76F3FB527B97}" srcOrd="0" destOrd="0" presId="urn:microsoft.com/office/officeart/2005/8/layout/orgChart1"/>
    <dgm:cxn modelId="{0BEB9467-9C39-413E-B28D-F9E0E2DF88CE}" type="presParOf" srcId="{FD17A9F0-4E5F-49F2-9114-B639E1EBFE54}" destId="{939088F8-B413-499E-9EC1-31F499333BD0}" srcOrd="0" destOrd="0" presId="urn:microsoft.com/office/officeart/2005/8/layout/orgChart1"/>
    <dgm:cxn modelId="{24DAC618-164F-4310-8AE2-C60DC5D8E408}" type="presParOf" srcId="{939088F8-B413-499E-9EC1-31F499333BD0}" destId="{71333E71-D693-41ED-94CF-B51269B40A93}" srcOrd="0" destOrd="0" presId="urn:microsoft.com/office/officeart/2005/8/layout/orgChart1"/>
    <dgm:cxn modelId="{81379726-43A8-4957-9CE8-90BB759CC0C7}" type="presParOf" srcId="{71333E71-D693-41ED-94CF-B51269B40A93}" destId="{91F21E30-8062-4ED0-96F5-92A920872FE2}" srcOrd="0" destOrd="0" presId="urn:microsoft.com/office/officeart/2005/8/layout/orgChart1"/>
    <dgm:cxn modelId="{8C6049F8-ED86-45CF-AD16-3036BABB66BA}" type="presParOf" srcId="{71333E71-D693-41ED-94CF-B51269B40A93}" destId="{403D198B-B955-4EB7-88F3-5C0FB65A3DFF}" srcOrd="1" destOrd="0" presId="urn:microsoft.com/office/officeart/2005/8/layout/orgChart1"/>
    <dgm:cxn modelId="{06AAEB03-2D9F-431B-8A95-B307BABA34D1}" type="presParOf" srcId="{939088F8-B413-499E-9EC1-31F499333BD0}" destId="{3905879B-5BC1-4ED0-AA33-C2843F9B3086}" srcOrd="1" destOrd="0" presId="urn:microsoft.com/office/officeart/2005/8/layout/orgChart1"/>
    <dgm:cxn modelId="{3004079F-15EA-4435-AA25-16D3CA513DA1}" type="presParOf" srcId="{3905879B-5BC1-4ED0-AA33-C2843F9B3086}" destId="{8C30638C-88A5-4ABE-8676-3A73866222F9}" srcOrd="0" destOrd="0" presId="urn:microsoft.com/office/officeart/2005/8/layout/orgChart1"/>
    <dgm:cxn modelId="{5793FD56-7C92-4B5B-AF7D-55DB52481329}" type="presParOf" srcId="{3905879B-5BC1-4ED0-AA33-C2843F9B3086}" destId="{79B03008-045D-4A4B-91B6-F167AE2B2EA3}" srcOrd="1" destOrd="0" presId="urn:microsoft.com/office/officeart/2005/8/layout/orgChart1"/>
    <dgm:cxn modelId="{7EB21931-9AD9-458C-8F11-AB2C54916C1C}" type="presParOf" srcId="{79B03008-045D-4A4B-91B6-F167AE2B2EA3}" destId="{C169C53A-37E4-4A09-97AF-9DF225D4BE31}" srcOrd="0" destOrd="0" presId="urn:microsoft.com/office/officeart/2005/8/layout/orgChart1"/>
    <dgm:cxn modelId="{8A8E1DD6-0278-4E18-97CE-4CF476A10E18}" type="presParOf" srcId="{C169C53A-37E4-4A09-97AF-9DF225D4BE31}" destId="{3D0E1C3C-DA95-43FF-9EA8-711E3CE14A7E}" srcOrd="0" destOrd="0" presId="urn:microsoft.com/office/officeart/2005/8/layout/orgChart1"/>
    <dgm:cxn modelId="{69E3D4BA-A2AF-4A48-A574-CFEE727F2B8A}" type="presParOf" srcId="{C169C53A-37E4-4A09-97AF-9DF225D4BE31}" destId="{08412A4E-6850-4E53-992D-20076292A1CB}" srcOrd="1" destOrd="0" presId="urn:microsoft.com/office/officeart/2005/8/layout/orgChart1"/>
    <dgm:cxn modelId="{37E93D58-5EF5-4CD3-BB47-737A54244876}" type="presParOf" srcId="{79B03008-045D-4A4B-91B6-F167AE2B2EA3}" destId="{9F2C47AF-8AD0-4D9D-B3FF-E9864F81411B}" srcOrd="1" destOrd="0" presId="urn:microsoft.com/office/officeart/2005/8/layout/orgChart1"/>
    <dgm:cxn modelId="{A69B49B3-6DB9-4C03-9CD1-B2137376A5AC}" type="presParOf" srcId="{79B03008-045D-4A4B-91B6-F167AE2B2EA3}" destId="{4234ABD9-5DC5-4CC6-B9BF-7FB334B78032}" srcOrd="2" destOrd="0" presId="urn:microsoft.com/office/officeart/2005/8/layout/orgChart1"/>
    <dgm:cxn modelId="{3CA16D09-7AAA-41B6-B33E-9F870E6AB1F2}" type="presParOf" srcId="{3905879B-5BC1-4ED0-AA33-C2843F9B3086}" destId="{38DB3242-E9EB-4F00-852F-04C8B7EF6EF8}" srcOrd="2" destOrd="0" presId="urn:microsoft.com/office/officeart/2005/8/layout/orgChart1"/>
    <dgm:cxn modelId="{BED96445-C245-45C2-B3A9-3640939B3E73}" type="presParOf" srcId="{3905879B-5BC1-4ED0-AA33-C2843F9B3086}" destId="{112DFD63-3C67-47B0-8CEF-D616922902F5}" srcOrd="3" destOrd="0" presId="urn:microsoft.com/office/officeart/2005/8/layout/orgChart1"/>
    <dgm:cxn modelId="{66E8D27E-50E0-4ACD-BF37-80338E5CEA13}" type="presParOf" srcId="{112DFD63-3C67-47B0-8CEF-D616922902F5}" destId="{4700480F-9EBB-4A58-AE5C-B30D8A82FFD7}" srcOrd="0" destOrd="0" presId="urn:microsoft.com/office/officeart/2005/8/layout/orgChart1"/>
    <dgm:cxn modelId="{D3F627C5-7B24-440F-8683-BE0D1F6074BB}" type="presParOf" srcId="{4700480F-9EBB-4A58-AE5C-B30D8A82FFD7}" destId="{FB5DA146-C34F-41DC-86D0-76F3FB527B97}" srcOrd="0" destOrd="0" presId="urn:microsoft.com/office/officeart/2005/8/layout/orgChart1"/>
    <dgm:cxn modelId="{9EFDA750-8567-4D32-A5E7-BE7345FB4213}" type="presParOf" srcId="{4700480F-9EBB-4A58-AE5C-B30D8A82FFD7}" destId="{D61F3A04-9832-414A-83BF-ACF38650D5C1}" srcOrd="1" destOrd="0" presId="urn:microsoft.com/office/officeart/2005/8/layout/orgChart1"/>
    <dgm:cxn modelId="{E87BA048-2821-403A-A2D7-1BA0BA44073E}" type="presParOf" srcId="{112DFD63-3C67-47B0-8CEF-D616922902F5}" destId="{2B7BB2C7-289C-4DAF-85DE-5AA5E46D5D47}" srcOrd="1" destOrd="0" presId="urn:microsoft.com/office/officeart/2005/8/layout/orgChart1"/>
    <dgm:cxn modelId="{419BFE86-8D4B-4C04-B130-D71D23AF5AD7}" type="presParOf" srcId="{112DFD63-3C67-47B0-8CEF-D616922902F5}" destId="{2EDDA299-DF24-4F57-AA04-D68E86AA309B}" srcOrd="2" destOrd="0" presId="urn:microsoft.com/office/officeart/2005/8/layout/orgChart1"/>
    <dgm:cxn modelId="{9BEA0275-FDD0-4436-B6AE-07C8AB81CB8F}" type="presParOf" srcId="{3905879B-5BC1-4ED0-AA33-C2843F9B3086}" destId="{22813785-FE61-43F9-A964-8007592952E8}" srcOrd="4" destOrd="0" presId="urn:microsoft.com/office/officeart/2005/8/layout/orgChart1"/>
    <dgm:cxn modelId="{5492E06F-ACB8-4CBD-A01D-22B672534515}" type="presParOf" srcId="{3905879B-5BC1-4ED0-AA33-C2843F9B3086}" destId="{C6AFF7E1-E089-4718-A4A2-C69E7B717160}" srcOrd="5" destOrd="0" presId="urn:microsoft.com/office/officeart/2005/8/layout/orgChart1"/>
    <dgm:cxn modelId="{4CEF8149-42FB-4F62-BCC4-E6F4CAB3AC61}" type="presParOf" srcId="{C6AFF7E1-E089-4718-A4A2-C69E7B717160}" destId="{69099D25-3357-41D6-BB83-C3238AFCAE1F}" srcOrd="0" destOrd="0" presId="urn:microsoft.com/office/officeart/2005/8/layout/orgChart1"/>
    <dgm:cxn modelId="{E9BEBCF1-2BEC-42F6-8DE7-0DF57CF391FA}" type="presParOf" srcId="{69099D25-3357-41D6-BB83-C3238AFCAE1F}" destId="{0B25AFBD-96DD-44C6-A9E0-CCCEF0199F7B}" srcOrd="0" destOrd="0" presId="urn:microsoft.com/office/officeart/2005/8/layout/orgChart1"/>
    <dgm:cxn modelId="{4F53E7CD-6557-4A64-AD72-EDB8CBC5F29B}" type="presParOf" srcId="{69099D25-3357-41D6-BB83-C3238AFCAE1F}" destId="{BAAB4F01-4BB9-449A-AABF-51343DA0FB6F}" srcOrd="1" destOrd="0" presId="urn:microsoft.com/office/officeart/2005/8/layout/orgChart1"/>
    <dgm:cxn modelId="{967F1A08-C7CB-44D6-BDF3-B656083FE41C}" type="presParOf" srcId="{C6AFF7E1-E089-4718-A4A2-C69E7B717160}" destId="{4F22A02C-9282-4188-85C1-4BE3FC95AACA}" srcOrd="1" destOrd="0" presId="urn:microsoft.com/office/officeart/2005/8/layout/orgChart1"/>
    <dgm:cxn modelId="{5A3287CF-1DCD-44FA-B776-A9F2932AA03B}" type="presParOf" srcId="{C6AFF7E1-E089-4718-A4A2-C69E7B717160}" destId="{A82B4181-F23A-4961-A050-8ECD5ED3E189}" srcOrd="2" destOrd="0" presId="urn:microsoft.com/office/officeart/2005/8/layout/orgChart1"/>
    <dgm:cxn modelId="{665A4FE2-11CA-4F5B-9AB3-E8C5AD03ECB6}" type="presParOf" srcId="{3905879B-5BC1-4ED0-AA33-C2843F9B3086}" destId="{CE2C6593-848E-48E6-8643-2BDB0BD7A9E8}" srcOrd="6" destOrd="0" presId="urn:microsoft.com/office/officeart/2005/8/layout/orgChart1"/>
    <dgm:cxn modelId="{E7EC9275-D9B3-40AA-A5D1-6DBB638C49FB}" type="presParOf" srcId="{3905879B-5BC1-4ED0-AA33-C2843F9B3086}" destId="{C737FF61-1268-48BE-AE6B-6D9ACE51FE3B}" srcOrd="7" destOrd="0" presId="urn:microsoft.com/office/officeart/2005/8/layout/orgChart1"/>
    <dgm:cxn modelId="{716B5031-54B3-4F58-ABCF-11491691B7B7}" type="presParOf" srcId="{C737FF61-1268-48BE-AE6B-6D9ACE51FE3B}" destId="{903817DF-269C-48A0-99B0-1790E8E492FC}" srcOrd="0" destOrd="0" presId="urn:microsoft.com/office/officeart/2005/8/layout/orgChart1"/>
    <dgm:cxn modelId="{0AFE16DB-EF78-4EF6-8E15-68F8C8E0A9DC}" type="presParOf" srcId="{903817DF-269C-48A0-99B0-1790E8E492FC}" destId="{6F8D76BA-6CBC-4815-B94C-2CE937EB582E}" srcOrd="0" destOrd="0" presId="urn:microsoft.com/office/officeart/2005/8/layout/orgChart1"/>
    <dgm:cxn modelId="{7E09BBD4-AA3B-4E81-B2F6-C7B2D5EA56C7}" type="presParOf" srcId="{903817DF-269C-48A0-99B0-1790E8E492FC}" destId="{8BCE7684-6A54-43B7-9450-5794C3A477B3}" srcOrd="1" destOrd="0" presId="urn:microsoft.com/office/officeart/2005/8/layout/orgChart1"/>
    <dgm:cxn modelId="{D440E1B3-0FC1-4D35-9F93-9F111E91EF55}" type="presParOf" srcId="{C737FF61-1268-48BE-AE6B-6D9ACE51FE3B}" destId="{0E7B1132-2FB8-41E5-9A87-E96149994BAB}" srcOrd="1" destOrd="0" presId="urn:microsoft.com/office/officeart/2005/8/layout/orgChart1"/>
    <dgm:cxn modelId="{22FAE834-174F-4C3F-A05C-6ED1ED02A152}" type="presParOf" srcId="{C737FF61-1268-48BE-AE6B-6D9ACE51FE3B}" destId="{8DDB6325-33ED-4079-82C6-111646032F9E}" srcOrd="2" destOrd="0" presId="urn:microsoft.com/office/officeart/2005/8/layout/orgChart1"/>
    <dgm:cxn modelId="{FC012AFC-83F9-4697-93F3-2C343ECB5AFF}" type="presParOf" srcId="{3905879B-5BC1-4ED0-AA33-C2843F9B3086}" destId="{5804B6C5-4293-43C6-835E-90C880AF4DDD}" srcOrd="8" destOrd="0" presId="urn:microsoft.com/office/officeart/2005/8/layout/orgChart1"/>
    <dgm:cxn modelId="{2EF65B65-66E4-49BB-96CC-1E40AF9F0C37}" type="presParOf" srcId="{3905879B-5BC1-4ED0-AA33-C2843F9B3086}" destId="{F3DE028A-3BF0-4018-9A33-016BB8CE072A}" srcOrd="9" destOrd="0" presId="urn:microsoft.com/office/officeart/2005/8/layout/orgChart1"/>
    <dgm:cxn modelId="{8A1248D2-09D2-4D08-9ACA-C8A0A3DDE92B}" type="presParOf" srcId="{F3DE028A-3BF0-4018-9A33-016BB8CE072A}" destId="{DD1E3976-03D3-4A1B-B6DD-48811B863B4B}" srcOrd="0" destOrd="0" presId="urn:microsoft.com/office/officeart/2005/8/layout/orgChart1"/>
    <dgm:cxn modelId="{27ABB95A-3A76-4D8E-992B-2DBACCFC03FE}" type="presParOf" srcId="{DD1E3976-03D3-4A1B-B6DD-48811B863B4B}" destId="{C2C9F703-A411-43E5-BA1E-B8A39A3145EA}" srcOrd="0" destOrd="0" presId="urn:microsoft.com/office/officeart/2005/8/layout/orgChart1"/>
    <dgm:cxn modelId="{39662ECE-1FDD-4EE2-9239-DDDF38572A3A}" type="presParOf" srcId="{DD1E3976-03D3-4A1B-B6DD-48811B863B4B}" destId="{07CB0548-A785-493B-A59F-BD991ADC3D72}" srcOrd="1" destOrd="0" presId="urn:microsoft.com/office/officeart/2005/8/layout/orgChart1"/>
    <dgm:cxn modelId="{F1058D5D-D891-4486-90A6-0D05B44B63D2}" type="presParOf" srcId="{F3DE028A-3BF0-4018-9A33-016BB8CE072A}" destId="{B89C45A6-8BA1-4B2D-9B34-2E2E7977B380}" srcOrd="1" destOrd="0" presId="urn:microsoft.com/office/officeart/2005/8/layout/orgChart1"/>
    <dgm:cxn modelId="{CE5E376D-20CA-4EC9-8F55-9343DC7F9956}" type="presParOf" srcId="{F3DE028A-3BF0-4018-9A33-016BB8CE072A}" destId="{7D6859DD-2768-4586-963B-76C0693A2BC6}" srcOrd="2" destOrd="0" presId="urn:microsoft.com/office/officeart/2005/8/layout/orgChart1"/>
    <dgm:cxn modelId="{A88C837C-9B6F-4F37-BD5F-9774CCDE5FC8}" type="presParOf" srcId="{939088F8-B413-499E-9EC1-31F499333BD0}" destId="{53BBA79E-1CD6-443E-ACCE-1737A483FD48}" srcOrd="2" destOrd="0" presId="urn:microsoft.com/office/officeart/2005/8/layout/orgChart1"/>
    <dgm:cxn modelId="{319DF24E-61EE-433F-9167-5FE03CA28462}" type="presParOf" srcId="{FD17A9F0-4E5F-49F2-9114-B639E1EBFE54}" destId="{F212585F-05C6-4CD4-84FE-138D4867A39F}" srcOrd="1" destOrd="0" presId="urn:microsoft.com/office/officeart/2005/8/layout/orgChart1"/>
    <dgm:cxn modelId="{334472E0-3A24-44EC-9F53-3C1AFC54981B}" type="presParOf" srcId="{F212585F-05C6-4CD4-84FE-138D4867A39F}" destId="{19E6D1FD-0680-4851-B218-02A163E042E7}" srcOrd="0" destOrd="0" presId="urn:microsoft.com/office/officeart/2005/8/layout/orgChart1"/>
    <dgm:cxn modelId="{557BCDE5-EFAE-4AB9-93F7-773EA8A40D23}" type="presParOf" srcId="{19E6D1FD-0680-4851-B218-02A163E042E7}" destId="{A2E39AE3-24FF-4088-BF31-6E17C4F6594D}" srcOrd="0" destOrd="0" presId="urn:microsoft.com/office/officeart/2005/8/layout/orgChart1"/>
    <dgm:cxn modelId="{FCC528AC-5D8C-49EC-80FA-6E3D0D00F49A}" type="presParOf" srcId="{19E6D1FD-0680-4851-B218-02A163E042E7}" destId="{1C3BE9BB-C9FA-4E4F-8ACD-C9583F0DFC24}" srcOrd="1" destOrd="0" presId="urn:microsoft.com/office/officeart/2005/8/layout/orgChart1"/>
    <dgm:cxn modelId="{BFFB7313-74FC-461B-B4F8-B2E63DAAFA18}" type="presParOf" srcId="{F212585F-05C6-4CD4-84FE-138D4867A39F}" destId="{A6E10D15-C309-4AEB-94FC-599AB1D9C7B0}" srcOrd="1" destOrd="0" presId="urn:microsoft.com/office/officeart/2005/8/layout/orgChart1"/>
    <dgm:cxn modelId="{A70AED99-A6CD-44F2-967E-A228DEAB07E1}" type="presParOf" srcId="{F212585F-05C6-4CD4-84FE-138D4867A39F}" destId="{021F279B-2801-4F5D-8F5B-AC0A7BA703A5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A6CC0E0-BA21-4B81-B4A0-1DFEC714B7D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97AADD4-C1B1-4C3B-877C-F67DBD8EC10E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cs-CZ" sz="3600" b="1" dirty="0" smtClean="0">
              <a:solidFill>
                <a:schemeClr val="tx1"/>
              </a:solidFill>
              <a:latin typeface="Calibri" panose="020F0502020204030204" pitchFamily="34" charset="0"/>
            </a:rPr>
            <a:t>Typy velení</a:t>
          </a:r>
          <a:endParaRPr lang="cs-CZ" sz="36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205B162E-4D03-4D92-A0CD-BA62C7A5EE9A}" type="parTrans" cxnId="{282ED7EE-6CCC-443F-ABBF-EFDE6C9A46FA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49512EC9-AC08-4548-85CB-6636537C9C6D}" type="sibTrans" cxnId="{282ED7EE-6CCC-443F-ABBF-EFDE6C9A46FA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C9A68603-ACF2-407D-B453-710EE93C6A8A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cs-CZ" sz="3200" b="1" dirty="0" smtClean="0">
              <a:solidFill>
                <a:schemeClr val="tx1"/>
              </a:solidFill>
              <a:latin typeface="Calibri" panose="020F0502020204030204" pitchFamily="34" charset="0"/>
            </a:rPr>
            <a:t>FULLCOM</a:t>
          </a:r>
          <a:endParaRPr lang="cs-CZ" sz="32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37DAF50-3161-4607-AFE8-C735B3E9C316}" type="parTrans" cxnId="{8A0D6ADA-A37D-48C9-80DB-E15314089030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43C2193F-FF4B-41CB-8345-2BCCC34C2E4E}" type="sibTrans" cxnId="{8A0D6ADA-A37D-48C9-80DB-E15314089030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8CCD8928-B534-4796-8A03-5C75628E5F8E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cs-CZ" sz="3200" b="1" dirty="0" smtClean="0">
              <a:solidFill>
                <a:schemeClr val="tx1"/>
              </a:solidFill>
              <a:latin typeface="Calibri" panose="020F0502020204030204" pitchFamily="34" charset="0"/>
            </a:rPr>
            <a:t>OPCOM</a:t>
          </a:r>
          <a:endParaRPr lang="cs-CZ" sz="32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DEE3D19-0E7C-47D6-B69C-ED793C8B8A89}" type="parTrans" cxnId="{2BE9D286-4CBF-4572-B93F-1F7D7B36DA88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6905605B-9C64-47E7-AF46-FE50D8805A44}" type="sibTrans" cxnId="{2BE9D286-4CBF-4572-B93F-1F7D7B36DA88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7B043821-9335-4FF9-B028-034164CA774D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cs-CZ" sz="3200" b="1" dirty="0" smtClean="0">
              <a:solidFill>
                <a:schemeClr val="tx1"/>
              </a:solidFill>
              <a:latin typeface="Calibri" panose="020F0502020204030204" pitchFamily="34" charset="0"/>
            </a:rPr>
            <a:t>TACOM</a:t>
          </a:r>
          <a:endParaRPr lang="cs-CZ" sz="32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22592836-1C8A-4339-A476-AB1D6F5064FC}" type="parTrans" cxnId="{8AAC628C-F574-44A9-852B-EA0CB2263943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37CEF5E5-DE9E-49AB-8D6B-D1C28D96D8CD}" type="sibTrans" cxnId="{8AAC628C-F574-44A9-852B-EA0CB2263943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9AA5313B-53B0-4E26-925C-532F2353BC9C}" type="pres">
      <dgm:prSet presAssocID="{CA6CC0E0-BA21-4B81-B4A0-1DFEC714B7D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1FC5DFCE-3D88-4E87-997A-A65867F27F67}" type="pres">
      <dgm:prSet presAssocID="{697AADD4-C1B1-4C3B-877C-F67DBD8EC10E}" presName="hierRoot1" presStyleCnt="0">
        <dgm:presLayoutVars>
          <dgm:hierBranch val="init"/>
        </dgm:presLayoutVars>
      </dgm:prSet>
      <dgm:spPr/>
    </dgm:pt>
    <dgm:pt modelId="{65C318A4-87CF-4F44-9469-C5662D80AA94}" type="pres">
      <dgm:prSet presAssocID="{697AADD4-C1B1-4C3B-877C-F67DBD8EC10E}" presName="rootComposite1" presStyleCnt="0"/>
      <dgm:spPr/>
    </dgm:pt>
    <dgm:pt modelId="{AD6A699C-1A74-4BB3-AE24-7E34086C852E}" type="pres">
      <dgm:prSet presAssocID="{697AADD4-C1B1-4C3B-877C-F67DBD8EC10E}" presName="rootText1" presStyleLbl="node0" presStyleIdx="0" presStyleCnt="1" custScaleX="190404" custScaleY="88037" custLinFactNeighborX="4847" custLinFactNeighborY="-2905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BB9BB93-9ACC-45C6-8326-5FCAEDC6D073}" type="pres">
      <dgm:prSet presAssocID="{697AADD4-C1B1-4C3B-877C-F67DBD8EC10E}" presName="rootConnector1" presStyleLbl="node1" presStyleIdx="0" presStyleCnt="0"/>
      <dgm:spPr/>
      <dgm:t>
        <a:bodyPr/>
        <a:lstStyle/>
        <a:p>
          <a:endParaRPr lang="cs-CZ"/>
        </a:p>
      </dgm:t>
    </dgm:pt>
    <dgm:pt modelId="{195D9585-7C4D-4FBB-965D-B7C6A16DCBC8}" type="pres">
      <dgm:prSet presAssocID="{697AADD4-C1B1-4C3B-877C-F67DBD8EC10E}" presName="hierChild2" presStyleCnt="0"/>
      <dgm:spPr/>
    </dgm:pt>
    <dgm:pt modelId="{78CA790F-95F1-4293-AFBF-2CB02FA2929E}" type="pres">
      <dgm:prSet presAssocID="{837DAF50-3161-4607-AFE8-C735B3E9C316}" presName="Name37" presStyleLbl="parChTrans1D2" presStyleIdx="0" presStyleCnt="3"/>
      <dgm:spPr/>
      <dgm:t>
        <a:bodyPr/>
        <a:lstStyle/>
        <a:p>
          <a:endParaRPr lang="cs-CZ"/>
        </a:p>
      </dgm:t>
    </dgm:pt>
    <dgm:pt modelId="{ADD9AB57-B379-4BF6-B7DC-AE29002BBBBB}" type="pres">
      <dgm:prSet presAssocID="{C9A68603-ACF2-407D-B453-710EE93C6A8A}" presName="hierRoot2" presStyleCnt="0">
        <dgm:presLayoutVars>
          <dgm:hierBranch val="init"/>
        </dgm:presLayoutVars>
      </dgm:prSet>
      <dgm:spPr/>
    </dgm:pt>
    <dgm:pt modelId="{33E455AD-CD0C-4ED7-B67C-6B91C82AF8A0}" type="pres">
      <dgm:prSet presAssocID="{C9A68603-ACF2-407D-B453-710EE93C6A8A}" presName="rootComposite" presStyleCnt="0"/>
      <dgm:spPr/>
    </dgm:pt>
    <dgm:pt modelId="{336AAA64-A97F-4E63-903A-D887B90CEA7A}" type="pres">
      <dgm:prSet presAssocID="{C9A68603-ACF2-407D-B453-710EE93C6A8A}" presName="rootText" presStyleLbl="node2" presStyleIdx="0" presStyleCnt="3" custScaleX="109447" custScaleY="67288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043832B-5049-473E-8034-A0803437090C}" type="pres">
      <dgm:prSet presAssocID="{C9A68603-ACF2-407D-B453-710EE93C6A8A}" presName="rootConnector" presStyleLbl="node2" presStyleIdx="0" presStyleCnt="3"/>
      <dgm:spPr/>
      <dgm:t>
        <a:bodyPr/>
        <a:lstStyle/>
        <a:p>
          <a:endParaRPr lang="cs-CZ"/>
        </a:p>
      </dgm:t>
    </dgm:pt>
    <dgm:pt modelId="{C7DEE32F-3B18-4DD1-BB23-FFC62F72CF9B}" type="pres">
      <dgm:prSet presAssocID="{C9A68603-ACF2-407D-B453-710EE93C6A8A}" presName="hierChild4" presStyleCnt="0"/>
      <dgm:spPr/>
    </dgm:pt>
    <dgm:pt modelId="{E6950E5A-1633-4283-A704-63E4FE322410}" type="pres">
      <dgm:prSet presAssocID="{C9A68603-ACF2-407D-B453-710EE93C6A8A}" presName="hierChild5" presStyleCnt="0"/>
      <dgm:spPr/>
    </dgm:pt>
    <dgm:pt modelId="{E9F9C4A8-981D-45D1-9737-EEC711F7FB00}" type="pres">
      <dgm:prSet presAssocID="{DDEE3D19-0E7C-47D6-B69C-ED793C8B8A89}" presName="Name37" presStyleLbl="parChTrans1D2" presStyleIdx="1" presStyleCnt="3"/>
      <dgm:spPr/>
      <dgm:t>
        <a:bodyPr/>
        <a:lstStyle/>
        <a:p>
          <a:endParaRPr lang="cs-CZ"/>
        </a:p>
      </dgm:t>
    </dgm:pt>
    <dgm:pt modelId="{14C40C90-CFBA-4896-A3A0-5BC18CBF3A7E}" type="pres">
      <dgm:prSet presAssocID="{8CCD8928-B534-4796-8A03-5C75628E5F8E}" presName="hierRoot2" presStyleCnt="0">
        <dgm:presLayoutVars>
          <dgm:hierBranch val="init"/>
        </dgm:presLayoutVars>
      </dgm:prSet>
      <dgm:spPr/>
    </dgm:pt>
    <dgm:pt modelId="{95028DA4-2EBA-4A1D-9F78-DBB0930BF6F0}" type="pres">
      <dgm:prSet presAssocID="{8CCD8928-B534-4796-8A03-5C75628E5F8E}" presName="rootComposite" presStyleCnt="0"/>
      <dgm:spPr/>
    </dgm:pt>
    <dgm:pt modelId="{1EC9AE2F-891A-4F95-BE8F-98D76B4C964A}" type="pres">
      <dgm:prSet presAssocID="{8CCD8928-B534-4796-8A03-5C75628E5F8E}" presName="rootText" presStyleLbl="node2" presStyleIdx="1" presStyleCnt="3" custScaleX="116452" custScaleY="67288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E09EF48-C7EB-494C-8408-23393606BDAE}" type="pres">
      <dgm:prSet presAssocID="{8CCD8928-B534-4796-8A03-5C75628E5F8E}" presName="rootConnector" presStyleLbl="node2" presStyleIdx="1" presStyleCnt="3"/>
      <dgm:spPr/>
      <dgm:t>
        <a:bodyPr/>
        <a:lstStyle/>
        <a:p>
          <a:endParaRPr lang="cs-CZ"/>
        </a:p>
      </dgm:t>
    </dgm:pt>
    <dgm:pt modelId="{3D71A269-FE72-4385-95F0-F25454BB9969}" type="pres">
      <dgm:prSet presAssocID="{8CCD8928-B534-4796-8A03-5C75628E5F8E}" presName="hierChild4" presStyleCnt="0"/>
      <dgm:spPr/>
    </dgm:pt>
    <dgm:pt modelId="{158BFAC8-B102-4DBE-9264-381EB95E39D1}" type="pres">
      <dgm:prSet presAssocID="{8CCD8928-B534-4796-8A03-5C75628E5F8E}" presName="hierChild5" presStyleCnt="0"/>
      <dgm:spPr/>
    </dgm:pt>
    <dgm:pt modelId="{58CA8EE9-A5E9-4BB1-99DF-154A0095ABCD}" type="pres">
      <dgm:prSet presAssocID="{22592836-1C8A-4339-A476-AB1D6F5064FC}" presName="Name37" presStyleLbl="parChTrans1D2" presStyleIdx="2" presStyleCnt="3"/>
      <dgm:spPr/>
      <dgm:t>
        <a:bodyPr/>
        <a:lstStyle/>
        <a:p>
          <a:endParaRPr lang="cs-CZ"/>
        </a:p>
      </dgm:t>
    </dgm:pt>
    <dgm:pt modelId="{A139B2EA-12B4-4730-BC41-5D83A5A6DBCB}" type="pres">
      <dgm:prSet presAssocID="{7B043821-9335-4FF9-B028-034164CA774D}" presName="hierRoot2" presStyleCnt="0">
        <dgm:presLayoutVars>
          <dgm:hierBranch val="init"/>
        </dgm:presLayoutVars>
      </dgm:prSet>
      <dgm:spPr/>
    </dgm:pt>
    <dgm:pt modelId="{928EC926-B928-4E38-9DE9-6641DB2BA943}" type="pres">
      <dgm:prSet presAssocID="{7B043821-9335-4FF9-B028-034164CA774D}" presName="rootComposite" presStyleCnt="0"/>
      <dgm:spPr/>
    </dgm:pt>
    <dgm:pt modelId="{ED682541-B34C-4C99-A8C2-055C0931608C}" type="pres">
      <dgm:prSet presAssocID="{7B043821-9335-4FF9-B028-034164CA774D}" presName="rootText" presStyleLbl="node2" presStyleIdx="2" presStyleCnt="3" custScaleY="67288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95972F2-65C3-4C7D-A857-F00396C333B4}" type="pres">
      <dgm:prSet presAssocID="{7B043821-9335-4FF9-B028-034164CA774D}" presName="rootConnector" presStyleLbl="node2" presStyleIdx="2" presStyleCnt="3"/>
      <dgm:spPr/>
      <dgm:t>
        <a:bodyPr/>
        <a:lstStyle/>
        <a:p>
          <a:endParaRPr lang="cs-CZ"/>
        </a:p>
      </dgm:t>
    </dgm:pt>
    <dgm:pt modelId="{3DD6CBF7-7293-4FCF-B89C-18C3B57FC65A}" type="pres">
      <dgm:prSet presAssocID="{7B043821-9335-4FF9-B028-034164CA774D}" presName="hierChild4" presStyleCnt="0"/>
      <dgm:spPr/>
    </dgm:pt>
    <dgm:pt modelId="{E5B4A834-6BD1-4825-8E6F-38F0BF4E5AE6}" type="pres">
      <dgm:prSet presAssocID="{7B043821-9335-4FF9-B028-034164CA774D}" presName="hierChild5" presStyleCnt="0"/>
      <dgm:spPr/>
    </dgm:pt>
    <dgm:pt modelId="{FECC6C81-2512-4969-8DEB-1333D2427835}" type="pres">
      <dgm:prSet presAssocID="{697AADD4-C1B1-4C3B-877C-F67DBD8EC10E}" presName="hierChild3" presStyleCnt="0"/>
      <dgm:spPr/>
    </dgm:pt>
  </dgm:ptLst>
  <dgm:cxnLst>
    <dgm:cxn modelId="{8AAC628C-F574-44A9-852B-EA0CB2263943}" srcId="{697AADD4-C1B1-4C3B-877C-F67DBD8EC10E}" destId="{7B043821-9335-4FF9-B028-034164CA774D}" srcOrd="2" destOrd="0" parTransId="{22592836-1C8A-4339-A476-AB1D6F5064FC}" sibTransId="{37CEF5E5-DE9E-49AB-8D6B-D1C28D96D8CD}"/>
    <dgm:cxn modelId="{2BE9D286-4CBF-4572-B93F-1F7D7B36DA88}" srcId="{697AADD4-C1B1-4C3B-877C-F67DBD8EC10E}" destId="{8CCD8928-B534-4796-8A03-5C75628E5F8E}" srcOrd="1" destOrd="0" parTransId="{DDEE3D19-0E7C-47D6-B69C-ED793C8B8A89}" sibTransId="{6905605B-9C64-47E7-AF46-FE50D8805A44}"/>
    <dgm:cxn modelId="{6F1A772C-4D3A-4336-851B-89775D343482}" type="presOf" srcId="{837DAF50-3161-4607-AFE8-C735B3E9C316}" destId="{78CA790F-95F1-4293-AFBF-2CB02FA2929E}" srcOrd="0" destOrd="0" presId="urn:microsoft.com/office/officeart/2005/8/layout/orgChart1"/>
    <dgm:cxn modelId="{7D105933-632F-41A2-8439-16E226FC49B9}" type="presOf" srcId="{8CCD8928-B534-4796-8A03-5C75628E5F8E}" destId="{5E09EF48-C7EB-494C-8408-23393606BDAE}" srcOrd="1" destOrd="0" presId="urn:microsoft.com/office/officeart/2005/8/layout/orgChart1"/>
    <dgm:cxn modelId="{151E82C1-E467-4384-95AB-A9ED9F056CEF}" type="presOf" srcId="{C9A68603-ACF2-407D-B453-710EE93C6A8A}" destId="{336AAA64-A97F-4E63-903A-D887B90CEA7A}" srcOrd="0" destOrd="0" presId="urn:microsoft.com/office/officeart/2005/8/layout/orgChart1"/>
    <dgm:cxn modelId="{282ED7EE-6CCC-443F-ABBF-EFDE6C9A46FA}" srcId="{CA6CC0E0-BA21-4B81-B4A0-1DFEC714B7DD}" destId="{697AADD4-C1B1-4C3B-877C-F67DBD8EC10E}" srcOrd="0" destOrd="0" parTransId="{205B162E-4D03-4D92-A0CD-BA62C7A5EE9A}" sibTransId="{49512EC9-AC08-4548-85CB-6636537C9C6D}"/>
    <dgm:cxn modelId="{D3B05E75-D6F3-4075-9557-8607B8EF92A0}" type="presOf" srcId="{7B043821-9335-4FF9-B028-034164CA774D}" destId="{ED682541-B34C-4C99-A8C2-055C0931608C}" srcOrd="0" destOrd="0" presId="urn:microsoft.com/office/officeart/2005/8/layout/orgChart1"/>
    <dgm:cxn modelId="{A19E40F6-169D-4129-B709-936C5512E987}" type="presOf" srcId="{DDEE3D19-0E7C-47D6-B69C-ED793C8B8A89}" destId="{E9F9C4A8-981D-45D1-9737-EEC711F7FB00}" srcOrd="0" destOrd="0" presId="urn:microsoft.com/office/officeart/2005/8/layout/orgChart1"/>
    <dgm:cxn modelId="{D243BF0A-0F05-4070-A52E-C36E4249F57E}" type="presOf" srcId="{CA6CC0E0-BA21-4B81-B4A0-1DFEC714B7DD}" destId="{9AA5313B-53B0-4E26-925C-532F2353BC9C}" srcOrd="0" destOrd="0" presId="urn:microsoft.com/office/officeart/2005/8/layout/orgChart1"/>
    <dgm:cxn modelId="{65369F9E-57CF-4935-9345-CCD8DA7FFED8}" type="presOf" srcId="{8CCD8928-B534-4796-8A03-5C75628E5F8E}" destId="{1EC9AE2F-891A-4F95-BE8F-98D76B4C964A}" srcOrd="0" destOrd="0" presId="urn:microsoft.com/office/officeart/2005/8/layout/orgChart1"/>
    <dgm:cxn modelId="{468BF965-89ED-4330-9C5E-C8E4B465F703}" type="presOf" srcId="{697AADD4-C1B1-4C3B-877C-F67DBD8EC10E}" destId="{ABB9BB93-9ACC-45C6-8326-5FCAEDC6D073}" srcOrd="1" destOrd="0" presId="urn:microsoft.com/office/officeart/2005/8/layout/orgChart1"/>
    <dgm:cxn modelId="{8A0D6ADA-A37D-48C9-80DB-E15314089030}" srcId="{697AADD4-C1B1-4C3B-877C-F67DBD8EC10E}" destId="{C9A68603-ACF2-407D-B453-710EE93C6A8A}" srcOrd="0" destOrd="0" parTransId="{837DAF50-3161-4607-AFE8-C735B3E9C316}" sibTransId="{43C2193F-FF4B-41CB-8345-2BCCC34C2E4E}"/>
    <dgm:cxn modelId="{AADD0124-B286-4856-A94B-F2D88DB6E408}" type="presOf" srcId="{22592836-1C8A-4339-A476-AB1D6F5064FC}" destId="{58CA8EE9-A5E9-4BB1-99DF-154A0095ABCD}" srcOrd="0" destOrd="0" presId="urn:microsoft.com/office/officeart/2005/8/layout/orgChart1"/>
    <dgm:cxn modelId="{719B21D2-624C-4BB7-A173-A85D251C9B23}" type="presOf" srcId="{C9A68603-ACF2-407D-B453-710EE93C6A8A}" destId="{9043832B-5049-473E-8034-A0803437090C}" srcOrd="1" destOrd="0" presId="urn:microsoft.com/office/officeart/2005/8/layout/orgChart1"/>
    <dgm:cxn modelId="{08120956-9DDD-4735-B50F-BCBF6A354B33}" type="presOf" srcId="{697AADD4-C1B1-4C3B-877C-F67DBD8EC10E}" destId="{AD6A699C-1A74-4BB3-AE24-7E34086C852E}" srcOrd="0" destOrd="0" presId="urn:microsoft.com/office/officeart/2005/8/layout/orgChart1"/>
    <dgm:cxn modelId="{65DE6928-E564-42FD-850C-F534E3656CBD}" type="presOf" srcId="{7B043821-9335-4FF9-B028-034164CA774D}" destId="{095972F2-65C3-4C7D-A857-F00396C333B4}" srcOrd="1" destOrd="0" presId="urn:microsoft.com/office/officeart/2005/8/layout/orgChart1"/>
    <dgm:cxn modelId="{8428870E-EFEE-4B2A-8DBF-824B829F1E09}" type="presParOf" srcId="{9AA5313B-53B0-4E26-925C-532F2353BC9C}" destId="{1FC5DFCE-3D88-4E87-997A-A65867F27F67}" srcOrd="0" destOrd="0" presId="urn:microsoft.com/office/officeart/2005/8/layout/orgChart1"/>
    <dgm:cxn modelId="{0B67CA17-14E3-4A3D-991F-9D2EB955DEEC}" type="presParOf" srcId="{1FC5DFCE-3D88-4E87-997A-A65867F27F67}" destId="{65C318A4-87CF-4F44-9469-C5662D80AA94}" srcOrd="0" destOrd="0" presId="urn:microsoft.com/office/officeart/2005/8/layout/orgChart1"/>
    <dgm:cxn modelId="{F0427EBE-018A-4881-BC32-0FB5B5BD4A0C}" type="presParOf" srcId="{65C318A4-87CF-4F44-9469-C5662D80AA94}" destId="{AD6A699C-1A74-4BB3-AE24-7E34086C852E}" srcOrd="0" destOrd="0" presId="urn:microsoft.com/office/officeart/2005/8/layout/orgChart1"/>
    <dgm:cxn modelId="{2FE0DF41-F8C0-4491-BD6C-7C168589E717}" type="presParOf" srcId="{65C318A4-87CF-4F44-9469-C5662D80AA94}" destId="{ABB9BB93-9ACC-45C6-8326-5FCAEDC6D073}" srcOrd="1" destOrd="0" presId="urn:microsoft.com/office/officeart/2005/8/layout/orgChart1"/>
    <dgm:cxn modelId="{2AE46CCB-8F24-4CF8-B13E-265CF5505559}" type="presParOf" srcId="{1FC5DFCE-3D88-4E87-997A-A65867F27F67}" destId="{195D9585-7C4D-4FBB-965D-B7C6A16DCBC8}" srcOrd="1" destOrd="0" presId="urn:microsoft.com/office/officeart/2005/8/layout/orgChart1"/>
    <dgm:cxn modelId="{44F1AB2A-E555-45C8-8B28-CD3D4BC902EF}" type="presParOf" srcId="{195D9585-7C4D-4FBB-965D-B7C6A16DCBC8}" destId="{78CA790F-95F1-4293-AFBF-2CB02FA2929E}" srcOrd="0" destOrd="0" presId="urn:microsoft.com/office/officeart/2005/8/layout/orgChart1"/>
    <dgm:cxn modelId="{7F168D6B-49F1-417E-A46E-26D6CC4C6994}" type="presParOf" srcId="{195D9585-7C4D-4FBB-965D-B7C6A16DCBC8}" destId="{ADD9AB57-B379-4BF6-B7DC-AE29002BBBBB}" srcOrd="1" destOrd="0" presId="urn:microsoft.com/office/officeart/2005/8/layout/orgChart1"/>
    <dgm:cxn modelId="{A21CB082-307E-41A5-AEB3-6C2EBC3488AC}" type="presParOf" srcId="{ADD9AB57-B379-4BF6-B7DC-AE29002BBBBB}" destId="{33E455AD-CD0C-4ED7-B67C-6B91C82AF8A0}" srcOrd="0" destOrd="0" presId="urn:microsoft.com/office/officeart/2005/8/layout/orgChart1"/>
    <dgm:cxn modelId="{65E17490-630B-414B-85DB-7A6F0F3DC896}" type="presParOf" srcId="{33E455AD-CD0C-4ED7-B67C-6B91C82AF8A0}" destId="{336AAA64-A97F-4E63-903A-D887B90CEA7A}" srcOrd="0" destOrd="0" presId="urn:microsoft.com/office/officeart/2005/8/layout/orgChart1"/>
    <dgm:cxn modelId="{9FD92171-8D7C-400E-85B0-2FD77C8ADA35}" type="presParOf" srcId="{33E455AD-CD0C-4ED7-B67C-6B91C82AF8A0}" destId="{9043832B-5049-473E-8034-A0803437090C}" srcOrd="1" destOrd="0" presId="urn:microsoft.com/office/officeart/2005/8/layout/orgChart1"/>
    <dgm:cxn modelId="{BFC577B5-5DCF-4D85-93AE-E3A0BD693D6C}" type="presParOf" srcId="{ADD9AB57-B379-4BF6-B7DC-AE29002BBBBB}" destId="{C7DEE32F-3B18-4DD1-BB23-FFC62F72CF9B}" srcOrd="1" destOrd="0" presId="urn:microsoft.com/office/officeart/2005/8/layout/orgChart1"/>
    <dgm:cxn modelId="{28EE7A89-B2E3-4113-BE88-1B825BD4226B}" type="presParOf" srcId="{ADD9AB57-B379-4BF6-B7DC-AE29002BBBBB}" destId="{E6950E5A-1633-4283-A704-63E4FE322410}" srcOrd="2" destOrd="0" presId="urn:microsoft.com/office/officeart/2005/8/layout/orgChart1"/>
    <dgm:cxn modelId="{492FEF68-8B4B-48EE-94FC-240470A93DCF}" type="presParOf" srcId="{195D9585-7C4D-4FBB-965D-B7C6A16DCBC8}" destId="{E9F9C4A8-981D-45D1-9737-EEC711F7FB00}" srcOrd="2" destOrd="0" presId="urn:microsoft.com/office/officeart/2005/8/layout/orgChart1"/>
    <dgm:cxn modelId="{A11C68CF-F435-4BEE-B1E4-F9D991625045}" type="presParOf" srcId="{195D9585-7C4D-4FBB-965D-B7C6A16DCBC8}" destId="{14C40C90-CFBA-4896-A3A0-5BC18CBF3A7E}" srcOrd="3" destOrd="0" presId="urn:microsoft.com/office/officeart/2005/8/layout/orgChart1"/>
    <dgm:cxn modelId="{CE18296B-2C66-4A4A-B6C7-B7EE70AE6FE2}" type="presParOf" srcId="{14C40C90-CFBA-4896-A3A0-5BC18CBF3A7E}" destId="{95028DA4-2EBA-4A1D-9F78-DBB0930BF6F0}" srcOrd="0" destOrd="0" presId="urn:microsoft.com/office/officeart/2005/8/layout/orgChart1"/>
    <dgm:cxn modelId="{8221DF5E-F828-41C7-AFDB-6ACF32BBA82D}" type="presParOf" srcId="{95028DA4-2EBA-4A1D-9F78-DBB0930BF6F0}" destId="{1EC9AE2F-891A-4F95-BE8F-98D76B4C964A}" srcOrd="0" destOrd="0" presId="urn:microsoft.com/office/officeart/2005/8/layout/orgChart1"/>
    <dgm:cxn modelId="{4E122B22-C630-48B7-8EB0-F873A6EE6009}" type="presParOf" srcId="{95028DA4-2EBA-4A1D-9F78-DBB0930BF6F0}" destId="{5E09EF48-C7EB-494C-8408-23393606BDAE}" srcOrd="1" destOrd="0" presId="urn:microsoft.com/office/officeart/2005/8/layout/orgChart1"/>
    <dgm:cxn modelId="{74BC1168-9BEF-4612-8BE9-0D69C4E84968}" type="presParOf" srcId="{14C40C90-CFBA-4896-A3A0-5BC18CBF3A7E}" destId="{3D71A269-FE72-4385-95F0-F25454BB9969}" srcOrd="1" destOrd="0" presId="urn:microsoft.com/office/officeart/2005/8/layout/orgChart1"/>
    <dgm:cxn modelId="{B512BE7F-491E-42F6-8A8F-30D4F05ADAC2}" type="presParOf" srcId="{14C40C90-CFBA-4896-A3A0-5BC18CBF3A7E}" destId="{158BFAC8-B102-4DBE-9264-381EB95E39D1}" srcOrd="2" destOrd="0" presId="urn:microsoft.com/office/officeart/2005/8/layout/orgChart1"/>
    <dgm:cxn modelId="{8CD072A0-A9DE-4AEA-8B8F-90F7C2109A4F}" type="presParOf" srcId="{195D9585-7C4D-4FBB-965D-B7C6A16DCBC8}" destId="{58CA8EE9-A5E9-4BB1-99DF-154A0095ABCD}" srcOrd="4" destOrd="0" presId="urn:microsoft.com/office/officeart/2005/8/layout/orgChart1"/>
    <dgm:cxn modelId="{09CE8AAC-E08C-4B9A-99EF-8AE441AB82EA}" type="presParOf" srcId="{195D9585-7C4D-4FBB-965D-B7C6A16DCBC8}" destId="{A139B2EA-12B4-4730-BC41-5D83A5A6DBCB}" srcOrd="5" destOrd="0" presId="urn:microsoft.com/office/officeart/2005/8/layout/orgChart1"/>
    <dgm:cxn modelId="{A37C81E2-56E6-46CA-92C2-6DBB5C2A95BD}" type="presParOf" srcId="{A139B2EA-12B4-4730-BC41-5D83A5A6DBCB}" destId="{928EC926-B928-4E38-9DE9-6641DB2BA943}" srcOrd="0" destOrd="0" presId="urn:microsoft.com/office/officeart/2005/8/layout/orgChart1"/>
    <dgm:cxn modelId="{E1D49498-A5CB-4103-99D9-6BB2312DEE24}" type="presParOf" srcId="{928EC926-B928-4E38-9DE9-6641DB2BA943}" destId="{ED682541-B34C-4C99-A8C2-055C0931608C}" srcOrd="0" destOrd="0" presId="urn:microsoft.com/office/officeart/2005/8/layout/orgChart1"/>
    <dgm:cxn modelId="{F0DCE7C6-B8AE-4EFE-B54A-C3797D481C30}" type="presParOf" srcId="{928EC926-B928-4E38-9DE9-6641DB2BA943}" destId="{095972F2-65C3-4C7D-A857-F00396C333B4}" srcOrd="1" destOrd="0" presId="urn:microsoft.com/office/officeart/2005/8/layout/orgChart1"/>
    <dgm:cxn modelId="{DF076396-E6DC-401B-A116-07B9925FDBFC}" type="presParOf" srcId="{A139B2EA-12B4-4730-BC41-5D83A5A6DBCB}" destId="{3DD6CBF7-7293-4FCF-B89C-18C3B57FC65A}" srcOrd="1" destOrd="0" presId="urn:microsoft.com/office/officeart/2005/8/layout/orgChart1"/>
    <dgm:cxn modelId="{8D675C0F-A8CE-449F-B57A-8C303BA55076}" type="presParOf" srcId="{A139B2EA-12B4-4730-BC41-5D83A5A6DBCB}" destId="{E5B4A834-6BD1-4825-8E6F-38F0BF4E5AE6}" srcOrd="2" destOrd="0" presId="urn:microsoft.com/office/officeart/2005/8/layout/orgChart1"/>
    <dgm:cxn modelId="{07330D2C-AAFF-4246-B6D7-5DB8A97C13BD}" type="presParOf" srcId="{1FC5DFCE-3D88-4E87-997A-A65867F27F67}" destId="{FECC6C81-2512-4969-8DEB-1333D242783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A6CC0E0-BA21-4B81-B4A0-1DFEC714B7D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97AADD4-C1B1-4C3B-877C-F67DBD8EC10E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cs-CZ" sz="2000" b="1" dirty="0" smtClean="0">
              <a:solidFill>
                <a:schemeClr val="tx1"/>
              </a:solidFill>
              <a:latin typeface="Calibri" panose="020F0502020204030204" pitchFamily="34" charset="0"/>
            </a:rPr>
            <a:t>Typy velení</a:t>
          </a:r>
          <a:endParaRPr lang="cs-CZ" sz="20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205B162E-4D03-4D92-A0CD-BA62C7A5EE9A}" type="parTrans" cxnId="{282ED7EE-6CCC-443F-ABBF-EFDE6C9A46FA}">
      <dgm:prSet/>
      <dgm:spPr/>
      <dgm:t>
        <a:bodyPr/>
        <a:lstStyle/>
        <a:p>
          <a:endParaRPr lang="cs-CZ" sz="2000">
            <a:latin typeface="Calibri" panose="020F0502020204030204" pitchFamily="34" charset="0"/>
          </a:endParaRPr>
        </a:p>
      </dgm:t>
    </dgm:pt>
    <dgm:pt modelId="{49512EC9-AC08-4548-85CB-6636537C9C6D}" type="sibTrans" cxnId="{282ED7EE-6CCC-443F-ABBF-EFDE6C9A46FA}">
      <dgm:prSet/>
      <dgm:spPr/>
      <dgm:t>
        <a:bodyPr/>
        <a:lstStyle/>
        <a:p>
          <a:endParaRPr lang="cs-CZ" sz="2000">
            <a:latin typeface="Calibri" panose="020F0502020204030204" pitchFamily="34" charset="0"/>
          </a:endParaRPr>
        </a:p>
      </dgm:t>
    </dgm:pt>
    <dgm:pt modelId="{C9A68603-ACF2-407D-B453-710EE93C6A8A}">
      <dgm:prSet phldrT="[Text]" custT="1"/>
      <dgm:spPr>
        <a:solidFill>
          <a:schemeClr val="accent2"/>
        </a:solidFill>
        <a:ln>
          <a:solidFill>
            <a:schemeClr val="tx1"/>
          </a:solidFill>
        </a:ln>
      </dgm:spPr>
      <dgm:t>
        <a:bodyPr/>
        <a:lstStyle/>
        <a:p>
          <a:r>
            <a:rPr lang="cs-CZ" sz="3200" b="1" dirty="0" smtClean="0">
              <a:solidFill>
                <a:schemeClr val="tx1"/>
              </a:solidFill>
              <a:latin typeface="Calibri" panose="020F0502020204030204" pitchFamily="34" charset="0"/>
            </a:rPr>
            <a:t>FULLCOM</a:t>
          </a:r>
          <a:endParaRPr lang="cs-CZ" sz="32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37DAF50-3161-4607-AFE8-C735B3E9C316}" type="parTrans" cxnId="{8A0D6ADA-A37D-48C9-80DB-E15314089030}">
      <dgm:prSet/>
      <dgm:spPr/>
      <dgm:t>
        <a:bodyPr/>
        <a:lstStyle/>
        <a:p>
          <a:endParaRPr lang="cs-CZ" sz="2000">
            <a:latin typeface="Calibri" panose="020F0502020204030204" pitchFamily="34" charset="0"/>
          </a:endParaRPr>
        </a:p>
      </dgm:t>
    </dgm:pt>
    <dgm:pt modelId="{43C2193F-FF4B-41CB-8345-2BCCC34C2E4E}" type="sibTrans" cxnId="{8A0D6ADA-A37D-48C9-80DB-E15314089030}">
      <dgm:prSet/>
      <dgm:spPr/>
      <dgm:t>
        <a:bodyPr/>
        <a:lstStyle/>
        <a:p>
          <a:endParaRPr lang="cs-CZ" sz="2000">
            <a:latin typeface="Calibri" panose="020F0502020204030204" pitchFamily="34" charset="0"/>
          </a:endParaRPr>
        </a:p>
      </dgm:t>
    </dgm:pt>
    <dgm:pt modelId="{8CCD8928-B534-4796-8A03-5C75628E5F8E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cs-CZ" sz="2000" b="1" dirty="0" smtClean="0">
              <a:solidFill>
                <a:schemeClr val="tx1"/>
              </a:solidFill>
              <a:latin typeface="Calibri" panose="020F0502020204030204" pitchFamily="34" charset="0"/>
            </a:rPr>
            <a:t>OPCOM</a:t>
          </a:r>
          <a:endParaRPr lang="cs-CZ" sz="20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DEE3D19-0E7C-47D6-B69C-ED793C8B8A89}" type="parTrans" cxnId="{2BE9D286-4CBF-4572-B93F-1F7D7B36DA88}">
      <dgm:prSet/>
      <dgm:spPr/>
      <dgm:t>
        <a:bodyPr/>
        <a:lstStyle/>
        <a:p>
          <a:endParaRPr lang="cs-CZ" sz="2000">
            <a:latin typeface="Calibri" panose="020F0502020204030204" pitchFamily="34" charset="0"/>
          </a:endParaRPr>
        </a:p>
      </dgm:t>
    </dgm:pt>
    <dgm:pt modelId="{6905605B-9C64-47E7-AF46-FE50D8805A44}" type="sibTrans" cxnId="{2BE9D286-4CBF-4572-B93F-1F7D7B36DA88}">
      <dgm:prSet/>
      <dgm:spPr/>
      <dgm:t>
        <a:bodyPr/>
        <a:lstStyle/>
        <a:p>
          <a:endParaRPr lang="cs-CZ" sz="2000">
            <a:latin typeface="Calibri" panose="020F0502020204030204" pitchFamily="34" charset="0"/>
          </a:endParaRPr>
        </a:p>
      </dgm:t>
    </dgm:pt>
    <dgm:pt modelId="{7B043821-9335-4FF9-B028-034164CA774D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cs-CZ" sz="2000" b="1" dirty="0" smtClean="0">
              <a:solidFill>
                <a:schemeClr val="tx1"/>
              </a:solidFill>
              <a:latin typeface="Calibri" panose="020F0502020204030204" pitchFamily="34" charset="0"/>
            </a:rPr>
            <a:t>TACOM</a:t>
          </a:r>
          <a:endParaRPr lang="cs-CZ" sz="20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22592836-1C8A-4339-A476-AB1D6F5064FC}" type="parTrans" cxnId="{8AAC628C-F574-44A9-852B-EA0CB2263943}">
      <dgm:prSet/>
      <dgm:spPr/>
      <dgm:t>
        <a:bodyPr/>
        <a:lstStyle/>
        <a:p>
          <a:endParaRPr lang="cs-CZ" sz="2000">
            <a:latin typeface="Calibri" panose="020F0502020204030204" pitchFamily="34" charset="0"/>
          </a:endParaRPr>
        </a:p>
      </dgm:t>
    </dgm:pt>
    <dgm:pt modelId="{37CEF5E5-DE9E-49AB-8D6B-D1C28D96D8CD}" type="sibTrans" cxnId="{8AAC628C-F574-44A9-852B-EA0CB2263943}">
      <dgm:prSet/>
      <dgm:spPr/>
      <dgm:t>
        <a:bodyPr/>
        <a:lstStyle/>
        <a:p>
          <a:endParaRPr lang="cs-CZ" sz="2000">
            <a:latin typeface="Calibri" panose="020F0502020204030204" pitchFamily="34" charset="0"/>
          </a:endParaRPr>
        </a:p>
      </dgm:t>
    </dgm:pt>
    <dgm:pt modelId="{9AA5313B-53B0-4E26-925C-532F2353BC9C}" type="pres">
      <dgm:prSet presAssocID="{CA6CC0E0-BA21-4B81-B4A0-1DFEC714B7D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1FC5DFCE-3D88-4E87-997A-A65867F27F67}" type="pres">
      <dgm:prSet presAssocID="{697AADD4-C1B1-4C3B-877C-F67DBD8EC10E}" presName="hierRoot1" presStyleCnt="0">
        <dgm:presLayoutVars>
          <dgm:hierBranch val="init"/>
        </dgm:presLayoutVars>
      </dgm:prSet>
      <dgm:spPr/>
    </dgm:pt>
    <dgm:pt modelId="{65C318A4-87CF-4F44-9469-C5662D80AA94}" type="pres">
      <dgm:prSet presAssocID="{697AADD4-C1B1-4C3B-877C-F67DBD8EC10E}" presName="rootComposite1" presStyleCnt="0"/>
      <dgm:spPr/>
    </dgm:pt>
    <dgm:pt modelId="{AD6A699C-1A74-4BB3-AE24-7E34086C852E}" type="pres">
      <dgm:prSet presAssocID="{697AADD4-C1B1-4C3B-877C-F67DBD8EC10E}" presName="rootText1" presStyleLbl="node0" presStyleIdx="0" presStyleCnt="1" custScaleX="190404" custScaleY="88037" custLinFactNeighborX="4847" custLinFactNeighborY="-2905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BB9BB93-9ACC-45C6-8326-5FCAEDC6D073}" type="pres">
      <dgm:prSet presAssocID="{697AADD4-C1B1-4C3B-877C-F67DBD8EC10E}" presName="rootConnector1" presStyleLbl="node1" presStyleIdx="0" presStyleCnt="0"/>
      <dgm:spPr/>
      <dgm:t>
        <a:bodyPr/>
        <a:lstStyle/>
        <a:p>
          <a:endParaRPr lang="cs-CZ"/>
        </a:p>
      </dgm:t>
    </dgm:pt>
    <dgm:pt modelId="{195D9585-7C4D-4FBB-965D-B7C6A16DCBC8}" type="pres">
      <dgm:prSet presAssocID="{697AADD4-C1B1-4C3B-877C-F67DBD8EC10E}" presName="hierChild2" presStyleCnt="0"/>
      <dgm:spPr/>
    </dgm:pt>
    <dgm:pt modelId="{78CA790F-95F1-4293-AFBF-2CB02FA2929E}" type="pres">
      <dgm:prSet presAssocID="{837DAF50-3161-4607-AFE8-C735B3E9C316}" presName="Name37" presStyleLbl="parChTrans1D2" presStyleIdx="0" presStyleCnt="3"/>
      <dgm:spPr/>
      <dgm:t>
        <a:bodyPr/>
        <a:lstStyle/>
        <a:p>
          <a:endParaRPr lang="cs-CZ"/>
        </a:p>
      </dgm:t>
    </dgm:pt>
    <dgm:pt modelId="{ADD9AB57-B379-4BF6-B7DC-AE29002BBBBB}" type="pres">
      <dgm:prSet presAssocID="{C9A68603-ACF2-407D-B453-710EE93C6A8A}" presName="hierRoot2" presStyleCnt="0">
        <dgm:presLayoutVars>
          <dgm:hierBranch val="init"/>
        </dgm:presLayoutVars>
      </dgm:prSet>
      <dgm:spPr/>
    </dgm:pt>
    <dgm:pt modelId="{33E455AD-CD0C-4ED7-B67C-6B91C82AF8A0}" type="pres">
      <dgm:prSet presAssocID="{C9A68603-ACF2-407D-B453-710EE93C6A8A}" presName="rootComposite" presStyleCnt="0"/>
      <dgm:spPr/>
    </dgm:pt>
    <dgm:pt modelId="{336AAA64-A97F-4E63-903A-D887B90CEA7A}" type="pres">
      <dgm:prSet presAssocID="{C9A68603-ACF2-407D-B453-710EE93C6A8A}" presName="rootText" presStyleLbl="node2" presStyleIdx="0" presStyleCnt="3" custScaleX="178563" custScaleY="15935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043832B-5049-473E-8034-A0803437090C}" type="pres">
      <dgm:prSet presAssocID="{C9A68603-ACF2-407D-B453-710EE93C6A8A}" presName="rootConnector" presStyleLbl="node2" presStyleIdx="0" presStyleCnt="3"/>
      <dgm:spPr/>
      <dgm:t>
        <a:bodyPr/>
        <a:lstStyle/>
        <a:p>
          <a:endParaRPr lang="cs-CZ"/>
        </a:p>
      </dgm:t>
    </dgm:pt>
    <dgm:pt modelId="{C7DEE32F-3B18-4DD1-BB23-FFC62F72CF9B}" type="pres">
      <dgm:prSet presAssocID="{C9A68603-ACF2-407D-B453-710EE93C6A8A}" presName="hierChild4" presStyleCnt="0"/>
      <dgm:spPr/>
    </dgm:pt>
    <dgm:pt modelId="{E6950E5A-1633-4283-A704-63E4FE322410}" type="pres">
      <dgm:prSet presAssocID="{C9A68603-ACF2-407D-B453-710EE93C6A8A}" presName="hierChild5" presStyleCnt="0"/>
      <dgm:spPr/>
    </dgm:pt>
    <dgm:pt modelId="{E9F9C4A8-981D-45D1-9737-EEC711F7FB00}" type="pres">
      <dgm:prSet presAssocID="{DDEE3D19-0E7C-47D6-B69C-ED793C8B8A89}" presName="Name37" presStyleLbl="parChTrans1D2" presStyleIdx="1" presStyleCnt="3"/>
      <dgm:spPr/>
      <dgm:t>
        <a:bodyPr/>
        <a:lstStyle/>
        <a:p>
          <a:endParaRPr lang="cs-CZ"/>
        </a:p>
      </dgm:t>
    </dgm:pt>
    <dgm:pt modelId="{14C40C90-CFBA-4896-A3A0-5BC18CBF3A7E}" type="pres">
      <dgm:prSet presAssocID="{8CCD8928-B534-4796-8A03-5C75628E5F8E}" presName="hierRoot2" presStyleCnt="0">
        <dgm:presLayoutVars>
          <dgm:hierBranch val="init"/>
        </dgm:presLayoutVars>
      </dgm:prSet>
      <dgm:spPr/>
    </dgm:pt>
    <dgm:pt modelId="{95028DA4-2EBA-4A1D-9F78-DBB0930BF6F0}" type="pres">
      <dgm:prSet presAssocID="{8CCD8928-B534-4796-8A03-5C75628E5F8E}" presName="rootComposite" presStyleCnt="0"/>
      <dgm:spPr/>
    </dgm:pt>
    <dgm:pt modelId="{1EC9AE2F-891A-4F95-BE8F-98D76B4C964A}" type="pres">
      <dgm:prSet presAssocID="{8CCD8928-B534-4796-8A03-5C75628E5F8E}" presName="rootText" presStyleLbl="node2" presStyleIdx="1" presStyleCnt="3" custScaleX="116452" custScaleY="67288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E09EF48-C7EB-494C-8408-23393606BDAE}" type="pres">
      <dgm:prSet presAssocID="{8CCD8928-B534-4796-8A03-5C75628E5F8E}" presName="rootConnector" presStyleLbl="node2" presStyleIdx="1" presStyleCnt="3"/>
      <dgm:spPr/>
      <dgm:t>
        <a:bodyPr/>
        <a:lstStyle/>
        <a:p>
          <a:endParaRPr lang="cs-CZ"/>
        </a:p>
      </dgm:t>
    </dgm:pt>
    <dgm:pt modelId="{3D71A269-FE72-4385-95F0-F25454BB9969}" type="pres">
      <dgm:prSet presAssocID="{8CCD8928-B534-4796-8A03-5C75628E5F8E}" presName="hierChild4" presStyleCnt="0"/>
      <dgm:spPr/>
    </dgm:pt>
    <dgm:pt modelId="{158BFAC8-B102-4DBE-9264-381EB95E39D1}" type="pres">
      <dgm:prSet presAssocID="{8CCD8928-B534-4796-8A03-5C75628E5F8E}" presName="hierChild5" presStyleCnt="0"/>
      <dgm:spPr/>
    </dgm:pt>
    <dgm:pt modelId="{58CA8EE9-A5E9-4BB1-99DF-154A0095ABCD}" type="pres">
      <dgm:prSet presAssocID="{22592836-1C8A-4339-A476-AB1D6F5064FC}" presName="Name37" presStyleLbl="parChTrans1D2" presStyleIdx="2" presStyleCnt="3"/>
      <dgm:spPr/>
      <dgm:t>
        <a:bodyPr/>
        <a:lstStyle/>
        <a:p>
          <a:endParaRPr lang="cs-CZ"/>
        </a:p>
      </dgm:t>
    </dgm:pt>
    <dgm:pt modelId="{A139B2EA-12B4-4730-BC41-5D83A5A6DBCB}" type="pres">
      <dgm:prSet presAssocID="{7B043821-9335-4FF9-B028-034164CA774D}" presName="hierRoot2" presStyleCnt="0">
        <dgm:presLayoutVars>
          <dgm:hierBranch val="init"/>
        </dgm:presLayoutVars>
      </dgm:prSet>
      <dgm:spPr/>
    </dgm:pt>
    <dgm:pt modelId="{928EC926-B928-4E38-9DE9-6641DB2BA943}" type="pres">
      <dgm:prSet presAssocID="{7B043821-9335-4FF9-B028-034164CA774D}" presName="rootComposite" presStyleCnt="0"/>
      <dgm:spPr/>
    </dgm:pt>
    <dgm:pt modelId="{ED682541-B34C-4C99-A8C2-055C0931608C}" type="pres">
      <dgm:prSet presAssocID="{7B043821-9335-4FF9-B028-034164CA774D}" presName="rootText" presStyleLbl="node2" presStyleIdx="2" presStyleCnt="3" custScaleY="67288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95972F2-65C3-4C7D-A857-F00396C333B4}" type="pres">
      <dgm:prSet presAssocID="{7B043821-9335-4FF9-B028-034164CA774D}" presName="rootConnector" presStyleLbl="node2" presStyleIdx="2" presStyleCnt="3"/>
      <dgm:spPr/>
      <dgm:t>
        <a:bodyPr/>
        <a:lstStyle/>
        <a:p>
          <a:endParaRPr lang="cs-CZ"/>
        </a:p>
      </dgm:t>
    </dgm:pt>
    <dgm:pt modelId="{3DD6CBF7-7293-4FCF-B89C-18C3B57FC65A}" type="pres">
      <dgm:prSet presAssocID="{7B043821-9335-4FF9-B028-034164CA774D}" presName="hierChild4" presStyleCnt="0"/>
      <dgm:spPr/>
    </dgm:pt>
    <dgm:pt modelId="{E5B4A834-6BD1-4825-8E6F-38F0BF4E5AE6}" type="pres">
      <dgm:prSet presAssocID="{7B043821-9335-4FF9-B028-034164CA774D}" presName="hierChild5" presStyleCnt="0"/>
      <dgm:spPr/>
    </dgm:pt>
    <dgm:pt modelId="{FECC6C81-2512-4969-8DEB-1333D2427835}" type="pres">
      <dgm:prSet presAssocID="{697AADD4-C1B1-4C3B-877C-F67DBD8EC10E}" presName="hierChild3" presStyleCnt="0"/>
      <dgm:spPr/>
    </dgm:pt>
  </dgm:ptLst>
  <dgm:cxnLst>
    <dgm:cxn modelId="{B8727AD4-BDF4-4974-8E8E-3D8FB9A910C1}" type="presOf" srcId="{837DAF50-3161-4607-AFE8-C735B3E9C316}" destId="{78CA790F-95F1-4293-AFBF-2CB02FA2929E}" srcOrd="0" destOrd="0" presId="urn:microsoft.com/office/officeart/2005/8/layout/orgChart1"/>
    <dgm:cxn modelId="{2BE9D286-4CBF-4572-B93F-1F7D7B36DA88}" srcId="{697AADD4-C1B1-4C3B-877C-F67DBD8EC10E}" destId="{8CCD8928-B534-4796-8A03-5C75628E5F8E}" srcOrd="1" destOrd="0" parTransId="{DDEE3D19-0E7C-47D6-B69C-ED793C8B8A89}" sibTransId="{6905605B-9C64-47E7-AF46-FE50D8805A44}"/>
    <dgm:cxn modelId="{FDC0F278-EA00-4EF0-9C74-9315806D76B8}" type="presOf" srcId="{22592836-1C8A-4339-A476-AB1D6F5064FC}" destId="{58CA8EE9-A5E9-4BB1-99DF-154A0095ABCD}" srcOrd="0" destOrd="0" presId="urn:microsoft.com/office/officeart/2005/8/layout/orgChart1"/>
    <dgm:cxn modelId="{282ED7EE-6CCC-443F-ABBF-EFDE6C9A46FA}" srcId="{CA6CC0E0-BA21-4B81-B4A0-1DFEC714B7DD}" destId="{697AADD4-C1B1-4C3B-877C-F67DBD8EC10E}" srcOrd="0" destOrd="0" parTransId="{205B162E-4D03-4D92-A0CD-BA62C7A5EE9A}" sibTransId="{49512EC9-AC08-4548-85CB-6636537C9C6D}"/>
    <dgm:cxn modelId="{2B44C540-D050-4975-88B4-DDA192BF7816}" type="presOf" srcId="{8CCD8928-B534-4796-8A03-5C75628E5F8E}" destId="{5E09EF48-C7EB-494C-8408-23393606BDAE}" srcOrd="1" destOrd="0" presId="urn:microsoft.com/office/officeart/2005/8/layout/orgChart1"/>
    <dgm:cxn modelId="{8AAC628C-F574-44A9-852B-EA0CB2263943}" srcId="{697AADD4-C1B1-4C3B-877C-F67DBD8EC10E}" destId="{7B043821-9335-4FF9-B028-034164CA774D}" srcOrd="2" destOrd="0" parTransId="{22592836-1C8A-4339-A476-AB1D6F5064FC}" sibTransId="{37CEF5E5-DE9E-49AB-8D6B-D1C28D96D8CD}"/>
    <dgm:cxn modelId="{ACE6DD5C-A9D7-49A5-8F0A-C28397AD034D}" type="presOf" srcId="{697AADD4-C1B1-4C3B-877C-F67DBD8EC10E}" destId="{AD6A699C-1A74-4BB3-AE24-7E34086C852E}" srcOrd="0" destOrd="0" presId="urn:microsoft.com/office/officeart/2005/8/layout/orgChart1"/>
    <dgm:cxn modelId="{FE2E0F3C-04D1-49E3-8C08-8F8CA83EA330}" type="presOf" srcId="{8CCD8928-B534-4796-8A03-5C75628E5F8E}" destId="{1EC9AE2F-891A-4F95-BE8F-98D76B4C964A}" srcOrd="0" destOrd="0" presId="urn:microsoft.com/office/officeart/2005/8/layout/orgChart1"/>
    <dgm:cxn modelId="{BA311DCA-230D-4AB8-B9A1-A3A05104C79B}" type="presOf" srcId="{7B043821-9335-4FF9-B028-034164CA774D}" destId="{095972F2-65C3-4C7D-A857-F00396C333B4}" srcOrd="1" destOrd="0" presId="urn:microsoft.com/office/officeart/2005/8/layout/orgChart1"/>
    <dgm:cxn modelId="{03E2865C-D904-44D4-A911-A8C44AE71105}" type="presOf" srcId="{C9A68603-ACF2-407D-B453-710EE93C6A8A}" destId="{336AAA64-A97F-4E63-903A-D887B90CEA7A}" srcOrd="0" destOrd="0" presId="urn:microsoft.com/office/officeart/2005/8/layout/orgChart1"/>
    <dgm:cxn modelId="{8A0D6ADA-A37D-48C9-80DB-E15314089030}" srcId="{697AADD4-C1B1-4C3B-877C-F67DBD8EC10E}" destId="{C9A68603-ACF2-407D-B453-710EE93C6A8A}" srcOrd="0" destOrd="0" parTransId="{837DAF50-3161-4607-AFE8-C735B3E9C316}" sibTransId="{43C2193F-FF4B-41CB-8345-2BCCC34C2E4E}"/>
    <dgm:cxn modelId="{7CFDFEC7-8EAA-49EC-BF30-BBDF834DAFC0}" type="presOf" srcId="{DDEE3D19-0E7C-47D6-B69C-ED793C8B8A89}" destId="{E9F9C4A8-981D-45D1-9737-EEC711F7FB00}" srcOrd="0" destOrd="0" presId="urn:microsoft.com/office/officeart/2005/8/layout/orgChart1"/>
    <dgm:cxn modelId="{A16A0801-540B-4693-8651-0A37E74BDD4C}" type="presOf" srcId="{7B043821-9335-4FF9-B028-034164CA774D}" destId="{ED682541-B34C-4C99-A8C2-055C0931608C}" srcOrd="0" destOrd="0" presId="urn:microsoft.com/office/officeart/2005/8/layout/orgChart1"/>
    <dgm:cxn modelId="{A78B2629-825A-4049-8D4E-EC94B3DAA066}" type="presOf" srcId="{697AADD4-C1B1-4C3B-877C-F67DBD8EC10E}" destId="{ABB9BB93-9ACC-45C6-8326-5FCAEDC6D073}" srcOrd="1" destOrd="0" presId="urn:microsoft.com/office/officeart/2005/8/layout/orgChart1"/>
    <dgm:cxn modelId="{314EBD4E-1542-4CEA-BDD0-6C151EAFE0A1}" type="presOf" srcId="{CA6CC0E0-BA21-4B81-B4A0-1DFEC714B7DD}" destId="{9AA5313B-53B0-4E26-925C-532F2353BC9C}" srcOrd="0" destOrd="0" presId="urn:microsoft.com/office/officeart/2005/8/layout/orgChart1"/>
    <dgm:cxn modelId="{4DDE4114-C58C-4F4C-A4A7-B582251160E0}" type="presOf" srcId="{C9A68603-ACF2-407D-B453-710EE93C6A8A}" destId="{9043832B-5049-473E-8034-A0803437090C}" srcOrd="1" destOrd="0" presId="urn:microsoft.com/office/officeart/2005/8/layout/orgChart1"/>
    <dgm:cxn modelId="{6A4A4032-4E27-471A-9614-0EF4BCDAA69F}" type="presParOf" srcId="{9AA5313B-53B0-4E26-925C-532F2353BC9C}" destId="{1FC5DFCE-3D88-4E87-997A-A65867F27F67}" srcOrd="0" destOrd="0" presId="urn:microsoft.com/office/officeart/2005/8/layout/orgChart1"/>
    <dgm:cxn modelId="{23368496-1356-42C1-9146-383F8AE2D0A4}" type="presParOf" srcId="{1FC5DFCE-3D88-4E87-997A-A65867F27F67}" destId="{65C318A4-87CF-4F44-9469-C5662D80AA94}" srcOrd="0" destOrd="0" presId="urn:microsoft.com/office/officeart/2005/8/layout/orgChart1"/>
    <dgm:cxn modelId="{443CAB6C-98C2-44F4-A6CA-B1C2E4D7F947}" type="presParOf" srcId="{65C318A4-87CF-4F44-9469-C5662D80AA94}" destId="{AD6A699C-1A74-4BB3-AE24-7E34086C852E}" srcOrd="0" destOrd="0" presId="urn:microsoft.com/office/officeart/2005/8/layout/orgChart1"/>
    <dgm:cxn modelId="{CF744342-97C4-46F6-AD26-41928EBF988D}" type="presParOf" srcId="{65C318A4-87CF-4F44-9469-C5662D80AA94}" destId="{ABB9BB93-9ACC-45C6-8326-5FCAEDC6D073}" srcOrd="1" destOrd="0" presId="urn:microsoft.com/office/officeart/2005/8/layout/orgChart1"/>
    <dgm:cxn modelId="{11C373FA-31C6-4EAB-A427-603C61D6B5D4}" type="presParOf" srcId="{1FC5DFCE-3D88-4E87-997A-A65867F27F67}" destId="{195D9585-7C4D-4FBB-965D-B7C6A16DCBC8}" srcOrd="1" destOrd="0" presId="urn:microsoft.com/office/officeart/2005/8/layout/orgChart1"/>
    <dgm:cxn modelId="{050A243C-B191-4C63-9F7A-E631FDFADFDB}" type="presParOf" srcId="{195D9585-7C4D-4FBB-965D-B7C6A16DCBC8}" destId="{78CA790F-95F1-4293-AFBF-2CB02FA2929E}" srcOrd="0" destOrd="0" presId="urn:microsoft.com/office/officeart/2005/8/layout/orgChart1"/>
    <dgm:cxn modelId="{37676700-D5EE-4FA9-9E40-181CC25B6240}" type="presParOf" srcId="{195D9585-7C4D-4FBB-965D-B7C6A16DCBC8}" destId="{ADD9AB57-B379-4BF6-B7DC-AE29002BBBBB}" srcOrd="1" destOrd="0" presId="urn:microsoft.com/office/officeart/2005/8/layout/orgChart1"/>
    <dgm:cxn modelId="{96FE1A24-942F-4E34-A692-FADB4D9EB471}" type="presParOf" srcId="{ADD9AB57-B379-4BF6-B7DC-AE29002BBBBB}" destId="{33E455AD-CD0C-4ED7-B67C-6B91C82AF8A0}" srcOrd="0" destOrd="0" presId="urn:microsoft.com/office/officeart/2005/8/layout/orgChart1"/>
    <dgm:cxn modelId="{50B6A3DF-FA65-4036-A426-7379984AB9BC}" type="presParOf" srcId="{33E455AD-CD0C-4ED7-B67C-6B91C82AF8A0}" destId="{336AAA64-A97F-4E63-903A-D887B90CEA7A}" srcOrd="0" destOrd="0" presId="urn:microsoft.com/office/officeart/2005/8/layout/orgChart1"/>
    <dgm:cxn modelId="{7480971A-1A81-4C36-B10E-3CF2AA810A29}" type="presParOf" srcId="{33E455AD-CD0C-4ED7-B67C-6B91C82AF8A0}" destId="{9043832B-5049-473E-8034-A0803437090C}" srcOrd="1" destOrd="0" presId="urn:microsoft.com/office/officeart/2005/8/layout/orgChart1"/>
    <dgm:cxn modelId="{30CD4699-C6DF-4904-A400-09ACB57766A2}" type="presParOf" srcId="{ADD9AB57-B379-4BF6-B7DC-AE29002BBBBB}" destId="{C7DEE32F-3B18-4DD1-BB23-FFC62F72CF9B}" srcOrd="1" destOrd="0" presId="urn:microsoft.com/office/officeart/2005/8/layout/orgChart1"/>
    <dgm:cxn modelId="{53D7F13D-7AD0-43AB-85EE-D03EF9345F1F}" type="presParOf" srcId="{ADD9AB57-B379-4BF6-B7DC-AE29002BBBBB}" destId="{E6950E5A-1633-4283-A704-63E4FE322410}" srcOrd="2" destOrd="0" presId="urn:microsoft.com/office/officeart/2005/8/layout/orgChart1"/>
    <dgm:cxn modelId="{D0AE6F8D-5EFD-481F-AC37-17DDF4681A7B}" type="presParOf" srcId="{195D9585-7C4D-4FBB-965D-B7C6A16DCBC8}" destId="{E9F9C4A8-981D-45D1-9737-EEC711F7FB00}" srcOrd="2" destOrd="0" presId="urn:microsoft.com/office/officeart/2005/8/layout/orgChart1"/>
    <dgm:cxn modelId="{F202431B-30AC-400E-87FF-332885366160}" type="presParOf" srcId="{195D9585-7C4D-4FBB-965D-B7C6A16DCBC8}" destId="{14C40C90-CFBA-4896-A3A0-5BC18CBF3A7E}" srcOrd="3" destOrd="0" presId="urn:microsoft.com/office/officeart/2005/8/layout/orgChart1"/>
    <dgm:cxn modelId="{FFAA5805-E52F-4746-A0D6-F4631597D203}" type="presParOf" srcId="{14C40C90-CFBA-4896-A3A0-5BC18CBF3A7E}" destId="{95028DA4-2EBA-4A1D-9F78-DBB0930BF6F0}" srcOrd="0" destOrd="0" presId="urn:microsoft.com/office/officeart/2005/8/layout/orgChart1"/>
    <dgm:cxn modelId="{FB67AFEB-6BA1-423E-B237-BC5419936B3F}" type="presParOf" srcId="{95028DA4-2EBA-4A1D-9F78-DBB0930BF6F0}" destId="{1EC9AE2F-891A-4F95-BE8F-98D76B4C964A}" srcOrd="0" destOrd="0" presId="urn:microsoft.com/office/officeart/2005/8/layout/orgChart1"/>
    <dgm:cxn modelId="{80EDCB84-FD8D-434D-A55F-78C9F5112318}" type="presParOf" srcId="{95028DA4-2EBA-4A1D-9F78-DBB0930BF6F0}" destId="{5E09EF48-C7EB-494C-8408-23393606BDAE}" srcOrd="1" destOrd="0" presId="urn:microsoft.com/office/officeart/2005/8/layout/orgChart1"/>
    <dgm:cxn modelId="{9B504603-84D2-4BE3-82FB-0BDF7E3017D9}" type="presParOf" srcId="{14C40C90-CFBA-4896-A3A0-5BC18CBF3A7E}" destId="{3D71A269-FE72-4385-95F0-F25454BB9969}" srcOrd="1" destOrd="0" presId="urn:microsoft.com/office/officeart/2005/8/layout/orgChart1"/>
    <dgm:cxn modelId="{3DF6350E-16C8-49AE-8C0F-24344BC6B1C3}" type="presParOf" srcId="{14C40C90-CFBA-4896-A3A0-5BC18CBF3A7E}" destId="{158BFAC8-B102-4DBE-9264-381EB95E39D1}" srcOrd="2" destOrd="0" presId="urn:microsoft.com/office/officeart/2005/8/layout/orgChart1"/>
    <dgm:cxn modelId="{BC1B2416-D04D-440F-A824-90BD921BE9C2}" type="presParOf" srcId="{195D9585-7C4D-4FBB-965D-B7C6A16DCBC8}" destId="{58CA8EE9-A5E9-4BB1-99DF-154A0095ABCD}" srcOrd="4" destOrd="0" presId="urn:microsoft.com/office/officeart/2005/8/layout/orgChart1"/>
    <dgm:cxn modelId="{22D5F635-DF4F-4B2F-B512-3FF4A7B44FF6}" type="presParOf" srcId="{195D9585-7C4D-4FBB-965D-B7C6A16DCBC8}" destId="{A139B2EA-12B4-4730-BC41-5D83A5A6DBCB}" srcOrd="5" destOrd="0" presId="urn:microsoft.com/office/officeart/2005/8/layout/orgChart1"/>
    <dgm:cxn modelId="{1925D5B6-1CF1-4E81-A169-333268996004}" type="presParOf" srcId="{A139B2EA-12B4-4730-BC41-5D83A5A6DBCB}" destId="{928EC926-B928-4E38-9DE9-6641DB2BA943}" srcOrd="0" destOrd="0" presId="urn:microsoft.com/office/officeart/2005/8/layout/orgChart1"/>
    <dgm:cxn modelId="{F400DC4F-CAE0-4595-B26C-0324403CE047}" type="presParOf" srcId="{928EC926-B928-4E38-9DE9-6641DB2BA943}" destId="{ED682541-B34C-4C99-A8C2-055C0931608C}" srcOrd="0" destOrd="0" presId="urn:microsoft.com/office/officeart/2005/8/layout/orgChart1"/>
    <dgm:cxn modelId="{3BF9119B-1D5E-4F17-AE50-8CAE128EA26E}" type="presParOf" srcId="{928EC926-B928-4E38-9DE9-6641DB2BA943}" destId="{095972F2-65C3-4C7D-A857-F00396C333B4}" srcOrd="1" destOrd="0" presId="urn:microsoft.com/office/officeart/2005/8/layout/orgChart1"/>
    <dgm:cxn modelId="{325AD2DD-F031-4B71-95B7-9DD87DF5A1C6}" type="presParOf" srcId="{A139B2EA-12B4-4730-BC41-5D83A5A6DBCB}" destId="{3DD6CBF7-7293-4FCF-B89C-18C3B57FC65A}" srcOrd="1" destOrd="0" presId="urn:microsoft.com/office/officeart/2005/8/layout/orgChart1"/>
    <dgm:cxn modelId="{CB64DF5C-4861-4148-8CD8-39F792859972}" type="presParOf" srcId="{A139B2EA-12B4-4730-BC41-5D83A5A6DBCB}" destId="{E5B4A834-6BD1-4825-8E6F-38F0BF4E5AE6}" srcOrd="2" destOrd="0" presId="urn:microsoft.com/office/officeart/2005/8/layout/orgChart1"/>
    <dgm:cxn modelId="{4F84A5D8-063F-44BB-8DB9-68CF086A089C}" type="presParOf" srcId="{1FC5DFCE-3D88-4E87-997A-A65867F27F67}" destId="{FECC6C81-2512-4969-8DEB-1333D242783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A6CC0E0-BA21-4B81-B4A0-1DFEC714B7D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97AADD4-C1B1-4C3B-877C-F67DBD8EC10E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cs-CZ" sz="2000" b="1" dirty="0" smtClean="0">
              <a:solidFill>
                <a:schemeClr val="tx1"/>
              </a:solidFill>
              <a:latin typeface="Calibri" panose="020F0502020204030204" pitchFamily="34" charset="0"/>
            </a:rPr>
            <a:t>Typy velení</a:t>
          </a:r>
          <a:endParaRPr lang="cs-CZ" sz="20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205B162E-4D03-4D92-A0CD-BA62C7A5EE9A}" type="parTrans" cxnId="{282ED7EE-6CCC-443F-ABBF-EFDE6C9A46FA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49512EC9-AC08-4548-85CB-6636537C9C6D}" type="sibTrans" cxnId="{282ED7EE-6CCC-443F-ABBF-EFDE6C9A46FA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C9A68603-ACF2-407D-B453-710EE93C6A8A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cs-CZ" sz="2000" b="1" dirty="0" smtClean="0">
              <a:solidFill>
                <a:schemeClr val="tx1"/>
              </a:solidFill>
              <a:latin typeface="Calibri" panose="020F0502020204030204" pitchFamily="34" charset="0"/>
            </a:rPr>
            <a:t>FULLCOM</a:t>
          </a:r>
          <a:endParaRPr lang="cs-CZ" sz="20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37DAF50-3161-4607-AFE8-C735B3E9C316}" type="parTrans" cxnId="{8A0D6ADA-A37D-48C9-80DB-E15314089030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43C2193F-FF4B-41CB-8345-2BCCC34C2E4E}" type="sibTrans" cxnId="{8A0D6ADA-A37D-48C9-80DB-E15314089030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8CCD8928-B534-4796-8A03-5C75628E5F8E}">
      <dgm:prSet phldrT="[Text]" custT="1"/>
      <dgm:spPr>
        <a:solidFill>
          <a:schemeClr val="accent2"/>
        </a:solidFill>
        <a:ln>
          <a:solidFill>
            <a:schemeClr val="tx1"/>
          </a:solidFill>
        </a:ln>
      </dgm:spPr>
      <dgm:t>
        <a:bodyPr/>
        <a:lstStyle/>
        <a:p>
          <a:r>
            <a:rPr lang="cs-CZ" sz="3200" b="1" dirty="0" smtClean="0">
              <a:solidFill>
                <a:schemeClr val="tx1"/>
              </a:solidFill>
              <a:latin typeface="Calibri" panose="020F0502020204030204" pitchFamily="34" charset="0"/>
            </a:rPr>
            <a:t>OPCOM</a:t>
          </a:r>
          <a:endParaRPr lang="cs-CZ" sz="32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DEE3D19-0E7C-47D6-B69C-ED793C8B8A89}" type="parTrans" cxnId="{2BE9D286-4CBF-4572-B93F-1F7D7B36DA88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6905605B-9C64-47E7-AF46-FE50D8805A44}" type="sibTrans" cxnId="{2BE9D286-4CBF-4572-B93F-1F7D7B36DA88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7B043821-9335-4FF9-B028-034164CA774D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cs-CZ" sz="2000" b="1" dirty="0" smtClean="0">
              <a:solidFill>
                <a:schemeClr val="tx1"/>
              </a:solidFill>
              <a:latin typeface="Calibri" panose="020F0502020204030204" pitchFamily="34" charset="0"/>
            </a:rPr>
            <a:t>TACOM</a:t>
          </a:r>
          <a:endParaRPr lang="cs-CZ" sz="20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22592836-1C8A-4339-A476-AB1D6F5064FC}" type="parTrans" cxnId="{8AAC628C-F574-44A9-852B-EA0CB2263943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37CEF5E5-DE9E-49AB-8D6B-D1C28D96D8CD}" type="sibTrans" cxnId="{8AAC628C-F574-44A9-852B-EA0CB2263943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9AA5313B-53B0-4E26-925C-532F2353BC9C}" type="pres">
      <dgm:prSet presAssocID="{CA6CC0E0-BA21-4B81-B4A0-1DFEC714B7D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1FC5DFCE-3D88-4E87-997A-A65867F27F67}" type="pres">
      <dgm:prSet presAssocID="{697AADD4-C1B1-4C3B-877C-F67DBD8EC10E}" presName="hierRoot1" presStyleCnt="0">
        <dgm:presLayoutVars>
          <dgm:hierBranch val="init"/>
        </dgm:presLayoutVars>
      </dgm:prSet>
      <dgm:spPr/>
    </dgm:pt>
    <dgm:pt modelId="{65C318A4-87CF-4F44-9469-C5662D80AA94}" type="pres">
      <dgm:prSet presAssocID="{697AADD4-C1B1-4C3B-877C-F67DBD8EC10E}" presName="rootComposite1" presStyleCnt="0"/>
      <dgm:spPr/>
    </dgm:pt>
    <dgm:pt modelId="{AD6A699C-1A74-4BB3-AE24-7E34086C852E}" type="pres">
      <dgm:prSet presAssocID="{697AADD4-C1B1-4C3B-877C-F67DBD8EC10E}" presName="rootText1" presStyleLbl="node0" presStyleIdx="0" presStyleCnt="1" custScaleX="190404" custScaleY="88037" custLinFactNeighborX="4847" custLinFactNeighborY="-2905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BB9BB93-9ACC-45C6-8326-5FCAEDC6D073}" type="pres">
      <dgm:prSet presAssocID="{697AADD4-C1B1-4C3B-877C-F67DBD8EC10E}" presName="rootConnector1" presStyleLbl="node1" presStyleIdx="0" presStyleCnt="0"/>
      <dgm:spPr/>
      <dgm:t>
        <a:bodyPr/>
        <a:lstStyle/>
        <a:p>
          <a:endParaRPr lang="cs-CZ"/>
        </a:p>
      </dgm:t>
    </dgm:pt>
    <dgm:pt modelId="{195D9585-7C4D-4FBB-965D-B7C6A16DCBC8}" type="pres">
      <dgm:prSet presAssocID="{697AADD4-C1B1-4C3B-877C-F67DBD8EC10E}" presName="hierChild2" presStyleCnt="0"/>
      <dgm:spPr/>
    </dgm:pt>
    <dgm:pt modelId="{78CA790F-95F1-4293-AFBF-2CB02FA2929E}" type="pres">
      <dgm:prSet presAssocID="{837DAF50-3161-4607-AFE8-C735B3E9C316}" presName="Name37" presStyleLbl="parChTrans1D2" presStyleIdx="0" presStyleCnt="3"/>
      <dgm:spPr/>
      <dgm:t>
        <a:bodyPr/>
        <a:lstStyle/>
        <a:p>
          <a:endParaRPr lang="cs-CZ"/>
        </a:p>
      </dgm:t>
    </dgm:pt>
    <dgm:pt modelId="{ADD9AB57-B379-4BF6-B7DC-AE29002BBBBB}" type="pres">
      <dgm:prSet presAssocID="{C9A68603-ACF2-407D-B453-710EE93C6A8A}" presName="hierRoot2" presStyleCnt="0">
        <dgm:presLayoutVars>
          <dgm:hierBranch val="init"/>
        </dgm:presLayoutVars>
      </dgm:prSet>
      <dgm:spPr/>
    </dgm:pt>
    <dgm:pt modelId="{33E455AD-CD0C-4ED7-B67C-6B91C82AF8A0}" type="pres">
      <dgm:prSet presAssocID="{C9A68603-ACF2-407D-B453-710EE93C6A8A}" presName="rootComposite" presStyleCnt="0"/>
      <dgm:spPr/>
    </dgm:pt>
    <dgm:pt modelId="{336AAA64-A97F-4E63-903A-D887B90CEA7A}" type="pres">
      <dgm:prSet presAssocID="{C9A68603-ACF2-407D-B453-710EE93C6A8A}" presName="rootText" presStyleLbl="node2" presStyleIdx="0" presStyleCnt="3" custScaleX="178563" custScaleY="67288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043832B-5049-473E-8034-A0803437090C}" type="pres">
      <dgm:prSet presAssocID="{C9A68603-ACF2-407D-B453-710EE93C6A8A}" presName="rootConnector" presStyleLbl="node2" presStyleIdx="0" presStyleCnt="3"/>
      <dgm:spPr/>
      <dgm:t>
        <a:bodyPr/>
        <a:lstStyle/>
        <a:p>
          <a:endParaRPr lang="cs-CZ"/>
        </a:p>
      </dgm:t>
    </dgm:pt>
    <dgm:pt modelId="{C7DEE32F-3B18-4DD1-BB23-FFC62F72CF9B}" type="pres">
      <dgm:prSet presAssocID="{C9A68603-ACF2-407D-B453-710EE93C6A8A}" presName="hierChild4" presStyleCnt="0"/>
      <dgm:spPr/>
    </dgm:pt>
    <dgm:pt modelId="{E6950E5A-1633-4283-A704-63E4FE322410}" type="pres">
      <dgm:prSet presAssocID="{C9A68603-ACF2-407D-B453-710EE93C6A8A}" presName="hierChild5" presStyleCnt="0"/>
      <dgm:spPr/>
    </dgm:pt>
    <dgm:pt modelId="{E9F9C4A8-981D-45D1-9737-EEC711F7FB00}" type="pres">
      <dgm:prSet presAssocID="{DDEE3D19-0E7C-47D6-B69C-ED793C8B8A89}" presName="Name37" presStyleLbl="parChTrans1D2" presStyleIdx="1" presStyleCnt="3"/>
      <dgm:spPr/>
      <dgm:t>
        <a:bodyPr/>
        <a:lstStyle/>
        <a:p>
          <a:endParaRPr lang="cs-CZ"/>
        </a:p>
      </dgm:t>
    </dgm:pt>
    <dgm:pt modelId="{14C40C90-CFBA-4896-A3A0-5BC18CBF3A7E}" type="pres">
      <dgm:prSet presAssocID="{8CCD8928-B534-4796-8A03-5C75628E5F8E}" presName="hierRoot2" presStyleCnt="0">
        <dgm:presLayoutVars>
          <dgm:hierBranch val="init"/>
        </dgm:presLayoutVars>
      </dgm:prSet>
      <dgm:spPr/>
    </dgm:pt>
    <dgm:pt modelId="{95028DA4-2EBA-4A1D-9F78-DBB0930BF6F0}" type="pres">
      <dgm:prSet presAssocID="{8CCD8928-B534-4796-8A03-5C75628E5F8E}" presName="rootComposite" presStyleCnt="0"/>
      <dgm:spPr/>
    </dgm:pt>
    <dgm:pt modelId="{1EC9AE2F-891A-4F95-BE8F-98D76B4C964A}" type="pres">
      <dgm:prSet presAssocID="{8CCD8928-B534-4796-8A03-5C75628E5F8E}" presName="rootText" presStyleLbl="node2" presStyleIdx="1" presStyleCnt="3" custScaleX="116452" custScaleY="16459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E09EF48-C7EB-494C-8408-23393606BDAE}" type="pres">
      <dgm:prSet presAssocID="{8CCD8928-B534-4796-8A03-5C75628E5F8E}" presName="rootConnector" presStyleLbl="node2" presStyleIdx="1" presStyleCnt="3"/>
      <dgm:spPr/>
      <dgm:t>
        <a:bodyPr/>
        <a:lstStyle/>
        <a:p>
          <a:endParaRPr lang="cs-CZ"/>
        </a:p>
      </dgm:t>
    </dgm:pt>
    <dgm:pt modelId="{3D71A269-FE72-4385-95F0-F25454BB9969}" type="pres">
      <dgm:prSet presAssocID="{8CCD8928-B534-4796-8A03-5C75628E5F8E}" presName="hierChild4" presStyleCnt="0"/>
      <dgm:spPr/>
    </dgm:pt>
    <dgm:pt modelId="{158BFAC8-B102-4DBE-9264-381EB95E39D1}" type="pres">
      <dgm:prSet presAssocID="{8CCD8928-B534-4796-8A03-5C75628E5F8E}" presName="hierChild5" presStyleCnt="0"/>
      <dgm:spPr/>
    </dgm:pt>
    <dgm:pt modelId="{58CA8EE9-A5E9-4BB1-99DF-154A0095ABCD}" type="pres">
      <dgm:prSet presAssocID="{22592836-1C8A-4339-A476-AB1D6F5064FC}" presName="Name37" presStyleLbl="parChTrans1D2" presStyleIdx="2" presStyleCnt="3"/>
      <dgm:spPr/>
      <dgm:t>
        <a:bodyPr/>
        <a:lstStyle/>
        <a:p>
          <a:endParaRPr lang="cs-CZ"/>
        </a:p>
      </dgm:t>
    </dgm:pt>
    <dgm:pt modelId="{A139B2EA-12B4-4730-BC41-5D83A5A6DBCB}" type="pres">
      <dgm:prSet presAssocID="{7B043821-9335-4FF9-B028-034164CA774D}" presName="hierRoot2" presStyleCnt="0">
        <dgm:presLayoutVars>
          <dgm:hierBranch val="init"/>
        </dgm:presLayoutVars>
      </dgm:prSet>
      <dgm:spPr/>
    </dgm:pt>
    <dgm:pt modelId="{928EC926-B928-4E38-9DE9-6641DB2BA943}" type="pres">
      <dgm:prSet presAssocID="{7B043821-9335-4FF9-B028-034164CA774D}" presName="rootComposite" presStyleCnt="0"/>
      <dgm:spPr/>
    </dgm:pt>
    <dgm:pt modelId="{ED682541-B34C-4C99-A8C2-055C0931608C}" type="pres">
      <dgm:prSet presAssocID="{7B043821-9335-4FF9-B028-034164CA774D}" presName="rootText" presStyleLbl="node2" presStyleIdx="2" presStyleCnt="3" custScaleY="67288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95972F2-65C3-4C7D-A857-F00396C333B4}" type="pres">
      <dgm:prSet presAssocID="{7B043821-9335-4FF9-B028-034164CA774D}" presName="rootConnector" presStyleLbl="node2" presStyleIdx="2" presStyleCnt="3"/>
      <dgm:spPr/>
      <dgm:t>
        <a:bodyPr/>
        <a:lstStyle/>
        <a:p>
          <a:endParaRPr lang="cs-CZ"/>
        </a:p>
      </dgm:t>
    </dgm:pt>
    <dgm:pt modelId="{3DD6CBF7-7293-4FCF-B89C-18C3B57FC65A}" type="pres">
      <dgm:prSet presAssocID="{7B043821-9335-4FF9-B028-034164CA774D}" presName="hierChild4" presStyleCnt="0"/>
      <dgm:spPr/>
    </dgm:pt>
    <dgm:pt modelId="{E5B4A834-6BD1-4825-8E6F-38F0BF4E5AE6}" type="pres">
      <dgm:prSet presAssocID="{7B043821-9335-4FF9-B028-034164CA774D}" presName="hierChild5" presStyleCnt="0"/>
      <dgm:spPr/>
    </dgm:pt>
    <dgm:pt modelId="{FECC6C81-2512-4969-8DEB-1333D2427835}" type="pres">
      <dgm:prSet presAssocID="{697AADD4-C1B1-4C3B-877C-F67DBD8EC10E}" presName="hierChild3" presStyleCnt="0"/>
      <dgm:spPr/>
    </dgm:pt>
  </dgm:ptLst>
  <dgm:cxnLst>
    <dgm:cxn modelId="{97E9C27A-1E8D-44E9-8C95-60C76401E70E}" type="presOf" srcId="{837DAF50-3161-4607-AFE8-C735B3E9C316}" destId="{78CA790F-95F1-4293-AFBF-2CB02FA2929E}" srcOrd="0" destOrd="0" presId="urn:microsoft.com/office/officeart/2005/8/layout/orgChart1"/>
    <dgm:cxn modelId="{3425E6A0-2733-4837-87C3-98B117E46126}" type="presOf" srcId="{CA6CC0E0-BA21-4B81-B4A0-1DFEC714B7DD}" destId="{9AA5313B-53B0-4E26-925C-532F2353BC9C}" srcOrd="0" destOrd="0" presId="urn:microsoft.com/office/officeart/2005/8/layout/orgChart1"/>
    <dgm:cxn modelId="{8A0D6ADA-A37D-48C9-80DB-E15314089030}" srcId="{697AADD4-C1B1-4C3B-877C-F67DBD8EC10E}" destId="{C9A68603-ACF2-407D-B453-710EE93C6A8A}" srcOrd="0" destOrd="0" parTransId="{837DAF50-3161-4607-AFE8-C735B3E9C316}" sibTransId="{43C2193F-FF4B-41CB-8345-2BCCC34C2E4E}"/>
    <dgm:cxn modelId="{408CC6FF-9DA0-4EF9-A07F-EDCC9D92053C}" type="presOf" srcId="{8CCD8928-B534-4796-8A03-5C75628E5F8E}" destId="{5E09EF48-C7EB-494C-8408-23393606BDAE}" srcOrd="1" destOrd="0" presId="urn:microsoft.com/office/officeart/2005/8/layout/orgChart1"/>
    <dgm:cxn modelId="{4BF23F7B-EFAB-497D-B089-52D51C2A7EC3}" type="presOf" srcId="{C9A68603-ACF2-407D-B453-710EE93C6A8A}" destId="{336AAA64-A97F-4E63-903A-D887B90CEA7A}" srcOrd="0" destOrd="0" presId="urn:microsoft.com/office/officeart/2005/8/layout/orgChart1"/>
    <dgm:cxn modelId="{2BE9D286-4CBF-4572-B93F-1F7D7B36DA88}" srcId="{697AADD4-C1B1-4C3B-877C-F67DBD8EC10E}" destId="{8CCD8928-B534-4796-8A03-5C75628E5F8E}" srcOrd="1" destOrd="0" parTransId="{DDEE3D19-0E7C-47D6-B69C-ED793C8B8A89}" sibTransId="{6905605B-9C64-47E7-AF46-FE50D8805A44}"/>
    <dgm:cxn modelId="{85961F9C-C70E-4190-B2B6-A563058EA2E0}" type="presOf" srcId="{697AADD4-C1B1-4C3B-877C-F67DBD8EC10E}" destId="{ABB9BB93-9ACC-45C6-8326-5FCAEDC6D073}" srcOrd="1" destOrd="0" presId="urn:microsoft.com/office/officeart/2005/8/layout/orgChart1"/>
    <dgm:cxn modelId="{977D3C2A-2EAC-4EF4-A466-E8C9C577DE9F}" type="presOf" srcId="{C9A68603-ACF2-407D-B453-710EE93C6A8A}" destId="{9043832B-5049-473E-8034-A0803437090C}" srcOrd="1" destOrd="0" presId="urn:microsoft.com/office/officeart/2005/8/layout/orgChart1"/>
    <dgm:cxn modelId="{45CD2061-E18A-40B8-805F-5A8CF9E86B42}" type="presOf" srcId="{DDEE3D19-0E7C-47D6-B69C-ED793C8B8A89}" destId="{E9F9C4A8-981D-45D1-9737-EEC711F7FB00}" srcOrd="0" destOrd="0" presId="urn:microsoft.com/office/officeart/2005/8/layout/orgChart1"/>
    <dgm:cxn modelId="{1571CBEE-65E7-43F3-86F6-1322FF669204}" type="presOf" srcId="{22592836-1C8A-4339-A476-AB1D6F5064FC}" destId="{58CA8EE9-A5E9-4BB1-99DF-154A0095ABCD}" srcOrd="0" destOrd="0" presId="urn:microsoft.com/office/officeart/2005/8/layout/orgChart1"/>
    <dgm:cxn modelId="{E71D2102-6B5B-47E5-9CD5-44C632A8804D}" type="presOf" srcId="{697AADD4-C1B1-4C3B-877C-F67DBD8EC10E}" destId="{AD6A699C-1A74-4BB3-AE24-7E34086C852E}" srcOrd="0" destOrd="0" presId="urn:microsoft.com/office/officeart/2005/8/layout/orgChart1"/>
    <dgm:cxn modelId="{0DE59BF9-BC02-4B53-B6CD-9AFF84D61FEA}" type="presOf" srcId="{8CCD8928-B534-4796-8A03-5C75628E5F8E}" destId="{1EC9AE2F-891A-4F95-BE8F-98D76B4C964A}" srcOrd="0" destOrd="0" presId="urn:microsoft.com/office/officeart/2005/8/layout/orgChart1"/>
    <dgm:cxn modelId="{630A6647-3DEB-472B-A260-AEB84EB5B699}" type="presOf" srcId="{7B043821-9335-4FF9-B028-034164CA774D}" destId="{ED682541-B34C-4C99-A8C2-055C0931608C}" srcOrd="0" destOrd="0" presId="urn:microsoft.com/office/officeart/2005/8/layout/orgChart1"/>
    <dgm:cxn modelId="{282ED7EE-6CCC-443F-ABBF-EFDE6C9A46FA}" srcId="{CA6CC0E0-BA21-4B81-B4A0-1DFEC714B7DD}" destId="{697AADD4-C1B1-4C3B-877C-F67DBD8EC10E}" srcOrd="0" destOrd="0" parTransId="{205B162E-4D03-4D92-A0CD-BA62C7A5EE9A}" sibTransId="{49512EC9-AC08-4548-85CB-6636537C9C6D}"/>
    <dgm:cxn modelId="{8AAC628C-F574-44A9-852B-EA0CB2263943}" srcId="{697AADD4-C1B1-4C3B-877C-F67DBD8EC10E}" destId="{7B043821-9335-4FF9-B028-034164CA774D}" srcOrd="2" destOrd="0" parTransId="{22592836-1C8A-4339-A476-AB1D6F5064FC}" sibTransId="{37CEF5E5-DE9E-49AB-8D6B-D1C28D96D8CD}"/>
    <dgm:cxn modelId="{C4CD556E-09BC-4C5F-82AD-D60E1F0074DF}" type="presOf" srcId="{7B043821-9335-4FF9-B028-034164CA774D}" destId="{095972F2-65C3-4C7D-A857-F00396C333B4}" srcOrd="1" destOrd="0" presId="urn:microsoft.com/office/officeart/2005/8/layout/orgChart1"/>
    <dgm:cxn modelId="{34D05231-AD20-4B43-99D3-D026544F52FE}" type="presParOf" srcId="{9AA5313B-53B0-4E26-925C-532F2353BC9C}" destId="{1FC5DFCE-3D88-4E87-997A-A65867F27F67}" srcOrd="0" destOrd="0" presId="urn:microsoft.com/office/officeart/2005/8/layout/orgChart1"/>
    <dgm:cxn modelId="{A9659B69-2D9C-4D00-9FB2-2417C8985655}" type="presParOf" srcId="{1FC5DFCE-3D88-4E87-997A-A65867F27F67}" destId="{65C318A4-87CF-4F44-9469-C5662D80AA94}" srcOrd="0" destOrd="0" presId="urn:microsoft.com/office/officeart/2005/8/layout/orgChart1"/>
    <dgm:cxn modelId="{DF1BC7BF-6CE7-478D-9793-97BEAF730362}" type="presParOf" srcId="{65C318A4-87CF-4F44-9469-C5662D80AA94}" destId="{AD6A699C-1A74-4BB3-AE24-7E34086C852E}" srcOrd="0" destOrd="0" presId="urn:microsoft.com/office/officeart/2005/8/layout/orgChart1"/>
    <dgm:cxn modelId="{25788905-6831-432B-87A7-7EC6B27F5A35}" type="presParOf" srcId="{65C318A4-87CF-4F44-9469-C5662D80AA94}" destId="{ABB9BB93-9ACC-45C6-8326-5FCAEDC6D073}" srcOrd="1" destOrd="0" presId="urn:microsoft.com/office/officeart/2005/8/layout/orgChart1"/>
    <dgm:cxn modelId="{DE5FA437-8DA7-44FC-8508-CF47742885C4}" type="presParOf" srcId="{1FC5DFCE-3D88-4E87-997A-A65867F27F67}" destId="{195D9585-7C4D-4FBB-965D-B7C6A16DCBC8}" srcOrd="1" destOrd="0" presId="urn:microsoft.com/office/officeart/2005/8/layout/orgChart1"/>
    <dgm:cxn modelId="{D09359EB-36B7-4729-8595-57785B0F57F4}" type="presParOf" srcId="{195D9585-7C4D-4FBB-965D-B7C6A16DCBC8}" destId="{78CA790F-95F1-4293-AFBF-2CB02FA2929E}" srcOrd="0" destOrd="0" presId="urn:microsoft.com/office/officeart/2005/8/layout/orgChart1"/>
    <dgm:cxn modelId="{4BE11AC6-DF27-4F97-A1D6-0EAB2CFF11DA}" type="presParOf" srcId="{195D9585-7C4D-4FBB-965D-B7C6A16DCBC8}" destId="{ADD9AB57-B379-4BF6-B7DC-AE29002BBBBB}" srcOrd="1" destOrd="0" presId="urn:microsoft.com/office/officeart/2005/8/layout/orgChart1"/>
    <dgm:cxn modelId="{D6339A3F-8D8F-4A61-819C-93F402E3A9D9}" type="presParOf" srcId="{ADD9AB57-B379-4BF6-B7DC-AE29002BBBBB}" destId="{33E455AD-CD0C-4ED7-B67C-6B91C82AF8A0}" srcOrd="0" destOrd="0" presId="urn:microsoft.com/office/officeart/2005/8/layout/orgChart1"/>
    <dgm:cxn modelId="{A1621B67-7C62-497F-83CA-ADFB4C75708D}" type="presParOf" srcId="{33E455AD-CD0C-4ED7-B67C-6B91C82AF8A0}" destId="{336AAA64-A97F-4E63-903A-D887B90CEA7A}" srcOrd="0" destOrd="0" presId="urn:microsoft.com/office/officeart/2005/8/layout/orgChart1"/>
    <dgm:cxn modelId="{A9160281-1134-4962-BDCE-3344AA1AC5D0}" type="presParOf" srcId="{33E455AD-CD0C-4ED7-B67C-6B91C82AF8A0}" destId="{9043832B-5049-473E-8034-A0803437090C}" srcOrd="1" destOrd="0" presId="urn:microsoft.com/office/officeart/2005/8/layout/orgChart1"/>
    <dgm:cxn modelId="{F1B1FEF6-3CF8-493F-93AA-80CDD866AC25}" type="presParOf" srcId="{ADD9AB57-B379-4BF6-B7DC-AE29002BBBBB}" destId="{C7DEE32F-3B18-4DD1-BB23-FFC62F72CF9B}" srcOrd="1" destOrd="0" presId="urn:microsoft.com/office/officeart/2005/8/layout/orgChart1"/>
    <dgm:cxn modelId="{B50C8959-10C3-4D8F-B25F-0085D1F9CA56}" type="presParOf" srcId="{ADD9AB57-B379-4BF6-B7DC-AE29002BBBBB}" destId="{E6950E5A-1633-4283-A704-63E4FE322410}" srcOrd="2" destOrd="0" presId="urn:microsoft.com/office/officeart/2005/8/layout/orgChart1"/>
    <dgm:cxn modelId="{09FB908C-F0CB-47C7-BE86-DEAEBDAE60D0}" type="presParOf" srcId="{195D9585-7C4D-4FBB-965D-B7C6A16DCBC8}" destId="{E9F9C4A8-981D-45D1-9737-EEC711F7FB00}" srcOrd="2" destOrd="0" presId="urn:microsoft.com/office/officeart/2005/8/layout/orgChart1"/>
    <dgm:cxn modelId="{CCD14C0B-C7C0-4D6A-95D5-6F6B238D5BAB}" type="presParOf" srcId="{195D9585-7C4D-4FBB-965D-B7C6A16DCBC8}" destId="{14C40C90-CFBA-4896-A3A0-5BC18CBF3A7E}" srcOrd="3" destOrd="0" presId="urn:microsoft.com/office/officeart/2005/8/layout/orgChart1"/>
    <dgm:cxn modelId="{D7CA2836-7FC9-41EE-95F5-1C80955A07DA}" type="presParOf" srcId="{14C40C90-CFBA-4896-A3A0-5BC18CBF3A7E}" destId="{95028DA4-2EBA-4A1D-9F78-DBB0930BF6F0}" srcOrd="0" destOrd="0" presId="urn:microsoft.com/office/officeart/2005/8/layout/orgChart1"/>
    <dgm:cxn modelId="{B07D5875-9CCE-48B0-879D-C9EC60ECED1F}" type="presParOf" srcId="{95028DA4-2EBA-4A1D-9F78-DBB0930BF6F0}" destId="{1EC9AE2F-891A-4F95-BE8F-98D76B4C964A}" srcOrd="0" destOrd="0" presId="urn:microsoft.com/office/officeart/2005/8/layout/orgChart1"/>
    <dgm:cxn modelId="{13AFE2F6-A682-4385-9218-5F2A2B898512}" type="presParOf" srcId="{95028DA4-2EBA-4A1D-9F78-DBB0930BF6F0}" destId="{5E09EF48-C7EB-494C-8408-23393606BDAE}" srcOrd="1" destOrd="0" presId="urn:microsoft.com/office/officeart/2005/8/layout/orgChart1"/>
    <dgm:cxn modelId="{78DDC44C-5CA2-479D-A7B7-06E1F0D67919}" type="presParOf" srcId="{14C40C90-CFBA-4896-A3A0-5BC18CBF3A7E}" destId="{3D71A269-FE72-4385-95F0-F25454BB9969}" srcOrd="1" destOrd="0" presId="urn:microsoft.com/office/officeart/2005/8/layout/orgChart1"/>
    <dgm:cxn modelId="{AAE39A98-FAA1-4E38-B0BE-37AE9BB97B21}" type="presParOf" srcId="{14C40C90-CFBA-4896-A3A0-5BC18CBF3A7E}" destId="{158BFAC8-B102-4DBE-9264-381EB95E39D1}" srcOrd="2" destOrd="0" presId="urn:microsoft.com/office/officeart/2005/8/layout/orgChart1"/>
    <dgm:cxn modelId="{62C6577D-08E0-4AB1-B768-712417C68EAC}" type="presParOf" srcId="{195D9585-7C4D-4FBB-965D-B7C6A16DCBC8}" destId="{58CA8EE9-A5E9-4BB1-99DF-154A0095ABCD}" srcOrd="4" destOrd="0" presId="urn:microsoft.com/office/officeart/2005/8/layout/orgChart1"/>
    <dgm:cxn modelId="{4982CA38-6F2C-4741-982F-4A5EF9F6D46E}" type="presParOf" srcId="{195D9585-7C4D-4FBB-965D-B7C6A16DCBC8}" destId="{A139B2EA-12B4-4730-BC41-5D83A5A6DBCB}" srcOrd="5" destOrd="0" presId="urn:microsoft.com/office/officeart/2005/8/layout/orgChart1"/>
    <dgm:cxn modelId="{2AB373C8-ED53-4374-A53D-DFAEEA4B97DA}" type="presParOf" srcId="{A139B2EA-12B4-4730-BC41-5D83A5A6DBCB}" destId="{928EC926-B928-4E38-9DE9-6641DB2BA943}" srcOrd="0" destOrd="0" presId="urn:microsoft.com/office/officeart/2005/8/layout/orgChart1"/>
    <dgm:cxn modelId="{F38CF92C-C92C-47B4-95E2-9E18D3382682}" type="presParOf" srcId="{928EC926-B928-4E38-9DE9-6641DB2BA943}" destId="{ED682541-B34C-4C99-A8C2-055C0931608C}" srcOrd="0" destOrd="0" presId="urn:microsoft.com/office/officeart/2005/8/layout/orgChart1"/>
    <dgm:cxn modelId="{41330107-0EDC-4264-AE92-366D9CF0CF91}" type="presParOf" srcId="{928EC926-B928-4E38-9DE9-6641DB2BA943}" destId="{095972F2-65C3-4C7D-A857-F00396C333B4}" srcOrd="1" destOrd="0" presId="urn:microsoft.com/office/officeart/2005/8/layout/orgChart1"/>
    <dgm:cxn modelId="{74651781-CAB8-4D68-BC11-1A2EDCE0A5C1}" type="presParOf" srcId="{A139B2EA-12B4-4730-BC41-5D83A5A6DBCB}" destId="{3DD6CBF7-7293-4FCF-B89C-18C3B57FC65A}" srcOrd="1" destOrd="0" presId="urn:microsoft.com/office/officeart/2005/8/layout/orgChart1"/>
    <dgm:cxn modelId="{C9C1B874-80EB-4DAC-8F38-BC823016F47D}" type="presParOf" srcId="{A139B2EA-12B4-4730-BC41-5D83A5A6DBCB}" destId="{E5B4A834-6BD1-4825-8E6F-38F0BF4E5AE6}" srcOrd="2" destOrd="0" presId="urn:microsoft.com/office/officeart/2005/8/layout/orgChart1"/>
    <dgm:cxn modelId="{F46DEE47-AD68-4273-AC11-717A4A29C573}" type="presParOf" srcId="{1FC5DFCE-3D88-4E87-997A-A65867F27F67}" destId="{FECC6C81-2512-4969-8DEB-1333D242783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A6CC0E0-BA21-4B81-B4A0-1DFEC714B7D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97AADD4-C1B1-4C3B-877C-F67DBD8EC10E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cs-CZ" sz="2000" b="1" dirty="0" smtClean="0">
              <a:solidFill>
                <a:schemeClr val="tx1"/>
              </a:solidFill>
              <a:latin typeface="Calibri" panose="020F0502020204030204" pitchFamily="34" charset="0"/>
            </a:rPr>
            <a:t>Typy velení</a:t>
          </a:r>
          <a:endParaRPr lang="cs-CZ" sz="20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205B162E-4D03-4D92-A0CD-BA62C7A5EE9A}" type="parTrans" cxnId="{282ED7EE-6CCC-443F-ABBF-EFDE6C9A46FA}">
      <dgm:prSet/>
      <dgm:spPr/>
      <dgm:t>
        <a:bodyPr/>
        <a:lstStyle/>
        <a:p>
          <a:endParaRPr lang="cs-CZ" sz="2000">
            <a:latin typeface="Calibri" panose="020F0502020204030204" pitchFamily="34" charset="0"/>
          </a:endParaRPr>
        </a:p>
      </dgm:t>
    </dgm:pt>
    <dgm:pt modelId="{49512EC9-AC08-4548-85CB-6636537C9C6D}" type="sibTrans" cxnId="{282ED7EE-6CCC-443F-ABBF-EFDE6C9A46FA}">
      <dgm:prSet/>
      <dgm:spPr/>
      <dgm:t>
        <a:bodyPr/>
        <a:lstStyle/>
        <a:p>
          <a:endParaRPr lang="cs-CZ" sz="2000">
            <a:latin typeface="Calibri" panose="020F0502020204030204" pitchFamily="34" charset="0"/>
          </a:endParaRPr>
        </a:p>
      </dgm:t>
    </dgm:pt>
    <dgm:pt modelId="{C9A68603-ACF2-407D-B453-710EE93C6A8A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cs-CZ" sz="2000" b="1" dirty="0" smtClean="0">
              <a:solidFill>
                <a:schemeClr val="tx1"/>
              </a:solidFill>
              <a:latin typeface="Calibri" panose="020F0502020204030204" pitchFamily="34" charset="0"/>
            </a:rPr>
            <a:t>FULLCOM</a:t>
          </a:r>
          <a:endParaRPr lang="cs-CZ" sz="20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37DAF50-3161-4607-AFE8-C735B3E9C316}" type="parTrans" cxnId="{8A0D6ADA-A37D-48C9-80DB-E15314089030}">
      <dgm:prSet/>
      <dgm:spPr/>
      <dgm:t>
        <a:bodyPr/>
        <a:lstStyle/>
        <a:p>
          <a:endParaRPr lang="cs-CZ" sz="2000">
            <a:latin typeface="Calibri" panose="020F0502020204030204" pitchFamily="34" charset="0"/>
          </a:endParaRPr>
        </a:p>
      </dgm:t>
    </dgm:pt>
    <dgm:pt modelId="{43C2193F-FF4B-41CB-8345-2BCCC34C2E4E}" type="sibTrans" cxnId="{8A0D6ADA-A37D-48C9-80DB-E15314089030}">
      <dgm:prSet/>
      <dgm:spPr/>
      <dgm:t>
        <a:bodyPr/>
        <a:lstStyle/>
        <a:p>
          <a:endParaRPr lang="cs-CZ" sz="2000">
            <a:latin typeface="Calibri" panose="020F0502020204030204" pitchFamily="34" charset="0"/>
          </a:endParaRPr>
        </a:p>
      </dgm:t>
    </dgm:pt>
    <dgm:pt modelId="{8CCD8928-B534-4796-8A03-5C75628E5F8E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cs-CZ" sz="2000" b="1" dirty="0" smtClean="0">
              <a:solidFill>
                <a:schemeClr val="tx1"/>
              </a:solidFill>
              <a:latin typeface="Calibri" panose="020F0502020204030204" pitchFamily="34" charset="0"/>
            </a:rPr>
            <a:t>OPCOM</a:t>
          </a:r>
          <a:endParaRPr lang="cs-CZ" sz="20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DEE3D19-0E7C-47D6-B69C-ED793C8B8A89}" type="parTrans" cxnId="{2BE9D286-4CBF-4572-B93F-1F7D7B36DA88}">
      <dgm:prSet/>
      <dgm:spPr/>
      <dgm:t>
        <a:bodyPr/>
        <a:lstStyle/>
        <a:p>
          <a:endParaRPr lang="cs-CZ" sz="2000">
            <a:latin typeface="Calibri" panose="020F0502020204030204" pitchFamily="34" charset="0"/>
          </a:endParaRPr>
        </a:p>
      </dgm:t>
    </dgm:pt>
    <dgm:pt modelId="{6905605B-9C64-47E7-AF46-FE50D8805A44}" type="sibTrans" cxnId="{2BE9D286-4CBF-4572-B93F-1F7D7B36DA88}">
      <dgm:prSet/>
      <dgm:spPr/>
      <dgm:t>
        <a:bodyPr/>
        <a:lstStyle/>
        <a:p>
          <a:endParaRPr lang="cs-CZ" sz="2000">
            <a:latin typeface="Calibri" panose="020F0502020204030204" pitchFamily="34" charset="0"/>
          </a:endParaRPr>
        </a:p>
      </dgm:t>
    </dgm:pt>
    <dgm:pt modelId="{7B043821-9335-4FF9-B028-034164CA774D}">
      <dgm:prSet phldrT="[Text]" custT="1"/>
      <dgm:spPr>
        <a:solidFill>
          <a:schemeClr val="accent2"/>
        </a:solidFill>
        <a:ln>
          <a:solidFill>
            <a:schemeClr val="tx1"/>
          </a:solidFill>
        </a:ln>
      </dgm:spPr>
      <dgm:t>
        <a:bodyPr/>
        <a:lstStyle/>
        <a:p>
          <a:r>
            <a:rPr lang="cs-CZ" sz="3200" b="1" dirty="0" smtClean="0">
              <a:solidFill>
                <a:schemeClr val="tx1"/>
              </a:solidFill>
              <a:latin typeface="Calibri" panose="020F0502020204030204" pitchFamily="34" charset="0"/>
            </a:rPr>
            <a:t>TACOM</a:t>
          </a:r>
          <a:endParaRPr lang="cs-CZ" sz="32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22592836-1C8A-4339-A476-AB1D6F5064FC}" type="parTrans" cxnId="{8AAC628C-F574-44A9-852B-EA0CB2263943}">
      <dgm:prSet/>
      <dgm:spPr/>
      <dgm:t>
        <a:bodyPr/>
        <a:lstStyle/>
        <a:p>
          <a:endParaRPr lang="cs-CZ" sz="2000">
            <a:latin typeface="Calibri" panose="020F0502020204030204" pitchFamily="34" charset="0"/>
          </a:endParaRPr>
        </a:p>
      </dgm:t>
    </dgm:pt>
    <dgm:pt modelId="{37CEF5E5-DE9E-49AB-8D6B-D1C28D96D8CD}" type="sibTrans" cxnId="{8AAC628C-F574-44A9-852B-EA0CB2263943}">
      <dgm:prSet/>
      <dgm:spPr/>
      <dgm:t>
        <a:bodyPr/>
        <a:lstStyle/>
        <a:p>
          <a:endParaRPr lang="cs-CZ" sz="2000">
            <a:latin typeface="Calibri" panose="020F0502020204030204" pitchFamily="34" charset="0"/>
          </a:endParaRPr>
        </a:p>
      </dgm:t>
    </dgm:pt>
    <dgm:pt modelId="{9AA5313B-53B0-4E26-925C-532F2353BC9C}" type="pres">
      <dgm:prSet presAssocID="{CA6CC0E0-BA21-4B81-B4A0-1DFEC714B7D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1FC5DFCE-3D88-4E87-997A-A65867F27F67}" type="pres">
      <dgm:prSet presAssocID="{697AADD4-C1B1-4C3B-877C-F67DBD8EC10E}" presName="hierRoot1" presStyleCnt="0">
        <dgm:presLayoutVars>
          <dgm:hierBranch val="init"/>
        </dgm:presLayoutVars>
      </dgm:prSet>
      <dgm:spPr/>
    </dgm:pt>
    <dgm:pt modelId="{65C318A4-87CF-4F44-9469-C5662D80AA94}" type="pres">
      <dgm:prSet presAssocID="{697AADD4-C1B1-4C3B-877C-F67DBD8EC10E}" presName="rootComposite1" presStyleCnt="0"/>
      <dgm:spPr/>
    </dgm:pt>
    <dgm:pt modelId="{AD6A699C-1A74-4BB3-AE24-7E34086C852E}" type="pres">
      <dgm:prSet presAssocID="{697AADD4-C1B1-4C3B-877C-F67DBD8EC10E}" presName="rootText1" presStyleLbl="node0" presStyleIdx="0" presStyleCnt="1" custScaleX="190404" custScaleY="88037" custLinFactNeighborX="4847" custLinFactNeighborY="-2905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BB9BB93-9ACC-45C6-8326-5FCAEDC6D073}" type="pres">
      <dgm:prSet presAssocID="{697AADD4-C1B1-4C3B-877C-F67DBD8EC10E}" presName="rootConnector1" presStyleLbl="node1" presStyleIdx="0" presStyleCnt="0"/>
      <dgm:spPr/>
      <dgm:t>
        <a:bodyPr/>
        <a:lstStyle/>
        <a:p>
          <a:endParaRPr lang="cs-CZ"/>
        </a:p>
      </dgm:t>
    </dgm:pt>
    <dgm:pt modelId="{195D9585-7C4D-4FBB-965D-B7C6A16DCBC8}" type="pres">
      <dgm:prSet presAssocID="{697AADD4-C1B1-4C3B-877C-F67DBD8EC10E}" presName="hierChild2" presStyleCnt="0"/>
      <dgm:spPr/>
    </dgm:pt>
    <dgm:pt modelId="{78CA790F-95F1-4293-AFBF-2CB02FA2929E}" type="pres">
      <dgm:prSet presAssocID="{837DAF50-3161-4607-AFE8-C735B3E9C316}" presName="Name37" presStyleLbl="parChTrans1D2" presStyleIdx="0" presStyleCnt="3"/>
      <dgm:spPr/>
      <dgm:t>
        <a:bodyPr/>
        <a:lstStyle/>
        <a:p>
          <a:endParaRPr lang="cs-CZ"/>
        </a:p>
      </dgm:t>
    </dgm:pt>
    <dgm:pt modelId="{ADD9AB57-B379-4BF6-B7DC-AE29002BBBBB}" type="pres">
      <dgm:prSet presAssocID="{C9A68603-ACF2-407D-B453-710EE93C6A8A}" presName="hierRoot2" presStyleCnt="0">
        <dgm:presLayoutVars>
          <dgm:hierBranch val="init"/>
        </dgm:presLayoutVars>
      </dgm:prSet>
      <dgm:spPr/>
    </dgm:pt>
    <dgm:pt modelId="{33E455AD-CD0C-4ED7-B67C-6B91C82AF8A0}" type="pres">
      <dgm:prSet presAssocID="{C9A68603-ACF2-407D-B453-710EE93C6A8A}" presName="rootComposite" presStyleCnt="0"/>
      <dgm:spPr/>
    </dgm:pt>
    <dgm:pt modelId="{336AAA64-A97F-4E63-903A-D887B90CEA7A}" type="pres">
      <dgm:prSet presAssocID="{C9A68603-ACF2-407D-B453-710EE93C6A8A}" presName="rootText" presStyleLbl="node2" presStyleIdx="0" presStyleCnt="3" custScaleX="178563" custScaleY="6638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043832B-5049-473E-8034-A0803437090C}" type="pres">
      <dgm:prSet presAssocID="{C9A68603-ACF2-407D-B453-710EE93C6A8A}" presName="rootConnector" presStyleLbl="node2" presStyleIdx="0" presStyleCnt="3"/>
      <dgm:spPr/>
      <dgm:t>
        <a:bodyPr/>
        <a:lstStyle/>
        <a:p>
          <a:endParaRPr lang="cs-CZ"/>
        </a:p>
      </dgm:t>
    </dgm:pt>
    <dgm:pt modelId="{C7DEE32F-3B18-4DD1-BB23-FFC62F72CF9B}" type="pres">
      <dgm:prSet presAssocID="{C9A68603-ACF2-407D-B453-710EE93C6A8A}" presName="hierChild4" presStyleCnt="0"/>
      <dgm:spPr/>
    </dgm:pt>
    <dgm:pt modelId="{E6950E5A-1633-4283-A704-63E4FE322410}" type="pres">
      <dgm:prSet presAssocID="{C9A68603-ACF2-407D-B453-710EE93C6A8A}" presName="hierChild5" presStyleCnt="0"/>
      <dgm:spPr/>
    </dgm:pt>
    <dgm:pt modelId="{E9F9C4A8-981D-45D1-9737-EEC711F7FB00}" type="pres">
      <dgm:prSet presAssocID="{DDEE3D19-0E7C-47D6-B69C-ED793C8B8A89}" presName="Name37" presStyleLbl="parChTrans1D2" presStyleIdx="1" presStyleCnt="3"/>
      <dgm:spPr/>
      <dgm:t>
        <a:bodyPr/>
        <a:lstStyle/>
        <a:p>
          <a:endParaRPr lang="cs-CZ"/>
        </a:p>
      </dgm:t>
    </dgm:pt>
    <dgm:pt modelId="{14C40C90-CFBA-4896-A3A0-5BC18CBF3A7E}" type="pres">
      <dgm:prSet presAssocID="{8CCD8928-B534-4796-8A03-5C75628E5F8E}" presName="hierRoot2" presStyleCnt="0">
        <dgm:presLayoutVars>
          <dgm:hierBranch val="init"/>
        </dgm:presLayoutVars>
      </dgm:prSet>
      <dgm:spPr/>
    </dgm:pt>
    <dgm:pt modelId="{95028DA4-2EBA-4A1D-9F78-DBB0930BF6F0}" type="pres">
      <dgm:prSet presAssocID="{8CCD8928-B534-4796-8A03-5C75628E5F8E}" presName="rootComposite" presStyleCnt="0"/>
      <dgm:spPr/>
    </dgm:pt>
    <dgm:pt modelId="{1EC9AE2F-891A-4F95-BE8F-98D76B4C964A}" type="pres">
      <dgm:prSet presAssocID="{8CCD8928-B534-4796-8A03-5C75628E5F8E}" presName="rootText" presStyleLbl="node2" presStyleIdx="1" presStyleCnt="3" custScaleX="116452" custScaleY="67288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E09EF48-C7EB-494C-8408-23393606BDAE}" type="pres">
      <dgm:prSet presAssocID="{8CCD8928-B534-4796-8A03-5C75628E5F8E}" presName="rootConnector" presStyleLbl="node2" presStyleIdx="1" presStyleCnt="3"/>
      <dgm:spPr/>
      <dgm:t>
        <a:bodyPr/>
        <a:lstStyle/>
        <a:p>
          <a:endParaRPr lang="cs-CZ"/>
        </a:p>
      </dgm:t>
    </dgm:pt>
    <dgm:pt modelId="{3D71A269-FE72-4385-95F0-F25454BB9969}" type="pres">
      <dgm:prSet presAssocID="{8CCD8928-B534-4796-8A03-5C75628E5F8E}" presName="hierChild4" presStyleCnt="0"/>
      <dgm:spPr/>
    </dgm:pt>
    <dgm:pt modelId="{158BFAC8-B102-4DBE-9264-381EB95E39D1}" type="pres">
      <dgm:prSet presAssocID="{8CCD8928-B534-4796-8A03-5C75628E5F8E}" presName="hierChild5" presStyleCnt="0"/>
      <dgm:spPr/>
    </dgm:pt>
    <dgm:pt modelId="{58CA8EE9-A5E9-4BB1-99DF-154A0095ABCD}" type="pres">
      <dgm:prSet presAssocID="{22592836-1C8A-4339-A476-AB1D6F5064FC}" presName="Name37" presStyleLbl="parChTrans1D2" presStyleIdx="2" presStyleCnt="3"/>
      <dgm:spPr/>
      <dgm:t>
        <a:bodyPr/>
        <a:lstStyle/>
        <a:p>
          <a:endParaRPr lang="cs-CZ"/>
        </a:p>
      </dgm:t>
    </dgm:pt>
    <dgm:pt modelId="{A139B2EA-12B4-4730-BC41-5D83A5A6DBCB}" type="pres">
      <dgm:prSet presAssocID="{7B043821-9335-4FF9-B028-034164CA774D}" presName="hierRoot2" presStyleCnt="0">
        <dgm:presLayoutVars>
          <dgm:hierBranch val="init"/>
        </dgm:presLayoutVars>
      </dgm:prSet>
      <dgm:spPr/>
    </dgm:pt>
    <dgm:pt modelId="{928EC926-B928-4E38-9DE9-6641DB2BA943}" type="pres">
      <dgm:prSet presAssocID="{7B043821-9335-4FF9-B028-034164CA774D}" presName="rootComposite" presStyleCnt="0"/>
      <dgm:spPr/>
    </dgm:pt>
    <dgm:pt modelId="{ED682541-B34C-4C99-A8C2-055C0931608C}" type="pres">
      <dgm:prSet presAssocID="{7B043821-9335-4FF9-B028-034164CA774D}" presName="rootText" presStyleLbl="node2" presStyleIdx="2" presStyleCnt="3" custScaleY="173528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95972F2-65C3-4C7D-A857-F00396C333B4}" type="pres">
      <dgm:prSet presAssocID="{7B043821-9335-4FF9-B028-034164CA774D}" presName="rootConnector" presStyleLbl="node2" presStyleIdx="2" presStyleCnt="3"/>
      <dgm:spPr/>
      <dgm:t>
        <a:bodyPr/>
        <a:lstStyle/>
        <a:p>
          <a:endParaRPr lang="cs-CZ"/>
        </a:p>
      </dgm:t>
    </dgm:pt>
    <dgm:pt modelId="{3DD6CBF7-7293-4FCF-B89C-18C3B57FC65A}" type="pres">
      <dgm:prSet presAssocID="{7B043821-9335-4FF9-B028-034164CA774D}" presName="hierChild4" presStyleCnt="0"/>
      <dgm:spPr/>
    </dgm:pt>
    <dgm:pt modelId="{E5B4A834-6BD1-4825-8E6F-38F0BF4E5AE6}" type="pres">
      <dgm:prSet presAssocID="{7B043821-9335-4FF9-B028-034164CA774D}" presName="hierChild5" presStyleCnt="0"/>
      <dgm:spPr/>
    </dgm:pt>
    <dgm:pt modelId="{FECC6C81-2512-4969-8DEB-1333D2427835}" type="pres">
      <dgm:prSet presAssocID="{697AADD4-C1B1-4C3B-877C-F67DBD8EC10E}" presName="hierChild3" presStyleCnt="0"/>
      <dgm:spPr/>
    </dgm:pt>
  </dgm:ptLst>
  <dgm:cxnLst>
    <dgm:cxn modelId="{F034640D-0BA2-4677-A2C5-7ED14F5DAA79}" type="presOf" srcId="{22592836-1C8A-4339-A476-AB1D6F5064FC}" destId="{58CA8EE9-A5E9-4BB1-99DF-154A0095ABCD}" srcOrd="0" destOrd="0" presId="urn:microsoft.com/office/officeart/2005/8/layout/orgChart1"/>
    <dgm:cxn modelId="{2BE9D286-4CBF-4572-B93F-1F7D7B36DA88}" srcId="{697AADD4-C1B1-4C3B-877C-F67DBD8EC10E}" destId="{8CCD8928-B534-4796-8A03-5C75628E5F8E}" srcOrd="1" destOrd="0" parTransId="{DDEE3D19-0E7C-47D6-B69C-ED793C8B8A89}" sibTransId="{6905605B-9C64-47E7-AF46-FE50D8805A44}"/>
    <dgm:cxn modelId="{EC2A08BF-52EB-48FE-A05E-73632D6391C6}" type="presOf" srcId="{7B043821-9335-4FF9-B028-034164CA774D}" destId="{ED682541-B34C-4C99-A8C2-055C0931608C}" srcOrd="0" destOrd="0" presId="urn:microsoft.com/office/officeart/2005/8/layout/orgChart1"/>
    <dgm:cxn modelId="{CAA31E4A-3494-477C-B63D-358BEB5C676F}" type="presOf" srcId="{C9A68603-ACF2-407D-B453-710EE93C6A8A}" destId="{9043832B-5049-473E-8034-A0803437090C}" srcOrd="1" destOrd="0" presId="urn:microsoft.com/office/officeart/2005/8/layout/orgChart1"/>
    <dgm:cxn modelId="{06B2C020-446F-4FCF-872F-A6D17BB21F33}" type="presOf" srcId="{837DAF50-3161-4607-AFE8-C735B3E9C316}" destId="{78CA790F-95F1-4293-AFBF-2CB02FA2929E}" srcOrd="0" destOrd="0" presId="urn:microsoft.com/office/officeart/2005/8/layout/orgChart1"/>
    <dgm:cxn modelId="{282ED7EE-6CCC-443F-ABBF-EFDE6C9A46FA}" srcId="{CA6CC0E0-BA21-4B81-B4A0-1DFEC714B7DD}" destId="{697AADD4-C1B1-4C3B-877C-F67DBD8EC10E}" srcOrd="0" destOrd="0" parTransId="{205B162E-4D03-4D92-A0CD-BA62C7A5EE9A}" sibTransId="{49512EC9-AC08-4548-85CB-6636537C9C6D}"/>
    <dgm:cxn modelId="{CAAB2F23-67F5-4E97-8B23-696F1ACFCBE9}" type="presOf" srcId="{7B043821-9335-4FF9-B028-034164CA774D}" destId="{095972F2-65C3-4C7D-A857-F00396C333B4}" srcOrd="1" destOrd="0" presId="urn:microsoft.com/office/officeart/2005/8/layout/orgChart1"/>
    <dgm:cxn modelId="{1C71B6F4-9A3C-4BEA-B353-98553C12BB39}" type="presOf" srcId="{CA6CC0E0-BA21-4B81-B4A0-1DFEC714B7DD}" destId="{9AA5313B-53B0-4E26-925C-532F2353BC9C}" srcOrd="0" destOrd="0" presId="urn:microsoft.com/office/officeart/2005/8/layout/orgChart1"/>
    <dgm:cxn modelId="{8AAC628C-F574-44A9-852B-EA0CB2263943}" srcId="{697AADD4-C1B1-4C3B-877C-F67DBD8EC10E}" destId="{7B043821-9335-4FF9-B028-034164CA774D}" srcOrd="2" destOrd="0" parTransId="{22592836-1C8A-4339-A476-AB1D6F5064FC}" sibTransId="{37CEF5E5-DE9E-49AB-8D6B-D1C28D96D8CD}"/>
    <dgm:cxn modelId="{E4956918-DD58-4836-BBF0-93FD9D5F97B2}" type="presOf" srcId="{DDEE3D19-0E7C-47D6-B69C-ED793C8B8A89}" destId="{E9F9C4A8-981D-45D1-9737-EEC711F7FB00}" srcOrd="0" destOrd="0" presId="urn:microsoft.com/office/officeart/2005/8/layout/orgChart1"/>
    <dgm:cxn modelId="{DF83E54D-5615-4936-8B35-BA8BF837046D}" type="presOf" srcId="{697AADD4-C1B1-4C3B-877C-F67DBD8EC10E}" destId="{AD6A699C-1A74-4BB3-AE24-7E34086C852E}" srcOrd="0" destOrd="0" presId="urn:microsoft.com/office/officeart/2005/8/layout/orgChart1"/>
    <dgm:cxn modelId="{8A0D6ADA-A37D-48C9-80DB-E15314089030}" srcId="{697AADD4-C1B1-4C3B-877C-F67DBD8EC10E}" destId="{C9A68603-ACF2-407D-B453-710EE93C6A8A}" srcOrd="0" destOrd="0" parTransId="{837DAF50-3161-4607-AFE8-C735B3E9C316}" sibTransId="{43C2193F-FF4B-41CB-8345-2BCCC34C2E4E}"/>
    <dgm:cxn modelId="{21F43014-D4CD-4171-B5DA-20261DCB364A}" type="presOf" srcId="{8CCD8928-B534-4796-8A03-5C75628E5F8E}" destId="{1EC9AE2F-891A-4F95-BE8F-98D76B4C964A}" srcOrd="0" destOrd="0" presId="urn:microsoft.com/office/officeart/2005/8/layout/orgChart1"/>
    <dgm:cxn modelId="{797A4A83-5443-473A-8A9D-4D08513611D2}" type="presOf" srcId="{697AADD4-C1B1-4C3B-877C-F67DBD8EC10E}" destId="{ABB9BB93-9ACC-45C6-8326-5FCAEDC6D073}" srcOrd="1" destOrd="0" presId="urn:microsoft.com/office/officeart/2005/8/layout/orgChart1"/>
    <dgm:cxn modelId="{31EE581C-7115-49E0-8EB2-F32FB264CAD0}" type="presOf" srcId="{C9A68603-ACF2-407D-B453-710EE93C6A8A}" destId="{336AAA64-A97F-4E63-903A-D887B90CEA7A}" srcOrd="0" destOrd="0" presId="urn:microsoft.com/office/officeart/2005/8/layout/orgChart1"/>
    <dgm:cxn modelId="{A124CB3F-F061-4535-9DDD-9BD7F9BA9D98}" type="presOf" srcId="{8CCD8928-B534-4796-8A03-5C75628E5F8E}" destId="{5E09EF48-C7EB-494C-8408-23393606BDAE}" srcOrd="1" destOrd="0" presId="urn:microsoft.com/office/officeart/2005/8/layout/orgChart1"/>
    <dgm:cxn modelId="{74DCC192-8B6F-4AC3-8BB5-FBB2D7D9BB2D}" type="presParOf" srcId="{9AA5313B-53B0-4E26-925C-532F2353BC9C}" destId="{1FC5DFCE-3D88-4E87-997A-A65867F27F67}" srcOrd="0" destOrd="0" presId="urn:microsoft.com/office/officeart/2005/8/layout/orgChart1"/>
    <dgm:cxn modelId="{3C07123F-E865-4081-B147-A38194E33879}" type="presParOf" srcId="{1FC5DFCE-3D88-4E87-997A-A65867F27F67}" destId="{65C318A4-87CF-4F44-9469-C5662D80AA94}" srcOrd="0" destOrd="0" presId="urn:microsoft.com/office/officeart/2005/8/layout/orgChart1"/>
    <dgm:cxn modelId="{E64795D8-4ED8-4674-B2B7-9804776FF707}" type="presParOf" srcId="{65C318A4-87CF-4F44-9469-C5662D80AA94}" destId="{AD6A699C-1A74-4BB3-AE24-7E34086C852E}" srcOrd="0" destOrd="0" presId="urn:microsoft.com/office/officeart/2005/8/layout/orgChart1"/>
    <dgm:cxn modelId="{23108B99-8E50-45E4-B0E6-93C0416DB520}" type="presParOf" srcId="{65C318A4-87CF-4F44-9469-C5662D80AA94}" destId="{ABB9BB93-9ACC-45C6-8326-5FCAEDC6D073}" srcOrd="1" destOrd="0" presId="urn:microsoft.com/office/officeart/2005/8/layout/orgChart1"/>
    <dgm:cxn modelId="{A9D2A36C-732E-4A0D-8547-1F7AE6AF71FB}" type="presParOf" srcId="{1FC5DFCE-3D88-4E87-997A-A65867F27F67}" destId="{195D9585-7C4D-4FBB-965D-B7C6A16DCBC8}" srcOrd="1" destOrd="0" presId="urn:microsoft.com/office/officeart/2005/8/layout/orgChart1"/>
    <dgm:cxn modelId="{B213C115-C4F2-4B93-92FE-160867464CEC}" type="presParOf" srcId="{195D9585-7C4D-4FBB-965D-B7C6A16DCBC8}" destId="{78CA790F-95F1-4293-AFBF-2CB02FA2929E}" srcOrd="0" destOrd="0" presId="urn:microsoft.com/office/officeart/2005/8/layout/orgChart1"/>
    <dgm:cxn modelId="{C72BEA46-9184-4F9B-8DCD-A91D43BC3D0C}" type="presParOf" srcId="{195D9585-7C4D-4FBB-965D-B7C6A16DCBC8}" destId="{ADD9AB57-B379-4BF6-B7DC-AE29002BBBBB}" srcOrd="1" destOrd="0" presId="urn:microsoft.com/office/officeart/2005/8/layout/orgChart1"/>
    <dgm:cxn modelId="{A2CDBA60-610A-472B-BE1F-1FC519FD253F}" type="presParOf" srcId="{ADD9AB57-B379-4BF6-B7DC-AE29002BBBBB}" destId="{33E455AD-CD0C-4ED7-B67C-6B91C82AF8A0}" srcOrd="0" destOrd="0" presId="urn:microsoft.com/office/officeart/2005/8/layout/orgChart1"/>
    <dgm:cxn modelId="{58C561AA-A825-436F-9281-C8D93DC030ED}" type="presParOf" srcId="{33E455AD-CD0C-4ED7-B67C-6B91C82AF8A0}" destId="{336AAA64-A97F-4E63-903A-D887B90CEA7A}" srcOrd="0" destOrd="0" presId="urn:microsoft.com/office/officeart/2005/8/layout/orgChart1"/>
    <dgm:cxn modelId="{93801CFA-3179-42E0-9E14-85C034B96013}" type="presParOf" srcId="{33E455AD-CD0C-4ED7-B67C-6B91C82AF8A0}" destId="{9043832B-5049-473E-8034-A0803437090C}" srcOrd="1" destOrd="0" presId="urn:microsoft.com/office/officeart/2005/8/layout/orgChart1"/>
    <dgm:cxn modelId="{11A64027-7DF3-4FDA-8EDC-5B8F2B91014F}" type="presParOf" srcId="{ADD9AB57-B379-4BF6-B7DC-AE29002BBBBB}" destId="{C7DEE32F-3B18-4DD1-BB23-FFC62F72CF9B}" srcOrd="1" destOrd="0" presId="urn:microsoft.com/office/officeart/2005/8/layout/orgChart1"/>
    <dgm:cxn modelId="{48B9CAA5-6023-4E5F-896C-5E70E6AF4A85}" type="presParOf" srcId="{ADD9AB57-B379-4BF6-B7DC-AE29002BBBBB}" destId="{E6950E5A-1633-4283-A704-63E4FE322410}" srcOrd="2" destOrd="0" presId="urn:microsoft.com/office/officeart/2005/8/layout/orgChart1"/>
    <dgm:cxn modelId="{93659F92-617F-482D-AB55-DEFE5BF3F782}" type="presParOf" srcId="{195D9585-7C4D-4FBB-965D-B7C6A16DCBC8}" destId="{E9F9C4A8-981D-45D1-9737-EEC711F7FB00}" srcOrd="2" destOrd="0" presId="urn:microsoft.com/office/officeart/2005/8/layout/orgChart1"/>
    <dgm:cxn modelId="{1846954C-7651-4861-9DE8-8F88D14728E7}" type="presParOf" srcId="{195D9585-7C4D-4FBB-965D-B7C6A16DCBC8}" destId="{14C40C90-CFBA-4896-A3A0-5BC18CBF3A7E}" srcOrd="3" destOrd="0" presId="urn:microsoft.com/office/officeart/2005/8/layout/orgChart1"/>
    <dgm:cxn modelId="{1FEB2A7B-4106-4D6E-8E61-74936EFE0AD6}" type="presParOf" srcId="{14C40C90-CFBA-4896-A3A0-5BC18CBF3A7E}" destId="{95028DA4-2EBA-4A1D-9F78-DBB0930BF6F0}" srcOrd="0" destOrd="0" presId="urn:microsoft.com/office/officeart/2005/8/layout/orgChart1"/>
    <dgm:cxn modelId="{6341C362-AD61-4A88-9D6A-F434AB3FB41C}" type="presParOf" srcId="{95028DA4-2EBA-4A1D-9F78-DBB0930BF6F0}" destId="{1EC9AE2F-891A-4F95-BE8F-98D76B4C964A}" srcOrd="0" destOrd="0" presId="urn:microsoft.com/office/officeart/2005/8/layout/orgChart1"/>
    <dgm:cxn modelId="{F5ED690B-E14C-4720-B971-457BD835086D}" type="presParOf" srcId="{95028DA4-2EBA-4A1D-9F78-DBB0930BF6F0}" destId="{5E09EF48-C7EB-494C-8408-23393606BDAE}" srcOrd="1" destOrd="0" presId="urn:microsoft.com/office/officeart/2005/8/layout/orgChart1"/>
    <dgm:cxn modelId="{EAFF69E7-7726-4831-8B06-E982B4C537D2}" type="presParOf" srcId="{14C40C90-CFBA-4896-A3A0-5BC18CBF3A7E}" destId="{3D71A269-FE72-4385-95F0-F25454BB9969}" srcOrd="1" destOrd="0" presId="urn:microsoft.com/office/officeart/2005/8/layout/orgChart1"/>
    <dgm:cxn modelId="{BC58A267-ED4B-41F1-89EA-B9EF8BDE7EC3}" type="presParOf" srcId="{14C40C90-CFBA-4896-A3A0-5BC18CBF3A7E}" destId="{158BFAC8-B102-4DBE-9264-381EB95E39D1}" srcOrd="2" destOrd="0" presId="urn:microsoft.com/office/officeart/2005/8/layout/orgChart1"/>
    <dgm:cxn modelId="{DCBCCE7C-5FAF-49C3-B21C-231D7A3C4983}" type="presParOf" srcId="{195D9585-7C4D-4FBB-965D-B7C6A16DCBC8}" destId="{58CA8EE9-A5E9-4BB1-99DF-154A0095ABCD}" srcOrd="4" destOrd="0" presId="urn:microsoft.com/office/officeart/2005/8/layout/orgChart1"/>
    <dgm:cxn modelId="{FE3F7F66-2BB6-4F3A-9751-CC0DF9C2A309}" type="presParOf" srcId="{195D9585-7C4D-4FBB-965D-B7C6A16DCBC8}" destId="{A139B2EA-12B4-4730-BC41-5D83A5A6DBCB}" srcOrd="5" destOrd="0" presId="urn:microsoft.com/office/officeart/2005/8/layout/orgChart1"/>
    <dgm:cxn modelId="{C587E392-85EF-4B11-B7CA-9156E1272909}" type="presParOf" srcId="{A139B2EA-12B4-4730-BC41-5D83A5A6DBCB}" destId="{928EC926-B928-4E38-9DE9-6641DB2BA943}" srcOrd="0" destOrd="0" presId="urn:microsoft.com/office/officeart/2005/8/layout/orgChart1"/>
    <dgm:cxn modelId="{2693C86A-2726-4292-B65F-EC67E718F216}" type="presParOf" srcId="{928EC926-B928-4E38-9DE9-6641DB2BA943}" destId="{ED682541-B34C-4C99-A8C2-055C0931608C}" srcOrd="0" destOrd="0" presId="urn:microsoft.com/office/officeart/2005/8/layout/orgChart1"/>
    <dgm:cxn modelId="{CF257CD8-87B8-4CB5-9625-2C505A48A6EC}" type="presParOf" srcId="{928EC926-B928-4E38-9DE9-6641DB2BA943}" destId="{095972F2-65C3-4C7D-A857-F00396C333B4}" srcOrd="1" destOrd="0" presId="urn:microsoft.com/office/officeart/2005/8/layout/orgChart1"/>
    <dgm:cxn modelId="{40C2F8F3-C5C4-4E13-8248-3B19C726857C}" type="presParOf" srcId="{A139B2EA-12B4-4730-BC41-5D83A5A6DBCB}" destId="{3DD6CBF7-7293-4FCF-B89C-18C3B57FC65A}" srcOrd="1" destOrd="0" presId="urn:microsoft.com/office/officeart/2005/8/layout/orgChart1"/>
    <dgm:cxn modelId="{9460CDFF-0F17-4C32-96A2-919F373541A3}" type="presParOf" srcId="{A139B2EA-12B4-4730-BC41-5D83A5A6DBCB}" destId="{E5B4A834-6BD1-4825-8E6F-38F0BF4E5AE6}" srcOrd="2" destOrd="0" presId="urn:microsoft.com/office/officeart/2005/8/layout/orgChart1"/>
    <dgm:cxn modelId="{5424EA17-7C12-452A-ACC6-ABB00CC6B0B4}" type="presParOf" srcId="{1FC5DFCE-3D88-4E87-997A-A65867F27F67}" destId="{FECC6C81-2512-4969-8DEB-1333D242783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2AC108-F6DE-4F4A-B31E-DB72D650791F}">
      <dsp:nvSpPr>
        <dsp:cNvPr id="0" name=""/>
        <dsp:cNvSpPr/>
      </dsp:nvSpPr>
      <dsp:spPr>
        <a:xfrm>
          <a:off x="3888432" y="2490836"/>
          <a:ext cx="3084923" cy="3374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706"/>
              </a:lnTo>
              <a:lnTo>
                <a:pt x="3084923" y="168706"/>
              </a:lnTo>
              <a:lnTo>
                <a:pt x="3084923" y="3374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F27D86-E625-4485-B8F4-DF3110745035}">
      <dsp:nvSpPr>
        <dsp:cNvPr id="0" name=""/>
        <dsp:cNvSpPr/>
      </dsp:nvSpPr>
      <dsp:spPr>
        <a:xfrm>
          <a:off x="3888432" y="2490836"/>
          <a:ext cx="1140779" cy="3374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706"/>
              </a:lnTo>
              <a:lnTo>
                <a:pt x="1140779" y="168706"/>
              </a:lnTo>
              <a:lnTo>
                <a:pt x="1140779" y="3374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50F45D-D4C0-4738-B05F-60545F30095E}">
      <dsp:nvSpPr>
        <dsp:cNvPr id="0" name=""/>
        <dsp:cNvSpPr/>
      </dsp:nvSpPr>
      <dsp:spPr>
        <a:xfrm>
          <a:off x="2916359" y="2490836"/>
          <a:ext cx="972072" cy="337413"/>
        </a:xfrm>
        <a:custGeom>
          <a:avLst/>
          <a:gdLst/>
          <a:ahLst/>
          <a:cxnLst/>
          <a:rect l="0" t="0" r="0" b="0"/>
          <a:pathLst>
            <a:path>
              <a:moveTo>
                <a:pt x="972072" y="0"/>
              </a:moveTo>
              <a:lnTo>
                <a:pt x="972072" y="168706"/>
              </a:lnTo>
              <a:lnTo>
                <a:pt x="0" y="168706"/>
              </a:lnTo>
              <a:lnTo>
                <a:pt x="0" y="3374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56DC8C-0608-4161-82B1-1ADD775D7A90}">
      <dsp:nvSpPr>
        <dsp:cNvPr id="0" name=""/>
        <dsp:cNvSpPr/>
      </dsp:nvSpPr>
      <dsp:spPr>
        <a:xfrm>
          <a:off x="803508" y="2490836"/>
          <a:ext cx="3084923" cy="337413"/>
        </a:xfrm>
        <a:custGeom>
          <a:avLst/>
          <a:gdLst/>
          <a:ahLst/>
          <a:cxnLst/>
          <a:rect l="0" t="0" r="0" b="0"/>
          <a:pathLst>
            <a:path>
              <a:moveTo>
                <a:pt x="3084923" y="0"/>
              </a:moveTo>
              <a:lnTo>
                <a:pt x="3084923" y="168706"/>
              </a:lnTo>
              <a:lnTo>
                <a:pt x="0" y="168706"/>
              </a:lnTo>
              <a:lnTo>
                <a:pt x="0" y="3374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D9DD19-8527-4DAC-B49B-0324C7411ED7}">
      <dsp:nvSpPr>
        <dsp:cNvPr id="0" name=""/>
        <dsp:cNvSpPr/>
      </dsp:nvSpPr>
      <dsp:spPr>
        <a:xfrm>
          <a:off x="2656920" y="992672"/>
          <a:ext cx="2463022" cy="1498164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Základní prvky velení</a:t>
          </a:r>
          <a:endParaRPr lang="cs-CZ" sz="28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656920" y="992672"/>
        <a:ext cx="2463022" cy="1498164"/>
      </dsp:txXfrm>
    </dsp:sp>
    <dsp:sp modelId="{611FAAFC-C6AA-4A96-B4F3-5F63F0349B12}">
      <dsp:nvSpPr>
        <dsp:cNvPr id="0" name=""/>
        <dsp:cNvSpPr/>
      </dsp:nvSpPr>
      <dsp:spPr>
        <a:xfrm>
          <a:off x="142" y="2828250"/>
          <a:ext cx="1606731" cy="803365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Pravomoc</a:t>
          </a:r>
          <a:endParaRPr lang="cs-CZ" sz="24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42" y="2828250"/>
        <a:ext cx="1606731" cy="803365"/>
      </dsp:txXfrm>
    </dsp:sp>
    <dsp:sp modelId="{A0C03E91-60C7-468C-8434-1F7BA33347B5}">
      <dsp:nvSpPr>
        <dsp:cNvPr id="0" name=""/>
        <dsp:cNvSpPr/>
      </dsp:nvSpPr>
      <dsp:spPr>
        <a:xfrm>
          <a:off x="1944287" y="2828250"/>
          <a:ext cx="1944144" cy="803365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Rozhodování </a:t>
          </a:r>
          <a:endParaRPr lang="cs-CZ" sz="24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944287" y="2828250"/>
        <a:ext cx="1944144" cy="803365"/>
      </dsp:txXfrm>
    </dsp:sp>
    <dsp:sp modelId="{15196E03-7C69-40F8-9A4F-AFF2EBA71DE5}">
      <dsp:nvSpPr>
        <dsp:cNvPr id="0" name=""/>
        <dsp:cNvSpPr/>
      </dsp:nvSpPr>
      <dsp:spPr>
        <a:xfrm>
          <a:off x="4225845" y="2828250"/>
          <a:ext cx="1606731" cy="803365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Vedení lidí</a:t>
          </a:r>
          <a:endParaRPr lang="cs-CZ" sz="24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4225845" y="2828250"/>
        <a:ext cx="1606731" cy="803365"/>
      </dsp:txXfrm>
    </dsp:sp>
    <dsp:sp modelId="{6EB98632-EB9E-4099-A253-2C956E7C193D}">
      <dsp:nvSpPr>
        <dsp:cNvPr id="0" name=""/>
        <dsp:cNvSpPr/>
      </dsp:nvSpPr>
      <dsp:spPr>
        <a:xfrm>
          <a:off x="6169990" y="2828250"/>
          <a:ext cx="1606731" cy="803365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Řízení </a:t>
          </a:r>
        </a:p>
      </dsp:txBody>
      <dsp:txXfrm>
        <a:off x="6169990" y="2828250"/>
        <a:ext cx="1606731" cy="80336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B772E-341E-4516-A99C-543FF5DA2C64}">
      <dsp:nvSpPr>
        <dsp:cNvPr id="0" name=""/>
        <dsp:cNvSpPr/>
      </dsp:nvSpPr>
      <dsp:spPr>
        <a:xfrm>
          <a:off x="3705477" y="1656183"/>
          <a:ext cx="3050100" cy="7559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7806"/>
              </a:lnTo>
              <a:lnTo>
                <a:pt x="3050100" y="587806"/>
              </a:lnTo>
              <a:lnTo>
                <a:pt x="3050100" y="7559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CA8EE9-A5E9-4BB1-99DF-154A0095ABCD}">
      <dsp:nvSpPr>
        <dsp:cNvPr id="0" name=""/>
        <dsp:cNvSpPr/>
      </dsp:nvSpPr>
      <dsp:spPr>
        <a:xfrm>
          <a:off x="3705477" y="1656183"/>
          <a:ext cx="1043743" cy="7559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7806"/>
              </a:lnTo>
              <a:lnTo>
                <a:pt x="1043743" y="587806"/>
              </a:lnTo>
              <a:lnTo>
                <a:pt x="1043743" y="7559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F9C4A8-981D-45D1-9737-EEC711F7FB00}">
      <dsp:nvSpPr>
        <dsp:cNvPr id="0" name=""/>
        <dsp:cNvSpPr/>
      </dsp:nvSpPr>
      <dsp:spPr>
        <a:xfrm>
          <a:off x="2742865" y="1656183"/>
          <a:ext cx="962612" cy="755945"/>
        </a:xfrm>
        <a:custGeom>
          <a:avLst/>
          <a:gdLst/>
          <a:ahLst/>
          <a:cxnLst/>
          <a:rect l="0" t="0" r="0" b="0"/>
          <a:pathLst>
            <a:path>
              <a:moveTo>
                <a:pt x="962612" y="0"/>
              </a:moveTo>
              <a:lnTo>
                <a:pt x="962612" y="587806"/>
              </a:lnTo>
              <a:lnTo>
                <a:pt x="0" y="587806"/>
              </a:lnTo>
              <a:lnTo>
                <a:pt x="0" y="7559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CA790F-95F1-4293-AFBF-2CB02FA2929E}">
      <dsp:nvSpPr>
        <dsp:cNvPr id="0" name=""/>
        <dsp:cNvSpPr/>
      </dsp:nvSpPr>
      <dsp:spPr>
        <a:xfrm>
          <a:off x="805261" y="1656183"/>
          <a:ext cx="2900216" cy="755945"/>
        </a:xfrm>
        <a:custGeom>
          <a:avLst/>
          <a:gdLst/>
          <a:ahLst/>
          <a:cxnLst/>
          <a:rect l="0" t="0" r="0" b="0"/>
          <a:pathLst>
            <a:path>
              <a:moveTo>
                <a:pt x="2900216" y="0"/>
              </a:moveTo>
              <a:lnTo>
                <a:pt x="2900216" y="587806"/>
              </a:lnTo>
              <a:lnTo>
                <a:pt x="0" y="587806"/>
              </a:lnTo>
              <a:lnTo>
                <a:pt x="0" y="7559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6A699C-1A74-4BB3-AE24-7E34086C852E}">
      <dsp:nvSpPr>
        <dsp:cNvPr id="0" name=""/>
        <dsp:cNvSpPr/>
      </dsp:nvSpPr>
      <dsp:spPr>
        <a:xfrm>
          <a:off x="2304262" y="976052"/>
          <a:ext cx="2802431" cy="68013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Typy řízení</a:t>
          </a:r>
          <a:endParaRPr lang="cs-CZ" sz="36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304262" y="976052"/>
        <a:ext cx="2802431" cy="680130"/>
      </dsp:txXfrm>
    </dsp:sp>
    <dsp:sp modelId="{336AAA64-A97F-4E63-903A-D887B90CEA7A}">
      <dsp:nvSpPr>
        <dsp:cNvPr id="0" name=""/>
        <dsp:cNvSpPr/>
      </dsp:nvSpPr>
      <dsp:spPr>
        <a:xfrm>
          <a:off x="4598" y="2412129"/>
          <a:ext cx="1601325" cy="80066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OPCON</a:t>
          </a:r>
          <a:endParaRPr lang="cs-CZ" sz="18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4598" y="2412129"/>
        <a:ext cx="1601325" cy="800662"/>
      </dsp:txXfrm>
    </dsp:sp>
    <dsp:sp modelId="{1EC9AE2F-891A-4F95-BE8F-98D76B4C964A}">
      <dsp:nvSpPr>
        <dsp:cNvPr id="0" name=""/>
        <dsp:cNvSpPr/>
      </dsp:nvSpPr>
      <dsp:spPr>
        <a:xfrm>
          <a:off x="1942202" y="2412129"/>
          <a:ext cx="1601325" cy="80066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TACON</a:t>
          </a:r>
          <a:endParaRPr lang="cs-CZ" sz="18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942202" y="2412129"/>
        <a:ext cx="1601325" cy="800662"/>
      </dsp:txXfrm>
    </dsp:sp>
    <dsp:sp modelId="{ED682541-B34C-4C99-A8C2-055C0931608C}">
      <dsp:nvSpPr>
        <dsp:cNvPr id="0" name=""/>
        <dsp:cNvSpPr/>
      </dsp:nvSpPr>
      <dsp:spPr>
        <a:xfrm>
          <a:off x="3879806" y="2412129"/>
          <a:ext cx="1738831" cy="80066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ADMINCOM</a:t>
          </a:r>
          <a:endParaRPr lang="cs-CZ" sz="18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879806" y="2412129"/>
        <a:ext cx="1738831" cy="800662"/>
      </dsp:txXfrm>
    </dsp:sp>
    <dsp:sp modelId="{75D6B03C-E363-4E7F-A6D2-148F866860F1}">
      <dsp:nvSpPr>
        <dsp:cNvPr id="0" name=""/>
        <dsp:cNvSpPr/>
      </dsp:nvSpPr>
      <dsp:spPr>
        <a:xfrm>
          <a:off x="5954915" y="2412129"/>
          <a:ext cx="1601325" cy="80066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LOGCON</a:t>
          </a:r>
          <a:endParaRPr lang="cs-CZ" sz="18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5954915" y="2412129"/>
        <a:ext cx="1601325" cy="80066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B772E-341E-4516-A99C-543FF5DA2C64}">
      <dsp:nvSpPr>
        <dsp:cNvPr id="0" name=""/>
        <dsp:cNvSpPr/>
      </dsp:nvSpPr>
      <dsp:spPr>
        <a:xfrm>
          <a:off x="3633466" y="680130"/>
          <a:ext cx="3122112" cy="4082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147"/>
              </a:lnTo>
              <a:lnTo>
                <a:pt x="3122112" y="240147"/>
              </a:lnTo>
              <a:lnTo>
                <a:pt x="3122112" y="4082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CA8EE9-A5E9-4BB1-99DF-154A0095ABCD}">
      <dsp:nvSpPr>
        <dsp:cNvPr id="0" name=""/>
        <dsp:cNvSpPr/>
      </dsp:nvSpPr>
      <dsp:spPr>
        <a:xfrm>
          <a:off x="3633466" y="680130"/>
          <a:ext cx="1115755" cy="4082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147"/>
              </a:lnTo>
              <a:lnTo>
                <a:pt x="1115755" y="240147"/>
              </a:lnTo>
              <a:lnTo>
                <a:pt x="1115755" y="4082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F9C4A8-981D-45D1-9737-EEC711F7FB00}">
      <dsp:nvSpPr>
        <dsp:cNvPr id="0" name=""/>
        <dsp:cNvSpPr/>
      </dsp:nvSpPr>
      <dsp:spPr>
        <a:xfrm>
          <a:off x="2742865" y="680130"/>
          <a:ext cx="890601" cy="408286"/>
        </a:xfrm>
        <a:custGeom>
          <a:avLst/>
          <a:gdLst/>
          <a:ahLst/>
          <a:cxnLst/>
          <a:rect l="0" t="0" r="0" b="0"/>
          <a:pathLst>
            <a:path>
              <a:moveTo>
                <a:pt x="890601" y="0"/>
              </a:moveTo>
              <a:lnTo>
                <a:pt x="890601" y="240147"/>
              </a:lnTo>
              <a:lnTo>
                <a:pt x="0" y="240147"/>
              </a:lnTo>
              <a:lnTo>
                <a:pt x="0" y="4082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CA790F-95F1-4293-AFBF-2CB02FA2929E}">
      <dsp:nvSpPr>
        <dsp:cNvPr id="0" name=""/>
        <dsp:cNvSpPr/>
      </dsp:nvSpPr>
      <dsp:spPr>
        <a:xfrm>
          <a:off x="805261" y="680130"/>
          <a:ext cx="2828204" cy="408286"/>
        </a:xfrm>
        <a:custGeom>
          <a:avLst/>
          <a:gdLst/>
          <a:ahLst/>
          <a:cxnLst/>
          <a:rect l="0" t="0" r="0" b="0"/>
          <a:pathLst>
            <a:path>
              <a:moveTo>
                <a:pt x="2828204" y="0"/>
              </a:moveTo>
              <a:lnTo>
                <a:pt x="2828204" y="240147"/>
              </a:lnTo>
              <a:lnTo>
                <a:pt x="0" y="240147"/>
              </a:lnTo>
              <a:lnTo>
                <a:pt x="0" y="4082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6A699C-1A74-4BB3-AE24-7E34086C852E}">
      <dsp:nvSpPr>
        <dsp:cNvPr id="0" name=""/>
        <dsp:cNvSpPr/>
      </dsp:nvSpPr>
      <dsp:spPr>
        <a:xfrm>
          <a:off x="2232250" y="0"/>
          <a:ext cx="2802431" cy="68013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Typy řízení</a:t>
          </a:r>
          <a:endParaRPr lang="cs-CZ" sz="20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232250" y="0"/>
        <a:ext cx="2802431" cy="680130"/>
      </dsp:txXfrm>
    </dsp:sp>
    <dsp:sp modelId="{336AAA64-A97F-4E63-903A-D887B90CEA7A}">
      <dsp:nvSpPr>
        <dsp:cNvPr id="0" name=""/>
        <dsp:cNvSpPr/>
      </dsp:nvSpPr>
      <dsp:spPr>
        <a:xfrm>
          <a:off x="4598" y="1088417"/>
          <a:ext cx="1601325" cy="1215838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OPCON</a:t>
          </a:r>
          <a:endParaRPr lang="cs-CZ" sz="32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4598" y="1088417"/>
        <a:ext cx="1601325" cy="1215838"/>
      </dsp:txXfrm>
    </dsp:sp>
    <dsp:sp modelId="{1EC9AE2F-891A-4F95-BE8F-98D76B4C964A}">
      <dsp:nvSpPr>
        <dsp:cNvPr id="0" name=""/>
        <dsp:cNvSpPr/>
      </dsp:nvSpPr>
      <dsp:spPr>
        <a:xfrm>
          <a:off x="1942202" y="1088417"/>
          <a:ext cx="1601325" cy="80066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TACON</a:t>
          </a:r>
          <a:endParaRPr lang="cs-CZ" sz="20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942202" y="1088417"/>
        <a:ext cx="1601325" cy="800662"/>
      </dsp:txXfrm>
    </dsp:sp>
    <dsp:sp modelId="{ED682541-B34C-4C99-A8C2-055C0931608C}">
      <dsp:nvSpPr>
        <dsp:cNvPr id="0" name=""/>
        <dsp:cNvSpPr/>
      </dsp:nvSpPr>
      <dsp:spPr>
        <a:xfrm>
          <a:off x="3879806" y="1088417"/>
          <a:ext cx="1738831" cy="80066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ADMINCOM</a:t>
          </a:r>
          <a:endParaRPr lang="cs-CZ" sz="20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879806" y="1088417"/>
        <a:ext cx="1738831" cy="800662"/>
      </dsp:txXfrm>
    </dsp:sp>
    <dsp:sp modelId="{75D6B03C-E363-4E7F-A6D2-148F866860F1}">
      <dsp:nvSpPr>
        <dsp:cNvPr id="0" name=""/>
        <dsp:cNvSpPr/>
      </dsp:nvSpPr>
      <dsp:spPr>
        <a:xfrm>
          <a:off x="5954915" y="1088417"/>
          <a:ext cx="1601325" cy="80066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LOGCON</a:t>
          </a:r>
          <a:endParaRPr lang="cs-CZ" sz="20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5954915" y="1088417"/>
        <a:ext cx="1601325" cy="80066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B772E-341E-4516-A99C-543FF5DA2C64}">
      <dsp:nvSpPr>
        <dsp:cNvPr id="0" name=""/>
        <dsp:cNvSpPr/>
      </dsp:nvSpPr>
      <dsp:spPr>
        <a:xfrm>
          <a:off x="3705477" y="680130"/>
          <a:ext cx="3050100" cy="4802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154"/>
              </a:lnTo>
              <a:lnTo>
                <a:pt x="3050100" y="312154"/>
              </a:lnTo>
              <a:lnTo>
                <a:pt x="3050100" y="4802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CA8EE9-A5E9-4BB1-99DF-154A0095ABCD}">
      <dsp:nvSpPr>
        <dsp:cNvPr id="0" name=""/>
        <dsp:cNvSpPr/>
      </dsp:nvSpPr>
      <dsp:spPr>
        <a:xfrm>
          <a:off x="3705477" y="680130"/>
          <a:ext cx="1043743" cy="4802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154"/>
              </a:lnTo>
              <a:lnTo>
                <a:pt x="1043743" y="312154"/>
              </a:lnTo>
              <a:lnTo>
                <a:pt x="1043743" y="4802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F9C4A8-981D-45D1-9737-EEC711F7FB00}">
      <dsp:nvSpPr>
        <dsp:cNvPr id="0" name=""/>
        <dsp:cNvSpPr/>
      </dsp:nvSpPr>
      <dsp:spPr>
        <a:xfrm>
          <a:off x="2742865" y="680130"/>
          <a:ext cx="962612" cy="480294"/>
        </a:xfrm>
        <a:custGeom>
          <a:avLst/>
          <a:gdLst/>
          <a:ahLst/>
          <a:cxnLst/>
          <a:rect l="0" t="0" r="0" b="0"/>
          <a:pathLst>
            <a:path>
              <a:moveTo>
                <a:pt x="962612" y="0"/>
              </a:moveTo>
              <a:lnTo>
                <a:pt x="962612" y="312154"/>
              </a:lnTo>
              <a:lnTo>
                <a:pt x="0" y="312154"/>
              </a:lnTo>
              <a:lnTo>
                <a:pt x="0" y="4802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CA790F-95F1-4293-AFBF-2CB02FA2929E}">
      <dsp:nvSpPr>
        <dsp:cNvPr id="0" name=""/>
        <dsp:cNvSpPr/>
      </dsp:nvSpPr>
      <dsp:spPr>
        <a:xfrm>
          <a:off x="805261" y="680130"/>
          <a:ext cx="2900216" cy="480294"/>
        </a:xfrm>
        <a:custGeom>
          <a:avLst/>
          <a:gdLst/>
          <a:ahLst/>
          <a:cxnLst/>
          <a:rect l="0" t="0" r="0" b="0"/>
          <a:pathLst>
            <a:path>
              <a:moveTo>
                <a:pt x="2900216" y="0"/>
              </a:moveTo>
              <a:lnTo>
                <a:pt x="2900216" y="312154"/>
              </a:lnTo>
              <a:lnTo>
                <a:pt x="0" y="312154"/>
              </a:lnTo>
              <a:lnTo>
                <a:pt x="0" y="4802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6A699C-1A74-4BB3-AE24-7E34086C852E}">
      <dsp:nvSpPr>
        <dsp:cNvPr id="0" name=""/>
        <dsp:cNvSpPr/>
      </dsp:nvSpPr>
      <dsp:spPr>
        <a:xfrm>
          <a:off x="2304262" y="0"/>
          <a:ext cx="2802431" cy="68013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Typy řízení</a:t>
          </a:r>
          <a:endParaRPr lang="cs-CZ" sz="20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304262" y="0"/>
        <a:ext cx="2802431" cy="680130"/>
      </dsp:txXfrm>
    </dsp:sp>
    <dsp:sp modelId="{336AAA64-A97F-4E63-903A-D887B90CEA7A}">
      <dsp:nvSpPr>
        <dsp:cNvPr id="0" name=""/>
        <dsp:cNvSpPr/>
      </dsp:nvSpPr>
      <dsp:spPr>
        <a:xfrm>
          <a:off x="4598" y="1160425"/>
          <a:ext cx="1601325" cy="80066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OPCON</a:t>
          </a:r>
          <a:endParaRPr lang="cs-CZ" sz="20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4598" y="1160425"/>
        <a:ext cx="1601325" cy="800662"/>
      </dsp:txXfrm>
    </dsp:sp>
    <dsp:sp modelId="{1EC9AE2F-891A-4F95-BE8F-98D76B4C964A}">
      <dsp:nvSpPr>
        <dsp:cNvPr id="0" name=""/>
        <dsp:cNvSpPr/>
      </dsp:nvSpPr>
      <dsp:spPr>
        <a:xfrm>
          <a:off x="1942202" y="1160425"/>
          <a:ext cx="1601325" cy="1071823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TACON</a:t>
          </a:r>
          <a:endParaRPr lang="cs-CZ" sz="32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942202" y="1160425"/>
        <a:ext cx="1601325" cy="1071823"/>
      </dsp:txXfrm>
    </dsp:sp>
    <dsp:sp modelId="{ED682541-B34C-4C99-A8C2-055C0931608C}">
      <dsp:nvSpPr>
        <dsp:cNvPr id="0" name=""/>
        <dsp:cNvSpPr/>
      </dsp:nvSpPr>
      <dsp:spPr>
        <a:xfrm>
          <a:off x="3879806" y="1160425"/>
          <a:ext cx="1738831" cy="80066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ADMINCOM</a:t>
          </a:r>
          <a:endParaRPr lang="cs-CZ" sz="20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879806" y="1160425"/>
        <a:ext cx="1738831" cy="800662"/>
      </dsp:txXfrm>
    </dsp:sp>
    <dsp:sp modelId="{75D6B03C-E363-4E7F-A6D2-148F866860F1}">
      <dsp:nvSpPr>
        <dsp:cNvPr id="0" name=""/>
        <dsp:cNvSpPr/>
      </dsp:nvSpPr>
      <dsp:spPr>
        <a:xfrm>
          <a:off x="5954915" y="1160425"/>
          <a:ext cx="1601325" cy="80066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LOGCON</a:t>
          </a:r>
          <a:endParaRPr lang="cs-CZ" sz="20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5954915" y="1160425"/>
        <a:ext cx="1601325" cy="80066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B772E-341E-4516-A99C-543FF5DA2C64}">
      <dsp:nvSpPr>
        <dsp:cNvPr id="0" name=""/>
        <dsp:cNvSpPr/>
      </dsp:nvSpPr>
      <dsp:spPr>
        <a:xfrm>
          <a:off x="3711417" y="626230"/>
          <a:ext cx="3111842" cy="4700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5275"/>
              </a:lnTo>
              <a:lnTo>
                <a:pt x="3111842" y="315275"/>
              </a:lnTo>
              <a:lnTo>
                <a:pt x="3111842" y="4700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CA8EE9-A5E9-4BB1-99DF-154A0095ABCD}">
      <dsp:nvSpPr>
        <dsp:cNvPr id="0" name=""/>
        <dsp:cNvSpPr/>
      </dsp:nvSpPr>
      <dsp:spPr>
        <a:xfrm>
          <a:off x="3711417" y="626230"/>
          <a:ext cx="961026" cy="4700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5275"/>
              </a:lnTo>
              <a:lnTo>
                <a:pt x="961026" y="315275"/>
              </a:lnTo>
              <a:lnTo>
                <a:pt x="961026" y="4700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F9C4A8-981D-45D1-9737-EEC711F7FB00}">
      <dsp:nvSpPr>
        <dsp:cNvPr id="0" name=""/>
        <dsp:cNvSpPr/>
      </dsp:nvSpPr>
      <dsp:spPr>
        <a:xfrm>
          <a:off x="2521627" y="626230"/>
          <a:ext cx="1189789" cy="470089"/>
        </a:xfrm>
        <a:custGeom>
          <a:avLst/>
          <a:gdLst/>
          <a:ahLst/>
          <a:cxnLst/>
          <a:rect l="0" t="0" r="0" b="0"/>
          <a:pathLst>
            <a:path>
              <a:moveTo>
                <a:pt x="1189789" y="0"/>
              </a:moveTo>
              <a:lnTo>
                <a:pt x="1189789" y="315275"/>
              </a:lnTo>
              <a:lnTo>
                <a:pt x="0" y="315275"/>
              </a:lnTo>
              <a:lnTo>
                <a:pt x="0" y="4700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CA790F-95F1-4293-AFBF-2CB02FA2929E}">
      <dsp:nvSpPr>
        <dsp:cNvPr id="0" name=""/>
        <dsp:cNvSpPr/>
      </dsp:nvSpPr>
      <dsp:spPr>
        <a:xfrm>
          <a:off x="737580" y="626230"/>
          <a:ext cx="2973837" cy="470089"/>
        </a:xfrm>
        <a:custGeom>
          <a:avLst/>
          <a:gdLst/>
          <a:ahLst/>
          <a:cxnLst/>
          <a:rect l="0" t="0" r="0" b="0"/>
          <a:pathLst>
            <a:path>
              <a:moveTo>
                <a:pt x="2973837" y="0"/>
              </a:moveTo>
              <a:lnTo>
                <a:pt x="2973837" y="315275"/>
              </a:lnTo>
              <a:lnTo>
                <a:pt x="0" y="315275"/>
              </a:lnTo>
              <a:lnTo>
                <a:pt x="0" y="4700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6A699C-1A74-4BB3-AE24-7E34086C852E}">
      <dsp:nvSpPr>
        <dsp:cNvPr id="0" name=""/>
        <dsp:cNvSpPr/>
      </dsp:nvSpPr>
      <dsp:spPr>
        <a:xfrm>
          <a:off x="2421248" y="0"/>
          <a:ext cx="2580336" cy="62623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Typy řízení</a:t>
          </a:r>
          <a:endParaRPr lang="cs-CZ" sz="20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421248" y="0"/>
        <a:ext cx="2580336" cy="626230"/>
      </dsp:txXfrm>
    </dsp:sp>
    <dsp:sp modelId="{336AAA64-A97F-4E63-903A-D887B90CEA7A}">
      <dsp:nvSpPr>
        <dsp:cNvPr id="0" name=""/>
        <dsp:cNvSpPr/>
      </dsp:nvSpPr>
      <dsp:spPr>
        <a:xfrm>
          <a:off x="370" y="1096319"/>
          <a:ext cx="1474419" cy="73720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OPCON</a:t>
          </a:r>
          <a:endParaRPr lang="cs-CZ" sz="20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70" y="1096319"/>
        <a:ext cx="1474419" cy="737209"/>
      </dsp:txXfrm>
    </dsp:sp>
    <dsp:sp modelId="{1EC9AE2F-891A-4F95-BE8F-98D76B4C964A}">
      <dsp:nvSpPr>
        <dsp:cNvPr id="0" name=""/>
        <dsp:cNvSpPr/>
      </dsp:nvSpPr>
      <dsp:spPr>
        <a:xfrm>
          <a:off x="1784417" y="1096319"/>
          <a:ext cx="1474419" cy="73720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TACON</a:t>
          </a:r>
          <a:endParaRPr lang="cs-CZ" sz="20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784417" y="1096319"/>
        <a:ext cx="1474419" cy="737209"/>
      </dsp:txXfrm>
    </dsp:sp>
    <dsp:sp modelId="{ED682541-B34C-4C99-A8C2-055C0931608C}">
      <dsp:nvSpPr>
        <dsp:cNvPr id="0" name=""/>
        <dsp:cNvSpPr/>
      </dsp:nvSpPr>
      <dsp:spPr>
        <a:xfrm>
          <a:off x="3568464" y="1096319"/>
          <a:ext cx="2207957" cy="1119482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ADMINCOM</a:t>
          </a:r>
          <a:endParaRPr lang="cs-CZ" sz="32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568464" y="1096319"/>
        <a:ext cx="2207957" cy="1119482"/>
      </dsp:txXfrm>
    </dsp:sp>
    <dsp:sp modelId="{75D6B03C-E363-4E7F-A6D2-148F866860F1}">
      <dsp:nvSpPr>
        <dsp:cNvPr id="0" name=""/>
        <dsp:cNvSpPr/>
      </dsp:nvSpPr>
      <dsp:spPr>
        <a:xfrm>
          <a:off x="6086050" y="1096319"/>
          <a:ext cx="1474419" cy="73720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LOGCON</a:t>
          </a:r>
          <a:endParaRPr lang="cs-CZ" sz="20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6086050" y="1096319"/>
        <a:ext cx="1474419" cy="73720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B772E-341E-4516-A99C-543FF5DA2C64}">
      <dsp:nvSpPr>
        <dsp:cNvPr id="0" name=""/>
        <dsp:cNvSpPr/>
      </dsp:nvSpPr>
      <dsp:spPr>
        <a:xfrm>
          <a:off x="3705477" y="680130"/>
          <a:ext cx="3050100" cy="4802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154"/>
              </a:lnTo>
              <a:lnTo>
                <a:pt x="3050100" y="312154"/>
              </a:lnTo>
              <a:lnTo>
                <a:pt x="3050100" y="4802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CA8EE9-A5E9-4BB1-99DF-154A0095ABCD}">
      <dsp:nvSpPr>
        <dsp:cNvPr id="0" name=""/>
        <dsp:cNvSpPr/>
      </dsp:nvSpPr>
      <dsp:spPr>
        <a:xfrm>
          <a:off x="3705477" y="680130"/>
          <a:ext cx="1043743" cy="4802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154"/>
              </a:lnTo>
              <a:lnTo>
                <a:pt x="1043743" y="312154"/>
              </a:lnTo>
              <a:lnTo>
                <a:pt x="1043743" y="4802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F9C4A8-981D-45D1-9737-EEC711F7FB00}">
      <dsp:nvSpPr>
        <dsp:cNvPr id="0" name=""/>
        <dsp:cNvSpPr/>
      </dsp:nvSpPr>
      <dsp:spPr>
        <a:xfrm>
          <a:off x="2742865" y="680130"/>
          <a:ext cx="962612" cy="480294"/>
        </a:xfrm>
        <a:custGeom>
          <a:avLst/>
          <a:gdLst/>
          <a:ahLst/>
          <a:cxnLst/>
          <a:rect l="0" t="0" r="0" b="0"/>
          <a:pathLst>
            <a:path>
              <a:moveTo>
                <a:pt x="962612" y="0"/>
              </a:moveTo>
              <a:lnTo>
                <a:pt x="962612" y="312154"/>
              </a:lnTo>
              <a:lnTo>
                <a:pt x="0" y="312154"/>
              </a:lnTo>
              <a:lnTo>
                <a:pt x="0" y="4802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CA790F-95F1-4293-AFBF-2CB02FA2929E}">
      <dsp:nvSpPr>
        <dsp:cNvPr id="0" name=""/>
        <dsp:cNvSpPr/>
      </dsp:nvSpPr>
      <dsp:spPr>
        <a:xfrm>
          <a:off x="805261" y="680130"/>
          <a:ext cx="2900216" cy="480294"/>
        </a:xfrm>
        <a:custGeom>
          <a:avLst/>
          <a:gdLst/>
          <a:ahLst/>
          <a:cxnLst/>
          <a:rect l="0" t="0" r="0" b="0"/>
          <a:pathLst>
            <a:path>
              <a:moveTo>
                <a:pt x="2900216" y="0"/>
              </a:moveTo>
              <a:lnTo>
                <a:pt x="2900216" y="312154"/>
              </a:lnTo>
              <a:lnTo>
                <a:pt x="0" y="312154"/>
              </a:lnTo>
              <a:lnTo>
                <a:pt x="0" y="4802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6A699C-1A74-4BB3-AE24-7E34086C852E}">
      <dsp:nvSpPr>
        <dsp:cNvPr id="0" name=""/>
        <dsp:cNvSpPr/>
      </dsp:nvSpPr>
      <dsp:spPr>
        <a:xfrm>
          <a:off x="2304262" y="0"/>
          <a:ext cx="2802431" cy="68013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Typy řízení</a:t>
          </a:r>
          <a:endParaRPr lang="cs-CZ" sz="20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304262" y="0"/>
        <a:ext cx="2802431" cy="680130"/>
      </dsp:txXfrm>
    </dsp:sp>
    <dsp:sp modelId="{336AAA64-A97F-4E63-903A-D887B90CEA7A}">
      <dsp:nvSpPr>
        <dsp:cNvPr id="0" name=""/>
        <dsp:cNvSpPr/>
      </dsp:nvSpPr>
      <dsp:spPr>
        <a:xfrm>
          <a:off x="4598" y="1160425"/>
          <a:ext cx="1601325" cy="80066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OPCON</a:t>
          </a:r>
          <a:endParaRPr lang="cs-CZ" sz="20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4598" y="1160425"/>
        <a:ext cx="1601325" cy="800662"/>
      </dsp:txXfrm>
    </dsp:sp>
    <dsp:sp modelId="{1EC9AE2F-891A-4F95-BE8F-98D76B4C964A}">
      <dsp:nvSpPr>
        <dsp:cNvPr id="0" name=""/>
        <dsp:cNvSpPr/>
      </dsp:nvSpPr>
      <dsp:spPr>
        <a:xfrm>
          <a:off x="1942202" y="1160425"/>
          <a:ext cx="1601325" cy="80066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TACON</a:t>
          </a:r>
          <a:endParaRPr lang="cs-CZ" sz="20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942202" y="1160425"/>
        <a:ext cx="1601325" cy="800662"/>
      </dsp:txXfrm>
    </dsp:sp>
    <dsp:sp modelId="{ED682541-B34C-4C99-A8C2-055C0931608C}">
      <dsp:nvSpPr>
        <dsp:cNvPr id="0" name=""/>
        <dsp:cNvSpPr/>
      </dsp:nvSpPr>
      <dsp:spPr>
        <a:xfrm>
          <a:off x="3879806" y="1160425"/>
          <a:ext cx="1738831" cy="80066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ADMINCOM</a:t>
          </a:r>
          <a:endParaRPr lang="cs-CZ" sz="20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879806" y="1160425"/>
        <a:ext cx="1738831" cy="800662"/>
      </dsp:txXfrm>
    </dsp:sp>
    <dsp:sp modelId="{75D6B03C-E363-4E7F-A6D2-148F866860F1}">
      <dsp:nvSpPr>
        <dsp:cNvPr id="0" name=""/>
        <dsp:cNvSpPr/>
      </dsp:nvSpPr>
      <dsp:spPr>
        <a:xfrm>
          <a:off x="5954915" y="1160425"/>
          <a:ext cx="1601325" cy="1071823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LOGCON</a:t>
          </a:r>
          <a:endParaRPr lang="cs-CZ" sz="32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5954915" y="1160425"/>
        <a:ext cx="1601325" cy="10718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1E5226-9511-45F9-99ED-8C02C09A6467}">
      <dsp:nvSpPr>
        <dsp:cNvPr id="0" name=""/>
        <dsp:cNvSpPr/>
      </dsp:nvSpPr>
      <dsp:spPr>
        <a:xfrm>
          <a:off x="4322361" y="2084416"/>
          <a:ext cx="3519895" cy="5127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1472"/>
              </a:lnTo>
              <a:lnTo>
                <a:pt x="3519895" y="361472"/>
              </a:lnTo>
              <a:lnTo>
                <a:pt x="3519895" y="5127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268DCB-5A02-47CB-B0B3-740FB809BD04}">
      <dsp:nvSpPr>
        <dsp:cNvPr id="0" name=""/>
        <dsp:cNvSpPr/>
      </dsp:nvSpPr>
      <dsp:spPr>
        <a:xfrm>
          <a:off x="4322361" y="2084416"/>
          <a:ext cx="1743496" cy="511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959"/>
              </a:lnTo>
              <a:lnTo>
                <a:pt x="1743496" y="359959"/>
              </a:lnTo>
              <a:lnTo>
                <a:pt x="1743496" y="5112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36C08D-E7D6-4E42-AE9E-CD28EAF666A2}">
      <dsp:nvSpPr>
        <dsp:cNvPr id="0" name=""/>
        <dsp:cNvSpPr/>
      </dsp:nvSpPr>
      <dsp:spPr>
        <a:xfrm>
          <a:off x="4205914" y="2084416"/>
          <a:ext cx="91440" cy="511255"/>
        </a:xfrm>
        <a:custGeom>
          <a:avLst/>
          <a:gdLst/>
          <a:ahLst/>
          <a:cxnLst/>
          <a:rect l="0" t="0" r="0" b="0"/>
          <a:pathLst>
            <a:path>
              <a:moveTo>
                <a:pt x="116446" y="0"/>
              </a:moveTo>
              <a:lnTo>
                <a:pt x="116446" y="359959"/>
              </a:lnTo>
              <a:lnTo>
                <a:pt x="45720" y="359959"/>
              </a:lnTo>
              <a:lnTo>
                <a:pt x="45720" y="5112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9C0960-8DE1-4162-A551-B7A981B3FD20}">
      <dsp:nvSpPr>
        <dsp:cNvPr id="0" name=""/>
        <dsp:cNvSpPr/>
      </dsp:nvSpPr>
      <dsp:spPr>
        <a:xfrm>
          <a:off x="2508138" y="2084416"/>
          <a:ext cx="1814223" cy="511255"/>
        </a:xfrm>
        <a:custGeom>
          <a:avLst/>
          <a:gdLst/>
          <a:ahLst/>
          <a:cxnLst/>
          <a:rect l="0" t="0" r="0" b="0"/>
          <a:pathLst>
            <a:path>
              <a:moveTo>
                <a:pt x="1814223" y="0"/>
              </a:moveTo>
              <a:lnTo>
                <a:pt x="1814223" y="359959"/>
              </a:lnTo>
              <a:lnTo>
                <a:pt x="0" y="359959"/>
              </a:lnTo>
              <a:lnTo>
                <a:pt x="0" y="5112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3DBDB1-7CA7-45CB-861D-9F81D104BCD0}">
      <dsp:nvSpPr>
        <dsp:cNvPr id="0" name=""/>
        <dsp:cNvSpPr/>
      </dsp:nvSpPr>
      <dsp:spPr>
        <a:xfrm>
          <a:off x="764642" y="2084416"/>
          <a:ext cx="3557719" cy="511255"/>
        </a:xfrm>
        <a:custGeom>
          <a:avLst/>
          <a:gdLst/>
          <a:ahLst/>
          <a:cxnLst/>
          <a:rect l="0" t="0" r="0" b="0"/>
          <a:pathLst>
            <a:path>
              <a:moveTo>
                <a:pt x="3557719" y="0"/>
              </a:moveTo>
              <a:lnTo>
                <a:pt x="3557719" y="359959"/>
              </a:lnTo>
              <a:lnTo>
                <a:pt x="0" y="359959"/>
              </a:lnTo>
              <a:lnTo>
                <a:pt x="0" y="5112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582EFD-AF1E-4881-9F57-C9B53DA9920B}">
      <dsp:nvSpPr>
        <dsp:cNvPr id="0" name=""/>
        <dsp:cNvSpPr/>
      </dsp:nvSpPr>
      <dsp:spPr>
        <a:xfrm>
          <a:off x="2754122" y="1476649"/>
          <a:ext cx="3136477" cy="607766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Požadavky na velení</a:t>
          </a:r>
          <a:endParaRPr lang="cs-CZ" sz="28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754122" y="1476649"/>
        <a:ext cx="3136477" cy="607766"/>
      </dsp:txXfrm>
    </dsp:sp>
    <dsp:sp modelId="{B4EBF920-9D6D-4413-9238-A872CCEAD9BA}">
      <dsp:nvSpPr>
        <dsp:cNvPr id="0" name=""/>
        <dsp:cNvSpPr/>
      </dsp:nvSpPr>
      <dsp:spPr>
        <a:xfrm>
          <a:off x="44189" y="2595671"/>
          <a:ext cx="1440906" cy="720453"/>
        </a:xfrm>
        <a:prstGeom prst="rect">
          <a:avLst/>
        </a:prstGeom>
        <a:solidFill>
          <a:schemeClr val="bg1">
            <a:lumMod val="9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Pevnost (odolnost)</a:t>
          </a:r>
          <a:endParaRPr lang="cs-CZ" sz="19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44189" y="2595671"/>
        <a:ext cx="1440906" cy="720453"/>
      </dsp:txXfrm>
    </dsp:sp>
    <dsp:sp modelId="{08A36DE5-7E3A-47C7-8622-A30C05D325E1}">
      <dsp:nvSpPr>
        <dsp:cNvPr id="0" name=""/>
        <dsp:cNvSpPr/>
      </dsp:nvSpPr>
      <dsp:spPr>
        <a:xfrm>
          <a:off x="1787685" y="2595671"/>
          <a:ext cx="1440906" cy="720453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Nepřetržitost</a:t>
          </a:r>
          <a:endParaRPr lang="cs-CZ" sz="19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787685" y="2595671"/>
        <a:ext cx="1440906" cy="720453"/>
      </dsp:txXfrm>
    </dsp:sp>
    <dsp:sp modelId="{10F8DDCA-AA87-4B55-B6D6-CC382222DBC3}">
      <dsp:nvSpPr>
        <dsp:cNvPr id="0" name=""/>
        <dsp:cNvSpPr/>
      </dsp:nvSpPr>
      <dsp:spPr>
        <a:xfrm>
          <a:off x="3531181" y="2595671"/>
          <a:ext cx="1440906" cy="720453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Pružnost</a:t>
          </a:r>
          <a:endParaRPr lang="cs-CZ" sz="19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531181" y="2595671"/>
        <a:ext cx="1440906" cy="720453"/>
      </dsp:txXfrm>
    </dsp:sp>
    <dsp:sp modelId="{4FCCC40E-4DDA-4DE5-8B9C-DE2835B45179}">
      <dsp:nvSpPr>
        <dsp:cNvPr id="0" name=""/>
        <dsp:cNvSpPr/>
      </dsp:nvSpPr>
      <dsp:spPr>
        <a:xfrm>
          <a:off x="5274678" y="2595671"/>
          <a:ext cx="1582359" cy="720453"/>
        </a:xfrm>
        <a:prstGeom prst="rect">
          <a:avLst/>
        </a:prstGeom>
        <a:solidFill>
          <a:schemeClr val="accent5">
            <a:lumMod val="9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Interoperabilita</a:t>
          </a:r>
          <a:endParaRPr lang="cs-CZ" sz="19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5274678" y="2595671"/>
        <a:ext cx="1582359" cy="720453"/>
      </dsp:txXfrm>
    </dsp:sp>
    <dsp:sp modelId="{88EC6C79-590E-44CA-B3F6-1EDD46B12866}">
      <dsp:nvSpPr>
        <dsp:cNvPr id="0" name=""/>
        <dsp:cNvSpPr/>
      </dsp:nvSpPr>
      <dsp:spPr>
        <a:xfrm>
          <a:off x="7121804" y="2597184"/>
          <a:ext cx="1440906" cy="720453"/>
        </a:xfrm>
        <a:prstGeom prst="rect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Utajení</a:t>
          </a:r>
          <a:endParaRPr lang="cs-CZ" sz="19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7121804" y="2597184"/>
        <a:ext cx="1440906" cy="7204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04B6C5-4293-43C6-835E-90C880AF4DDD}">
      <dsp:nvSpPr>
        <dsp:cNvPr id="0" name=""/>
        <dsp:cNvSpPr/>
      </dsp:nvSpPr>
      <dsp:spPr>
        <a:xfrm>
          <a:off x="4202051" y="1273851"/>
          <a:ext cx="3269144" cy="9515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7085"/>
              </a:lnTo>
              <a:lnTo>
                <a:pt x="3269144" y="827085"/>
              </a:lnTo>
              <a:lnTo>
                <a:pt x="3269144" y="9515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2C6593-848E-48E6-8643-2BDB0BD7A9E8}">
      <dsp:nvSpPr>
        <dsp:cNvPr id="0" name=""/>
        <dsp:cNvSpPr/>
      </dsp:nvSpPr>
      <dsp:spPr>
        <a:xfrm>
          <a:off x="4202051" y="1273851"/>
          <a:ext cx="1835114" cy="9515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7085"/>
              </a:lnTo>
              <a:lnTo>
                <a:pt x="1835114" y="827085"/>
              </a:lnTo>
              <a:lnTo>
                <a:pt x="1835114" y="9515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813785-FE61-43F9-A964-8007592952E8}">
      <dsp:nvSpPr>
        <dsp:cNvPr id="0" name=""/>
        <dsp:cNvSpPr/>
      </dsp:nvSpPr>
      <dsp:spPr>
        <a:xfrm>
          <a:off x="4202051" y="1273851"/>
          <a:ext cx="148333" cy="9515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7085"/>
              </a:lnTo>
              <a:lnTo>
                <a:pt x="148333" y="827085"/>
              </a:lnTo>
              <a:lnTo>
                <a:pt x="148333" y="9515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DB3242-E9EB-4F00-852F-04C8B7EF6EF8}">
      <dsp:nvSpPr>
        <dsp:cNvPr id="0" name=""/>
        <dsp:cNvSpPr/>
      </dsp:nvSpPr>
      <dsp:spPr>
        <a:xfrm>
          <a:off x="2414260" y="1273851"/>
          <a:ext cx="1787791" cy="951526"/>
        </a:xfrm>
        <a:custGeom>
          <a:avLst/>
          <a:gdLst/>
          <a:ahLst/>
          <a:cxnLst/>
          <a:rect l="0" t="0" r="0" b="0"/>
          <a:pathLst>
            <a:path>
              <a:moveTo>
                <a:pt x="1787791" y="0"/>
              </a:moveTo>
              <a:lnTo>
                <a:pt x="1787791" y="827085"/>
              </a:lnTo>
              <a:lnTo>
                <a:pt x="0" y="827085"/>
              </a:lnTo>
              <a:lnTo>
                <a:pt x="0" y="9515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30638C-88A5-4ABE-8676-3A73866222F9}">
      <dsp:nvSpPr>
        <dsp:cNvPr id="0" name=""/>
        <dsp:cNvSpPr/>
      </dsp:nvSpPr>
      <dsp:spPr>
        <a:xfrm>
          <a:off x="662551" y="1273851"/>
          <a:ext cx="3539500" cy="951526"/>
        </a:xfrm>
        <a:custGeom>
          <a:avLst/>
          <a:gdLst/>
          <a:ahLst/>
          <a:cxnLst/>
          <a:rect l="0" t="0" r="0" b="0"/>
          <a:pathLst>
            <a:path>
              <a:moveTo>
                <a:pt x="3539500" y="0"/>
              </a:moveTo>
              <a:lnTo>
                <a:pt x="3539500" y="827085"/>
              </a:lnTo>
              <a:lnTo>
                <a:pt x="0" y="827085"/>
              </a:lnTo>
              <a:lnTo>
                <a:pt x="0" y="9515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F21E30-8062-4ED0-96F5-92A920872FE2}">
      <dsp:nvSpPr>
        <dsp:cNvPr id="0" name=""/>
        <dsp:cNvSpPr/>
      </dsp:nvSpPr>
      <dsp:spPr>
        <a:xfrm>
          <a:off x="2648416" y="716131"/>
          <a:ext cx="3107270" cy="55771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Principy velení</a:t>
          </a:r>
          <a:endParaRPr lang="cs-CZ" sz="28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648416" y="716131"/>
        <a:ext cx="3107270" cy="557719"/>
      </dsp:txXfrm>
    </dsp:sp>
    <dsp:sp modelId="{3D0E1C3C-DA95-43FF-9EA8-711E3CE14A7E}">
      <dsp:nvSpPr>
        <dsp:cNvPr id="0" name=""/>
        <dsp:cNvSpPr/>
      </dsp:nvSpPr>
      <dsp:spPr>
        <a:xfrm>
          <a:off x="1641" y="2225377"/>
          <a:ext cx="1321820" cy="592574"/>
        </a:xfrm>
        <a:prstGeom prst="rect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Jednota úsilí</a:t>
          </a:r>
          <a:endParaRPr lang="cs-CZ" sz="18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641" y="2225377"/>
        <a:ext cx="1321820" cy="592574"/>
      </dsp:txXfrm>
    </dsp:sp>
    <dsp:sp modelId="{FB5DA146-C34F-41DC-86D0-76F3FB527B97}">
      <dsp:nvSpPr>
        <dsp:cNvPr id="0" name=""/>
        <dsp:cNvSpPr/>
      </dsp:nvSpPr>
      <dsp:spPr>
        <a:xfrm>
          <a:off x="1572342" y="2225377"/>
          <a:ext cx="1683835" cy="592574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Decentralizované</a:t>
          </a:r>
          <a:r>
            <a:rPr lang="cs-CZ" sz="14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cs-CZ" sz="18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provedení</a:t>
          </a:r>
          <a:endParaRPr lang="cs-CZ" sz="18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572342" y="2225377"/>
        <a:ext cx="1683835" cy="592574"/>
      </dsp:txXfrm>
    </dsp:sp>
    <dsp:sp modelId="{0B25AFBD-96DD-44C6-A9E0-CCCEF0199F7B}">
      <dsp:nvSpPr>
        <dsp:cNvPr id="0" name=""/>
        <dsp:cNvSpPr/>
      </dsp:nvSpPr>
      <dsp:spPr>
        <a:xfrm>
          <a:off x="3505059" y="2225377"/>
          <a:ext cx="1690650" cy="592574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Včasné a účinné rozhodnutí</a:t>
          </a:r>
          <a:endParaRPr lang="cs-CZ" sz="18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505059" y="2225377"/>
        <a:ext cx="1690650" cy="592574"/>
      </dsp:txXfrm>
    </dsp:sp>
    <dsp:sp modelId="{6F8D76BA-6CBC-4815-B94C-2CE937EB582E}">
      <dsp:nvSpPr>
        <dsp:cNvPr id="0" name=""/>
        <dsp:cNvSpPr/>
      </dsp:nvSpPr>
      <dsp:spPr>
        <a:xfrm>
          <a:off x="5444591" y="2225377"/>
          <a:ext cx="1185148" cy="592574"/>
        </a:xfrm>
        <a:prstGeom prst="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Důvěra </a:t>
          </a:r>
          <a:endParaRPr lang="cs-CZ" sz="18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5444591" y="2225377"/>
        <a:ext cx="1185148" cy="592574"/>
      </dsp:txXfrm>
    </dsp:sp>
    <dsp:sp modelId="{C2C9F703-A411-43E5-BA1E-B8A39A3145EA}">
      <dsp:nvSpPr>
        <dsp:cNvPr id="0" name=""/>
        <dsp:cNvSpPr/>
      </dsp:nvSpPr>
      <dsp:spPr>
        <a:xfrm>
          <a:off x="6878621" y="2225377"/>
          <a:ext cx="1185148" cy="592574"/>
        </a:xfrm>
        <a:prstGeom prst="rect">
          <a:avLst/>
        </a:prstGeom>
        <a:solidFill>
          <a:srgbClr val="E6E2DA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Jednotné pochopení</a:t>
          </a:r>
          <a:endParaRPr lang="cs-CZ" sz="18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6878621" y="2225377"/>
        <a:ext cx="1185148" cy="592574"/>
      </dsp:txXfrm>
    </dsp:sp>
    <dsp:sp modelId="{A2E39AE3-24FF-4088-BF31-6E17C4F6594D}">
      <dsp:nvSpPr>
        <dsp:cNvPr id="0" name=""/>
        <dsp:cNvSpPr/>
      </dsp:nvSpPr>
      <dsp:spPr>
        <a:xfrm>
          <a:off x="1661317" y="2890477"/>
          <a:ext cx="1683835" cy="592574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Centralizované velení</a:t>
          </a:r>
          <a:endParaRPr lang="cs-CZ" sz="18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661317" y="2890477"/>
        <a:ext cx="1683835" cy="5925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04B6C5-4293-43C6-835E-90C880AF4DDD}">
      <dsp:nvSpPr>
        <dsp:cNvPr id="0" name=""/>
        <dsp:cNvSpPr/>
      </dsp:nvSpPr>
      <dsp:spPr>
        <a:xfrm>
          <a:off x="4189053" y="1288575"/>
          <a:ext cx="3259031" cy="9485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4527"/>
              </a:lnTo>
              <a:lnTo>
                <a:pt x="3259031" y="824527"/>
              </a:lnTo>
              <a:lnTo>
                <a:pt x="3259031" y="9485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2C6593-848E-48E6-8643-2BDB0BD7A9E8}">
      <dsp:nvSpPr>
        <dsp:cNvPr id="0" name=""/>
        <dsp:cNvSpPr/>
      </dsp:nvSpPr>
      <dsp:spPr>
        <a:xfrm>
          <a:off x="4189053" y="1288575"/>
          <a:ext cx="1829437" cy="9485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4527"/>
              </a:lnTo>
              <a:lnTo>
                <a:pt x="1829437" y="824527"/>
              </a:lnTo>
              <a:lnTo>
                <a:pt x="1829437" y="9485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813785-FE61-43F9-A964-8007592952E8}">
      <dsp:nvSpPr>
        <dsp:cNvPr id="0" name=""/>
        <dsp:cNvSpPr/>
      </dsp:nvSpPr>
      <dsp:spPr>
        <a:xfrm>
          <a:off x="4189053" y="1288575"/>
          <a:ext cx="147874" cy="9485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4527"/>
              </a:lnTo>
              <a:lnTo>
                <a:pt x="147874" y="824527"/>
              </a:lnTo>
              <a:lnTo>
                <a:pt x="147874" y="9485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DB3242-E9EB-4F00-852F-04C8B7EF6EF8}">
      <dsp:nvSpPr>
        <dsp:cNvPr id="0" name=""/>
        <dsp:cNvSpPr/>
      </dsp:nvSpPr>
      <dsp:spPr>
        <a:xfrm>
          <a:off x="2406792" y="1288575"/>
          <a:ext cx="1782260" cy="948583"/>
        </a:xfrm>
        <a:custGeom>
          <a:avLst/>
          <a:gdLst/>
          <a:ahLst/>
          <a:cxnLst/>
          <a:rect l="0" t="0" r="0" b="0"/>
          <a:pathLst>
            <a:path>
              <a:moveTo>
                <a:pt x="1782260" y="0"/>
              </a:moveTo>
              <a:lnTo>
                <a:pt x="1782260" y="824527"/>
              </a:lnTo>
              <a:lnTo>
                <a:pt x="0" y="824527"/>
              </a:lnTo>
              <a:lnTo>
                <a:pt x="0" y="9485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30638C-88A5-4ABE-8676-3A73866222F9}">
      <dsp:nvSpPr>
        <dsp:cNvPr id="0" name=""/>
        <dsp:cNvSpPr/>
      </dsp:nvSpPr>
      <dsp:spPr>
        <a:xfrm>
          <a:off x="660501" y="1288575"/>
          <a:ext cx="3528551" cy="948583"/>
        </a:xfrm>
        <a:custGeom>
          <a:avLst/>
          <a:gdLst/>
          <a:ahLst/>
          <a:cxnLst/>
          <a:rect l="0" t="0" r="0" b="0"/>
          <a:pathLst>
            <a:path>
              <a:moveTo>
                <a:pt x="3528551" y="0"/>
              </a:moveTo>
              <a:lnTo>
                <a:pt x="3528551" y="824527"/>
              </a:lnTo>
              <a:lnTo>
                <a:pt x="0" y="824527"/>
              </a:lnTo>
              <a:lnTo>
                <a:pt x="0" y="9485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F21E30-8062-4ED0-96F5-92A920872FE2}">
      <dsp:nvSpPr>
        <dsp:cNvPr id="0" name=""/>
        <dsp:cNvSpPr/>
      </dsp:nvSpPr>
      <dsp:spPr>
        <a:xfrm>
          <a:off x="2640224" y="732581"/>
          <a:ext cx="3097658" cy="555994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Principy velení</a:t>
          </a:r>
          <a:endParaRPr lang="cs-CZ" sz="28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640224" y="732581"/>
        <a:ext cx="3097658" cy="555994"/>
      </dsp:txXfrm>
    </dsp:sp>
    <dsp:sp modelId="{3D0E1C3C-DA95-43FF-9EA8-711E3CE14A7E}">
      <dsp:nvSpPr>
        <dsp:cNvPr id="0" name=""/>
        <dsp:cNvSpPr/>
      </dsp:nvSpPr>
      <dsp:spPr>
        <a:xfrm>
          <a:off x="1636" y="2237158"/>
          <a:ext cx="1317731" cy="590741"/>
        </a:xfrm>
        <a:prstGeom prst="rect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Jednota úsilí</a:t>
          </a:r>
          <a:endParaRPr lang="cs-CZ" sz="18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636" y="2237158"/>
        <a:ext cx="1317731" cy="590741"/>
      </dsp:txXfrm>
    </dsp:sp>
    <dsp:sp modelId="{FB5DA146-C34F-41DC-86D0-76F3FB527B97}">
      <dsp:nvSpPr>
        <dsp:cNvPr id="0" name=""/>
        <dsp:cNvSpPr/>
      </dsp:nvSpPr>
      <dsp:spPr>
        <a:xfrm>
          <a:off x="1567479" y="2237158"/>
          <a:ext cx="1678627" cy="590741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Decentralizované</a:t>
          </a:r>
          <a:r>
            <a:rPr lang="cs-CZ" sz="14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cs-CZ" sz="18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provedení</a:t>
          </a:r>
          <a:endParaRPr lang="cs-CZ" sz="18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567479" y="2237158"/>
        <a:ext cx="1678627" cy="590741"/>
      </dsp:txXfrm>
    </dsp:sp>
    <dsp:sp modelId="{0B25AFBD-96DD-44C6-A9E0-CCCEF0199F7B}">
      <dsp:nvSpPr>
        <dsp:cNvPr id="0" name=""/>
        <dsp:cNvSpPr/>
      </dsp:nvSpPr>
      <dsp:spPr>
        <a:xfrm>
          <a:off x="3494217" y="2237158"/>
          <a:ext cx="1685420" cy="59074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Včasné a účinné rozhodnutí</a:t>
          </a:r>
          <a:endParaRPr lang="cs-CZ" sz="18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494217" y="2237158"/>
        <a:ext cx="1685420" cy="590741"/>
      </dsp:txXfrm>
    </dsp:sp>
    <dsp:sp modelId="{6F8D76BA-6CBC-4815-B94C-2CE937EB582E}">
      <dsp:nvSpPr>
        <dsp:cNvPr id="0" name=""/>
        <dsp:cNvSpPr/>
      </dsp:nvSpPr>
      <dsp:spPr>
        <a:xfrm>
          <a:off x="5427749" y="2237158"/>
          <a:ext cx="1181482" cy="590741"/>
        </a:xfrm>
        <a:prstGeom prst="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Důvěra </a:t>
          </a:r>
          <a:endParaRPr lang="cs-CZ" sz="18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5427749" y="2237158"/>
        <a:ext cx="1181482" cy="590741"/>
      </dsp:txXfrm>
    </dsp:sp>
    <dsp:sp modelId="{C2C9F703-A411-43E5-BA1E-B8A39A3145EA}">
      <dsp:nvSpPr>
        <dsp:cNvPr id="0" name=""/>
        <dsp:cNvSpPr/>
      </dsp:nvSpPr>
      <dsp:spPr>
        <a:xfrm>
          <a:off x="6857343" y="2237158"/>
          <a:ext cx="1181482" cy="590741"/>
        </a:xfrm>
        <a:prstGeom prst="rect">
          <a:avLst/>
        </a:prstGeom>
        <a:solidFill>
          <a:srgbClr val="E6E2DA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Jednotné pochopení</a:t>
          </a:r>
          <a:endParaRPr lang="cs-CZ" sz="18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6857343" y="2237158"/>
        <a:ext cx="1181482" cy="590741"/>
      </dsp:txXfrm>
    </dsp:sp>
    <dsp:sp modelId="{A2E39AE3-24FF-4088-BF31-6E17C4F6594D}">
      <dsp:nvSpPr>
        <dsp:cNvPr id="0" name=""/>
        <dsp:cNvSpPr/>
      </dsp:nvSpPr>
      <dsp:spPr>
        <a:xfrm>
          <a:off x="1656178" y="2900201"/>
          <a:ext cx="1678627" cy="590741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Centralizované velení</a:t>
          </a:r>
          <a:endParaRPr lang="cs-CZ" sz="18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656178" y="2900201"/>
        <a:ext cx="1678627" cy="5907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04B6C5-4293-43C6-835E-90C880AF4DDD}">
      <dsp:nvSpPr>
        <dsp:cNvPr id="0" name=""/>
        <dsp:cNvSpPr/>
      </dsp:nvSpPr>
      <dsp:spPr>
        <a:xfrm>
          <a:off x="4202051" y="1094698"/>
          <a:ext cx="3269144" cy="9515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7085"/>
              </a:lnTo>
              <a:lnTo>
                <a:pt x="3269144" y="827085"/>
              </a:lnTo>
              <a:lnTo>
                <a:pt x="3269144" y="9515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2C6593-848E-48E6-8643-2BDB0BD7A9E8}">
      <dsp:nvSpPr>
        <dsp:cNvPr id="0" name=""/>
        <dsp:cNvSpPr/>
      </dsp:nvSpPr>
      <dsp:spPr>
        <a:xfrm>
          <a:off x="4202051" y="1094698"/>
          <a:ext cx="1835114" cy="9515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7085"/>
              </a:lnTo>
              <a:lnTo>
                <a:pt x="1835114" y="827085"/>
              </a:lnTo>
              <a:lnTo>
                <a:pt x="1835114" y="9515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813785-FE61-43F9-A964-8007592952E8}">
      <dsp:nvSpPr>
        <dsp:cNvPr id="0" name=""/>
        <dsp:cNvSpPr/>
      </dsp:nvSpPr>
      <dsp:spPr>
        <a:xfrm>
          <a:off x="4202051" y="1094698"/>
          <a:ext cx="148333" cy="9515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7085"/>
              </a:lnTo>
              <a:lnTo>
                <a:pt x="148333" y="827085"/>
              </a:lnTo>
              <a:lnTo>
                <a:pt x="148333" y="9515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DB3242-E9EB-4F00-852F-04C8B7EF6EF8}">
      <dsp:nvSpPr>
        <dsp:cNvPr id="0" name=""/>
        <dsp:cNvSpPr/>
      </dsp:nvSpPr>
      <dsp:spPr>
        <a:xfrm>
          <a:off x="2414260" y="1094698"/>
          <a:ext cx="1787791" cy="951526"/>
        </a:xfrm>
        <a:custGeom>
          <a:avLst/>
          <a:gdLst/>
          <a:ahLst/>
          <a:cxnLst/>
          <a:rect l="0" t="0" r="0" b="0"/>
          <a:pathLst>
            <a:path>
              <a:moveTo>
                <a:pt x="1787791" y="0"/>
              </a:moveTo>
              <a:lnTo>
                <a:pt x="1787791" y="827085"/>
              </a:lnTo>
              <a:lnTo>
                <a:pt x="0" y="827085"/>
              </a:lnTo>
              <a:lnTo>
                <a:pt x="0" y="9515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30638C-88A5-4ABE-8676-3A73866222F9}">
      <dsp:nvSpPr>
        <dsp:cNvPr id="0" name=""/>
        <dsp:cNvSpPr/>
      </dsp:nvSpPr>
      <dsp:spPr>
        <a:xfrm>
          <a:off x="662551" y="1094698"/>
          <a:ext cx="3539500" cy="951526"/>
        </a:xfrm>
        <a:custGeom>
          <a:avLst/>
          <a:gdLst/>
          <a:ahLst/>
          <a:cxnLst/>
          <a:rect l="0" t="0" r="0" b="0"/>
          <a:pathLst>
            <a:path>
              <a:moveTo>
                <a:pt x="3539500" y="0"/>
              </a:moveTo>
              <a:lnTo>
                <a:pt x="3539500" y="827085"/>
              </a:lnTo>
              <a:lnTo>
                <a:pt x="0" y="827085"/>
              </a:lnTo>
              <a:lnTo>
                <a:pt x="0" y="9515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F21E30-8062-4ED0-96F5-92A920872FE2}">
      <dsp:nvSpPr>
        <dsp:cNvPr id="0" name=""/>
        <dsp:cNvSpPr/>
      </dsp:nvSpPr>
      <dsp:spPr>
        <a:xfrm>
          <a:off x="2648416" y="536979"/>
          <a:ext cx="3107270" cy="55771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Principy velení</a:t>
          </a:r>
          <a:endParaRPr lang="cs-CZ" sz="28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648416" y="536979"/>
        <a:ext cx="3107270" cy="557719"/>
      </dsp:txXfrm>
    </dsp:sp>
    <dsp:sp modelId="{3D0E1C3C-DA95-43FF-9EA8-711E3CE14A7E}">
      <dsp:nvSpPr>
        <dsp:cNvPr id="0" name=""/>
        <dsp:cNvSpPr/>
      </dsp:nvSpPr>
      <dsp:spPr>
        <a:xfrm>
          <a:off x="1641" y="2046225"/>
          <a:ext cx="1321820" cy="592574"/>
        </a:xfrm>
        <a:prstGeom prst="rect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Jednota úsilí</a:t>
          </a:r>
          <a:endParaRPr lang="cs-CZ" sz="18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641" y="2046225"/>
        <a:ext cx="1321820" cy="592574"/>
      </dsp:txXfrm>
    </dsp:sp>
    <dsp:sp modelId="{FB5DA146-C34F-41DC-86D0-76F3FB527B97}">
      <dsp:nvSpPr>
        <dsp:cNvPr id="0" name=""/>
        <dsp:cNvSpPr/>
      </dsp:nvSpPr>
      <dsp:spPr>
        <a:xfrm>
          <a:off x="1572342" y="2046225"/>
          <a:ext cx="1683835" cy="592574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Decentralizované</a:t>
          </a:r>
          <a:r>
            <a:rPr lang="cs-CZ" sz="14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cs-CZ" sz="18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provedení</a:t>
          </a:r>
          <a:endParaRPr lang="cs-CZ" sz="18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572342" y="2046225"/>
        <a:ext cx="1683835" cy="592574"/>
      </dsp:txXfrm>
    </dsp:sp>
    <dsp:sp modelId="{0B25AFBD-96DD-44C6-A9E0-CCCEF0199F7B}">
      <dsp:nvSpPr>
        <dsp:cNvPr id="0" name=""/>
        <dsp:cNvSpPr/>
      </dsp:nvSpPr>
      <dsp:spPr>
        <a:xfrm>
          <a:off x="3505059" y="2046225"/>
          <a:ext cx="1690650" cy="592574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Včasné a účinné rozhodnutí</a:t>
          </a:r>
          <a:endParaRPr lang="cs-CZ" sz="18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505059" y="2046225"/>
        <a:ext cx="1690650" cy="592574"/>
      </dsp:txXfrm>
    </dsp:sp>
    <dsp:sp modelId="{6F8D76BA-6CBC-4815-B94C-2CE937EB582E}">
      <dsp:nvSpPr>
        <dsp:cNvPr id="0" name=""/>
        <dsp:cNvSpPr/>
      </dsp:nvSpPr>
      <dsp:spPr>
        <a:xfrm>
          <a:off x="5444591" y="2046225"/>
          <a:ext cx="1185148" cy="592574"/>
        </a:xfrm>
        <a:prstGeom prst="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Důvěra </a:t>
          </a:r>
          <a:endParaRPr lang="cs-CZ" sz="18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5444591" y="2046225"/>
        <a:ext cx="1185148" cy="592574"/>
      </dsp:txXfrm>
    </dsp:sp>
    <dsp:sp modelId="{C2C9F703-A411-43E5-BA1E-B8A39A3145EA}">
      <dsp:nvSpPr>
        <dsp:cNvPr id="0" name=""/>
        <dsp:cNvSpPr/>
      </dsp:nvSpPr>
      <dsp:spPr>
        <a:xfrm>
          <a:off x="6878621" y="2046225"/>
          <a:ext cx="1185148" cy="592574"/>
        </a:xfrm>
        <a:prstGeom prst="rect">
          <a:avLst/>
        </a:prstGeom>
        <a:solidFill>
          <a:srgbClr val="E6E2DA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Jednotné pochopení</a:t>
          </a:r>
          <a:endParaRPr lang="cs-CZ" sz="18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6878621" y="2046225"/>
        <a:ext cx="1185148" cy="592574"/>
      </dsp:txXfrm>
    </dsp:sp>
    <dsp:sp modelId="{A2E39AE3-24FF-4088-BF31-6E17C4F6594D}">
      <dsp:nvSpPr>
        <dsp:cNvPr id="0" name=""/>
        <dsp:cNvSpPr/>
      </dsp:nvSpPr>
      <dsp:spPr>
        <a:xfrm>
          <a:off x="1661317" y="2711324"/>
          <a:ext cx="1683835" cy="592574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Centralizované velení</a:t>
          </a:r>
          <a:endParaRPr lang="cs-CZ" sz="18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661317" y="2711324"/>
        <a:ext cx="1683835" cy="5925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CA8EE9-A5E9-4BB1-99DF-154A0095ABCD}">
      <dsp:nvSpPr>
        <dsp:cNvPr id="0" name=""/>
        <dsp:cNvSpPr/>
      </dsp:nvSpPr>
      <dsp:spPr>
        <a:xfrm>
          <a:off x="3793960" y="1528330"/>
          <a:ext cx="2592451" cy="7133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2536"/>
              </a:lnTo>
              <a:lnTo>
                <a:pt x="2592451" y="502536"/>
              </a:lnTo>
              <a:lnTo>
                <a:pt x="2592451" y="7133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F9C4A8-981D-45D1-9737-EEC711F7FB00}">
      <dsp:nvSpPr>
        <dsp:cNvPr id="0" name=""/>
        <dsp:cNvSpPr/>
      </dsp:nvSpPr>
      <dsp:spPr>
        <a:xfrm>
          <a:off x="3745760" y="1528330"/>
          <a:ext cx="91440" cy="713382"/>
        </a:xfrm>
        <a:custGeom>
          <a:avLst/>
          <a:gdLst/>
          <a:ahLst/>
          <a:cxnLst/>
          <a:rect l="0" t="0" r="0" b="0"/>
          <a:pathLst>
            <a:path>
              <a:moveTo>
                <a:pt x="48199" y="0"/>
              </a:moveTo>
              <a:lnTo>
                <a:pt x="48199" y="502536"/>
              </a:lnTo>
              <a:lnTo>
                <a:pt x="45720" y="502536"/>
              </a:lnTo>
              <a:lnTo>
                <a:pt x="45720" y="7133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CA790F-95F1-4293-AFBF-2CB02FA2929E}">
      <dsp:nvSpPr>
        <dsp:cNvPr id="0" name=""/>
        <dsp:cNvSpPr/>
      </dsp:nvSpPr>
      <dsp:spPr>
        <a:xfrm>
          <a:off x="1101698" y="1528330"/>
          <a:ext cx="2692262" cy="713382"/>
        </a:xfrm>
        <a:custGeom>
          <a:avLst/>
          <a:gdLst/>
          <a:ahLst/>
          <a:cxnLst/>
          <a:rect l="0" t="0" r="0" b="0"/>
          <a:pathLst>
            <a:path>
              <a:moveTo>
                <a:pt x="2692262" y="0"/>
              </a:moveTo>
              <a:lnTo>
                <a:pt x="2692262" y="502536"/>
              </a:lnTo>
              <a:lnTo>
                <a:pt x="0" y="502536"/>
              </a:lnTo>
              <a:lnTo>
                <a:pt x="0" y="7133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6A699C-1A74-4BB3-AE24-7E34086C852E}">
      <dsp:nvSpPr>
        <dsp:cNvPr id="0" name=""/>
        <dsp:cNvSpPr/>
      </dsp:nvSpPr>
      <dsp:spPr>
        <a:xfrm>
          <a:off x="1882250" y="644413"/>
          <a:ext cx="3823420" cy="883916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Typy velení</a:t>
          </a:r>
          <a:endParaRPr lang="cs-CZ" sz="36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882250" y="644413"/>
        <a:ext cx="3823420" cy="883916"/>
      </dsp:txXfrm>
    </dsp:sp>
    <dsp:sp modelId="{336AAA64-A97F-4E63-903A-D887B90CEA7A}">
      <dsp:nvSpPr>
        <dsp:cNvPr id="0" name=""/>
        <dsp:cNvSpPr/>
      </dsp:nvSpPr>
      <dsp:spPr>
        <a:xfrm>
          <a:off x="2819" y="2241712"/>
          <a:ext cx="2197758" cy="67559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FULLCOM</a:t>
          </a:r>
          <a:endParaRPr lang="cs-CZ" sz="32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819" y="2241712"/>
        <a:ext cx="2197758" cy="675590"/>
      </dsp:txXfrm>
    </dsp:sp>
    <dsp:sp modelId="{1EC9AE2F-891A-4F95-BE8F-98D76B4C964A}">
      <dsp:nvSpPr>
        <dsp:cNvPr id="0" name=""/>
        <dsp:cNvSpPr/>
      </dsp:nvSpPr>
      <dsp:spPr>
        <a:xfrm>
          <a:off x="2622269" y="2241712"/>
          <a:ext cx="2338422" cy="67559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OPCOM</a:t>
          </a:r>
          <a:endParaRPr lang="cs-CZ" sz="32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622269" y="2241712"/>
        <a:ext cx="2338422" cy="675590"/>
      </dsp:txXfrm>
    </dsp:sp>
    <dsp:sp modelId="{ED682541-B34C-4C99-A8C2-055C0931608C}">
      <dsp:nvSpPr>
        <dsp:cNvPr id="0" name=""/>
        <dsp:cNvSpPr/>
      </dsp:nvSpPr>
      <dsp:spPr>
        <a:xfrm>
          <a:off x="5382383" y="2241712"/>
          <a:ext cx="2008057" cy="67559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TACOM</a:t>
          </a:r>
          <a:endParaRPr lang="cs-CZ" sz="32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5382383" y="2241712"/>
        <a:ext cx="2008057" cy="67559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CA8EE9-A5E9-4BB1-99DF-154A0095ABCD}">
      <dsp:nvSpPr>
        <dsp:cNvPr id="0" name=""/>
        <dsp:cNvSpPr/>
      </dsp:nvSpPr>
      <dsp:spPr>
        <a:xfrm>
          <a:off x="3600729" y="656939"/>
          <a:ext cx="2442496" cy="3138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108"/>
              </a:lnTo>
              <a:lnTo>
                <a:pt x="2442496" y="157108"/>
              </a:lnTo>
              <a:lnTo>
                <a:pt x="2442496" y="3138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F9C4A8-981D-45D1-9737-EEC711F7FB00}">
      <dsp:nvSpPr>
        <dsp:cNvPr id="0" name=""/>
        <dsp:cNvSpPr/>
      </dsp:nvSpPr>
      <dsp:spPr>
        <a:xfrm>
          <a:off x="3600729" y="656939"/>
          <a:ext cx="513906" cy="3138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108"/>
              </a:lnTo>
              <a:lnTo>
                <a:pt x="513906" y="157108"/>
              </a:lnTo>
              <a:lnTo>
                <a:pt x="513906" y="3138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CA790F-95F1-4293-AFBF-2CB02FA2929E}">
      <dsp:nvSpPr>
        <dsp:cNvPr id="0" name=""/>
        <dsp:cNvSpPr/>
      </dsp:nvSpPr>
      <dsp:spPr>
        <a:xfrm>
          <a:off x="1599801" y="656939"/>
          <a:ext cx="2000927" cy="313812"/>
        </a:xfrm>
        <a:custGeom>
          <a:avLst/>
          <a:gdLst/>
          <a:ahLst/>
          <a:cxnLst/>
          <a:rect l="0" t="0" r="0" b="0"/>
          <a:pathLst>
            <a:path>
              <a:moveTo>
                <a:pt x="2000927" y="0"/>
              </a:moveTo>
              <a:lnTo>
                <a:pt x="2000927" y="157108"/>
              </a:lnTo>
              <a:lnTo>
                <a:pt x="0" y="157108"/>
              </a:lnTo>
              <a:lnTo>
                <a:pt x="0" y="3138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6A699C-1A74-4BB3-AE24-7E34086C852E}">
      <dsp:nvSpPr>
        <dsp:cNvPr id="0" name=""/>
        <dsp:cNvSpPr/>
      </dsp:nvSpPr>
      <dsp:spPr>
        <a:xfrm>
          <a:off x="2179918" y="0"/>
          <a:ext cx="2841621" cy="65693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Typy velení</a:t>
          </a:r>
          <a:endParaRPr lang="cs-CZ" sz="20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179918" y="0"/>
        <a:ext cx="2841621" cy="656939"/>
      </dsp:txXfrm>
    </dsp:sp>
    <dsp:sp modelId="{336AAA64-A97F-4E63-903A-D887B90CEA7A}">
      <dsp:nvSpPr>
        <dsp:cNvPr id="0" name=""/>
        <dsp:cNvSpPr/>
      </dsp:nvSpPr>
      <dsp:spPr>
        <a:xfrm>
          <a:off x="267349" y="970751"/>
          <a:ext cx="2664904" cy="1189083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FULLCOM</a:t>
          </a:r>
          <a:endParaRPr lang="cs-CZ" sz="32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67349" y="970751"/>
        <a:ext cx="2664904" cy="1189083"/>
      </dsp:txXfrm>
    </dsp:sp>
    <dsp:sp modelId="{1EC9AE2F-891A-4F95-BE8F-98D76B4C964A}">
      <dsp:nvSpPr>
        <dsp:cNvPr id="0" name=""/>
        <dsp:cNvSpPr/>
      </dsp:nvSpPr>
      <dsp:spPr>
        <a:xfrm>
          <a:off x="3245661" y="970751"/>
          <a:ext cx="1737949" cy="502108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OPCOM</a:t>
          </a:r>
          <a:endParaRPr lang="cs-CZ" sz="20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245661" y="970751"/>
        <a:ext cx="1737949" cy="502108"/>
      </dsp:txXfrm>
    </dsp:sp>
    <dsp:sp modelId="{ED682541-B34C-4C99-A8C2-055C0931608C}">
      <dsp:nvSpPr>
        <dsp:cNvPr id="0" name=""/>
        <dsp:cNvSpPr/>
      </dsp:nvSpPr>
      <dsp:spPr>
        <a:xfrm>
          <a:off x="5297017" y="970751"/>
          <a:ext cx="1492416" cy="502108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TACOM</a:t>
          </a:r>
          <a:endParaRPr lang="cs-CZ" sz="20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5297017" y="970751"/>
        <a:ext cx="1492416" cy="50210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CA8EE9-A5E9-4BB1-99DF-154A0095ABCD}">
      <dsp:nvSpPr>
        <dsp:cNvPr id="0" name=""/>
        <dsp:cNvSpPr/>
      </dsp:nvSpPr>
      <dsp:spPr>
        <a:xfrm>
          <a:off x="3606574" y="710025"/>
          <a:ext cx="2639870" cy="4107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375"/>
              </a:lnTo>
              <a:lnTo>
                <a:pt x="2639870" y="241375"/>
              </a:lnTo>
              <a:lnTo>
                <a:pt x="2639870" y="4107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F9C4A8-981D-45D1-9737-EEC711F7FB00}">
      <dsp:nvSpPr>
        <dsp:cNvPr id="0" name=""/>
        <dsp:cNvSpPr/>
      </dsp:nvSpPr>
      <dsp:spPr>
        <a:xfrm>
          <a:off x="3606574" y="710025"/>
          <a:ext cx="555434" cy="4107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375"/>
              </a:lnTo>
              <a:lnTo>
                <a:pt x="555434" y="241375"/>
              </a:lnTo>
              <a:lnTo>
                <a:pt x="555434" y="4107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CA790F-95F1-4293-AFBF-2CB02FA2929E}">
      <dsp:nvSpPr>
        <dsp:cNvPr id="0" name=""/>
        <dsp:cNvSpPr/>
      </dsp:nvSpPr>
      <dsp:spPr>
        <a:xfrm>
          <a:off x="1443955" y="710025"/>
          <a:ext cx="2162619" cy="410741"/>
        </a:xfrm>
        <a:custGeom>
          <a:avLst/>
          <a:gdLst/>
          <a:ahLst/>
          <a:cxnLst/>
          <a:rect l="0" t="0" r="0" b="0"/>
          <a:pathLst>
            <a:path>
              <a:moveTo>
                <a:pt x="2162619" y="0"/>
              </a:moveTo>
              <a:lnTo>
                <a:pt x="2162619" y="241375"/>
              </a:lnTo>
              <a:lnTo>
                <a:pt x="0" y="241375"/>
              </a:lnTo>
              <a:lnTo>
                <a:pt x="0" y="4107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6A699C-1A74-4BB3-AE24-7E34086C852E}">
      <dsp:nvSpPr>
        <dsp:cNvPr id="0" name=""/>
        <dsp:cNvSpPr/>
      </dsp:nvSpPr>
      <dsp:spPr>
        <a:xfrm>
          <a:off x="2070951" y="0"/>
          <a:ext cx="3071247" cy="710025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Typy velení</a:t>
          </a:r>
          <a:endParaRPr lang="cs-CZ" sz="20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070951" y="0"/>
        <a:ext cx="3071247" cy="710025"/>
      </dsp:txXfrm>
    </dsp:sp>
    <dsp:sp modelId="{336AAA64-A97F-4E63-903A-D887B90CEA7A}">
      <dsp:nvSpPr>
        <dsp:cNvPr id="0" name=""/>
        <dsp:cNvSpPr/>
      </dsp:nvSpPr>
      <dsp:spPr>
        <a:xfrm>
          <a:off x="3830" y="1120767"/>
          <a:ext cx="2880249" cy="54268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FULLCOM</a:t>
          </a:r>
          <a:endParaRPr lang="cs-CZ" sz="20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830" y="1120767"/>
        <a:ext cx="2880249" cy="542683"/>
      </dsp:txXfrm>
    </dsp:sp>
    <dsp:sp modelId="{1EC9AE2F-891A-4F95-BE8F-98D76B4C964A}">
      <dsp:nvSpPr>
        <dsp:cNvPr id="0" name=""/>
        <dsp:cNvSpPr/>
      </dsp:nvSpPr>
      <dsp:spPr>
        <a:xfrm>
          <a:off x="3222814" y="1120767"/>
          <a:ext cx="1878389" cy="1327504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OPCOM</a:t>
          </a:r>
          <a:endParaRPr lang="cs-CZ" sz="32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222814" y="1120767"/>
        <a:ext cx="1878389" cy="1327504"/>
      </dsp:txXfrm>
    </dsp:sp>
    <dsp:sp modelId="{ED682541-B34C-4C99-A8C2-055C0931608C}">
      <dsp:nvSpPr>
        <dsp:cNvPr id="0" name=""/>
        <dsp:cNvSpPr/>
      </dsp:nvSpPr>
      <dsp:spPr>
        <a:xfrm>
          <a:off x="5439937" y="1120767"/>
          <a:ext cx="1613016" cy="54268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TACOM</a:t>
          </a:r>
          <a:endParaRPr lang="cs-CZ" sz="20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5439937" y="1120767"/>
        <a:ext cx="1613016" cy="54268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CA8EE9-A5E9-4BB1-99DF-154A0095ABCD}">
      <dsp:nvSpPr>
        <dsp:cNvPr id="0" name=""/>
        <dsp:cNvSpPr/>
      </dsp:nvSpPr>
      <dsp:spPr>
        <a:xfrm>
          <a:off x="3597284" y="625656"/>
          <a:ext cx="2326187" cy="2999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681"/>
              </a:lnTo>
              <a:lnTo>
                <a:pt x="2326187" y="150681"/>
              </a:lnTo>
              <a:lnTo>
                <a:pt x="2326187" y="2999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F9C4A8-981D-45D1-9737-EEC711F7FB00}">
      <dsp:nvSpPr>
        <dsp:cNvPr id="0" name=""/>
        <dsp:cNvSpPr/>
      </dsp:nvSpPr>
      <dsp:spPr>
        <a:xfrm>
          <a:off x="3597284" y="625656"/>
          <a:ext cx="489434" cy="2999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681"/>
              </a:lnTo>
              <a:lnTo>
                <a:pt x="489434" y="150681"/>
              </a:lnTo>
              <a:lnTo>
                <a:pt x="489434" y="2999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CA790F-95F1-4293-AFBF-2CB02FA2929E}">
      <dsp:nvSpPr>
        <dsp:cNvPr id="0" name=""/>
        <dsp:cNvSpPr/>
      </dsp:nvSpPr>
      <dsp:spPr>
        <a:xfrm>
          <a:off x="1691639" y="625656"/>
          <a:ext cx="1905645" cy="299923"/>
        </a:xfrm>
        <a:custGeom>
          <a:avLst/>
          <a:gdLst/>
          <a:ahLst/>
          <a:cxnLst/>
          <a:rect l="0" t="0" r="0" b="0"/>
          <a:pathLst>
            <a:path>
              <a:moveTo>
                <a:pt x="1905645" y="0"/>
              </a:moveTo>
              <a:lnTo>
                <a:pt x="1905645" y="150681"/>
              </a:lnTo>
              <a:lnTo>
                <a:pt x="0" y="150681"/>
              </a:lnTo>
              <a:lnTo>
                <a:pt x="0" y="2999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6A699C-1A74-4BB3-AE24-7E34086C852E}">
      <dsp:nvSpPr>
        <dsp:cNvPr id="0" name=""/>
        <dsp:cNvSpPr/>
      </dsp:nvSpPr>
      <dsp:spPr>
        <a:xfrm>
          <a:off x="2244131" y="0"/>
          <a:ext cx="2706305" cy="625656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Typy velení</a:t>
          </a:r>
          <a:endParaRPr lang="cs-CZ" sz="20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244131" y="0"/>
        <a:ext cx="2706305" cy="625656"/>
      </dsp:txXfrm>
    </dsp:sp>
    <dsp:sp modelId="{336AAA64-A97F-4E63-903A-D887B90CEA7A}">
      <dsp:nvSpPr>
        <dsp:cNvPr id="0" name=""/>
        <dsp:cNvSpPr/>
      </dsp:nvSpPr>
      <dsp:spPr>
        <a:xfrm>
          <a:off x="422637" y="925580"/>
          <a:ext cx="2538003" cy="471795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FULLCOM</a:t>
          </a:r>
          <a:endParaRPr lang="cs-CZ" sz="20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422637" y="925580"/>
        <a:ext cx="2538003" cy="471795"/>
      </dsp:txXfrm>
    </dsp:sp>
    <dsp:sp modelId="{1EC9AE2F-891A-4F95-BE8F-98D76B4C964A}">
      <dsp:nvSpPr>
        <dsp:cNvPr id="0" name=""/>
        <dsp:cNvSpPr/>
      </dsp:nvSpPr>
      <dsp:spPr>
        <a:xfrm>
          <a:off x="3259124" y="925580"/>
          <a:ext cx="1655189" cy="478198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OPCOM</a:t>
          </a:r>
          <a:endParaRPr lang="cs-CZ" sz="20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259124" y="925580"/>
        <a:ext cx="1655189" cy="478198"/>
      </dsp:txXfrm>
    </dsp:sp>
    <dsp:sp modelId="{ED682541-B34C-4C99-A8C2-055C0931608C}">
      <dsp:nvSpPr>
        <dsp:cNvPr id="0" name=""/>
        <dsp:cNvSpPr/>
      </dsp:nvSpPr>
      <dsp:spPr>
        <a:xfrm>
          <a:off x="5212797" y="925580"/>
          <a:ext cx="1421349" cy="1233219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TACOM</a:t>
          </a:r>
          <a:endParaRPr lang="cs-CZ" sz="32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5212797" y="925580"/>
        <a:ext cx="1421349" cy="12332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0052"/>
            <a:ext cx="2945659" cy="494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380052"/>
            <a:ext cx="2945659" cy="494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B24198A-6D24-4A40-B96C-9686A079AA95}" type="slidenum">
              <a:rPr lang="cs-CZ" altLang="cs-CZ"/>
              <a:pPr>
                <a:defRPr/>
              </a:pPr>
              <a:t>‹#›</a:t>
            </a:fld>
            <a:endParaRPr lang="cs-CZ" altLang="cs-CZ">
              <a:latin typeface="Times New Roman CE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0223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3450" y="741363"/>
            <a:ext cx="4932363" cy="37004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690837"/>
            <a:ext cx="4984962" cy="4442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 smtClean="0"/>
              <a:t>Klepnutím lze upravit styly předlohy textu.</a:t>
            </a:r>
          </a:p>
          <a:p>
            <a:pPr lvl="1"/>
            <a:r>
              <a:rPr lang="cs-CZ" altLang="cs-CZ" noProof="0" smtClean="0"/>
              <a:t>Druhá úroveň</a:t>
            </a:r>
          </a:p>
          <a:p>
            <a:pPr lvl="2"/>
            <a:r>
              <a:rPr lang="cs-CZ" altLang="cs-CZ" noProof="0" smtClean="0"/>
              <a:t>Třetí úroveň</a:t>
            </a:r>
          </a:p>
          <a:p>
            <a:pPr lvl="3"/>
            <a:r>
              <a:rPr lang="cs-CZ" altLang="cs-CZ" noProof="0" smtClean="0"/>
              <a:t>Čtvrtá úroveň</a:t>
            </a:r>
          </a:p>
          <a:p>
            <a:pPr lvl="4"/>
            <a:r>
              <a:rPr lang="cs-CZ" altLang="cs-CZ" noProof="0" smtClean="0"/>
              <a:t>Pátá úroveň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052"/>
            <a:ext cx="2945659" cy="494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380052"/>
            <a:ext cx="2945659" cy="494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F38F77D-3E22-4B19-BE07-1D02589FB09D}" type="slidenum">
              <a:rPr lang="cs-CZ" altLang="cs-CZ"/>
              <a:pPr>
                <a:defRPr/>
              </a:pPr>
              <a:t>‹#›</a:t>
            </a:fld>
            <a:endParaRPr lang="cs-CZ" altLang="cs-CZ">
              <a:latin typeface="Times New Roman CE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6106678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FC1F87-F796-458E-BAD1-363D1ACDBA57}" type="slidenum">
              <a:rPr lang="cs-CZ" smtClean="0"/>
              <a:pPr/>
              <a:t>1</a:t>
            </a:fld>
            <a:endParaRPr lang="cs-CZ" smtClean="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691983"/>
            <a:ext cx="5438140" cy="4441698"/>
          </a:xfrm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sz="1000" dirty="0" smtClean="0"/>
          </a:p>
        </p:txBody>
      </p:sp>
    </p:spTree>
    <p:extLst>
      <p:ext uri="{BB962C8B-B14F-4D97-AF65-F5344CB8AC3E}">
        <p14:creationId xmlns:p14="http://schemas.microsoft.com/office/powerpoint/2010/main" val="3219819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F983678-90FB-4004-8372-8EF4FC8E9BA8}" type="slidenum">
              <a:rPr lang="cs-CZ" altLang="cs-CZ" smtClean="0"/>
              <a:pPr eaLnBrk="1" hangingPunct="1">
                <a:spcBef>
                  <a:spcPct val="0"/>
                </a:spcBef>
              </a:pPr>
              <a:t>10</a:t>
            </a:fld>
            <a:endParaRPr lang="cs-CZ" altLang="cs-CZ" smtClean="0">
              <a:latin typeface="Times New Roman CE" charset="-18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931" y="4692456"/>
            <a:ext cx="4981815" cy="4439686"/>
          </a:xfr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cs-CZ" dirty="0" err="1" smtClean="0"/>
              <a:t>Guderian</a:t>
            </a:r>
            <a:r>
              <a:rPr lang="cs-CZ" dirty="0" smtClean="0"/>
              <a:t> na palubě svého velitelského vozu </a:t>
            </a:r>
            <a:r>
              <a:rPr lang="cs-CZ" dirty="0" err="1" smtClean="0"/>
              <a:t>SdKfz</a:t>
            </a:r>
            <a:r>
              <a:rPr lang="cs-CZ" dirty="0" smtClean="0"/>
              <a:t> 251 během dobývání Francie, zdroj: Bundesarchiv_Bild_101I-769-0229-12A, </a:t>
            </a:r>
            <a:r>
              <a:rPr lang="cs-CZ" dirty="0" err="1" smtClean="0"/>
              <a:t>Wikimedia</a:t>
            </a:r>
            <a:r>
              <a:rPr lang="cs-CZ" dirty="0" smtClean="0"/>
              <a:t>, </a:t>
            </a:r>
            <a:r>
              <a:rPr lang="cs-CZ" dirty="0" err="1" smtClean="0"/>
              <a:t>Creative</a:t>
            </a:r>
            <a:r>
              <a:rPr lang="cs-CZ" dirty="0" smtClean="0"/>
              <a:t> </a:t>
            </a:r>
            <a:r>
              <a:rPr lang="cs-CZ" dirty="0" err="1" smtClean="0"/>
              <a:t>commons</a:t>
            </a:r>
            <a:endParaRPr lang="cs-CZ" altLang="cs-CZ" dirty="0" smtClean="0">
              <a:latin typeface="Times New Roman CE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7399581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F983678-90FB-4004-8372-8EF4FC8E9BA8}" type="slidenum">
              <a:rPr lang="cs-CZ" altLang="cs-CZ" smtClean="0"/>
              <a:pPr eaLnBrk="1" hangingPunct="1">
                <a:spcBef>
                  <a:spcPct val="0"/>
                </a:spcBef>
              </a:pPr>
              <a:t>11</a:t>
            </a:fld>
            <a:endParaRPr lang="cs-CZ" altLang="cs-CZ" smtClean="0">
              <a:latin typeface="Times New Roman CE" charset="-18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931" y="4692456"/>
            <a:ext cx="4981815" cy="4439686"/>
          </a:xfr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cs-CZ" altLang="cs-CZ" dirty="0" smtClean="0">
              <a:latin typeface="Times New Roman CE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3617992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F983678-90FB-4004-8372-8EF4FC8E9BA8}" type="slidenum">
              <a:rPr lang="cs-CZ" altLang="cs-CZ" smtClean="0"/>
              <a:pPr eaLnBrk="1" hangingPunct="1">
                <a:spcBef>
                  <a:spcPct val="0"/>
                </a:spcBef>
              </a:pPr>
              <a:t>12</a:t>
            </a:fld>
            <a:endParaRPr lang="cs-CZ" altLang="cs-CZ" smtClean="0">
              <a:latin typeface="Times New Roman CE" charset="-18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931" y="4692456"/>
            <a:ext cx="4981815" cy="4439686"/>
          </a:xfr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cs-CZ" altLang="cs-CZ" dirty="0" smtClean="0">
              <a:latin typeface="Times New Roman CE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378919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F983678-90FB-4004-8372-8EF4FC8E9BA8}" type="slidenum">
              <a:rPr lang="cs-CZ" altLang="cs-CZ" smtClean="0"/>
              <a:pPr eaLnBrk="1" hangingPunct="1">
                <a:spcBef>
                  <a:spcPct val="0"/>
                </a:spcBef>
              </a:pPr>
              <a:t>13</a:t>
            </a:fld>
            <a:endParaRPr lang="cs-CZ" altLang="cs-CZ" smtClean="0">
              <a:latin typeface="Times New Roman CE" charset="-18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931" y="4692456"/>
            <a:ext cx="4981815" cy="4439686"/>
          </a:xfr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cs-CZ" altLang="cs-CZ" dirty="0" smtClean="0">
              <a:latin typeface="Times New Roman CE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9291712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F983678-90FB-4004-8372-8EF4FC8E9BA8}" type="slidenum">
              <a:rPr lang="cs-CZ" altLang="cs-CZ" smtClean="0"/>
              <a:pPr eaLnBrk="1" hangingPunct="1">
                <a:spcBef>
                  <a:spcPct val="0"/>
                </a:spcBef>
              </a:pPr>
              <a:t>14</a:t>
            </a:fld>
            <a:endParaRPr lang="cs-CZ" altLang="cs-CZ" smtClean="0">
              <a:latin typeface="Times New Roman CE" charset="-18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931" y="4692456"/>
            <a:ext cx="4981815" cy="4439686"/>
          </a:xfr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cs-CZ" altLang="cs-CZ" dirty="0" smtClean="0">
              <a:latin typeface="Times New Roman CE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1433254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F983678-90FB-4004-8372-8EF4FC8E9BA8}" type="slidenum">
              <a:rPr lang="cs-CZ" altLang="cs-CZ" smtClean="0"/>
              <a:pPr eaLnBrk="1" hangingPunct="1">
                <a:spcBef>
                  <a:spcPct val="0"/>
                </a:spcBef>
              </a:pPr>
              <a:t>15</a:t>
            </a:fld>
            <a:endParaRPr lang="cs-CZ" altLang="cs-CZ" smtClean="0">
              <a:latin typeface="Times New Roman CE" charset="-18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931" y="4692456"/>
            <a:ext cx="4981815" cy="4439686"/>
          </a:xfr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cs-CZ" altLang="cs-CZ" dirty="0" smtClean="0">
              <a:latin typeface="Times New Roman CE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0948113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827A27A-459A-4CCF-9870-9115E43E47B6}" type="slidenum">
              <a:rPr lang="cs-CZ" altLang="cs-CZ" sz="1200" b="0" smtClean="0">
                <a:solidFill>
                  <a:schemeClr val="tx1"/>
                </a:solidFill>
              </a:rPr>
              <a:pPr eaLnBrk="1" hangingPunct="1"/>
              <a:t>16</a:t>
            </a:fld>
            <a:endParaRPr lang="cs-CZ" altLang="cs-CZ" sz="1200" b="0" smtClean="0">
              <a:solidFill>
                <a:schemeClr val="tx1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42073689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827A27A-459A-4CCF-9870-9115E43E47B6}" type="slidenum">
              <a:rPr lang="cs-CZ" altLang="cs-CZ" sz="1200" b="0" smtClean="0">
                <a:solidFill>
                  <a:schemeClr val="tx1"/>
                </a:solidFill>
              </a:rPr>
              <a:pPr eaLnBrk="1" hangingPunct="1"/>
              <a:t>17</a:t>
            </a:fld>
            <a:endParaRPr lang="cs-CZ" altLang="cs-CZ" sz="1200" b="0" smtClean="0">
              <a:solidFill>
                <a:schemeClr val="tx1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9724910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827A27A-459A-4CCF-9870-9115E43E47B6}" type="slidenum">
              <a:rPr lang="cs-CZ" altLang="cs-CZ" sz="1200" b="0" smtClean="0">
                <a:solidFill>
                  <a:schemeClr val="tx1"/>
                </a:solidFill>
              </a:rPr>
              <a:pPr eaLnBrk="1" hangingPunct="1"/>
              <a:t>18</a:t>
            </a:fld>
            <a:endParaRPr lang="cs-CZ" altLang="cs-CZ" sz="1200" b="0" smtClean="0">
              <a:solidFill>
                <a:schemeClr val="tx1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969264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827A27A-459A-4CCF-9870-9115E43E47B6}" type="slidenum">
              <a:rPr lang="cs-CZ" altLang="cs-CZ" sz="1200" b="0" smtClean="0">
                <a:solidFill>
                  <a:schemeClr val="tx1"/>
                </a:solidFill>
              </a:rPr>
              <a:pPr eaLnBrk="1" hangingPunct="1"/>
              <a:t>19</a:t>
            </a:fld>
            <a:endParaRPr lang="cs-CZ" altLang="cs-CZ" sz="1200" b="0" smtClean="0">
              <a:solidFill>
                <a:schemeClr val="tx1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574724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FA82FEE-7DF3-4F8E-9D18-A298942708FD}" type="slidenum">
              <a:rPr lang="cs-CZ" altLang="cs-CZ" smtClean="0"/>
              <a:pPr eaLnBrk="1" hangingPunct="1">
                <a:spcBef>
                  <a:spcPct val="0"/>
                </a:spcBef>
              </a:pPr>
              <a:t>2</a:t>
            </a:fld>
            <a:endParaRPr lang="cs-CZ" altLang="cs-CZ" smtClean="0">
              <a:latin typeface="Times New Roman CE" charset="-18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931" y="4692456"/>
            <a:ext cx="4981815" cy="4439686"/>
          </a:xfr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cs-CZ" altLang="cs-CZ" dirty="0" smtClean="0">
              <a:latin typeface="Times New Roman CE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6377379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827A27A-459A-4CCF-9870-9115E43E47B6}" type="slidenum">
              <a:rPr lang="cs-CZ" altLang="cs-CZ" sz="1200" b="0" smtClean="0">
                <a:solidFill>
                  <a:schemeClr val="tx1"/>
                </a:solidFill>
              </a:rPr>
              <a:pPr eaLnBrk="1" hangingPunct="1"/>
              <a:t>20</a:t>
            </a:fld>
            <a:endParaRPr lang="cs-CZ" altLang="cs-CZ" sz="1200" b="0" smtClean="0">
              <a:solidFill>
                <a:schemeClr val="tx1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321084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827A27A-459A-4CCF-9870-9115E43E47B6}" type="slidenum">
              <a:rPr lang="cs-CZ" altLang="cs-CZ" sz="1200" b="0" smtClean="0">
                <a:solidFill>
                  <a:schemeClr val="tx1"/>
                </a:solidFill>
              </a:rPr>
              <a:pPr eaLnBrk="1" hangingPunct="1"/>
              <a:t>21</a:t>
            </a:fld>
            <a:endParaRPr lang="cs-CZ" altLang="cs-CZ" sz="1200" b="0" smtClean="0">
              <a:solidFill>
                <a:schemeClr val="tx1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16258544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827A27A-459A-4CCF-9870-9115E43E47B6}" type="slidenum">
              <a:rPr lang="cs-CZ" altLang="cs-CZ" sz="1200" b="0" smtClean="0">
                <a:solidFill>
                  <a:schemeClr val="tx1"/>
                </a:solidFill>
              </a:rPr>
              <a:pPr eaLnBrk="1" hangingPunct="1"/>
              <a:t>22</a:t>
            </a:fld>
            <a:endParaRPr lang="cs-CZ" altLang="cs-CZ" sz="1200" b="0" smtClean="0">
              <a:solidFill>
                <a:schemeClr val="tx1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5122602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827A27A-459A-4CCF-9870-9115E43E47B6}" type="slidenum">
              <a:rPr lang="cs-CZ" altLang="cs-CZ" sz="1200" b="0" smtClean="0">
                <a:solidFill>
                  <a:schemeClr val="tx1"/>
                </a:solidFill>
              </a:rPr>
              <a:pPr eaLnBrk="1" hangingPunct="1"/>
              <a:t>23</a:t>
            </a:fld>
            <a:endParaRPr lang="cs-CZ" altLang="cs-CZ" sz="1200" b="0" smtClean="0">
              <a:solidFill>
                <a:schemeClr val="tx1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17461879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827A27A-459A-4CCF-9870-9115E43E47B6}" type="slidenum">
              <a:rPr lang="cs-CZ" altLang="cs-CZ" sz="1200" b="0" smtClean="0">
                <a:solidFill>
                  <a:schemeClr val="tx1"/>
                </a:solidFill>
              </a:rPr>
              <a:pPr eaLnBrk="1" hangingPunct="1"/>
              <a:t>24</a:t>
            </a:fld>
            <a:endParaRPr lang="cs-CZ" altLang="cs-CZ" sz="1200" b="0" smtClean="0">
              <a:solidFill>
                <a:schemeClr val="tx1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15914323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827A27A-459A-4CCF-9870-9115E43E47B6}" type="slidenum">
              <a:rPr lang="cs-CZ" altLang="cs-CZ" sz="1200" b="0" smtClean="0">
                <a:solidFill>
                  <a:schemeClr val="tx1"/>
                </a:solidFill>
              </a:rPr>
              <a:pPr eaLnBrk="1" hangingPunct="1"/>
              <a:t>25</a:t>
            </a:fld>
            <a:endParaRPr lang="cs-CZ" altLang="cs-CZ" sz="1200" b="0" smtClean="0">
              <a:solidFill>
                <a:schemeClr val="tx1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862462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827A27A-459A-4CCF-9870-9115E43E47B6}" type="slidenum">
              <a:rPr lang="cs-CZ" altLang="cs-CZ" sz="1200" b="0" smtClean="0">
                <a:solidFill>
                  <a:schemeClr val="tx1"/>
                </a:solidFill>
              </a:rPr>
              <a:pPr eaLnBrk="1" hangingPunct="1"/>
              <a:t>26</a:t>
            </a:fld>
            <a:endParaRPr lang="cs-CZ" altLang="cs-CZ" sz="1200" b="0" smtClean="0">
              <a:solidFill>
                <a:schemeClr val="tx1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959948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827A27A-459A-4CCF-9870-9115E43E47B6}" type="slidenum">
              <a:rPr lang="cs-CZ" altLang="cs-CZ" sz="1200" b="0" smtClean="0">
                <a:solidFill>
                  <a:schemeClr val="tx1"/>
                </a:solidFill>
              </a:rPr>
              <a:pPr eaLnBrk="1" hangingPunct="1"/>
              <a:t>27</a:t>
            </a:fld>
            <a:endParaRPr lang="cs-CZ" altLang="cs-CZ" sz="1200" b="0" smtClean="0">
              <a:solidFill>
                <a:schemeClr val="tx1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7119304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827A27A-459A-4CCF-9870-9115E43E47B6}" type="slidenum">
              <a:rPr lang="cs-CZ" altLang="cs-CZ" sz="1200" b="0" smtClean="0">
                <a:solidFill>
                  <a:schemeClr val="tx1"/>
                </a:solidFill>
              </a:rPr>
              <a:pPr eaLnBrk="1" hangingPunct="1"/>
              <a:t>28</a:t>
            </a:fld>
            <a:endParaRPr lang="cs-CZ" altLang="cs-CZ" sz="1200" b="0" smtClean="0">
              <a:solidFill>
                <a:schemeClr val="tx1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4724945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827A27A-459A-4CCF-9870-9115E43E47B6}" type="slidenum">
              <a:rPr lang="cs-CZ" altLang="cs-CZ" sz="1200" b="0" smtClean="0">
                <a:solidFill>
                  <a:schemeClr val="tx1"/>
                </a:solidFill>
              </a:rPr>
              <a:pPr eaLnBrk="1" hangingPunct="1"/>
              <a:t>29</a:t>
            </a:fld>
            <a:endParaRPr lang="cs-CZ" altLang="cs-CZ" sz="1200" b="0" smtClean="0">
              <a:solidFill>
                <a:schemeClr val="tx1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cs-CZ" sz="1200" b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Základní principy</a:t>
            </a:r>
            <a:r>
              <a:rPr lang="cs-CZ" sz="1200" b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velení a řízení jsou ty, které zabezpečují a předurčují způsob, kterým prvky velení a řízení splní stanovené úkoly a péči o personál:</a:t>
            </a:r>
          </a:p>
          <a:p>
            <a:pPr lvl="0"/>
            <a:endParaRPr lang="cs-CZ" sz="1200" b="1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Jednota úsilí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představuje součinnost a spolupráci mezi všemi prvky operační sestavy směřující ke stanovenému cíli. </a:t>
            </a: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Jednota velení je základem a předpokladem úspěchu. Je dosažena jasně stanovenými cíli a záměry operace, přesně vymezenými vztahy a pravomocemi stupňů velení.</a:t>
            </a: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Decentralizované provedení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je základem úkolového velení a vyžaduje delegování specifických rozhodovacích pravomocí.</a:t>
            </a:r>
            <a:r>
              <a:rPr lang="cs-CZ" sz="1200" kern="1200" baseline="300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14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Centralizace velení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umožňuje veliteli efektivní použití sil a prostředků odpovídající situaci a charakteru bojové činnosti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(projevuje se zejména ve fázi plánování – samotné provedení je zpravidla DECENTRALIZOVANÉ).</a:t>
            </a:r>
            <a:endParaRPr lang="cs-CZ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Princip velení prostřednictvím cílů, kde velitel je rozhodující osobností v procesu velení a řízení a nese osobní odpovědnost za splnění úkolu.</a:t>
            </a:r>
            <a:r>
              <a:rPr lang="cs-CZ" sz="1200" kern="1200" baseline="300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15</a:t>
            </a:r>
            <a:endParaRPr lang="cs-CZ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Včasné a účinné rozhodnutí a činnost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je zvládnutí přijmout a vyhlásit svá rozhodnutí rychleji, než je nepřítel schopen účinně zareagovat.</a:t>
            </a:r>
            <a:r>
              <a:rPr lang="cs-CZ" sz="1200" kern="1200" baseline="300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14</a:t>
            </a:r>
            <a:endParaRPr lang="cs-CZ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Princip nedělitelné pravomoci velitele.</a:t>
            </a:r>
            <a:r>
              <a:rPr lang="cs-CZ" sz="1200" kern="1200" baseline="300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15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Důvěra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založená na kvalitách osobnosti včetně profesionální způsobilosti, osobního příkladu, poctivosti a čestnosti.</a:t>
            </a:r>
            <a:r>
              <a:rPr lang="cs-CZ" sz="1200" kern="1200" baseline="300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14</a:t>
            </a:r>
            <a:endParaRPr lang="cs-CZ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Jednotné pochopení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- k němu může vést odborná příprava, zaměstnání v terénu a diskuse. Lze mu napomoci zásadovým vystupováním, které posílí chápání mluvené zprávy.</a:t>
            </a:r>
            <a:r>
              <a:rPr lang="cs-CZ" sz="1200" kern="1200" baseline="300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14</a:t>
            </a:r>
            <a:endParaRPr lang="cs-CZ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Princip pružnosti, pevnosti a nepřetržitosti velení vyžaduje představivost a schopnost samostatného usudku.</a:t>
            </a:r>
            <a:r>
              <a:rPr lang="cs-CZ" sz="1200" kern="1200" baseline="300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15</a:t>
            </a:r>
            <a:endParaRPr lang="cs-CZ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 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Postavení velitele jako jediného vedoucího (nadřízeného) zajišťuje jednotu úsilí, zabezpečuje včasnost a efektivnost přijímání rozhodnutí a tím omezuje riziko možných rozporů v rozkazech a nařízeních. Tyto principy jsou uplatňovány ve všech úrovních velení, včetně společných operací.  </a:t>
            </a:r>
          </a:p>
          <a:p>
            <a:endParaRPr lang="cs-CZ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PUB-53-01-1 Velení a řízení v operacích, Vyškov, 2006, s 54-58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PUB-100-53-01 Velení a řízení spojeneckých pozemních sil, Vyškov, 2007, s 51-56</a:t>
            </a:r>
          </a:p>
          <a:p>
            <a:pPr marL="228600" indent="-228600"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355435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9EEC1A2-FF0D-4CA1-9C81-5011367DE2D1}" type="slidenum">
              <a:rPr lang="cs-CZ" altLang="cs-CZ" smtClean="0"/>
              <a:pPr eaLnBrk="1" hangingPunct="1">
                <a:spcBef>
                  <a:spcPct val="0"/>
                </a:spcBef>
              </a:pPr>
              <a:t>3</a:t>
            </a:fld>
            <a:endParaRPr lang="cs-CZ" altLang="cs-CZ" smtClean="0">
              <a:latin typeface="Times New Roman CE" charset="-18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931" y="4692456"/>
            <a:ext cx="4981815" cy="4439686"/>
          </a:xfr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cs-CZ" altLang="cs-CZ" dirty="0" smtClean="0">
              <a:latin typeface="Times New Roman CE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2191213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827A27A-459A-4CCF-9870-9115E43E47B6}" type="slidenum">
              <a:rPr lang="cs-CZ" altLang="cs-CZ" sz="1200" b="0" smtClean="0">
                <a:solidFill>
                  <a:schemeClr val="tx1"/>
                </a:solidFill>
              </a:rPr>
              <a:pPr eaLnBrk="1" hangingPunct="1"/>
              <a:t>30</a:t>
            </a:fld>
            <a:endParaRPr lang="cs-CZ" altLang="cs-CZ" sz="1200" b="0" smtClean="0">
              <a:solidFill>
                <a:schemeClr val="tx1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cs-CZ" sz="1200" b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Základní principy</a:t>
            </a:r>
            <a:r>
              <a:rPr lang="cs-CZ" sz="1200" b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velení a řízení jsou ty, které zabezpečují a předurčují způsob, kterým prvky velení a řízení splní stanovené úkoly a péči o personál:</a:t>
            </a:r>
          </a:p>
          <a:p>
            <a:pPr lvl="0"/>
            <a:endParaRPr lang="cs-CZ" sz="1200" b="1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Jednota úsilí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představuje součinnost a spolupráci mezi všemi prvky operační sestavy směřující ke stanovenému cíli. </a:t>
            </a: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Jednota velení je základem a předpokladem úspěchu. Je dosažena jasně stanovenými cíli a záměry operace, přesně vymezenými vztahy a pravomocemi stupňů velení.</a:t>
            </a: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Decentralizované provedení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je základem úkolového velení a vyžaduje delegování specifických rozhodovacích pravomocí.</a:t>
            </a:r>
            <a:r>
              <a:rPr lang="cs-CZ" sz="1200" kern="1200" baseline="300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14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Centralizace velení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umožňuje veliteli efektivní použití sil a prostředků odpovídající situaci a charakteru bojové činnosti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(projevuje se zejména ve fázi plánování – samotné provedení je zpravidla DECENTRALIZOVANÉ).</a:t>
            </a:r>
            <a:endParaRPr lang="cs-CZ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Princip velení prostřednictvím cílů, kde velitel je rozhodující osobností v procesu velení a řízení a nese osobní odpovědnost za splnění úkolu.</a:t>
            </a:r>
            <a:r>
              <a:rPr lang="cs-CZ" sz="1200" kern="1200" baseline="300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15</a:t>
            </a:r>
            <a:endParaRPr lang="cs-CZ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Včasné a účinné rozhodnutí a činnost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je zvládnutí přijmout a vyhlásit svá rozhodnutí rychleji, než je nepřítel schopen účinně zareagovat.</a:t>
            </a:r>
            <a:r>
              <a:rPr lang="cs-CZ" sz="1200" kern="1200" baseline="300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14</a:t>
            </a:r>
            <a:endParaRPr lang="cs-CZ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Princip nedělitelné pravomoci velitele.</a:t>
            </a:r>
            <a:r>
              <a:rPr lang="cs-CZ" sz="1200" kern="1200" baseline="300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15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Důvěra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založená na kvalitách osobnosti včetně profesionální způsobilosti, osobního příkladu, poctivosti a čestnosti.</a:t>
            </a:r>
            <a:r>
              <a:rPr lang="cs-CZ" sz="1200" kern="1200" baseline="300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14</a:t>
            </a:r>
            <a:endParaRPr lang="cs-CZ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Jednotné pochopení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- k němu může vést odborná příprava, zaměstnání v terénu a diskuse. Lze mu napomoci zásadovým vystupováním, které posílí chápání mluvené zprávy.</a:t>
            </a:r>
            <a:r>
              <a:rPr lang="cs-CZ" sz="1200" kern="1200" baseline="300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14</a:t>
            </a:r>
            <a:endParaRPr lang="cs-CZ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Princip pružnosti, pevnosti a nepřetržitosti velení vyžaduje představivost a schopnost samostatného usudku.</a:t>
            </a:r>
            <a:r>
              <a:rPr lang="cs-CZ" sz="1200" kern="1200" baseline="300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15</a:t>
            </a:r>
            <a:endParaRPr lang="cs-CZ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  Postavení velitele jako jediného vedoucího (nadřízeného) zajišťuje jednotu úsilí, zabezpečuje včasnost a efektivnost přijímání rozhodnutí a tím omezuje riziko možných rozporů v rozkazech a nařízeních. Tyto principy jsou uplatňovány ve všech úrovních velení, včetně společných operací.  </a:t>
            </a:r>
          </a:p>
          <a:p>
            <a:endParaRPr lang="cs-CZ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PUB-53-01-1 Velení a řízení v operacích, Vyškov, 2006, s 54-58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PUB-100-53-01 Velení a řízení spojeneckých pozemních sil, Vyškov, 2007, s 51-56</a:t>
            </a:r>
          </a:p>
          <a:p>
            <a:pPr marL="228600" indent="-228600"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17201405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827A27A-459A-4CCF-9870-9115E43E47B6}" type="slidenum">
              <a:rPr lang="cs-CZ" altLang="cs-CZ" sz="1200" b="0" smtClean="0">
                <a:solidFill>
                  <a:schemeClr val="tx1"/>
                </a:solidFill>
              </a:rPr>
              <a:pPr eaLnBrk="1" hangingPunct="1"/>
              <a:t>31</a:t>
            </a:fld>
            <a:endParaRPr lang="cs-CZ" altLang="cs-CZ" sz="1200" b="0" smtClean="0">
              <a:solidFill>
                <a:schemeClr val="tx1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Jednota úsilí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představuje součinnost a spolupráci mezi všemi prvky operační sestavy směřující ke stanovenému cíli. </a:t>
            </a: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Jednota velení je základem a předpokladem úspěchu. Je dosažena jasně stanovenými cíli a záměry operace, přesně vymezenými vztahy a pravomocemi stupňů velení.</a:t>
            </a: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Princip velení prostřednictvím cílů, kde velitel je rozhodující osobností v procesu velení a řízení a nese osobní odpovědnost za splnění úkolu.</a:t>
            </a: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5837849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827A27A-459A-4CCF-9870-9115E43E47B6}" type="slidenum">
              <a:rPr lang="cs-CZ" altLang="cs-CZ" sz="1200" b="0" smtClean="0">
                <a:solidFill>
                  <a:schemeClr val="tx1"/>
                </a:solidFill>
              </a:rPr>
              <a:pPr eaLnBrk="1" hangingPunct="1"/>
              <a:t>32</a:t>
            </a:fld>
            <a:endParaRPr lang="cs-CZ" altLang="cs-CZ" sz="1200" b="0" smtClean="0">
              <a:solidFill>
                <a:schemeClr val="tx1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Decentralizované provedení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je základem úkolového velení a vyžaduje delegování specifických rozhodovacích pravomocí.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Centralizace velení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umožňuje veliteli efektivní použití sil a prostředků odpovídající situaci a charakteru bojové činnosti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(projevuje se zejména ve fázi plánování – samotné provedení je zpravidla DECENTRALIZOVANÉ).</a:t>
            </a:r>
            <a:endParaRPr lang="cs-CZ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228600" indent="-228600"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40532118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827A27A-459A-4CCF-9870-9115E43E47B6}" type="slidenum">
              <a:rPr lang="cs-CZ" altLang="cs-CZ" sz="1200" b="0" smtClean="0">
                <a:solidFill>
                  <a:schemeClr val="tx1"/>
                </a:solidFill>
              </a:rPr>
              <a:pPr eaLnBrk="1" hangingPunct="1"/>
              <a:t>33</a:t>
            </a:fld>
            <a:endParaRPr lang="cs-CZ" altLang="cs-CZ" sz="1200" b="0" smtClean="0">
              <a:solidFill>
                <a:schemeClr val="tx1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Včasné a účinné rozhodnutí a činnost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je zvládnutí přijmout a vyhlásit svá rozhodnutí rychleji, než je nepřítel schopen účinně zareagovat.</a:t>
            </a:r>
            <a:r>
              <a:rPr lang="cs-CZ" sz="1200" kern="1200" baseline="300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14</a:t>
            </a:r>
            <a:endParaRPr lang="cs-CZ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Princip nedělitelné pravomoci velitele.</a:t>
            </a:r>
            <a:r>
              <a:rPr lang="cs-CZ" sz="1200" kern="1200" baseline="300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15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228600" indent="-228600"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1478831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827A27A-459A-4CCF-9870-9115E43E47B6}" type="slidenum">
              <a:rPr lang="cs-CZ" altLang="cs-CZ" sz="1200" b="0" smtClean="0">
                <a:solidFill>
                  <a:schemeClr val="tx1"/>
                </a:solidFill>
              </a:rPr>
              <a:pPr eaLnBrk="1" hangingPunct="1"/>
              <a:t>34</a:t>
            </a:fld>
            <a:endParaRPr lang="cs-CZ" altLang="cs-CZ" sz="1200" b="0" smtClean="0">
              <a:solidFill>
                <a:schemeClr val="tx1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r>
              <a:rPr lang="cs-CZ" sz="1200" b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Důvěra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založená na kvalitách osobnosti včetně profesionální způsobilosti, osobního příkladu, poctivosti a čestnosti.</a:t>
            </a: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6835538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827A27A-459A-4CCF-9870-9115E43E47B6}" type="slidenum">
              <a:rPr lang="cs-CZ" altLang="cs-CZ" sz="1200" b="0" smtClean="0">
                <a:solidFill>
                  <a:schemeClr val="tx1"/>
                </a:solidFill>
              </a:rPr>
              <a:pPr eaLnBrk="1" hangingPunct="1"/>
              <a:t>35</a:t>
            </a:fld>
            <a:endParaRPr lang="cs-CZ" altLang="cs-CZ" sz="1200" b="0" smtClean="0">
              <a:solidFill>
                <a:schemeClr val="tx1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Jednotné pochopení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- k němu může vést odborná příprava, zaměstnání v terénu a diskuse. Lze mu napomoci zásadovým vystupováním, které posílí chápání mluvené zprávy.</a:t>
            </a:r>
            <a:r>
              <a:rPr lang="cs-CZ" sz="1200" kern="1200" baseline="300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14</a:t>
            </a:r>
            <a:endParaRPr lang="cs-CZ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Princip pružnosti, pevnosti a nepřetržitosti velení vyžaduje představivost a schopnost samostatného usudku.</a:t>
            </a:r>
            <a:r>
              <a:rPr lang="cs-CZ" sz="1200" kern="1200" baseline="300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15</a:t>
            </a:r>
            <a:endParaRPr lang="cs-CZ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  Postavení velitele jako jediného vedoucího (nadřízeného) zajišťuje jednotu úsilí, zabezpečuje včasnost a efektivnost přijímání rozhodnutí a tím omezuje riziko možných rozporů v rozkazech a nařízeních. Tyto principy jsou uplatňovány ve všech úrovních velení, včetně společných operací.  </a:t>
            </a:r>
          </a:p>
          <a:p>
            <a:pPr marL="228600" indent="-228600"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5838152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827A27A-459A-4CCF-9870-9115E43E47B6}" type="slidenum">
              <a:rPr lang="cs-CZ" altLang="cs-CZ" sz="1200" b="0" smtClean="0">
                <a:solidFill>
                  <a:schemeClr val="tx1"/>
                </a:solidFill>
              </a:rPr>
              <a:pPr eaLnBrk="1" hangingPunct="1"/>
              <a:t>36</a:t>
            </a:fld>
            <a:endParaRPr lang="cs-CZ" altLang="cs-CZ" sz="1200" b="0" smtClean="0">
              <a:solidFill>
                <a:schemeClr val="tx1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67209129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827A27A-459A-4CCF-9870-9115E43E47B6}" type="slidenum">
              <a:rPr lang="cs-CZ" altLang="cs-CZ" sz="1200" b="0" smtClean="0">
                <a:solidFill>
                  <a:schemeClr val="tx1"/>
                </a:solidFill>
              </a:rPr>
              <a:pPr eaLnBrk="1" hangingPunct="1"/>
              <a:t>37</a:t>
            </a:fld>
            <a:endParaRPr lang="cs-CZ" altLang="cs-CZ" sz="1200" b="0" smtClean="0">
              <a:solidFill>
                <a:schemeClr val="tx1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164523939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827A27A-459A-4CCF-9870-9115E43E47B6}" type="slidenum">
              <a:rPr lang="cs-CZ" altLang="cs-CZ" sz="1200" b="0" smtClean="0">
                <a:solidFill>
                  <a:schemeClr val="tx1"/>
                </a:solidFill>
              </a:rPr>
              <a:pPr eaLnBrk="1" hangingPunct="1"/>
              <a:t>38</a:t>
            </a:fld>
            <a:endParaRPr lang="cs-CZ" altLang="cs-CZ" sz="1200" b="0" smtClean="0">
              <a:solidFill>
                <a:schemeClr val="tx1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64298131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827A27A-459A-4CCF-9870-9115E43E47B6}" type="slidenum">
              <a:rPr lang="cs-CZ" altLang="cs-CZ" sz="1200" b="0" smtClean="0">
                <a:solidFill>
                  <a:schemeClr val="tx1"/>
                </a:solidFill>
              </a:rPr>
              <a:pPr eaLnBrk="1" hangingPunct="1"/>
              <a:t>39</a:t>
            </a:fld>
            <a:endParaRPr lang="cs-CZ" altLang="cs-CZ" sz="1200" b="0" smtClean="0">
              <a:solidFill>
                <a:schemeClr val="tx1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2382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FD28664-2E5F-45C1-805D-45936BF59B71}" type="slidenum">
              <a:rPr lang="cs-CZ" altLang="cs-CZ" smtClean="0"/>
              <a:pPr eaLnBrk="1" hangingPunct="1">
                <a:spcBef>
                  <a:spcPct val="0"/>
                </a:spcBef>
              </a:pPr>
              <a:t>4</a:t>
            </a:fld>
            <a:endParaRPr lang="cs-CZ" altLang="cs-CZ" smtClean="0">
              <a:latin typeface="Times New Roman CE" charset="-18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931" y="4692456"/>
            <a:ext cx="4981815" cy="4439686"/>
          </a:xfr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cs-CZ" altLang="cs-CZ" dirty="0" smtClean="0">
              <a:latin typeface="Times New Roman CE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25189540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827A27A-459A-4CCF-9870-9115E43E47B6}" type="slidenum">
              <a:rPr lang="cs-CZ" altLang="cs-CZ" sz="1200" b="0" smtClean="0">
                <a:solidFill>
                  <a:schemeClr val="tx1"/>
                </a:solidFill>
              </a:rPr>
              <a:pPr eaLnBrk="1" hangingPunct="1"/>
              <a:t>40</a:t>
            </a:fld>
            <a:endParaRPr lang="cs-CZ" altLang="cs-CZ" sz="1200" b="0" smtClean="0">
              <a:solidFill>
                <a:schemeClr val="tx1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140558766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827A27A-459A-4CCF-9870-9115E43E47B6}" type="slidenum">
              <a:rPr lang="cs-CZ" altLang="cs-CZ" sz="1200" b="0" smtClean="0">
                <a:solidFill>
                  <a:schemeClr val="tx1"/>
                </a:solidFill>
              </a:rPr>
              <a:pPr eaLnBrk="1" hangingPunct="1"/>
              <a:t>41</a:t>
            </a:fld>
            <a:endParaRPr lang="cs-CZ" altLang="cs-CZ" sz="1200" b="0" smtClean="0">
              <a:solidFill>
                <a:schemeClr val="tx1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40324977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827A27A-459A-4CCF-9870-9115E43E47B6}" type="slidenum">
              <a:rPr lang="cs-CZ" altLang="cs-CZ" sz="1200" b="0" smtClean="0">
                <a:solidFill>
                  <a:schemeClr val="tx1"/>
                </a:solidFill>
              </a:rPr>
              <a:pPr eaLnBrk="1" hangingPunct="1"/>
              <a:t>42</a:t>
            </a:fld>
            <a:endParaRPr lang="cs-CZ" altLang="cs-CZ" sz="1200" b="0" smtClean="0">
              <a:solidFill>
                <a:schemeClr val="tx1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14696056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827A27A-459A-4CCF-9870-9115E43E47B6}" type="slidenum">
              <a:rPr lang="cs-CZ" altLang="cs-CZ" sz="1200" b="0" smtClean="0">
                <a:solidFill>
                  <a:schemeClr val="tx1"/>
                </a:solidFill>
              </a:rPr>
              <a:pPr eaLnBrk="1" hangingPunct="1"/>
              <a:t>43</a:t>
            </a:fld>
            <a:endParaRPr lang="cs-CZ" altLang="cs-CZ" sz="1200" b="0" smtClean="0">
              <a:solidFill>
                <a:schemeClr val="tx1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41783263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827A27A-459A-4CCF-9870-9115E43E47B6}" type="slidenum">
              <a:rPr lang="cs-CZ" altLang="cs-CZ" sz="1200" b="0" smtClean="0">
                <a:solidFill>
                  <a:schemeClr val="tx1"/>
                </a:solidFill>
              </a:rPr>
              <a:pPr eaLnBrk="1" hangingPunct="1"/>
              <a:t>44</a:t>
            </a:fld>
            <a:endParaRPr lang="cs-CZ" altLang="cs-CZ" sz="1200" b="0" smtClean="0">
              <a:solidFill>
                <a:schemeClr val="tx1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44211363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827A27A-459A-4CCF-9870-9115E43E47B6}" type="slidenum">
              <a:rPr lang="cs-CZ" altLang="cs-CZ" sz="1200" b="0" smtClean="0">
                <a:solidFill>
                  <a:schemeClr val="tx1"/>
                </a:solidFill>
              </a:rPr>
              <a:pPr eaLnBrk="1" hangingPunct="1"/>
              <a:t>45</a:t>
            </a:fld>
            <a:endParaRPr lang="cs-CZ" altLang="cs-CZ" sz="1200" b="0" smtClean="0">
              <a:solidFill>
                <a:schemeClr val="tx1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4666346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827A27A-459A-4CCF-9870-9115E43E47B6}" type="slidenum">
              <a:rPr lang="cs-CZ" altLang="cs-CZ" sz="1200" b="0" smtClean="0">
                <a:solidFill>
                  <a:schemeClr val="tx1"/>
                </a:solidFill>
              </a:rPr>
              <a:pPr eaLnBrk="1" hangingPunct="1"/>
              <a:t>46</a:t>
            </a:fld>
            <a:endParaRPr lang="cs-CZ" altLang="cs-CZ" sz="1200" b="0" smtClean="0">
              <a:solidFill>
                <a:schemeClr val="tx1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111979021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827A27A-459A-4CCF-9870-9115E43E47B6}" type="slidenum">
              <a:rPr lang="cs-CZ" altLang="cs-CZ" sz="1200" b="0" smtClean="0">
                <a:solidFill>
                  <a:schemeClr val="tx1"/>
                </a:solidFill>
              </a:rPr>
              <a:pPr eaLnBrk="1" hangingPunct="1"/>
              <a:t>47</a:t>
            </a:fld>
            <a:endParaRPr lang="cs-CZ" altLang="cs-CZ" sz="1200" b="0" smtClean="0">
              <a:solidFill>
                <a:schemeClr val="tx1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>
              <a:defRPr/>
            </a:pPr>
            <a:r>
              <a:rPr lang="cs-CZ" dirty="0" smtClean="0">
                <a:solidFill>
                  <a:srgbClr val="111111"/>
                </a:solidFill>
                <a:latin typeface="Times New Roman" pitchFamily="18" charset="0"/>
              </a:rPr>
              <a:t> Úrovně velení, relevantní NATO, EU a do určité míry i AČR jsou uvedeny na schématu.</a:t>
            </a:r>
          </a:p>
          <a:p>
            <a:pPr>
              <a:defRPr/>
            </a:pPr>
            <a:r>
              <a:rPr lang="cs-CZ" b="1" dirty="0" smtClean="0">
                <a:solidFill>
                  <a:srgbClr val="111111"/>
                </a:solidFill>
              </a:rPr>
              <a:t>Politický a bezpečnostní výbor </a:t>
            </a:r>
            <a:r>
              <a:rPr lang="cs-CZ" i="1" dirty="0" smtClean="0">
                <a:solidFill>
                  <a:srgbClr val="111111"/>
                </a:solidFill>
              </a:rPr>
              <a:t>(</a:t>
            </a:r>
            <a:r>
              <a:rPr lang="cs-CZ" i="1" dirty="0" err="1" smtClean="0">
                <a:solidFill>
                  <a:srgbClr val="111111"/>
                </a:solidFill>
              </a:rPr>
              <a:t>Political</a:t>
            </a:r>
            <a:r>
              <a:rPr lang="cs-CZ" i="1" dirty="0" smtClean="0">
                <a:solidFill>
                  <a:srgbClr val="111111"/>
                </a:solidFill>
              </a:rPr>
              <a:t> and </a:t>
            </a:r>
            <a:r>
              <a:rPr lang="cs-CZ" i="1" dirty="0" err="1" smtClean="0">
                <a:solidFill>
                  <a:srgbClr val="111111"/>
                </a:solidFill>
              </a:rPr>
              <a:t>Security</a:t>
            </a:r>
            <a:r>
              <a:rPr lang="cs-CZ" i="1" dirty="0" smtClean="0">
                <a:solidFill>
                  <a:srgbClr val="111111"/>
                </a:solidFill>
              </a:rPr>
              <a:t> </a:t>
            </a:r>
            <a:r>
              <a:rPr lang="cs-CZ" i="1" dirty="0" err="1" smtClean="0">
                <a:solidFill>
                  <a:srgbClr val="111111"/>
                </a:solidFill>
              </a:rPr>
              <a:t>Committee</a:t>
            </a:r>
            <a:r>
              <a:rPr lang="cs-CZ" i="1" dirty="0" smtClean="0">
                <a:solidFill>
                  <a:srgbClr val="111111"/>
                </a:solidFill>
              </a:rPr>
              <a:t> - PSC, používá se i francouzská zkratka – COPS -  </a:t>
            </a:r>
            <a:r>
              <a:rPr lang="cs-CZ" i="1" dirty="0" err="1" smtClean="0">
                <a:solidFill>
                  <a:srgbClr val="111111"/>
                </a:solidFill>
              </a:rPr>
              <a:t>Comité</a:t>
            </a:r>
            <a:r>
              <a:rPr lang="cs-CZ" i="1" dirty="0" smtClean="0">
                <a:solidFill>
                  <a:srgbClr val="111111"/>
                </a:solidFill>
              </a:rPr>
              <a:t> </a:t>
            </a:r>
            <a:r>
              <a:rPr lang="cs-CZ" i="1" dirty="0" err="1" smtClean="0">
                <a:solidFill>
                  <a:srgbClr val="111111"/>
                </a:solidFill>
              </a:rPr>
              <a:t>politique</a:t>
            </a:r>
            <a:r>
              <a:rPr lang="cs-CZ" i="1" dirty="0" smtClean="0">
                <a:solidFill>
                  <a:srgbClr val="111111"/>
                </a:solidFill>
              </a:rPr>
              <a:t> et de </a:t>
            </a:r>
            <a:r>
              <a:rPr lang="cs-CZ" i="1" dirty="0" err="1" smtClean="0">
                <a:solidFill>
                  <a:srgbClr val="111111"/>
                </a:solidFill>
              </a:rPr>
              <a:t>sécurité</a:t>
            </a:r>
            <a:r>
              <a:rPr lang="cs-CZ" i="1" dirty="0" smtClean="0">
                <a:solidFill>
                  <a:srgbClr val="111111"/>
                </a:solidFill>
              </a:rPr>
              <a:t>) </a:t>
            </a:r>
            <a:endParaRPr lang="cs-CZ" dirty="0" smtClean="0">
              <a:solidFill>
                <a:srgbClr val="111111"/>
              </a:solidFill>
            </a:endParaRPr>
          </a:p>
          <a:p>
            <a:pPr>
              <a:defRPr/>
            </a:pPr>
            <a:r>
              <a:rPr lang="cs-CZ" dirty="0" smtClean="0">
                <a:solidFill>
                  <a:srgbClr val="111111"/>
                </a:solidFill>
              </a:rPr>
              <a:t>Stálý výbor, který sleduje mezinárodní situaci, poskytuje Radě svá stanoviska a přispívá k definování společné politiky. Pokud Rada přijme rozhodnutí, výbor dohlíží na jeho realizaci. Pod vedením Rady EU vykonává politické řízení a strategické vedení operací krizového řízení EU a stanovuje politický rámec pro rozvoje vojenských schopností. Schází se dvakrát týdně. </a:t>
            </a:r>
          </a:p>
          <a:p>
            <a:pPr marL="228600" indent="-228600"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421833516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827A27A-459A-4CCF-9870-9115E43E47B6}" type="slidenum">
              <a:rPr lang="cs-CZ" altLang="cs-CZ" sz="1200" b="0" smtClean="0">
                <a:solidFill>
                  <a:schemeClr val="tx1"/>
                </a:solidFill>
              </a:rPr>
              <a:pPr eaLnBrk="1" hangingPunct="1"/>
              <a:t>48</a:t>
            </a:fld>
            <a:endParaRPr lang="cs-CZ" altLang="cs-CZ" sz="1200" b="0" smtClean="0">
              <a:solidFill>
                <a:schemeClr val="tx1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45366376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827A27A-459A-4CCF-9870-9115E43E47B6}" type="slidenum">
              <a:rPr lang="cs-CZ" altLang="cs-CZ" sz="1200" b="0" smtClean="0">
                <a:solidFill>
                  <a:schemeClr val="tx1"/>
                </a:solidFill>
              </a:rPr>
              <a:pPr eaLnBrk="1" hangingPunct="1"/>
              <a:t>49</a:t>
            </a:fld>
            <a:endParaRPr lang="cs-CZ" altLang="cs-CZ" sz="1200" b="0" smtClean="0">
              <a:solidFill>
                <a:schemeClr val="tx1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306220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827A27A-459A-4CCF-9870-9115E43E47B6}" type="slidenum">
              <a:rPr lang="cs-CZ" altLang="cs-CZ" sz="1200" b="0" smtClean="0">
                <a:solidFill>
                  <a:schemeClr val="tx1"/>
                </a:solidFill>
              </a:rPr>
              <a:pPr eaLnBrk="1" hangingPunct="1"/>
              <a:t>5</a:t>
            </a:fld>
            <a:endParaRPr lang="cs-CZ" altLang="cs-CZ" sz="1200" b="0" smtClean="0">
              <a:solidFill>
                <a:schemeClr val="tx1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83352802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827A27A-459A-4CCF-9870-9115E43E47B6}" type="slidenum">
              <a:rPr lang="cs-CZ" altLang="cs-CZ" sz="1200" b="0" smtClean="0">
                <a:solidFill>
                  <a:schemeClr val="tx1"/>
                </a:solidFill>
              </a:rPr>
              <a:pPr eaLnBrk="1" hangingPunct="1"/>
              <a:t>50</a:t>
            </a:fld>
            <a:endParaRPr lang="cs-CZ" altLang="cs-CZ" sz="1200" b="0" smtClean="0">
              <a:solidFill>
                <a:schemeClr val="tx1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51315768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827A27A-459A-4CCF-9870-9115E43E47B6}" type="slidenum">
              <a:rPr lang="cs-CZ" altLang="cs-CZ" sz="1200" b="0" smtClean="0">
                <a:solidFill>
                  <a:schemeClr val="tx1"/>
                </a:solidFill>
              </a:rPr>
              <a:pPr eaLnBrk="1" hangingPunct="1"/>
              <a:t>51</a:t>
            </a:fld>
            <a:endParaRPr lang="cs-CZ" altLang="cs-CZ" sz="1200" b="0" smtClean="0">
              <a:solidFill>
                <a:schemeClr val="tx1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103458028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827A27A-459A-4CCF-9870-9115E43E47B6}" type="slidenum">
              <a:rPr lang="cs-CZ" altLang="cs-CZ" sz="1200" b="0" smtClean="0">
                <a:solidFill>
                  <a:schemeClr val="tx1"/>
                </a:solidFill>
              </a:rPr>
              <a:pPr eaLnBrk="1" hangingPunct="1"/>
              <a:t>52</a:t>
            </a:fld>
            <a:endParaRPr lang="cs-CZ" altLang="cs-CZ" sz="1200" b="0" smtClean="0">
              <a:solidFill>
                <a:schemeClr val="tx1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132456292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987E738-F4C9-4943-9FB5-6E8CA3274981}" type="slidenum">
              <a:rPr lang="cs-CZ" altLang="cs-CZ" sz="1200" b="0" smtClean="0">
                <a:solidFill>
                  <a:schemeClr val="tx1"/>
                </a:solidFill>
              </a:rPr>
              <a:pPr eaLnBrk="1" hangingPunct="1"/>
              <a:t>53</a:t>
            </a:fld>
            <a:endParaRPr lang="cs-CZ" altLang="cs-CZ" sz="1200" b="0" smtClean="0">
              <a:solidFill>
                <a:schemeClr val="tx1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572004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F983678-90FB-4004-8372-8EF4FC8E9BA8}" type="slidenum">
              <a:rPr lang="cs-CZ" altLang="cs-CZ" smtClean="0"/>
              <a:pPr eaLnBrk="1" hangingPunct="1">
                <a:spcBef>
                  <a:spcPct val="0"/>
                </a:spcBef>
              </a:pPr>
              <a:t>6</a:t>
            </a:fld>
            <a:endParaRPr lang="cs-CZ" altLang="cs-CZ" smtClean="0">
              <a:latin typeface="Times New Roman CE" charset="-18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931" y="4692456"/>
            <a:ext cx="4981815" cy="4439686"/>
          </a:xfr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cs-CZ" altLang="cs-CZ" dirty="0" smtClean="0">
              <a:latin typeface="Times New Roman CE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923445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F983678-90FB-4004-8372-8EF4FC8E9BA8}" type="slidenum">
              <a:rPr lang="cs-CZ" altLang="cs-CZ" smtClean="0"/>
              <a:pPr eaLnBrk="1" hangingPunct="1">
                <a:spcBef>
                  <a:spcPct val="0"/>
                </a:spcBef>
              </a:pPr>
              <a:t>7</a:t>
            </a:fld>
            <a:endParaRPr lang="cs-CZ" altLang="cs-CZ" smtClean="0">
              <a:latin typeface="Times New Roman CE" charset="-18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931" y="4692456"/>
            <a:ext cx="4981815" cy="4439686"/>
          </a:xfr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cs-CZ" altLang="cs-CZ" dirty="0" smtClean="0">
                <a:latin typeface="Times New Roman CE" charset="-18"/>
              </a:rPr>
              <a:t>Velitel stál v čele – např. Jan Žižka</a:t>
            </a:r>
          </a:p>
        </p:txBody>
      </p:sp>
    </p:spTree>
    <p:extLst>
      <p:ext uri="{BB962C8B-B14F-4D97-AF65-F5344CB8AC3E}">
        <p14:creationId xmlns:p14="http://schemas.microsoft.com/office/powerpoint/2010/main" val="548749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F983678-90FB-4004-8372-8EF4FC8E9BA8}" type="slidenum">
              <a:rPr lang="cs-CZ" altLang="cs-CZ" smtClean="0"/>
              <a:pPr eaLnBrk="1" hangingPunct="1">
                <a:spcBef>
                  <a:spcPct val="0"/>
                </a:spcBef>
              </a:pPr>
              <a:t>8</a:t>
            </a:fld>
            <a:endParaRPr lang="cs-CZ" altLang="cs-CZ" smtClean="0">
              <a:latin typeface="Times New Roman CE" charset="-18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931" y="4692456"/>
            <a:ext cx="4981815" cy="4439686"/>
          </a:xfr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fr-FR" i="1" dirty="0" smtClean="0">
                <a:effectLst/>
              </a:rPr>
              <a:t>Bataille de Wagram. 6 Juillet 1809</a:t>
            </a:r>
            <a:r>
              <a:rPr lang="cs-CZ" i="1" dirty="0" smtClean="0">
                <a:effectLst/>
              </a:rPr>
              <a:t> – císař přímo na bojišti – jen malý štáb.</a:t>
            </a:r>
            <a:endParaRPr lang="cs-CZ" altLang="cs-CZ" dirty="0" smtClean="0">
              <a:latin typeface="Times New Roman CE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084177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827A27A-459A-4CCF-9870-9115E43E47B6}" type="slidenum">
              <a:rPr lang="cs-CZ" altLang="cs-CZ" sz="1200" b="0" smtClean="0">
                <a:solidFill>
                  <a:schemeClr val="tx1"/>
                </a:solidFill>
              </a:rPr>
              <a:pPr eaLnBrk="1" hangingPunct="1"/>
              <a:t>9</a:t>
            </a:fld>
            <a:endParaRPr lang="cs-CZ" altLang="cs-CZ" sz="1200" b="0" smtClean="0">
              <a:solidFill>
                <a:schemeClr val="tx1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Bitva u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Borodina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- jedna z největších bitev Napoleonských válek - proběhla 7. září 1812. </a:t>
            </a:r>
            <a:endParaRPr lang="cs-CZ" dirty="0" smtClean="0"/>
          </a:p>
          <a:p>
            <a:pPr marL="228600" indent="-228600"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870194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581400" y="685800"/>
            <a:ext cx="5561013" cy="3352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altLang="cs-CZ" noProof="0" smtClean="0"/>
              <a:t>Klepnutím lze upravit styl pøedlohy nadpisù.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181600" y="4038600"/>
            <a:ext cx="3960813" cy="17526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pøedlohy podnadpisù.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pPr>
              <a:defRPr/>
            </a:pPr>
            <a:fld id="{3E1D8862-D042-419B-A3D7-7266E550E5F9}" type="slidenum">
              <a:rPr lang="cs-CZ" altLang="cs-CZ"/>
              <a:pPr>
                <a:defRPr/>
              </a:pPr>
              <a:t>‹#›</a:t>
            </a:fld>
            <a:endParaRPr lang="cs-CZ" altLang="cs-CZ">
              <a:latin typeface="Times New Roman CE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620223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E9716-5F5A-49C4-875E-B4DFC6CDE373}" type="slidenum">
              <a:rPr lang="cs-CZ" altLang="cs-CZ"/>
              <a:pPr>
                <a:defRPr/>
              </a:pPr>
              <a:t>‹#›</a:t>
            </a:fld>
            <a:endParaRPr lang="cs-CZ" altLang="cs-CZ">
              <a:latin typeface="Times New Roman CE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57245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86600" y="533400"/>
            <a:ext cx="1905000" cy="55626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371600" y="533400"/>
            <a:ext cx="5562600" cy="55626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311E8-9714-4196-AE30-3A851FFD6BB2}" type="slidenum">
              <a:rPr lang="cs-CZ" altLang="cs-CZ"/>
              <a:pPr>
                <a:defRPr/>
              </a:pPr>
              <a:t>‹#›</a:t>
            </a:fld>
            <a:endParaRPr lang="cs-CZ" altLang="cs-CZ">
              <a:latin typeface="Times New Roman CE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181874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DDFC8-0150-4634-9938-0183D010055D}" type="slidenum">
              <a:rPr lang="cs-CZ" altLang="cs-CZ"/>
              <a:pPr>
                <a:defRPr/>
              </a:pPr>
              <a:t>‹#›</a:t>
            </a:fld>
            <a:endParaRPr lang="cs-CZ" altLang="cs-CZ">
              <a:latin typeface="Times New Roman CE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104837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B073E-1C3F-4F50-A8C0-69A22F6DD3EC}" type="slidenum">
              <a:rPr lang="cs-CZ" altLang="cs-CZ"/>
              <a:pPr>
                <a:defRPr/>
              </a:pPr>
              <a:t>‹#›</a:t>
            </a:fld>
            <a:endParaRPr lang="cs-CZ" altLang="cs-CZ">
              <a:latin typeface="Times New Roman CE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968709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371600" y="19812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72005-24B2-4816-A674-8ECAD768B25E}" type="slidenum">
              <a:rPr lang="cs-CZ" altLang="cs-CZ"/>
              <a:pPr>
                <a:defRPr/>
              </a:pPr>
              <a:t>‹#›</a:t>
            </a:fld>
            <a:endParaRPr lang="cs-CZ" altLang="cs-CZ">
              <a:latin typeface="Times New Roman CE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176754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BFE2C-AC15-4C27-BA2E-EA724FEBC29E}" type="slidenum">
              <a:rPr lang="cs-CZ" altLang="cs-CZ"/>
              <a:pPr>
                <a:defRPr/>
              </a:pPr>
              <a:t>‹#›</a:t>
            </a:fld>
            <a:endParaRPr lang="cs-CZ" altLang="cs-CZ">
              <a:latin typeface="Times New Roman CE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95290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9255C-F1B4-4E10-817C-55659107EA8A}" type="slidenum">
              <a:rPr lang="cs-CZ" altLang="cs-CZ"/>
              <a:pPr>
                <a:defRPr/>
              </a:pPr>
              <a:t>‹#›</a:t>
            </a:fld>
            <a:endParaRPr lang="cs-CZ" altLang="cs-CZ">
              <a:latin typeface="Times New Roman CE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886799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64518-0FE7-427D-ABE4-5D21F77662B2}" type="slidenum">
              <a:rPr lang="cs-CZ" altLang="cs-CZ"/>
              <a:pPr>
                <a:defRPr/>
              </a:pPr>
              <a:t>‹#›</a:t>
            </a:fld>
            <a:endParaRPr lang="cs-CZ" altLang="cs-CZ">
              <a:latin typeface="Times New Roman CE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941820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8CD28-E18D-4BAE-ACEB-C1F8778279AC}" type="slidenum">
              <a:rPr lang="cs-CZ" altLang="cs-CZ"/>
              <a:pPr>
                <a:defRPr/>
              </a:pPr>
              <a:t>‹#›</a:t>
            </a:fld>
            <a:endParaRPr lang="cs-CZ" altLang="cs-CZ">
              <a:latin typeface="Times New Roman CE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049895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16C1E-6BAE-45FA-9E4F-685AAA67C08F}" type="slidenum">
              <a:rPr lang="cs-CZ" altLang="cs-CZ"/>
              <a:pPr>
                <a:defRPr/>
              </a:pPr>
              <a:t>‹#›</a:t>
            </a:fld>
            <a:endParaRPr lang="cs-CZ" altLang="cs-CZ">
              <a:latin typeface="Times New Roman CE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259912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533400"/>
            <a:ext cx="7543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fld id="{7A7D5E02-26DE-4D8B-9EEB-FD34DC2FD2BA}" type="slidenum">
              <a:rPr lang="cs-CZ" altLang="cs-CZ"/>
              <a:pPr>
                <a:defRPr/>
              </a:pPr>
              <a:t>‹#›</a:t>
            </a:fld>
            <a:endParaRPr lang="cs-CZ" altLang="cs-CZ">
              <a:latin typeface="Times New Roman CE" charset="-18"/>
            </a:endParaRPr>
          </a:p>
        </p:txBody>
      </p:sp>
      <p:pic>
        <p:nvPicPr>
          <p:cNvPr id="1030" name="Picture 6"/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7300" cy="68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981200"/>
            <a:ext cx="762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w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95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ovéPole 24"/>
          <p:cNvSpPr txBox="1"/>
          <p:nvPr/>
        </p:nvSpPr>
        <p:spPr>
          <a:xfrm>
            <a:off x="395288" y="115888"/>
            <a:ext cx="2881312" cy="58578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cs-CZ" sz="16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Univerzita obrany</a:t>
            </a:r>
          </a:p>
          <a:p>
            <a:pPr>
              <a:defRPr/>
            </a:pPr>
            <a:r>
              <a:rPr lang="cs-CZ" sz="16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Fakulta vojenského </a:t>
            </a:r>
            <a:r>
              <a:rPr lang="cs-CZ" sz="160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leadershipu</a:t>
            </a:r>
            <a:endParaRPr lang="cs-CZ" sz="16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8" name="Picture 4" descr="log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763" y="115888"/>
            <a:ext cx="86995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1043608" y="1916832"/>
            <a:ext cx="7560840" cy="2520280"/>
          </a:xfrm>
          <a:prstGeom prst="rect">
            <a:avLst/>
          </a:prstGeom>
          <a:solidFill>
            <a:srgbClr val="E6E2DA">
              <a:alpha val="60000"/>
            </a:srgbClr>
          </a:solidFill>
          <a:ln>
            <a:noFill/>
          </a:ln>
          <a:effectLst/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cs-CZ" altLang="cs-CZ" sz="3600" b="1" kern="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ZÁKLADY TEORIE VELENÍ </a:t>
            </a:r>
            <a:r>
              <a:rPr lang="cs-CZ" altLang="cs-CZ" sz="3600" b="1" kern="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VOJSKŮM</a:t>
            </a:r>
          </a:p>
          <a:p>
            <a:pPr eaLnBrk="1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cs-CZ" altLang="cs-CZ" sz="3600" b="1" kern="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Bezpečnost a obrana</a:t>
            </a:r>
            <a:endParaRPr lang="cs-CZ" altLang="cs-CZ" sz="3600" b="1" kern="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cs-CZ" altLang="cs-CZ" sz="3600" b="1" kern="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Principy a požadavky na </a:t>
            </a:r>
            <a:r>
              <a:rPr lang="cs-CZ" altLang="cs-CZ" sz="3600" b="1" kern="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velení T 5/19</a:t>
            </a:r>
            <a:endParaRPr lang="cs-CZ" altLang="cs-CZ" sz="3600" b="1" kern="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1371600" y="5638800"/>
            <a:ext cx="7467600" cy="83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 CE" charset="-18"/>
              </a:defRPr>
            </a:lvl1pPr>
            <a:lvl2pPr marL="914400" indent="-342900" eaLnBrk="0" hangingPunct="0">
              <a:defRPr sz="2400">
                <a:solidFill>
                  <a:schemeClr val="tx1"/>
                </a:solidFill>
                <a:latin typeface="Times New Roman CE" charset="-18"/>
              </a:defRPr>
            </a:lvl2pPr>
            <a:lvl3pPr marL="1371600" indent="-342900" eaLnBrk="0" hangingPunct="0">
              <a:defRPr sz="2400">
                <a:solidFill>
                  <a:schemeClr val="tx1"/>
                </a:solidFill>
                <a:latin typeface="Times New Roman CE" charset="-18"/>
              </a:defRPr>
            </a:lvl3pPr>
            <a:lvl4pPr marL="1828800" indent="-342900" eaLnBrk="0" hangingPunct="0">
              <a:defRPr sz="2400">
                <a:solidFill>
                  <a:schemeClr val="tx1"/>
                </a:solidFill>
                <a:latin typeface="Times New Roman CE" charset="-18"/>
              </a:defRPr>
            </a:lvl4pPr>
            <a:lvl5pPr marL="2286000" indent="-342900" eaLnBrk="0" hangingPunct="0">
              <a:defRPr sz="2400">
                <a:solidFill>
                  <a:schemeClr val="tx1"/>
                </a:solidFill>
                <a:latin typeface="Times New Roman CE" charset="-18"/>
              </a:defRPr>
            </a:lvl5pPr>
            <a:lvl6pPr marL="27432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6pPr>
            <a:lvl7pPr marL="32004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7pPr>
            <a:lvl8pPr marL="36576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8pPr>
            <a:lvl9pPr marL="41148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algn="r" eaLnBrk="1" hangingPunct="1">
              <a:spcBef>
                <a:spcPts val="0"/>
              </a:spcBef>
              <a:defRPr/>
            </a:pPr>
            <a:r>
              <a:rPr lang="cs-CZ" altLang="cs-CZ" sz="16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mjr. JUDr. et PhDr. Stanislav POLNAR, Ph.D. et Ph.D.</a:t>
            </a:r>
            <a:endParaRPr lang="cs-CZ" altLang="cs-CZ" sz="1600" b="1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r" eaLnBrk="1" hangingPunct="1">
              <a:spcBef>
                <a:spcPts val="0"/>
              </a:spcBef>
              <a:defRPr/>
            </a:pPr>
            <a:r>
              <a:rPr lang="cs-CZ" altLang="cs-CZ" sz="16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Katedra teorie vojenství</a:t>
            </a:r>
          </a:p>
          <a:p>
            <a:pPr algn="r" eaLnBrk="1" hangingPunct="1">
              <a:spcBef>
                <a:spcPts val="0"/>
              </a:spcBef>
              <a:defRPr/>
            </a:pPr>
            <a:endParaRPr lang="cs-CZ" altLang="cs-CZ" sz="16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3959932" y="6470439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2020</a:t>
            </a:r>
          </a:p>
          <a:p>
            <a:pPr algn="ctr"/>
            <a:endParaRPr lang="cs-CZ" sz="12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18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344710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50000"/>
              </a:spcAft>
              <a:buClr>
                <a:schemeClr val="accent2">
                  <a:lumMod val="50000"/>
                </a:schemeClr>
              </a:buClr>
              <a:buSzTx/>
              <a:defRPr/>
            </a:pP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ÚVOD</a:t>
            </a:r>
            <a:endParaRPr lang="cs-CZ" sz="20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92695"/>
            <a:ext cx="4536504" cy="6125611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5000017" y="2334638"/>
            <a:ext cx="396447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Guderian</a:t>
            </a:r>
            <a:r>
              <a:rPr lang="cs-CZ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 na palubě svého velitelského vozu </a:t>
            </a:r>
            <a:r>
              <a:rPr lang="cs-CZ" sz="2000" b="1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SdKfz</a:t>
            </a:r>
            <a:r>
              <a:rPr lang="cs-CZ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 251 během dobývání </a:t>
            </a: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Francie.</a:t>
            </a:r>
          </a:p>
          <a:p>
            <a:endParaRPr lang="cs-CZ" sz="20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cs-CZ" sz="2000" b="1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cs-CZ" sz="20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Masové armády – hierarchická struktura velení i vojsk.</a:t>
            </a:r>
          </a:p>
          <a:p>
            <a:endParaRPr lang="cs-CZ" sz="20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cs-CZ" sz="2000" b="1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cs-CZ" sz="20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57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344710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50000"/>
              </a:spcAft>
              <a:buClr>
                <a:schemeClr val="accent2">
                  <a:lumMod val="50000"/>
                </a:schemeClr>
              </a:buClr>
              <a:buSzTx/>
              <a:defRPr/>
            </a:pP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ÚVOD</a:t>
            </a:r>
            <a:endParaRPr lang="cs-CZ" sz="20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64704"/>
            <a:ext cx="6912768" cy="518457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012160" y="6180361"/>
            <a:ext cx="24221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Soudobý štáb (v poli)</a:t>
            </a:r>
            <a:endParaRPr lang="cs-CZ" sz="20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89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344710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50000"/>
              </a:spcAft>
              <a:buClr>
                <a:schemeClr val="accent2">
                  <a:lumMod val="50000"/>
                </a:schemeClr>
              </a:buClr>
              <a:buSzTx/>
              <a:defRPr/>
            </a:pP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ÚVOD</a:t>
            </a:r>
            <a:endParaRPr lang="cs-CZ" sz="20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43633"/>
            <a:ext cx="6752299" cy="5064224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012160" y="6180361"/>
            <a:ext cx="24221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Soudobý štáb (v poli)</a:t>
            </a:r>
            <a:endParaRPr lang="cs-CZ" sz="20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58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344710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50000"/>
              </a:spcAft>
              <a:buClr>
                <a:schemeClr val="accent2">
                  <a:lumMod val="50000"/>
                </a:schemeClr>
              </a:buClr>
              <a:buSzTx/>
              <a:defRPr/>
            </a:pP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ÚVOD</a:t>
            </a:r>
            <a:endParaRPr lang="cs-CZ" sz="20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16894"/>
            <a:ext cx="7136341" cy="535225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012160" y="6180361"/>
            <a:ext cx="22537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Soudobé VS (v poli)</a:t>
            </a:r>
            <a:endParaRPr lang="cs-CZ" sz="20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10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344710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50000"/>
              </a:spcAft>
              <a:buClr>
                <a:schemeClr val="accent2">
                  <a:lumMod val="50000"/>
                </a:schemeClr>
              </a:buClr>
              <a:buSzTx/>
              <a:defRPr/>
            </a:pP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ÚVOD</a:t>
            </a:r>
            <a:endParaRPr lang="cs-CZ" sz="20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06450" y="757238"/>
            <a:ext cx="7850188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b="1" dirty="0">
                <a:solidFill>
                  <a:srgbClr val="FF0000"/>
                </a:solidFill>
                <a:latin typeface="Calibri" panose="020F0502020204030204" pitchFamily="34" charset="0"/>
                <a:cs typeface="Arial" charset="0"/>
              </a:rPr>
              <a:t>Velitel – musí velet vojskům tak,</a:t>
            </a:r>
          </a:p>
          <a:p>
            <a:pPr algn="ctr">
              <a:defRPr/>
            </a:pPr>
            <a:r>
              <a:rPr lang="cs-CZ" b="1" dirty="0">
                <a:solidFill>
                  <a:srgbClr val="FF0000"/>
                </a:solidFill>
                <a:latin typeface="Calibri" panose="020F0502020204030204" pitchFamily="34" charset="0"/>
                <a:cs typeface="Arial" charset="0"/>
              </a:rPr>
              <a:t> aby bylo dosaženo cíle operace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806450" y="1989138"/>
            <a:ext cx="7850188" cy="31085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latin typeface="Calibri" panose="020F0502020204030204" pitchFamily="34" charset="0"/>
                <a:cs typeface="Arial" charset="0"/>
              </a:rPr>
              <a:t>Nové požadavky na ozbrojené </a:t>
            </a:r>
            <a:r>
              <a:rPr lang="cs-CZ" dirty="0" smtClean="0">
                <a:latin typeface="Calibri" panose="020F0502020204030204" pitchFamily="34" charset="0"/>
                <a:cs typeface="Arial" charset="0"/>
              </a:rPr>
              <a:t>síly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cs-CZ" dirty="0" smtClean="0">
                <a:latin typeface="Calibri" panose="020F0502020204030204" pitchFamily="34" charset="0"/>
                <a:cs typeface="Arial" charset="0"/>
              </a:rPr>
              <a:t>Pružnost</a:t>
            </a:r>
            <a:endParaRPr lang="cs-CZ" dirty="0">
              <a:latin typeface="Calibri" panose="020F0502020204030204" pitchFamily="34" charset="0"/>
              <a:cs typeface="Arial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cs-CZ" dirty="0">
                <a:latin typeface="Calibri" panose="020F0502020204030204" pitchFamily="34" charset="0"/>
                <a:cs typeface="Arial" charset="0"/>
              </a:rPr>
              <a:t>Interoperabilita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cs-CZ" dirty="0">
                <a:latin typeface="Calibri" panose="020F0502020204030204" pitchFamily="34" charset="0"/>
                <a:cs typeface="Arial" charset="0"/>
              </a:rPr>
              <a:t>Schopnost vést informační operace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cs-CZ" dirty="0">
                <a:latin typeface="Calibri" panose="020F0502020204030204" pitchFamily="34" charset="0"/>
                <a:cs typeface="Arial" charset="0"/>
              </a:rPr>
              <a:t>Univerzálnost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cs-CZ" dirty="0">
                <a:latin typeface="Calibri" panose="020F0502020204030204" pitchFamily="34" charset="0"/>
                <a:cs typeface="Arial" charset="0"/>
              </a:rPr>
              <a:t>Schopnost vést rozličnou činnost (asymetrie)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cs-CZ" dirty="0">
                <a:latin typeface="Calibri" panose="020F0502020204030204" pitchFamily="34" charset="0"/>
                <a:cs typeface="Arial" charset="0"/>
              </a:rPr>
              <a:t>Schopnost působit v aliančním integrovaném informačním prostředí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781117" y="6021288"/>
            <a:ext cx="7850188" cy="4619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dirty="0">
                <a:latin typeface="Calibri" panose="020F0502020204030204" pitchFamily="34" charset="0"/>
                <a:cs typeface="Arial" charset="0"/>
              </a:rPr>
              <a:t>Operace jsou stále složitější – velení je také složitější !</a:t>
            </a:r>
          </a:p>
        </p:txBody>
      </p:sp>
      <p:sp>
        <p:nvSpPr>
          <p:cNvPr id="7" name="Šipka dolů 6"/>
          <p:cNvSpPr/>
          <p:nvPr/>
        </p:nvSpPr>
        <p:spPr>
          <a:xfrm>
            <a:off x="2815431" y="5257363"/>
            <a:ext cx="3832225" cy="652463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4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92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344710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50000"/>
              </a:spcAft>
              <a:buClr>
                <a:schemeClr val="accent2">
                  <a:lumMod val="50000"/>
                </a:schemeClr>
              </a:buClr>
              <a:buSzTx/>
              <a:defRPr/>
            </a:pP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ÚVOD</a:t>
            </a:r>
            <a:endParaRPr lang="cs-CZ" sz="20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68313" y="1989138"/>
            <a:ext cx="8207375" cy="23082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cs-CZ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Cílem a hlavním kritériem úspěšnosti velení je efektivní splnění operačního nebo bojového úkolu silami, které jsou veliteli </a:t>
            </a:r>
            <a:r>
              <a:rPr lang="cs-CZ" sz="3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podřízeny.</a:t>
            </a:r>
            <a:endParaRPr lang="cs-CZ" sz="36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71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6" name="Rectangle 6"/>
          <p:cNvSpPr>
            <a:spLocks noChangeArrowheads="1"/>
          </p:cNvSpPr>
          <p:nvPr/>
        </p:nvSpPr>
        <p:spPr bwMode="auto">
          <a:xfrm>
            <a:off x="2052638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400110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6575" indent="-536575" algn="ctr" defTabSz="179388">
              <a:buFontTx/>
              <a:buAutoNum type="arabicPeriod"/>
              <a:defRPr/>
            </a:pPr>
            <a:r>
              <a:rPr lang="cs-CZ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Charakteristika velení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55576" y="1351957"/>
            <a:ext cx="7848600" cy="221599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cs-CZ" b="1" dirty="0">
                <a:latin typeface="Calibri" panose="020F0502020204030204" pitchFamily="34" charset="0"/>
                <a:ea typeface="Calibri"/>
                <a:cs typeface="Times New Roman"/>
              </a:rPr>
              <a:t>Velení </a:t>
            </a:r>
            <a:r>
              <a:rPr lang="cs-CZ" dirty="0">
                <a:latin typeface="Calibri" panose="020F0502020204030204" pitchFamily="34" charset="0"/>
                <a:ea typeface="Calibri"/>
                <a:cs typeface="Times New Roman"/>
              </a:rPr>
              <a:t>je proces, kterým velitel přenáší svoji vůli a záměr </a:t>
            </a:r>
            <a:r>
              <a:rPr lang="cs-CZ" dirty="0" smtClean="0">
                <a:latin typeface="Calibri" panose="020F0502020204030204" pitchFamily="34" charset="0"/>
                <a:ea typeface="Calibri"/>
                <a:cs typeface="Times New Roman"/>
              </a:rPr>
              <a:t>na podřízené a </a:t>
            </a:r>
            <a:r>
              <a:rPr lang="cs-CZ" dirty="0">
                <a:latin typeface="Calibri" panose="020F0502020204030204" pitchFamily="34" charset="0"/>
                <a:ea typeface="Calibri"/>
                <a:cs typeface="Times New Roman"/>
              </a:rPr>
              <a:t>uplatňuje vojenskou pravomoc a odpovědnost stanovovat úkoly a vydávat rozkazy podřízeným.  Spočívá výlučně v rukou velitele a jeho součástí je autorita, rozhodování, vedení a řízení.</a:t>
            </a:r>
          </a:p>
        </p:txBody>
      </p:sp>
      <p:sp>
        <p:nvSpPr>
          <p:cNvPr id="9" name="Obdélník 8"/>
          <p:cNvSpPr/>
          <p:nvPr/>
        </p:nvSpPr>
        <p:spPr>
          <a:xfrm>
            <a:off x="755576" y="5199780"/>
            <a:ext cx="7848600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b="1" dirty="0">
                <a:latin typeface="Calibri" panose="020F0502020204030204" pitchFamily="34" charset="0"/>
                <a:ea typeface="Calibri"/>
                <a:cs typeface="Times New Roman"/>
              </a:rPr>
              <a:t>Řízení</a:t>
            </a:r>
            <a:r>
              <a:rPr lang="cs-CZ" dirty="0">
                <a:latin typeface="Calibri" panose="020F0502020204030204" pitchFamily="34" charset="0"/>
                <a:ea typeface="Calibri"/>
                <a:cs typeface="Times New Roman"/>
              </a:rPr>
              <a:t> je proces, kterým velitel za pomoci štábu organizuje, řídí </a:t>
            </a:r>
            <a:r>
              <a:rPr lang="cs-CZ" dirty="0" smtClean="0"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  <a:r>
              <a:rPr lang="cs-CZ" dirty="0">
                <a:latin typeface="Calibri" panose="020F0502020204030204" pitchFamily="34" charset="0"/>
                <a:ea typeface="Calibri"/>
                <a:cs typeface="Times New Roman"/>
              </a:rPr>
              <a:t>a koordinuje činnosti přidělených sil, je nedílnou součástí velení.</a:t>
            </a:r>
          </a:p>
        </p:txBody>
      </p:sp>
      <p:sp>
        <p:nvSpPr>
          <p:cNvPr id="2" name="Obousměrná svislá šipka 1"/>
          <p:cNvSpPr/>
          <p:nvPr/>
        </p:nvSpPr>
        <p:spPr bwMode="auto">
          <a:xfrm>
            <a:off x="3491880" y="3718814"/>
            <a:ext cx="2016224" cy="1294362"/>
          </a:xfrm>
          <a:prstGeom prst="upDownArrow">
            <a:avLst>
              <a:gd name="adj1" fmla="val 50000"/>
              <a:gd name="adj2" fmla="val 37358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 CE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23475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6" name="Rectangle 6"/>
          <p:cNvSpPr>
            <a:spLocks noChangeArrowheads="1"/>
          </p:cNvSpPr>
          <p:nvPr/>
        </p:nvSpPr>
        <p:spPr bwMode="auto">
          <a:xfrm>
            <a:off x="2052638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400110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6575" indent="-536575" algn="ctr" defTabSz="179388">
              <a:buFontTx/>
              <a:buAutoNum type="arabicPeriod"/>
              <a:defRPr/>
            </a:pPr>
            <a:r>
              <a:rPr lang="cs-CZ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Charakteristika velení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403648" y="1196752"/>
            <a:ext cx="741682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Calibri" panose="020F0502020204030204" pitchFamily="34" charset="0"/>
              </a:rPr>
              <a:t>Řada definic velení:</a:t>
            </a:r>
          </a:p>
          <a:p>
            <a:r>
              <a:rPr lang="cs-CZ" b="1" dirty="0" smtClean="0">
                <a:latin typeface="Calibri" panose="020F0502020204030204" pitchFamily="34" charset="0"/>
              </a:rPr>
              <a:t>   velení ….</a:t>
            </a:r>
          </a:p>
          <a:p>
            <a:endParaRPr lang="cs-CZ" b="1" dirty="0" smtClean="0">
              <a:latin typeface="Calibri" panose="020F0502020204030204" pitchFamily="34" charset="0"/>
            </a:endParaRPr>
          </a:p>
          <a:p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  <a:t>….. </a:t>
            </a:r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pravomoc </a:t>
            </a:r>
            <a:r>
              <a:rPr lang="cs-CZ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stanovenou příslušníku ozbrojených sil pro vydávání nařízení, součinnost a kontrolu vojenských sil.</a:t>
            </a:r>
            <a:r>
              <a:rPr lang="cs-CZ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cs-CZ" sz="1400" dirty="0" smtClean="0">
                <a:latin typeface="Calibri" panose="020F0502020204030204" pitchFamily="34" charset="0"/>
              </a:rPr>
              <a:t>(VEJMELKA</a:t>
            </a:r>
            <a:r>
              <a:rPr lang="cs-CZ" sz="1400" dirty="0">
                <a:latin typeface="Calibri" panose="020F0502020204030204" pitchFamily="34" charset="0"/>
              </a:rPr>
              <a:t>, O</a:t>
            </a:r>
            <a:r>
              <a:rPr lang="cs-CZ" sz="1400" dirty="0" smtClean="0">
                <a:latin typeface="Calibri" panose="020F0502020204030204" pitchFamily="34" charset="0"/>
              </a:rPr>
              <a:t>. </a:t>
            </a:r>
            <a:r>
              <a:rPr lang="cs-CZ" sz="1400" b="1" i="1" dirty="0">
                <a:latin typeface="Calibri" panose="020F0502020204030204" pitchFamily="34" charset="0"/>
              </a:rPr>
              <a:t>Vojenský výkladový slovník vybraných operačních </a:t>
            </a:r>
            <a:r>
              <a:rPr lang="cs-CZ" sz="1400" b="1" i="1" dirty="0" smtClean="0">
                <a:latin typeface="Calibri" panose="020F0502020204030204" pitchFamily="34" charset="0"/>
              </a:rPr>
              <a:t>pojmů.</a:t>
            </a:r>
            <a:r>
              <a:rPr lang="cs-CZ" sz="1400" dirty="0" smtClean="0">
                <a:latin typeface="Calibri" panose="020F0502020204030204" pitchFamily="34" charset="0"/>
              </a:rPr>
              <a:t> Vyškov: </a:t>
            </a:r>
            <a:r>
              <a:rPr lang="cs-CZ" sz="1400" dirty="0">
                <a:latin typeface="Calibri" panose="020F0502020204030204" pitchFamily="34" charset="0"/>
              </a:rPr>
              <a:t>2005, s 281</a:t>
            </a:r>
            <a:r>
              <a:rPr lang="cs-CZ" sz="1400" dirty="0" smtClean="0">
                <a:latin typeface="Calibri" panose="020F0502020204030204" pitchFamily="34" charset="0"/>
              </a:rPr>
              <a:t>.)</a:t>
            </a:r>
            <a:endParaRPr lang="cs-CZ" sz="1400" dirty="0">
              <a:latin typeface="Calibri" panose="020F0502020204030204" pitchFamily="34" charset="0"/>
            </a:endParaRPr>
          </a:p>
          <a:p>
            <a:endParaRPr lang="cs-CZ" b="1" dirty="0" smtClean="0">
              <a:latin typeface="Calibri" panose="020F0502020204030204" pitchFamily="34" charset="0"/>
            </a:endParaRPr>
          </a:p>
          <a:p>
            <a:r>
              <a:rPr lang="cs-CZ" b="1" dirty="0" smtClean="0">
                <a:latin typeface="Calibri" panose="020F0502020204030204" pitchFamily="34" charset="0"/>
              </a:rPr>
              <a:t>…… 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proces, 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kterým velitel přenáší svoji vůli a záměr na podřízení a uplatňuje vojenskou pravomoc a odpovědnost stanovovat úkoly a vydávat rozkazy podřízeným.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cs-CZ" sz="1400" dirty="0" smtClean="0">
                <a:latin typeface="Calibri" panose="020F0502020204030204" pitchFamily="34" charset="0"/>
              </a:rPr>
              <a:t>(PUB-53-01-1. </a:t>
            </a:r>
            <a:r>
              <a:rPr lang="cs-CZ" sz="1400" b="1" i="1" dirty="0">
                <a:latin typeface="Calibri" panose="020F0502020204030204" pitchFamily="34" charset="0"/>
              </a:rPr>
              <a:t>Velení a řízení v </a:t>
            </a:r>
            <a:r>
              <a:rPr lang="cs-CZ" sz="1400" b="1" i="1" dirty="0" smtClean="0">
                <a:latin typeface="Calibri" panose="020F0502020204030204" pitchFamily="34" charset="0"/>
              </a:rPr>
              <a:t>operacích.</a:t>
            </a:r>
            <a:r>
              <a:rPr lang="cs-CZ" sz="1400" dirty="0" smtClean="0">
                <a:latin typeface="Calibri" panose="020F0502020204030204" pitchFamily="34" charset="0"/>
              </a:rPr>
              <a:t> Vyškov: </a:t>
            </a:r>
            <a:r>
              <a:rPr lang="cs-CZ" sz="1400" dirty="0">
                <a:latin typeface="Calibri" panose="020F0502020204030204" pitchFamily="34" charset="0"/>
              </a:rPr>
              <a:t>2006, s 37</a:t>
            </a:r>
            <a:r>
              <a:rPr lang="cs-CZ" sz="1400" dirty="0" smtClean="0">
                <a:latin typeface="Calibri" panose="020F0502020204030204" pitchFamily="34" charset="0"/>
              </a:rPr>
              <a:t>.)</a:t>
            </a:r>
          </a:p>
          <a:p>
            <a:endParaRPr lang="cs-CZ" dirty="0">
              <a:latin typeface="Calibri" panose="020F0502020204030204" pitchFamily="34" charset="0"/>
            </a:endParaRPr>
          </a:p>
          <a:p>
            <a:r>
              <a:rPr lang="cs-CZ" dirty="0" smtClean="0">
                <a:latin typeface="Calibri" panose="020F0502020204030204" pitchFamily="34" charset="0"/>
              </a:rPr>
              <a:t>………</a:t>
            </a:r>
            <a:r>
              <a:rPr lang="cs-CZ" b="1" dirty="0">
                <a:solidFill>
                  <a:srgbClr val="FF6600"/>
                </a:solidFill>
                <a:latin typeface="Calibri" panose="020F0502020204030204" pitchFamily="34" charset="0"/>
              </a:rPr>
              <a:t>proces, kterým velitel přenáší svoji vůli a záměr na </a:t>
            </a:r>
            <a:r>
              <a:rPr lang="cs-CZ" b="1" dirty="0" smtClean="0">
                <a:solidFill>
                  <a:srgbClr val="FF6600"/>
                </a:solidFill>
                <a:latin typeface="Calibri" panose="020F0502020204030204" pitchFamily="34" charset="0"/>
              </a:rPr>
              <a:t>podřízené.</a:t>
            </a:r>
            <a:r>
              <a:rPr lang="cs-CZ" b="1" baseline="30000" dirty="0" smtClean="0">
                <a:solidFill>
                  <a:srgbClr val="FF6600"/>
                </a:solidFill>
                <a:latin typeface="Calibri" panose="020F0502020204030204" pitchFamily="34" charset="0"/>
              </a:rPr>
              <a:t> </a:t>
            </a:r>
            <a:r>
              <a:rPr lang="cs-CZ" b="1" dirty="0" smtClean="0">
                <a:solidFill>
                  <a:srgbClr val="FF6600"/>
                </a:solidFill>
                <a:latin typeface="Calibri" panose="020F0502020204030204" pitchFamily="34" charset="0"/>
              </a:rPr>
              <a:t> </a:t>
            </a:r>
            <a:endParaRPr lang="cs-CZ" dirty="0">
              <a:solidFill>
                <a:srgbClr val="FF6600"/>
              </a:solidFill>
              <a:latin typeface="Calibri" panose="020F0502020204030204" pitchFamily="34" charset="0"/>
            </a:endParaRPr>
          </a:p>
          <a:p>
            <a:r>
              <a:rPr lang="cs-CZ" sz="1400" dirty="0" smtClean="0">
                <a:latin typeface="Calibri" panose="020F0502020204030204" pitchFamily="34" charset="0"/>
              </a:rPr>
              <a:t>(PUB-100-53-01. </a:t>
            </a:r>
            <a:r>
              <a:rPr lang="cs-CZ" sz="1400" b="1" i="1" dirty="0">
                <a:latin typeface="Calibri" panose="020F0502020204030204" pitchFamily="34" charset="0"/>
              </a:rPr>
              <a:t>Velení a řízení spojeneckých pozemních </a:t>
            </a:r>
            <a:r>
              <a:rPr lang="cs-CZ" sz="1400" b="1" i="1" dirty="0" smtClean="0">
                <a:latin typeface="Calibri" panose="020F0502020204030204" pitchFamily="34" charset="0"/>
              </a:rPr>
              <a:t>sil. </a:t>
            </a:r>
            <a:r>
              <a:rPr lang="cs-CZ" sz="1400" dirty="0" smtClean="0">
                <a:latin typeface="Calibri" panose="020F0502020204030204" pitchFamily="34" charset="0"/>
              </a:rPr>
              <a:t>Vyškov: </a:t>
            </a:r>
            <a:r>
              <a:rPr lang="cs-CZ" sz="1400" dirty="0">
                <a:latin typeface="Calibri" panose="020F0502020204030204" pitchFamily="34" charset="0"/>
              </a:rPr>
              <a:t>2007, s 11</a:t>
            </a:r>
            <a:r>
              <a:rPr lang="cs-CZ" sz="1400" dirty="0" smtClean="0">
                <a:latin typeface="Calibri" panose="020F0502020204030204" pitchFamily="34" charset="0"/>
              </a:rPr>
              <a:t>.)</a:t>
            </a:r>
            <a:endParaRPr lang="cs-CZ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29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6" name="Rectangle 6"/>
          <p:cNvSpPr>
            <a:spLocks noChangeArrowheads="1"/>
          </p:cNvSpPr>
          <p:nvPr/>
        </p:nvSpPr>
        <p:spPr bwMode="auto">
          <a:xfrm>
            <a:off x="2052638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400110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6575" indent="-536575" algn="ctr" defTabSz="179388">
              <a:buFontTx/>
              <a:buAutoNum type="arabicPeriod"/>
              <a:defRPr/>
            </a:pPr>
            <a:r>
              <a:rPr lang="cs-CZ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Charakteristika velení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708541313"/>
              </p:ext>
            </p:extLst>
          </p:nvPr>
        </p:nvGraphicFramePr>
        <p:xfrm>
          <a:off x="683568" y="1340768"/>
          <a:ext cx="7776864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7214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6" name="Rectangle 6"/>
          <p:cNvSpPr>
            <a:spLocks noChangeArrowheads="1"/>
          </p:cNvSpPr>
          <p:nvPr/>
        </p:nvSpPr>
        <p:spPr bwMode="auto">
          <a:xfrm>
            <a:off x="2052638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400110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6575" indent="-536575" algn="ctr" defTabSz="179388">
              <a:buFontTx/>
              <a:buAutoNum type="arabicPeriod"/>
              <a:defRPr/>
            </a:pPr>
            <a:r>
              <a:rPr lang="cs-CZ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Charakteristika velení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67544" y="908720"/>
            <a:ext cx="8424936" cy="5595378"/>
          </a:xfrm>
          <a:prstGeom prst="rect">
            <a:avLst/>
          </a:prstGeom>
          <a:solidFill>
            <a:schemeClr val="tx2">
              <a:lumMod val="20000"/>
              <a:lumOff val="80000"/>
              <a:alpha val="78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Velení a řízení </a:t>
            </a:r>
            <a:r>
              <a:rPr lang="cs-CZ" altLang="cs-CZ" b="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(subjekt a objekt)</a:t>
            </a:r>
            <a:r>
              <a:rPr lang="cs-CZ" altLang="cs-CZ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  </a:t>
            </a:r>
          </a:p>
          <a:p>
            <a:pPr eaLnBrk="1" hangingPunct="1"/>
            <a:endParaRPr lang="cs-CZ" altLang="cs-CZ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cs-CZ" altLang="cs-CZ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 řídící</a:t>
            </a:r>
            <a:r>
              <a:rPr lang="cs-CZ" altLang="cs-CZ" b="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cs-CZ" altLang="cs-CZ" b="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(velící)   	- </a:t>
            </a:r>
            <a:r>
              <a:rPr lang="cs-CZ" altLang="cs-CZ" b="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velitel</a:t>
            </a:r>
            <a:endParaRPr lang="cs-CZ" altLang="cs-CZ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cs-CZ" altLang="cs-CZ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 řízený </a:t>
            </a:r>
            <a:r>
              <a:rPr lang="cs-CZ" altLang="cs-CZ" b="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cs-CZ" altLang="cs-CZ" b="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		-</a:t>
            </a:r>
            <a:r>
              <a:rPr lang="cs-CZ" altLang="cs-CZ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cs-CZ" altLang="cs-CZ" b="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podřízení</a:t>
            </a:r>
            <a:r>
              <a:rPr lang="cs-CZ" altLang="cs-CZ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cs-CZ" altLang="cs-CZ" b="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(jednotky, </a:t>
            </a:r>
            <a:r>
              <a:rPr lang="cs-CZ" altLang="cs-CZ" b="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útvary, </a:t>
            </a:r>
            <a:r>
              <a:rPr lang="cs-CZ" altLang="cs-CZ" b="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svazky, ÚU)</a:t>
            </a:r>
          </a:p>
          <a:p>
            <a:pPr eaLnBrk="1" hangingPunct="1">
              <a:spcBef>
                <a:spcPct val="30000"/>
              </a:spcBef>
            </a:pPr>
            <a:endParaRPr lang="cs-CZ" altLang="cs-CZ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30000"/>
              </a:spcBef>
            </a:pPr>
            <a:r>
              <a:rPr lang="cs-CZ" altLang="cs-CZ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Podstata velení</a:t>
            </a:r>
            <a:r>
              <a:rPr lang="cs-CZ" altLang="cs-CZ" b="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</a:p>
          <a:p>
            <a:pPr marL="722313" lvl="1" indent="-265113" eaLnBrk="1" hangingPunct="1">
              <a:spcBef>
                <a:spcPct val="30000"/>
              </a:spcBef>
              <a:buFont typeface="Arial" panose="020B0604020202020204" pitchFamily="34" charset="0"/>
              <a:buChar char="–"/>
            </a:pPr>
            <a:r>
              <a:rPr lang="cs-CZ" altLang="cs-CZ" b="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přesně </a:t>
            </a:r>
            <a:r>
              <a:rPr lang="cs-CZ" altLang="cs-CZ" b="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vymezené povinnosti </a:t>
            </a:r>
            <a:r>
              <a:rPr lang="cs-CZ" altLang="cs-CZ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řídícího</a:t>
            </a:r>
            <a:r>
              <a:rPr lang="cs-CZ" altLang="cs-CZ" b="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subjektu a </a:t>
            </a:r>
            <a:r>
              <a:rPr lang="cs-CZ" altLang="cs-CZ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řízeného</a:t>
            </a:r>
            <a:r>
              <a:rPr lang="cs-CZ" altLang="cs-CZ" b="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objektu.</a:t>
            </a:r>
          </a:p>
          <a:p>
            <a:pPr eaLnBrk="1" hangingPunct="1"/>
            <a:endParaRPr lang="cs-CZ" altLang="cs-CZ" b="0" dirty="0"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dirty="0">
                <a:solidFill>
                  <a:srgbClr val="C00000"/>
                </a:solidFill>
                <a:latin typeface="Calibri" panose="020F0502020204030204" pitchFamily="34" charset="0"/>
              </a:rPr>
              <a:t>Uzlové body velení</a:t>
            </a:r>
            <a:r>
              <a:rPr lang="cs-CZ" altLang="cs-CZ" b="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cs-CZ" altLang="cs-CZ" b="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dirty="0">
                <a:solidFill>
                  <a:srgbClr val="C00000"/>
                </a:solidFill>
                <a:latin typeface="Calibri" panose="020F0502020204030204" pitchFamily="34" charset="0"/>
              </a:rPr>
              <a:t>rozhodnutí velitele</a:t>
            </a:r>
            <a:r>
              <a:rPr lang="cs-CZ" altLang="cs-CZ" b="0" dirty="0">
                <a:solidFill>
                  <a:srgbClr val="C00000"/>
                </a:solidFill>
                <a:latin typeface="Calibri" panose="020F0502020204030204" pitchFamily="34" charset="0"/>
              </a:rPr>
              <a:t> a z nich  vyplývající</a:t>
            </a:r>
            <a:r>
              <a:rPr lang="cs-CZ" altLang="cs-CZ" dirty="0">
                <a:solidFill>
                  <a:srgbClr val="C00000"/>
                </a:solidFill>
                <a:latin typeface="Calibri" panose="020F0502020204030204" pitchFamily="34" charset="0"/>
              </a:rPr>
              <a:t> rozkazy </a:t>
            </a:r>
            <a:r>
              <a:rPr lang="cs-CZ" altLang="cs-CZ" b="0" dirty="0">
                <a:solidFill>
                  <a:srgbClr val="C00000"/>
                </a:solidFill>
                <a:latin typeface="Calibri" panose="020F0502020204030204" pitchFamily="34" charset="0"/>
              </a:rPr>
              <a:t>a</a:t>
            </a:r>
            <a:r>
              <a:rPr lang="cs-CZ" altLang="cs-CZ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dirty="0" smtClean="0">
                <a:solidFill>
                  <a:srgbClr val="C00000"/>
                </a:solidFill>
                <a:latin typeface="Calibri" panose="020F0502020204030204" pitchFamily="34" charset="0"/>
              </a:rPr>
              <a:t>nařízen</a:t>
            </a:r>
            <a:r>
              <a:rPr lang="cs-CZ" altLang="cs-CZ" b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í</a:t>
            </a:r>
          </a:p>
          <a:p>
            <a:pPr lvl="1" eaLnBrk="1" hangingPunct="1">
              <a:buFont typeface="Arial" panose="020B0604020202020204" pitchFamily="34" charset="0"/>
              <a:buChar char="–"/>
            </a:pPr>
            <a:endParaRPr lang="cs-CZ" altLang="cs-CZ" b="0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Cíl velení</a:t>
            </a:r>
            <a:r>
              <a:rPr lang="cs-CZ" altLang="cs-CZ" b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cs-CZ" altLang="cs-CZ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 řízení</a:t>
            </a:r>
            <a:r>
              <a:rPr lang="cs-CZ" altLang="cs-CZ" b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cs-CZ" altLang="cs-CZ" b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efektivní splnění bojového (operačního) úkolu. </a:t>
            </a:r>
            <a:endParaRPr lang="cs-CZ" altLang="cs-CZ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13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1517014" y="1196751"/>
            <a:ext cx="7543800" cy="1512169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altLang="cs-CZ" sz="32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Cíl:</a:t>
            </a:r>
          </a:p>
        </p:txBody>
      </p:sp>
      <p:pic>
        <p:nvPicPr>
          <p:cNvPr id="4099" name="Picture 4" descr="logo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713" y="115888"/>
            <a:ext cx="28892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1331640" y="2492896"/>
            <a:ext cx="7812360" cy="23762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95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74625" indent="-174625" defTabSz="623888" eaLnBrk="1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cs-CZ" sz="2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Seznámit </a:t>
            </a:r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se </a:t>
            </a:r>
            <a:r>
              <a:rPr lang="cs-CZ" sz="2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základními pojmy a teoretickými přístupy k velení vojskům</a:t>
            </a:r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.</a:t>
            </a:r>
            <a:endParaRPr lang="cs-CZ" sz="24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174625" indent="-174625" defTabSz="623888" eaLnBrk="1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Vytvořit podmínky pro další hlubší a podrobnější studium problematiky v navazujících předmětech.</a:t>
            </a:r>
            <a:endParaRPr lang="cs-CZ" sz="24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6" name="Rectangle 6"/>
          <p:cNvSpPr>
            <a:spLocks noChangeArrowheads="1"/>
          </p:cNvSpPr>
          <p:nvPr/>
        </p:nvSpPr>
        <p:spPr bwMode="auto">
          <a:xfrm>
            <a:off x="2052638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400110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6575" indent="-536575" algn="ctr" defTabSz="179388">
              <a:buFontTx/>
              <a:buAutoNum type="arabicPeriod"/>
              <a:defRPr/>
            </a:pPr>
            <a:r>
              <a:rPr lang="cs-CZ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Charakteristika velení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0181" y="980728"/>
            <a:ext cx="8783637" cy="57861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cs-CZ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Rozhodovací </a:t>
            </a:r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proces </a:t>
            </a:r>
            <a:r>
              <a:rPr lang="cs-CZ" sz="2000" i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cs-CZ" sz="2000" i="1" dirty="0" err="1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Decision-making</a:t>
            </a:r>
            <a:r>
              <a:rPr lang="cs-CZ" sz="2000" i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cs-CZ" sz="2000" i="1" dirty="0" err="1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Process</a:t>
            </a:r>
            <a:r>
              <a:rPr lang="cs-CZ" sz="2000" i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)</a:t>
            </a:r>
          </a:p>
          <a:p>
            <a:pPr>
              <a:defRPr/>
            </a:pPr>
            <a:endParaRPr lang="cs-CZ" sz="2000" i="1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V obecném významu </a:t>
            </a:r>
            <a:endParaRPr lang="cs-CZ" sz="2000" b="0" dirty="0" smtClean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cs-CZ" sz="20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….</a:t>
            </a:r>
            <a:r>
              <a:rPr lang="cs-CZ" sz="2000" b="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výběr mezi </a:t>
            </a:r>
            <a:r>
              <a:rPr lang="cs-CZ" sz="2000" b="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určitými možnostmi (variantami) řešení různých problémů uskutečňovaný s cílem kriticky posoudit jejich klady a zápory a nalézt to řešení, které bude v dané situaci a prostředí nejlépe vyhovovat.</a:t>
            </a:r>
          </a:p>
          <a:p>
            <a:pPr>
              <a:defRPr/>
            </a:pPr>
            <a:endParaRPr lang="cs-CZ" sz="2000" b="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cs-CZ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Ve vojenství</a:t>
            </a:r>
            <a:r>
              <a:rPr lang="cs-CZ" sz="2000" b="0" dirty="0">
                <a:solidFill>
                  <a:srgbClr val="C00000"/>
                </a:solidFill>
                <a:latin typeface="Calibri" panose="020F0502020204030204" pitchFamily="34" charset="0"/>
              </a:rPr>
              <a:t>, zejména pak při plánování nastávající bojové činnosti, </a:t>
            </a:r>
            <a:r>
              <a:rPr lang="cs-CZ" sz="2000" b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….</a:t>
            </a:r>
          </a:p>
          <a:p>
            <a:pPr>
              <a:defRPr/>
            </a:pPr>
            <a:r>
              <a:rPr lang="cs-CZ" sz="20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….. </a:t>
            </a:r>
            <a:r>
              <a:rPr lang="cs-CZ" sz="2000" b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proces </a:t>
            </a:r>
            <a:r>
              <a:rPr lang="cs-CZ" sz="2000" b="0" dirty="0">
                <a:solidFill>
                  <a:srgbClr val="C00000"/>
                </a:solidFill>
                <a:latin typeface="Calibri" panose="020F0502020204030204" pitchFamily="34" charset="0"/>
              </a:rPr>
              <a:t>tvořen ze standardizovaných, praxí ověřených, navzájem propojených a sladěných pracovních postupů velitelů a štábů. Velitelé v rámci rozhodovacího procesu stanoví úkoly štábům, které získávají a zpracovávají nezbytné informace a připravují potřebné podklady pro přijetí rozhodnutí.</a:t>
            </a:r>
          </a:p>
          <a:p>
            <a:pPr algn="r">
              <a:defRPr/>
            </a:pPr>
            <a:r>
              <a:rPr lang="cs-CZ" sz="1400" i="1" dirty="0">
                <a:latin typeface="Calibri" panose="020F0502020204030204" pitchFamily="34" charset="0"/>
              </a:rPr>
              <a:t>Vojenský výkladový slovník vybraných operačních pojmů, Praha 2004</a:t>
            </a:r>
          </a:p>
          <a:p>
            <a:pPr>
              <a:defRPr/>
            </a:pPr>
            <a:endParaRPr lang="cs-CZ" sz="2000" i="1" dirty="0" smtClean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cs-CZ" sz="2000" b="1" dirty="0" smtClean="0">
                <a:latin typeface="Calibri" panose="020F0502020204030204" pitchFamily="34" charset="0"/>
              </a:rPr>
              <a:t>Jednodušeji:</a:t>
            </a:r>
            <a:endParaRPr lang="cs-CZ" sz="2000" b="1" dirty="0"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cs-CZ" b="1" dirty="0">
                <a:solidFill>
                  <a:srgbClr val="FF3300"/>
                </a:solidFill>
                <a:latin typeface="Calibri" panose="020F0502020204030204" pitchFamily="34" charset="0"/>
              </a:rPr>
              <a:t>Rozhodovací činnost velitele a štábu od obdržení úkolu od nadřízeného po přijetí rozhodnutí o způsobu plnění stanoveného úkolu</a:t>
            </a:r>
            <a:r>
              <a:rPr lang="cs-CZ" b="1" dirty="0" smtClean="0">
                <a:solidFill>
                  <a:srgbClr val="FF3300"/>
                </a:solidFill>
                <a:latin typeface="Calibri" panose="020F0502020204030204" pitchFamily="34" charset="0"/>
              </a:rPr>
              <a:t>.</a:t>
            </a:r>
            <a:endParaRPr lang="cs-CZ" sz="2000" dirty="0">
              <a:solidFill>
                <a:srgbClr val="FF33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42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6" name="Rectangle 6"/>
          <p:cNvSpPr>
            <a:spLocks noChangeArrowheads="1"/>
          </p:cNvSpPr>
          <p:nvPr/>
        </p:nvSpPr>
        <p:spPr bwMode="auto">
          <a:xfrm>
            <a:off x="2052638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400110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6575" indent="-536575" algn="ctr" defTabSz="179388">
              <a:buFontTx/>
              <a:buAutoNum type="arabicPeriod"/>
              <a:defRPr/>
            </a:pPr>
            <a:r>
              <a:rPr lang="cs-CZ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Charakteristika velení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95536" y="1412776"/>
            <a:ext cx="8461375" cy="510909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cs-CZ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Rozhodnutí </a:t>
            </a:r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velitele  </a:t>
            </a:r>
            <a:r>
              <a:rPr lang="cs-CZ" sz="2000" i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cs-CZ" sz="2000" i="1" dirty="0" err="1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Commander’s</a:t>
            </a:r>
            <a:r>
              <a:rPr lang="cs-CZ" sz="2000" i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cs-CZ" sz="2000" i="1" dirty="0" err="1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Decision</a:t>
            </a:r>
            <a:r>
              <a:rPr lang="cs-CZ" sz="2000" i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)</a:t>
            </a:r>
          </a:p>
          <a:p>
            <a:pPr>
              <a:defRPr/>
            </a:pPr>
            <a:endParaRPr lang="cs-CZ" i="1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cs-CZ" b="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Uvážený projev vůle velitele tvořící základ pro zpracování bojových </a:t>
            </a:r>
            <a:r>
              <a:rPr lang="cs-CZ" b="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úkolů podřízeným.</a:t>
            </a:r>
          </a:p>
          <a:p>
            <a:pPr>
              <a:defRPr/>
            </a:pPr>
            <a:endParaRPr lang="cs-CZ" b="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cs-CZ" b="0" dirty="0">
                <a:solidFill>
                  <a:srgbClr val="C00000"/>
                </a:solidFill>
                <a:latin typeface="Calibri" panose="020F0502020204030204" pitchFamily="34" charset="0"/>
              </a:rPr>
              <a:t>Velitel k němu dospěje na základě ujasnění úkolu, zhodnocení situace a výsledků z porovnání připravených variant bojové činnosti nepřítele a vlastních vojsk. Rozhodnutím se stává vybraná (a podle potřeby i upravená) optimální varianta činnosti vlastních vojsk.</a:t>
            </a:r>
          </a:p>
          <a:p>
            <a:pPr>
              <a:defRPr/>
            </a:pPr>
            <a:endParaRPr lang="cs-CZ" b="0" i="1" dirty="0">
              <a:latin typeface="Calibri" panose="020F0502020204030204" pitchFamily="34" charset="0"/>
            </a:endParaRPr>
          </a:p>
          <a:p>
            <a:pPr algn="r">
              <a:defRPr/>
            </a:pPr>
            <a:r>
              <a:rPr lang="cs-CZ" sz="1400" b="0" i="1" dirty="0">
                <a:latin typeface="Calibri" panose="020F0502020204030204" pitchFamily="34" charset="0"/>
              </a:rPr>
              <a:t>Vojenský výkladový slovník vybraných operačních pojmů, Praha 2004</a:t>
            </a:r>
          </a:p>
          <a:p>
            <a:pPr>
              <a:defRPr/>
            </a:pPr>
            <a:endParaRPr lang="cs-CZ" b="0" dirty="0">
              <a:latin typeface="Calibri" panose="020F0502020204030204" pitchFamily="34" charset="0"/>
            </a:endParaRPr>
          </a:p>
          <a:p>
            <a:pPr>
              <a:defRPr/>
            </a:pPr>
            <a:endParaRPr lang="cs-CZ" b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17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9100" y="1340768"/>
            <a:ext cx="8305800" cy="4320479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50000"/>
              </a:spcAft>
              <a:buClr>
                <a:schemeClr val="folHlink"/>
              </a:buClr>
              <a:buSzTx/>
              <a:buFont typeface="Wingdings 2" pitchFamily="18" charset="2"/>
              <a:buNone/>
              <a:defRPr/>
            </a:pPr>
            <a:r>
              <a:rPr lang="cs-CZ" sz="1900" dirty="0" smtClean="0">
                <a:solidFill>
                  <a:schemeClr val="folHlink"/>
                </a:solidFill>
              </a:rPr>
              <a:t>	</a:t>
            </a:r>
            <a:endParaRPr lang="cs-CZ" sz="2000" b="1" dirty="0" smtClean="0">
              <a:latin typeface="Times New Roman" pitchFamily="18" charset="0"/>
            </a:endParaRPr>
          </a:p>
        </p:txBody>
      </p:sp>
      <p:sp>
        <p:nvSpPr>
          <p:cNvPr id="691206" name="Rectangle 6"/>
          <p:cNvSpPr>
            <a:spLocks noChangeArrowheads="1"/>
          </p:cNvSpPr>
          <p:nvPr/>
        </p:nvSpPr>
        <p:spPr bwMode="auto">
          <a:xfrm>
            <a:off x="2052638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344710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50000"/>
              </a:spcAft>
              <a:buClr>
                <a:schemeClr val="accent2">
                  <a:lumMod val="50000"/>
                </a:schemeClr>
              </a:buClr>
              <a:buSzTx/>
              <a:defRPr/>
            </a:pP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2.  Požadavky </a:t>
            </a:r>
            <a:r>
              <a:rPr lang="cs-CZ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na velení</a:t>
            </a:r>
            <a:endParaRPr lang="cs-CZ" sz="20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331640" y="1420692"/>
            <a:ext cx="73932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Požadavky na velení (systém i proces) říkají:</a:t>
            </a:r>
          </a:p>
          <a:p>
            <a:endParaRPr lang="cs-CZ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…… co od velení očekávám ?</a:t>
            </a:r>
          </a:p>
          <a:p>
            <a:endParaRPr lang="cs-CZ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452438" indent="-452438"/>
            <a:r>
              <a:rPr lang="cs-CZ" dirty="0" smtClean="0">
                <a:solidFill>
                  <a:srgbClr val="C00000"/>
                </a:solidFill>
                <a:latin typeface="Calibri" panose="020F0502020204030204" pitchFamily="34" charset="0"/>
              </a:rPr>
              <a:t>…… co musí být naplněno pro jeho fungování (prosazení vůle velitele) ?</a:t>
            </a:r>
          </a:p>
          <a:p>
            <a:endParaRPr lang="cs-CZ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r>
              <a:rPr lang="cs-CZ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…... co udělat k naplnění požadavků ?</a:t>
            </a:r>
            <a:endParaRPr lang="cs-CZ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75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9100" y="1447800"/>
            <a:ext cx="83058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50000"/>
              </a:spcAft>
              <a:buClr>
                <a:schemeClr val="folHlink"/>
              </a:buClr>
              <a:buSzTx/>
              <a:buFont typeface="Wingdings 2" pitchFamily="18" charset="2"/>
              <a:buNone/>
              <a:defRPr/>
            </a:pPr>
            <a:r>
              <a:rPr lang="cs-CZ" sz="1900" dirty="0" smtClean="0">
                <a:solidFill>
                  <a:schemeClr val="folHlink"/>
                </a:solidFill>
              </a:rPr>
              <a:t>	</a:t>
            </a:r>
            <a:endParaRPr lang="cs-CZ" sz="2000" b="1" dirty="0" smtClean="0">
              <a:latin typeface="Times New Roman" pitchFamily="18" charset="0"/>
            </a:endParaRPr>
          </a:p>
        </p:txBody>
      </p:sp>
      <p:sp>
        <p:nvSpPr>
          <p:cNvPr id="691206" name="Rectangle 6"/>
          <p:cNvSpPr>
            <a:spLocks noChangeArrowheads="1"/>
          </p:cNvSpPr>
          <p:nvPr/>
        </p:nvSpPr>
        <p:spPr bwMode="auto">
          <a:xfrm>
            <a:off x="2052638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344710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50000"/>
              </a:spcAft>
              <a:buClr>
                <a:schemeClr val="accent2">
                  <a:lumMod val="50000"/>
                </a:schemeClr>
              </a:buClr>
              <a:buSzTx/>
              <a:defRPr/>
            </a:pP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2.  Požadavky </a:t>
            </a:r>
            <a:r>
              <a:rPr lang="cs-CZ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na velení</a:t>
            </a:r>
            <a:endParaRPr lang="cs-CZ" sz="20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605338722"/>
              </p:ext>
            </p:extLst>
          </p:nvPr>
        </p:nvGraphicFramePr>
        <p:xfrm>
          <a:off x="287462" y="584200"/>
          <a:ext cx="8569076" cy="5004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084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9100" y="1447800"/>
            <a:ext cx="83058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50000"/>
              </a:spcAft>
              <a:buClr>
                <a:schemeClr val="folHlink"/>
              </a:buClr>
              <a:buSzTx/>
              <a:buFont typeface="Wingdings 2" pitchFamily="18" charset="2"/>
              <a:buNone/>
              <a:defRPr/>
            </a:pPr>
            <a:r>
              <a:rPr lang="cs-CZ" sz="1900" dirty="0" smtClean="0">
                <a:solidFill>
                  <a:schemeClr val="folHlink"/>
                </a:solidFill>
              </a:rPr>
              <a:t>	</a:t>
            </a:r>
            <a:endParaRPr lang="cs-CZ" sz="2000" b="1" dirty="0" smtClean="0">
              <a:latin typeface="Times New Roman" pitchFamily="18" charset="0"/>
            </a:endParaRPr>
          </a:p>
        </p:txBody>
      </p:sp>
      <p:sp>
        <p:nvSpPr>
          <p:cNvPr id="691206" name="Rectangle 6"/>
          <p:cNvSpPr>
            <a:spLocks noChangeArrowheads="1"/>
          </p:cNvSpPr>
          <p:nvPr/>
        </p:nvSpPr>
        <p:spPr bwMode="auto">
          <a:xfrm>
            <a:off x="2052638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344710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50000"/>
              </a:spcAft>
              <a:buClr>
                <a:schemeClr val="accent2">
                  <a:lumMod val="50000"/>
                </a:schemeClr>
              </a:buClr>
              <a:buSzTx/>
              <a:defRPr/>
            </a:pP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2.  Požadavky </a:t>
            </a:r>
            <a:r>
              <a:rPr lang="cs-CZ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na velení</a:t>
            </a:r>
            <a:endParaRPr lang="cs-CZ" sz="20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1475656" y="739104"/>
            <a:ext cx="1440906" cy="720453"/>
            <a:chOff x="44189" y="2595671"/>
            <a:chExt cx="1440906" cy="720453"/>
          </a:xfrm>
        </p:grpSpPr>
        <p:sp>
          <p:nvSpPr>
            <p:cNvPr id="6" name="Obdélník 5"/>
            <p:cNvSpPr/>
            <p:nvPr/>
          </p:nvSpPr>
          <p:spPr>
            <a:xfrm>
              <a:off x="44189" y="2595671"/>
              <a:ext cx="1440906" cy="72045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bdélník 6"/>
            <p:cNvSpPr/>
            <p:nvPr/>
          </p:nvSpPr>
          <p:spPr>
            <a:xfrm>
              <a:off x="44189" y="2595671"/>
              <a:ext cx="1440906" cy="720453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900" b="1" kern="12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Pevnost (odolnost)</a:t>
              </a:r>
              <a:endParaRPr lang="cs-CZ" sz="1900" b="1" kern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" name="TextovéPole 1"/>
          <p:cNvSpPr txBox="1"/>
          <p:nvPr/>
        </p:nvSpPr>
        <p:spPr>
          <a:xfrm>
            <a:off x="1511341" y="1909673"/>
            <a:ext cx="72008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b="1" dirty="0" smtClean="0">
                <a:latin typeface="Calibri" panose="020F0502020204030204" pitchFamily="34" charset="0"/>
              </a:rPr>
              <a:t>VNITŘNÍ</a:t>
            </a:r>
          </a:p>
          <a:p>
            <a:pPr marL="895350" indent="-539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</a:rPr>
              <a:t>	</a:t>
            </a:r>
            <a:r>
              <a:rPr lang="cs-CZ" dirty="0" smtClean="0">
                <a:latin typeface="Calibri" panose="020F0502020204030204" pitchFamily="34" charset="0"/>
              </a:rPr>
              <a:t>zajištění plného prosazení rozhodnutí a vůle velitele</a:t>
            </a:r>
          </a:p>
          <a:p>
            <a:pPr marL="895350" indent="-539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Calibri" panose="020F0502020204030204" pitchFamily="34" charset="0"/>
              </a:rPr>
              <a:t>jednoduchá a pevná organizace a proces velení</a:t>
            </a:r>
          </a:p>
          <a:p>
            <a:pPr marL="895350" indent="-539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Calibri" panose="020F0502020204030204" pitchFamily="34" charset="0"/>
              </a:rPr>
              <a:t>jednoznačná role velitele</a:t>
            </a:r>
          </a:p>
          <a:p>
            <a:endParaRPr lang="cs-CZ" dirty="0" smtClean="0">
              <a:latin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cs-CZ" b="1" dirty="0" smtClean="0">
                <a:latin typeface="Calibri" panose="020F0502020204030204" pitchFamily="34" charset="0"/>
              </a:rPr>
              <a:t>VNĚJSÍ</a:t>
            </a:r>
          </a:p>
          <a:p>
            <a:pPr marL="342900" indent="127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</a:rPr>
              <a:t>	</a:t>
            </a:r>
            <a:r>
              <a:rPr lang="cs-CZ" dirty="0" smtClean="0">
                <a:latin typeface="Calibri" panose="020F0502020204030204" pitchFamily="34" charset="0"/>
              </a:rPr>
              <a:t>fyzická odolnost</a:t>
            </a:r>
          </a:p>
          <a:p>
            <a:pPr marL="342900" indent="127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</a:rPr>
              <a:t> </a:t>
            </a:r>
            <a:r>
              <a:rPr lang="cs-CZ" dirty="0" smtClean="0">
                <a:latin typeface="Calibri" panose="020F0502020204030204" pitchFamily="34" charset="0"/>
              </a:rPr>
              <a:t>	virtuální odolnost</a:t>
            </a:r>
          </a:p>
        </p:txBody>
      </p:sp>
    </p:spTree>
    <p:extLst>
      <p:ext uri="{BB962C8B-B14F-4D97-AF65-F5344CB8AC3E}">
        <p14:creationId xmlns:p14="http://schemas.microsoft.com/office/powerpoint/2010/main" val="339018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9100" y="1447800"/>
            <a:ext cx="83058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50000"/>
              </a:spcAft>
              <a:buClr>
                <a:schemeClr val="folHlink"/>
              </a:buClr>
              <a:buSzTx/>
              <a:buFont typeface="Wingdings 2" pitchFamily="18" charset="2"/>
              <a:buNone/>
              <a:defRPr/>
            </a:pPr>
            <a:r>
              <a:rPr lang="cs-CZ" sz="1900" dirty="0" smtClean="0">
                <a:solidFill>
                  <a:schemeClr val="folHlink"/>
                </a:solidFill>
              </a:rPr>
              <a:t>	</a:t>
            </a:r>
            <a:endParaRPr lang="cs-CZ" sz="2000" b="1" dirty="0" smtClean="0">
              <a:latin typeface="Times New Roman" pitchFamily="18" charset="0"/>
            </a:endParaRPr>
          </a:p>
        </p:txBody>
      </p:sp>
      <p:sp>
        <p:nvSpPr>
          <p:cNvPr id="691206" name="Rectangle 6"/>
          <p:cNvSpPr>
            <a:spLocks noChangeArrowheads="1"/>
          </p:cNvSpPr>
          <p:nvPr/>
        </p:nvSpPr>
        <p:spPr bwMode="auto">
          <a:xfrm>
            <a:off x="2052638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344710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50000"/>
              </a:spcAft>
              <a:buClr>
                <a:schemeClr val="accent2">
                  <a:lumMod val="50000"/>
                </a:schemeClr>
              </a:buClr>
              <a:buSzTx/>
              <a:defRPr/>
            </a:pP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2.  Požadavky </a:t>
            </a:r>
            <a:r>
              <a:rPr lang="cs-CZ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na velení</a:t>
            </a:r>
            <a:endParaRPr lang="cs-CZ" sz="20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1547664" y="790798"/>
            <a:ext cx="1440906" cy="720453"/>
            <a:chOff x="1787685" y="2595671"/>
            <a:chExt cx="1440906" cy="720453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6" name="Obdélník 5"/>
            <p:cNvSpPr/>
            <p:nvPr/>
          </p:nvSpPr>
          <p:spPr>
            <a:xfrm>
              <a:off x="1787685" y="2595671"/>
              <a:ext cx="1440906" cy="72045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bdélník 6"/>
            <p:cNvSpPr/>
            <p:nvPr/>
          </p:nvSpPr>
          <p:spPr>
            <a:xfrm>
              <a:off x="1787685" y="2595671"/>
              <a:ext cx="1440906" cy="72045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900" b="1" kern="12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Nepřetržitost</a:t>
              </a:r>
              <a:endParaRPr lang="cs-CZ" sz="1900" b="1" kern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8" name="TextovéPole 7"/>
          <p:cNvSpPr txBox="1"/>
          <p:nvPr/>
        </p:nvSpPr>
        <p:spPr>
          <a:xfrm>
            <a:off x="1511341" y="1909673"/>
            <a:ext cx="7200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b="1" dirty="0" smtClean="0">
                <a:latin typeface="Calibri" panose="020F0502020204030204" pitchFamily="34" charset="0"/>
              </a:rPr>
              <a:t>VELENÍ A ŘÍZENÍ</a:t>
            </a:r>
          </a:p>
          <a:p>
            <a:pPr marL="895350" lvl="1" indent="-539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Calibri" panose="020F0502020204030204" pitchFamily="34" charset="0"/>
              </a:rPr>
              <a:t>cyklický, neustále se opakující proces</a:t>
            </a:r>
          </a:p>
          <a:p>
            <a:pPr marL="895350" indent="-539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Calibri" panose="020F0502020204030204" pitchFamily="34" charset="0"/>
              </a:rPr>
              <a:t>souběžné činnosti velitele a štábu (plánování a řízení boje)</a:t>
            </a:r>
          </a:p>
          <a:p>
            <a:pPr marL="895350" indent="-539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Calibri" panose="020F0502020204030204" pitchFamily="34" charset="0"/>
              </a:rPr>
              <a:t>boj lze přerušit, velení NE</a:t>
            </a:r>
          </a:p>
          <a:p>
            <a:endParaRPr lang="cs-CZ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13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9100" y="1447800"/>
            <a:ext cx="83058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50000"/>
              </a:spcAft>
              <a:buClr>
                <a:schemeClr val="folHlink"/>
              </a:buClr>
              <a:buSzTx/>
              <a:buFont typeface="Wingdings 2" pitchFamily="18" charset="2"/>
              <a:buNone/>
              <a:defRPr/>
            </a:pPr>
            <a:r>
              <a:rPr lang="cs-CZ" sz="1900" dirty="0" smtClean="0">
                <a:solidFill>
                  <a:schemeClr val="folHlink"/>
                </a:solidFill>
              </a:rPr>
              <a:t>	</a:t>
            </a:r>
            <a:endParaRPr lang="cs-CZ" sz="2000" b="1" dirty="0" smtClean="0">
              <a:latin typeface="Times New Roman" pitchFamily="18" charset="0"/>
            </a:endParaRPr>
          </a:p>
        </p:txBody>
      </p:sp>
      <p:sp>
        <p:nvSpPr>
          <p:cNvPr id="691206" name="Rectangle 6"/>
          <p:cNvSpPr>
            <a:spLocks noChangeArrowheads="1"/>
          </p:cNvSpPr>
          <p:nvPr/>
        </p:nvSpPr>
        <p:spPr bwMode="auto">
          <a:xfrm>
            <a:off x="2052638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344710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50000"/>
              </a:spcAft>
              <a:buClr>
                <a:schemeClr val="accent2">
                  <a:lumMod val="50000"/>
                </a:schemeClr>
              </a:buClr>
              <a:buSzTx/>
              <a:defRPr/>
            </a:pP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2.  Požadavky </a:t>
            </a:r>
            <a:r>
              <a:rPr lang="cs-CZ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na velení</a:t>
            </a:r>
            <a:endParaRPr lang="cs-CZ" sz="20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1511341" y="753585"/>
            <a:ext cx="1440906" cy="720453"/>
            <a:chOff x="3531181" y="2595671"/>
            <a:chExt cx="1440906" cy="720453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6" name="Obdélník 5"/>
            <p:cNvSpPr/>
            <p:nvPr/>
          </p:nvSpPr>
          <p:spPr>
            <a:xfrm>
              <a:off x="3531181" y="2595671"/>
              <a:ext cx="1440906" cy="72045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bdélník 6"/>
            <p:cNvSpPr/>
            <p:nvPr/>
          </p:nvSpPr>
          <p:spPr>
            <a:xfrm>
              <a:off x="3531181" y="2595671"/>
              <a:ext cx="1440906" cy="72045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900" b="1" kern="12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Pružnost</a:t>
              </a:r>
              <a:endParaRPr lang="cs-CZ" sz="1900" b="1" kern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8" name="TextovéPole 7"/>
          <p:cNvSpPr txBox="1"/>
          <p:nvPr/>
        </p:nvSpPr>
        <p:spPr>
          <a:xfrm>
            <a:off x="1502672" y="1716005"/>
            <a:ext cx="72008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b="1" dirty="0" smtClean="0">
                <a:latin typeface="Calibri" panose="020F0502020204030204" pitchFamily="34" charset="0"/>
              </a:rPr>
              <a:t>REAKCE NA VNĚJŠÍ VLIVY</a:t>
            </a:r>
          </a:p>
          <a:p>
            <a:pPr marL="895350" lvl="1" indent="-539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Calibri" panose="020F0502020204030204" pitchFamily="34" charset="0"/>
              </a:rPr>
              <a:t>změna bojové situace (přeplánovat)</a:t>
            </a:r>
          </a:p>
          <a:p>
            <a:pPr marL="895350" indent="-539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Calibri" panose="020F0502020204030204" pitchFamily="34" charset="0"/>
              </a:rPr>
              <a:t>změna úkolu</a:t>
            </a:r>
          </a:p>
          <a:p>
            <a:pPr marL="895350" indent="-539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Calibri" panose="020F0502020204030204" pitchFamily="34" charset="0"/>
              </a:rPr>
              <a:t>narušení systému velení</a:t>
            </a:r>
          </a:p>
          <a:p>
            <a:pPr>
              <a:spcAft>
                <a:spcPts val="1200"/>
              </a:spcAft>
            </a:pPr>
            <a:endParaRPr lang="cs-CZ" b="1" dirty="0" smtClean="0">
              <a:latin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cs-CZ" b="1" dirty="0" smtClean="0">
                <a:latin typeface="Calibri" panose="020F0502020204030204" pitchFamily="34" charset="0"/>
              </a:rPr>
              <a:t>REAKCE NA VNITŘNÍ SITUACI</a:t>
            </a:r>
          </a:p>
          <a:p>
            <a:pPr marL="895350" indent="-539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Calibri" panose="020F0502020204030204" pitchFamily="34" charset="0"/>
              </a:rPr>
              <a:t>nefunkčnost některých komponent systému velení</a:t>
            </a:r>
          </a:p>
          <a:p>
            <a:pPr marL="895350" indent="-539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Calibri" panose="020F0502020204030204" pitchFamily="34" charset="0"/>
              </a:rPr>
              <a:t>ztráta integrity systému velení</a:t>
            </a:r>
          </a:p>
        </p:txBody>
      </p:sp>
    </p:spTree>
    <p:extLst>
      <p:ext uri="{BB962C8B-B14F-4D97-AF65-F5344CB8AC3E}">
        <p14:creationId xmlns:p14="http://schemas.microsoft.com/office/powerpoint/2010/main" val="24039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9100" y="1447800"/>
            <a:ext cx="83058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50000"/>
              </a:spcAft>
              <a:buClr>
                <a:schemeClr val="folHlink"/>
              </a:buClr>
              <a:buSzTx/>
              <a:buFont typeface="Wingdings 2" pitchFamily="18" charset="2"/>
              <a:buNone/>
              <a:defRPr/>
            </a:pPr>
            <a:r>
              <a:rPr lang="cs-CZ" sz="1900" dirty="0" smtClean="0">
                <a:solidFill>
                  <a:schemeClr val="folHlink"/>
                </a:solidFill>
              </a:rPr>
              <a:t>	</a:t>
            </a:r>
            <a:endParaRPr lang="cs-CZ" sz="2000" b="1" dirty="0" smtClean="0">
              <a:latin typeface="Times New Roman" pitchFamily="18" charset="0"/>
            </a:endParaRPr>
          </a:p>
        </p:txBody>
      </p:sp>
      <p:sp>
        <p:nvSpPr>
          <p:cNvPr id="691206" name="Rectangle 6"/>
          <p:cNvSpPr>
            <a:spLocks noChangeArrowheads="1"/>
          </p:cNvSpPr>
          <p:nvPr/>
        </p:nvSpPr>
        <p:spPr bwMode="auto">
          <a:xfrm>
            <a:off x="2052638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344710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50000"/>
              </a:spcAft>
              <a:buClr>
                <a:schemeClr val="accent2">
                  <a:lumMod val="50000"/>
                </a:schemeClr>
              </a:buClr>
              <a:buSzTx/>
              <a:defRPr/>
            </a:pP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2.  Požadavky </a:t>
            </a:r>
            <a:r>
              <a:rPr lang="cs-CZ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na velení</a:t>
            </a:r>
            <a:endParaRPr lang="cs-CZ" sz="20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1547664" y="855934"/>
            <a:ext cx="1656184" cy="720453"/>
            <a:chOff x="5274678" y="2595671"/>
            <a:chExt cx="1582359" cy="720453"/>
          </a:xfrm>
          <a:solidFill>
            <a:schemeClr val="accent5">
              <a:lumMod val="90000"/>
            </a:schemeClr>
          </a:solidFill>
        </p:grpSpPr>
        <p:sp>
          <p:nvSpPr>
            <p:cNvPr id="6" name="Obdélník 5"/>
            <p:cNvSpPr/>
            <p:nvPr/>
          </p:nvSpPr>
          <p:spPr>
            <a:xfrm>
              <a:off x="5274678" y="2595671"/>
              <a:ext cx="1582359" cy="72045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bdélník 6"/>
            <p:cNvSpPr/>
            <p:nvPr/>
          </p:nvSpPr>
          <p:spPr>
            <a:xfrm>
              <a:off x="5274678" y="2595671"/>
              <a:ext cx="1582359" cy="72045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900" b="1" kern="12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Interoperabilita</a:t>
              </a:r>
              <a:endParaRPr lang="cs-CZ" sz="1900" b="1" kern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8" name="TextovéPole 7"/>
          <p:cNvSpPr txBox="1"/>
          <p:nvPr/>
        </p:nvSpPr>
        <p:spPr>
          <a:xfrm>
            <a:off x="1502672" y="1716005"/>
            <a:ext cx="72008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b="1" dirty="0" smtClean="0">
                <a:latin typeface="Calibri" panose="020F0502020204030204" pitchFamily="34" charset="0"/>
              </a:rPr>
              <a:t>TECHNICKÁ</a:t>
            </a:r>
          </a:p>
          <a:p>
            <a:pPr marL="895350" lvl="1" indent="-539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Calibri" panose="020F0502020204030204" pitchFamily="34" charset="0"/>
              </a:rPr>
              <a:t>uvnitř vlastního systému velení</a:t>
            </a:r>
          </a:p>
          <a:p>
            <a:pPr marL="895350" indent="-539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Calibri" panose="020F0502020204030204" pitchFamily="34" charset="0"/>
              </a:rPr>
              <a:t>vně – se spojenci a spolupůsobícími vojsky</a:t>
            </a:r>
          </a:p>
          <a:p>
            <a:pPr>
              <a:spcAft>
                <a:spcPts val="1200"/>
              </a:spcAft>
            </a:pPr>
            <a:endParaRPr lang="cs-CZ" b="1" dirty="0" smtClean="0">
              <a:latin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cs-CZ" b="1" dirty="0" smtClean="0">
                <a:latin typeface="Calibri" panose="020F0502020204030204" pitchFamily="34" charset="0"/>
              </a:rPr>
              <a:t>PROCEDURÁLNÍ</a:t>
            </a:r>
          </a:p>
          <a:p>
            <a:pPr marL="895350" indent="-539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Calibri" panose="020F0502020204030204" pitchFamily="34" charset="0"/>
              </a:rPr>
              <a:t>sladěné postupy a procedury uvnitř štábu i se spojenci</a:t>
            </a:r>
          </a:p>
          <a:p>
            <a:pPr marL="895350" indent="-539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Calibri" panose="020F0502020204030204" pitchFamily="34" charset="0"/>
              </a:rPr>
              <a:t>společný formát výstupů procesu velení</a:t>
            </a:r>
          </a:p>
          <a:p>
            <a:pPr marL="895350" indent="-539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Calibri" panose="020F0502020204030204" pitchFamily="34" charset="0"/>
              </a:rPr>
              <a:t>(jazyková interoperabilita)</a:t>
            </a:r>
          </a:p>
        </p:txBody>
      </p:sp>
    </p:spTree>
    <p:extLst>
      <p:ext uri="{BB962C8B-B14F-4D97-AF65-F5344CB8AC3E}">
        <p14:creationId xmlns:p14="http://schemas.microsoft.com/office/powerpoint/2010/main" val="40425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9100" y="1447800"/>
            <a:ext cx="83058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50000"/>
              </a:spcAft>
              <a:buClr>
                <a:schemeClr val="folHlink"/>
              </a:buClr>
              <a:buSzTx/>
              <a:buFont typeface="Wingdings 2" pitchFamily="18" charset="2"/>
              <a:buNone/>
              <a:defRPr/>
            </a:pPr>
            <a:r>
              <a:rPr lang="cs-CZ" sz="1900" dirty="0" smtClean="0">
                <a:solidFill>
                  <a:schemeClr val="folHlink"/>
                </a:solidFill>
              </a:rPr>
              <a:t>	</a:t>
            </a:r>
            <a:endParaRPr lang="cs-CZ" sz="2000" b="1" dirty="0" smtClean="0">
              <a:latin typeface="Times New Roman" pitchFamily="18" charset="0"/>
            </a:endParaRPr>
          </a:p>
        </p:txBody>
      </p:sp>
      <p:sp>
        <p:nvSpPr>
          <p:cNvPr id="691206" name="Rectangle 6"/>
          <p:cNvSpPr>
            <a:spLocks noChangeArrowheads="1"/>
          </p:cNvSpPr>
          <p:nvPr/>
        </p:nvSpPr>
        <p:spPr bwMode="auto">
          <a:xfrm>
            <a:off x="2052638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344710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50000"/>
              </a:spcAft>
              <a:buClr>
                <a:schemeClr val="accent2">
                  <a:lumMod val="50000"/>
                </a:schemeClr>
              </a:buClr>
              <a:buSzTx/>
              <a:defRPr/>
            </a:pP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2.  Požadavky </a:t>
            </a:r>
            <a:r>
              <a:rPr lang="cs-CZ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na velení</a:t>
            </a:r>
            <a:endParaRPr lang="cs-CZ" sz="20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1502672" y="750543"/>
            <a:ext cx="1440906" cy="720453"/>
            <a:chOff x="7121804" y="2597184"/>
            <a:chExt cx="1440906" cy="720453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6" name="Obdélník 5"/>
            <p:cNvSpPr/>
            <p:nvPr/>
          </p:nvSpPr>
          <p:spPr>
            <a:xfrm>
              <a:off x="7121804" y="2597184"/>
              <a:ext cx="1440906" cy="72045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bdélník 6"/>
            <p:cNvSpPr/>
            <p:nvPr/>
          </p:nvSpPr>
          <p:spPr>
            <a:xfrm>
              <a:off x="7121804" y="2597184"/>
              <a:ext cx="1440906" cy="72045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900" b="0" kern="12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Utajení</a:t>
              </a:r>
              <a:endParaRPr lang="cs-CZ" sz="1900" b="0" kern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8" name="TextovéPole 7"/>
          <p:cNvSpPr txBox="1"/>
          <p:nvPr/>
        </p:nvSpPr>
        <p:spPr>
          <a:xfrm>
            <a:off x="1502672" y="1716005"/>
            <a:ext cx="72008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b="1" dirty="0" smtClean="0">
                <a:latin typeface="Calibri" panose="020F0502020204030204" pitchFamily="34" charset="0"/>
              </a:rPr>
              <a:t>FYZICKÉ</a:t>
            </a:r>
          </a:p>
          <a:p>
            <a:pPr marL="895350" lvl="1" indent="-539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Calibri" panose="020F0502020204030204" pitchFamily="34" charset="0"/>
              </a:rPr>
              <a:t>prostorů rozmístění míst velení</a:t>
            </a:r>
          </a:p>
          <a:p>
            <a:pPr marL="895350" indent="-539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Calibri" panose="020F0502020204030204" pitchFamily="34" charset="0"/>
              </a:rPr>
              <a:t>válečných míst velení</a:t>
            </a:r>
          </a:p>
          <a:p>
            <a:pPr marL="895350" indent="-539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Calibri" panose="020F0502020204030204" pitchFamily="34" charset="0"/>
              </a:rPr>
              <a:t>prvků podpory velení a zabezpečení</a:t>
            </a:r>
          </a:p>
          <a:p>
            <a:pPr>
              <a:spcAft>
                <a:spcPts val="1200"/>
              </a:spcAft>
            </a:pPr>
            <a:endParaRPr lang="cs-CZ" b="1" dirty="0" smtClean="0">
              <a:latin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cs-CZ" b="1" dirty="0" smtClean="0">
                <a:latin typeface="Calibri" panose="020F0502020204030204" pitchFamily="34" charset="0"/>
              </a:rPr>
              <a:t>VIRTUÁLNÍ</a:t>
            </a:r>
          </a:p>
          <a:p>
            <a:pPr marL="895350" indent="-539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Calibri" panose="020F0502020204030204" pitchFamily="34" charset="0"/>
              </a:rPr>
              <a:t>záměrů, rozkazů a plánů</a:t>
            </a:r>
          </a:p>
          <a:p>
            <a:pPr marL="895350" indent="-539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Calibri" panose="020F0502020204030204" pitchFamily="34" charset="0"/>
              </a:rPr>
              <a:t>informací a dat</a:t>
            </a:r>
          </a:p>
          <a:p>
            <a:pPr marL="895350" indent="-539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Calibri" panose="020F0502020204030204" pitchFamily="34" charset="0"/>
              </a:rPr>
              <a:t>radiové komunikace</a:t>
            </a:r>
          </a:p>
        </p:txBody>
      </p:sp>
    </p:spTree>
    <p:extLst>
      <p:ext uri="{BB962C8B-B14F-4D97-AF65-F5344CB8AC3E}">
        <p14:creationId xmlns:p14="http://schemas.microsoft.com/office/powerpoint/2010/main" val="351636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9100" y="1447800"/>
            <a:ext cx="83058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50000"/>
              </a:spcAft>
              <a:buClr>
                <a:schemeClr val="folHlink"/>
              </a:buClr>
              <a:buSzTx/>
              <a:buFont typeface="Wingdings 2" pitchFamily="18" charset="2"/>
              <a:buNone/>
              <a:defRPr/>
            </a:pPr>
            <a:r>
              <a:rPr lang="cs-CZ" sz="1900" dirty="0" smtClean="0">
                <a:solidFill>
                  <a:schemeClr val="folHlink"/>
                </a:solidFill>
              </a:rPr>
              <a:t>	</a:t>
            </a:r>
            <a:endParaRPr lang="cs-CZ" sz="2000" b="1" dirty="0" smtClean="0">
              <a:latin typeface="Times New Roman" pitchFamily="18" charset="0"/>
            </a:endParaRPr>
          </a:p>
        </p:txBody>
      </p:sp>
      <p:sp>
        <p:nvSpPr>
          <p:cNvPr id="691206" name="Rectangle 6"/>
          <p:cNvSpPr>
            <a:spLocks noChangeArrowheads="1"/>
          </p:cNvSpPr>
          <p:nvPr/>
        </p:nvSpPr>
        <p:spPr bwMode="auto">
          <a:xfrm>
            <a:off x="2052638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344710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50000"/>
              </a:spcAft>
              <a:buClr>
                <a:schemeClr val="accent2">
                  <a:lumMod val="50000"/>
                </a:schemeClr>
              </a:buClr>
              <a:defRPr/>
            </a:pP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3.  Principy velení</a:t>
            </a:r>
            <a:endParaRPr lang="cs-CZ" sz="20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810238484"/>
              </p:ext>
            </p:extLst>
          </p:nvPr>
        </p:nvGraphicFramePr>
        <p:xfrm>
          <a:off x="874644" y="2517912"/>
          <a:ext cx="8065412" cy="4236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908050"/>
            <a:ext cx="2571750" cy="240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363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151687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altLang="cs-CZ" sz="28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Obsah: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577230" y="1772816"/>
            <a:ext cx="756084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179388">
              <a:defRPr/>
            </a:pPr>
            <a:r>
              <a:rPr lang="cs-CZ" sz="28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Úvod </a:t>
            </a:r>
          </a:p>
          <a:p>
            <a:pPr marL="342900" indent="-342900" defTabSz="179388">
              <a:defRPr/>
            </a:pPr>
            <a:endParaRPr lang="cs-CZ" sz="28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536575" indent="-536575" defTabSz="179388">
              <a:buFontTx/>
              <a:buAutoNum type="arabicPeriod"/>
              <a:defRPr/>
            </a:pPr>
            <a:r>
              <a:rPr lang="cs-CZ" sz="28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Charakteristika velení</a:t>
            </a:r>
          </a:p>
          <a:p>
            <a:pPr marL="514350" indent="-514350" defTabSz="179388">
              <a:buFont typeface="+mj-lt"/>
              <a:buAutoNum type="arabicPeriod" startAt="2"/>
              <a:defRPr/>
            </a:pPr>
            <a:r>
              <a:rPr lang="cs-CZ" sz="28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Požadavky </a:t>
            </a:r>
            <a:r>
              <a:rPr lang="cs-CZ" sz="28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na velení</a:t>
            </a:r>
          </a:p>
          <a:p>
            <a:pPr marL="514350" indent="-514350" defTabSz="179388">
              <a:buFont typeface="+mj-lt"/>
              <a:buAutoNum type="arabicPeriod" startAt="2"/>
              <a:defRPr/>
            </a:pPr>
            <a:r>
              <a:rPr lang="cs-CZ" sz="28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Principy velení</a:t>
            </a:r>
          </a:p>
          <a:p>
            <a:pPr marL="514350" indent="-514350" defTabSz="179388">
              <a:buFont typeface="+mj-lt"/>
              <a:buAutoNum type="arabicPeriod" startAt="2"/>
              <a:defRPr/>
            </a:pPr>
            <a:r>
              <a:rPr lang="cs-CZ" sz="28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Typy </a:t>
            </a:r>
            <a:r>
              <a:rPr lang="cs-CZ" sz="28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a úrovně velení a </a:t>
            </a:r>
            <a:r>
              <a:rPr lang="cs-CZ" sz="28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řízení</a:t>
            </a:r>
          </a:p>
          <a:p>
            <a:pPr marL="514350" indent="-514350" defTabSz="179388">
              <a:buFont typeface="+mj-lt"/>
              <a:buAutoNum type="arabicPeriod" startAt="2"/>
              <a:defRPr/>
            </a:pPr>
            <a:r>
              <a:rPr lang="cs-CZ" sz="28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Mechanismus </a:t>
            </a:r>
            <a:r>
              <a:rPr lang="cs-CZ" sz="28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velení a </a:t>
            </a:r>
            <a:r>
              <a:rPr lang="cs-CZ" sz="28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řízení</a:t>
            </a:r>
          </a:p>
          <a:p>
            <a:pPr marL="514350" indent="-514350" defTabSz="179388">
              <a:buFont typeface="+mj-lt"/>
              <a:buAutoNum type="arabicPeriod" startAt="2"/>
              <a:defRPr/>
            </a:pPr>
            <a:endParaRPr lang="cs-CZ" sz="28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defTabSz="179388">
              <a:defRPr/>
            </a:pPr>
            <a:r>
              <a:rPr lang="cs-CZ" sz="28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Závěr</a:t>
            </a:r>
            <a:endParaRPr lang="cs-CZ" sz="28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9100" y="1447800"/>
            <a:ext cx="8305800" cy="5029200"/>
          </a:xfrm>
        </p:spPr>
        <p:txBody>
          <a:bodyPr/>
          <a:lstStyle/>
          <a:p>
            <a:pPr lvl="0"/>
            <a:r>
              <a:rPr lang="cs-CZ" sz="2000">
                <a:latin typeface="Calibri" panose="020F0502020204030204" pitchFamily="34" charset="0"/>
              </a:rPr>
              <a:t>Jednotné pochopení</a:t>
            </a:r>
            <a:endParaRPr lang="cs-CZ" sz="2000" dirty="0">
              <a:latin typeface="Calibri" panose="020F0502020204030204" pitchFamily="34" charset="0"/>
            </a:endParaRPr>
          </a:p>
        </p:txBody>
      </p:sp>
      <p:sp>
        <p:nvSpPr>
          <p:cNvPr id="691206" name="Rectangle 6"/>
          <p:cNvSpPr>
            <a:spLocks noChangeArrowheads="1"/>
          </p:cNvSpPr>
          <p:nvPr/>
        </p:nvSpPr>
        <p:spPr bwMode="auto">
          <a:xfrm>
            <a:off x="2052638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344710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50000"/>
              </a:spcAft>
              <a:buClr>
                <a:schemeClr val="accent2">
                  <a:lumMod val="50000"/>
                </a:schemeClr>
              </a:buClr>
              <a:defRPr/>
            </a:pP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3.  Principy velení</a:t>
            </a:r>
            <a:endParaRPr lang="cs-CZ" sz="20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8" name="Diagram 7"/>
          <p:cNvGraphicFramePr/>
          <p:nvPr>
            <p:extLst/>
          </p:nvPr>
        </p:nvGraphicFramePr>
        <p:xfrm>
          <a:off x="899592" y="2493688"/>
          <a:ext cx="8040463" cy="4260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908050"/>
            <a:ext cx="2571750" cy="240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Skupina 6"/>
          <p:cNvGrpSpPr/>
          <p:nvPr/>
        </p:nvGrpSpPr>
        <p:grpSpPr>
          <a:xfrm>
            <a:off x="4989350" y="1568220"/>
            <a:ext cx="1181482" cy="590741"/>
            <a:chOff x="5427749" y="2237158"/>
            <a:chExt cx="1181482" cy="590741"/>
          </a:xfrm>
        </p:grpSpPr>
        <p:sp>
          <p:nvSpPr>
            <p:cNvPr id="10" name="Obdélník 9"/>
            <p:cNvSpPr/>
            <p:nvPr/>
          </p:nvSpPr>
          <p:spPr>
            <a:xfrm>
              <a:off x="5427749" y="2237158"/>
              <a:ext cx="1181482" cy="59074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bdélník 10"/>
            <p:cNvSpPr/>
            <p:nvPr/>
          </p:nvSpPr>
          <p:spPr>
            <a:xfrm>
              <a:off x="5427749" y="2237158"/>
              <a:ext cx="1181482" cy="5907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800" b="0" kern="12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Důvěra </a:t>
              </a:r>
              <a:endParaRPr lang="cs-CZ" sz="1800" b="0" kern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6692415" y="1568220"/>
            <a:ext cx="1181482" cy="590741"/>
            <a:chOff x="6857343" y="2237158"/>
            <a:chExt cx="1181482" cy="590741"/>
          </a:xfrm>
        </p:grpSpPr>
        <p:sp>
          <p:nvSpPr>
            <p:cNvPr id="13" name="Obdélník 12"/>
            <p:cNvSpPr/>
            <p:nvPr/>
          </p:nvSpPr>
          <p:spPr>
            <a:xfrm>
              <a:off x="6857343" y="2237158"/>
              <a:ext cx="1181482" cy="590741"/>
            </a:xfrm>
            <a:prstGeom prst="rect">
              <a:avLst/>
            </a:prstGeom>
            <a:solidFill>
              <a:srgbClr val="E6E2DA"/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bdélník 13"/>
            <p:cNvSpPr/>
            <p:nvPr/>
          </p:nvSpPr>
          <p:spPr>
            <a:xfrm>
              <a:off x="6857343" y="2237158"/>
              <a:ext cx="1181482" cy="5907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800" b="0" kern="12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Jednotné pochopení</a:t>
              </a:r>
              <a:endParaRPr lang="cs-CZ" sz="1800" b="0" kern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" name="Šipka doleva 1"/>
          <p:cNvSpPr/>
          <p:nvPr/>
        </p:nvSpPr>
        <p:spPr bwMode="auto">
          <a:xfrm>
            <a:off x="2080089" y="868350"/>
            <a:ext cx="6263778" cy="2128602"/>
          </a:xfrm>
          <a:prstGeom prst="leftArrow">
            <a:avLst/>
          </a:prstGeom>
          <a:solidFill>
            <a:schemeClr val="accent1">
              <a:lumMod val="40000"/>
              <a:lumOff val="60000"/>
              <a:alpha val="3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 CE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65414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9100" y="1447800"/>
            <a:ext cx="83058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50000"/>
              </a:spcAft>
              <a:buClr>
                <a:schemeClr val="folHlink"/>
              </a:buClr>
              <a:buSzTx/>
              <a:buFont typeface="Wingdings 2" pitchFamily="18" charset="2"/>
              <a:buNone/>
              <a:defRPr/>
            </a:pPr>
            <a:r>
              <a:rPr lang="cs-CZ" sz="1900" dirty="0" smtClean="0">
                <a:solidFill>
                  <a:schemeClr val="folHlink"/>
                </a:solidFill>
              </a:rPr>
              <a:t>	</a:t>
            </a:r>
            <a:endParaRPr lang="cs-CZ" sz="2000" b="1" dirty="0" smtClean="0">
              <a:latin typeface="Times New Roman" pitchFamily="18" charset="0"/>
            </a:endParaRPr>
          </a:p>
        </p:txBody>
      </p:sp>
      <p:sp>
        <p:nvSpPr>
          <p:cNvPr id="691206" name="Rectangle 6"/>
          <p:cNvSpPr>
            <a:spLocks noChangeArrowheads="1"/>
          </p:cNvSpPr>
          <p:nvPr/>
        </p:nvSpPr>
        <p:spPr bwMode="auto">
          <a:xfrm>
            <a:off x="2052638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344710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50000"/>
              </a:spcAft>
              <a:buClr>
                <a:schemeClr val="accent2">
                  <a:lumMod val="50000"/>
                </a:schemeClr>
              </a:buClr>
              <a:defRPr/>
            </a:pP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3.  Principy velení</a:t>
            </a:r>
            <a:endParaRPr lang="cs-CZ" sz="20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1475656" y="783774"/>
            <a:ext cx="1317731" cy="590741"/>
            <a:chOff x="1636" y="2237158"/>
            <a:chExt cx="1317731" cy="590741"/>
          </a:xfrm>
        </p:grpSpPr>
        <p:sp>
          <p:nvSpPr>
            <p:cNvPr id="6" name="Obdélník 5"/>
            <p:cNvSpPr/>
            <p:nvPr/>
          </p:nvSpPr>
          <p:spPr>
            <a:xfrm>
              <a:off x="1636" y="2237158"/>
              <a:ext cx="1317731" cy="590741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bdélník 6"/>
            <p:cNvSpPr/>
            <p:nvPr/>
          </p:nvSpPr>
          <p:spPr>
            <a:xfrm>
              <a:off x="1636" y="2237158"/>
              <a:ext cx="1317731" cy="5907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800" b="1" kern="12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Jednota úsilí</a:t>
              </a:r>
              <a:endParaRPr lang="cs-CZ" sz="1800" b="1" kern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" name="Obdélník 1"/>
          <p:cNvSpPr/>
          <p:nvPr/>
        </p:nvSpPr>
        <p:spPr>
          <a:xfrm>
            <a:off x="1475656" y="1704975"/>
            <a:ext cx="724924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Calibri" panose="020F0502020204030204" pitchFamily="34" charset="0"/>
              </a:rPr>
              <a:t>představuje </a:t>
            </a:r>
            <a:r>
              <a:rPr lang="cs-CZ" b="1" dirty="0">
                <a:latin typeface="Calibri" panose="020F0502020204030204" pitchFamily="34" charset="0"/>
              </a:rPr>
              <a:t>součinnost a spolupráci </a:t>
            </a:r>
            <a:r>
              <a:rPr lang="cs-CZ" dirty="0">
                <a:latin typeface="Calibri" panose="020F0502020204030204" pitchFamily="34" charset="0"/>
              </a:rPr>
              <a:t>mezi všemi prvky </a:t>
            </a:r>
            <a:r>
              <a:rPr lang="cs-CZ" b="1" dirty="0" smtClean="0">
                <a:latin typeface="Calibri" panose="020F0502020204030204" pitchFamily="34" charset="0"/>
              </a:rPr>
              <a:t>velení </a:t>
            </a:r>
            <a:r>
              <a:rPr lang="cs-CZ" dirty="0" smtClean="0">
                <a:latin typeface="Calibri" panose="020F0502020204030204" pitchFamily="34" charset="0"/>
              </a:rPr>
              <a:t>operační </a:t>
            </a:r>
            <a:r>
              <a:rPr lang="cs-CZ" dirty="0">
                <a:latin typeface="Calibri" panose="020F0502020204030204" pitchFamily="34" charset="0"/>
              </a:rPr>
              <a:t>sestavy směřující ke stanovenému cíli. 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b="1" dirty="0" smtClean="0">
                <a:latin typeface="Calibri" panose="020F0502020204030204" pitchFamily="34" charset="0"/>
              </a:rPr>
              <a:t>jednota </a:t>
            </a:r>
            <a:r>
              <a:rPr lang="cs-CZ" b="1" dirty="0">
                <a:latin typeface="Calibri" panose="020F0502020204030204" pitchFamily="34" charset="0"/>
              </a:rPr>
              <a:t>velení </a:t>
            </a:r>
            <a:r>
              <a:rPr lang="cs-CZ" dirty="0">
                <a:latin typeface="Calibri" panose="020F0502020204030204" pitchFamily="34" charset="0"/>
              </a:rPr>
              <a:t>je základem a předpokladem úspěchu. Je dosažena jasně stanovenými cíli a záměry operace, přesně vymezenými vztahy a pravomocemi stupňů velení</a:t>
            </a:r>
            <a:r>
              <a:rPr lang="cs-CZ" dirty="0" smtClean="0">
                <a:latin typeface="Calibri" panose="020F0502020204030204" pitchFamily="34" charset="0"/>
              </a:rPr>
              <a:t>.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</a:rPr>
              <a:t>p</a:t>
            </a:r>
            <a:r>
              <a:rPr lang="cs-CZ" dirty="0" smtClean="0">
                <a:latin typeface="Calibri" panose="020F0502020204030204" pitchFamily="34" charset="0"/>
              </a:rPr>
              <a:t>rincip </a:t>
            </a:r>
            <a:r>
              <a:rPr lang="cs-CZ" b="1" dirty="0">
                <a:latin typeface="Calibri" panose="020F0502020204030204" pitchFamily="34" charset="0"/>
              </a:rPr>
              <a:t>velení prostřednictvím cílů</a:t>
            </a:r>
            <a:r>
              <a:rPr lang="cs-CZ" dirty="0">
                <a:latin typeface="Calibri" panose="020F0502020204030204" pitchFamily="34" charset="0"/>
              </a:rPr>
              <a:t>, kde velitel je rozhodující osobností v procesu velení a řízení a nese osobní odpovědnost za splnění </a:t>
            </a:r>
            <a:r>
              <a:rPr lang="cs-CZ" dirty="0" smtClean="0">
                <a:latin typeface="Calibri" panose="020F0502020204030204" pitchFamily="34" charset="0"/>
              </a:rPr>
              <a:t>úkolu.</a:t>
            </a:r>
            <a:endParaRPr lang="cs-CZ" dirty="0">
              <a:latin typeface="Calibri" panose="020F0502020204030204" pitchFamily="34" charset="0"/>
            </a:endParaRP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dirty="0" smtClean="0">
              <a:latin typeface="Calibri" panose="020F050202020403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cs-CZ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VŠICHNI ZA CÍLEM STANOVENÝM VELITELEM</a:t>
            </a:r>
            <a:endParaRPr lang="cs-CZ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32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9100" y="1447800"/>
            <a:ext cx="83058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50000"/>
              </a:spcAft>
              <a:buClr>
                <a:schemeClr val="folHlink"/>
              </a:buClr>
              <a:buSzTx/>
              <a:buFont typeface="Wingdings 2" pitchFamily="18" charset="2"/>
              <a:buNone/>
              <a:defRPr/>
            </a:pPr>
            <a:r>
              <a:rPr lang="cs-CZ" sz="1900" dirty="0" smtClean="0">
                <a:solidFill>
                  <a:schemeClr val="folHlink"/>
                </a:solidFill>
              </a:rPr>
              <a:t>	</a:t>
            </a:r>
            <a:endParaRPr lang="cs-CZ" sz="2000" b="1" dirty="0" smtClean="0">
              <a:latin typeface="Times New Roman" pitchFamily="18" charset="0"/>
            </a:endParaRPr>
          </a:p>
        </p:txBody>
      </p:sp>
      <p:sp>
        <p:nvSpPr>
          <p:cNvPr id="691206" name="Rectangle 6"/>
          <p:cNvSpPr>
            <a:spLocks noChangeArrowheads="1"/>
          </p:cNvSpPr>
          <p:nvPr/>
        </p:nvSpPr>
        <p:spPr bwMode="auto">
          <a:xfrm>
            <a:off x="2052638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344710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50000"/>
              </a:spcAft>
              <a:buClr>
                <a:schemeClr val="accent2">
                  <a:lumMod val="50000"/>
                </a:schemeClr>
              </a:buClr>
              <a:defRPr/>
            </a:pP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3.  Principy velení</a:t>
            </a:r>
            <a:endParaRPr lang="cs-CZ" sz="20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1475656" y="790798"/>
            <a:ext cx="1678627" cy="590741"/>
            <a:chOff x="1567479" y="2237158"/>
            <a:chExt cx="1678627" cy="590741"/>
          </a:xfrm>
        </p:grpSpPr>
        <p:sp>
          <p:nvSpPr>
            <p:cNvPr id="6" name="Obdélník 5"/>
            <p:cNvSpPr/>
            <p:nvPr/>
          </p:nvSpPr>
          <p:spPr>
            <a:xfrm>
              <a:off x="1567479" y="2237158"/>
              <a:ext cx="1678627" cy="590741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bdélník 6"/>
            <p:cNvSpPr/>
            <p:nvPr/>
          </p:nvSpPr>
          <p:spPr>
            <a:xfrm>
              <a:off x="1567479" y="2237158"/>
              <a:ext cx="1678627" cy="5907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800" b="1" kern="12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Decentralizované</a:t>
              </a:r>
              <a:r>
                <a:rPr lang="cs-CZ" sz="1400" b="0" kern="12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 </a:t>
              </a:r>
              <a:r>
                <a:rPr lang="cs-CZ" sz="1800" b="1" kern="12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provedení</a:t>
              </a:r>
              <a:endParaRPr lang="cs-CZ" sz="1800" b="1" kern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8" name="Skupina 7"/>
          <p:cNvGrpSpPr/>
          <p:nvPr/>
        </p:nvGrpSpPr>
        <p:grpSpPr>
          <a:xfrm>
            <a:off x="1475656" y="1453295"/>
            <a:ext cx="1678627" cy="590741"/>
            <a:chOff x="1656178" y="2900201"/>
            <a:chExt cx="1678627" cy="590741"/>
          </a:xfrm>
        </p:grpSpPr>
        <p:sp>
          <p:nvSpPr>
            <p:cNvPr id="10" name="Obdélník 9"/>
            <p:cNvSpPr/>
            <p:nvPr/>
          </p:nvSpPr>
          <p:spPr>
            <a:xfrm>
              <a:off x="1656178" y="2900201"/>
              <a:ext cx="1678627" cy="59074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bdélník 10"/>
            <p:cNvSpPr/>
            <p:nvPr/>
          </p:nvSpPr>
          <p:spPr>
            <a:xfrm>
              <a:off x="1656178" y="2900201"/>
              <a:ext cx="1678627" cy="5907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800" b="1" kern="12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Centralizované velení</a:t>
              </a:r>
              <a:endParaRPr lang="cs-CZ" sz="1800" b="1" kern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" name="Obdélník 1"/>
          <p:cNvSpPr/>
          <p:nvPr/>
        </p:nvSpPr>
        <p:spPr>
          <a:xfrm>
            <a:off x="1475656" y="2202674"/>
            <a:ext cx="724924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b="1" dirty="0">
                <a:latin typeface="Calibri" panose="020F0502020204030204" pitchFamily="34" charset="0"/>
              </a:rPr>
              <a:t>Decentralizované provedení </a:t>
            </a:r>
            <a:r>
              <a:rPr lang="cs-CZ" dirty="0">
                <a:latin typeface="Calibri" panose="020F0502020204030204" pitchFamily="34" charset="0"/>
              </a:rPr>
              <a:t>je základem úkolového velení a vyžaduje delegování specifických rozhodovacích pravomocí</a:t>
            </a:r>
            <a:r>
              <a:rPr lang="cs-CZ" dirty="0" smtClean="0">
                <a:latin typeface="Calibri" panose="020F0502020204030204" pitchFamily="34" charset="0"/>
              </a:rPr>
              <a:t>.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b="1" dirty="0" smtClean="0">
                <a:latin typeface="Calibri" panose="020F0502020204030204" pitchFamily="34" charset="0"/>
              </a:rPr>
              <a:t>Centralizace </a:t>
            </a:r>
            <a:r>
              <a:rPr lang="cs-CZ" b="1" dirty="0">
                <a:latin typeface="Calibri" panose="020F0502020204030204" pitchFamily="34" charset="0"/>
              </a:rPr>
              <a:t>velení </a:t>
            </a:r>
            <a:r>
              <a:rPr lang="cs-CZ" dirty="0">
                <a:latin typeface="Calibri" panose="020F0502020204030204" pitchFamily="34" charset="0"/>
              </a:rPr>
              <a:t>umožňuje veliteli efektivní použití sil a prostředků odpovídající situaci a charakteru bojové </a:t>
            </a:r>
            <a:r>
              <a:rPr lang="cs-CZ" dirty="0" smtClean="0">
                <a:latin typeface="Calibri" panose="020F0502020204030204" pitchFamily="34" charset="0"/>
              </a:rPr>
              <a:t>činnosti. </a:t>
            </a:r>
          </a:p>
          <a:p>
            <a:pPr marL="357188" lvl="0">
              <a:spcAft>
                <a:spcPts val="1200"/>
              </a:spcAft>
            </a:pPr>
            <a:r>
              <a:rPr lang="cs-CZ" dirty="0" smtClean="0">
                <a:latin typeface="Calibri" panose="020F0502020204030204" pitchFamily="34" charset="0"/>
              </a:rPr>
              <a:t>(</a:t>
            </a:r>
            <a:r>
              <a:rPr lang="cs-CZ" dirty="0">
                <a:latin typeface="Calibri" panose="020F0502020204030204" pitchFamily="34" charset="0"/>
              </a:rPr>
              <a:t>projevuje se zejména ve fázi plánování – samotné provedení je zpravidla DECENTRALIZOVANÉ).</a:t>
            </a:r>
          </a:p>
        </p:txBody>
      </p:sp>
    </p:spTree>
    <p:extLst>
      <p:ext uri="{BB962C8B-B14F-4D97-AF65-F5344CB8AC3E}">
        <p14:creationId xmlns:p14="http://schemas.microsoft.com/office/powerpoint/2010/main" val="414231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03648" y="1447800"/>
            <a:ext cx="7321252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50000"/>
              </a:spcAft>
              <a:buClr>
                <a:schemeClr val="folHlink"/>
              </a:buClr>
              <a:buSzTx/>
              <a:buFont typeface="Wingdings 2" pitchFamily="18" charset="2"/>
              <a:buNone/>
              <a:defRPr/>
            </a:pPr>
            <a:r>
              <a:rPr lang="cs-CZ" sz="1900" dirty="0" smtClean="0">
                <a:solidFill>
                  <a:schemeClr val="folHlink"/>
                </a:solidFill>
                <a:latin typeface="Calibri" panose="020F0502020204030204" pitchFamily="34" charset="0"/>
              </a:rPr>
              <a:t>	</a:t>
            </a:r>
            <a:endParaRPr lang="cs-CZ" sz="2000" b="1" dirty="0" smtClean="0">
              <a:latin typeface="Calibri" panose="020F0502020204030204" pitchFamily="34" charset="0"/>
            </a:endParaRPr>
          </a:p>
        </p:txBody>
      </p:sp>
      <p:sp>
        <p:nvSpPr>
          <p:cNvPr id="691206" name="Rectangle 6"/>
          <p:cNvSpPr>
            <a:spLocks noChangeArrowheads="1"/>
          </p:cNvSpPr>
          <p:nvPr/>
        </p:nvSpPr>
        <p:spPr bwMode="auto">
          <a:xfrm>
            <a:off x="2052638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344710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50000"/>
              </a:spcAft>
              <a:buClr>
                <a:schemeClr val="accent2">
                  <a:lumMod val="50000"/>
                </a:schemeClr>
              </a:buClr>
              <a:defRPr/>
            </a:pP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3.  Principy velení</a:t>
            </a:r>
            <a:endParaRPr lang="cs-CZ" sz="20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1403648" y="728471"/>
            <a:ext cx="1685420" cy="590741"/>
            <a:chOff x="3494217" y="2237158"/>
            <a:chExt cx="1685420" cy="590741"/>
          </a:xfrm>
        </p:grpSpPr>
        <p:sp>
          <p:nvSpPr>
            <p:cNvPr id="6" name="Obdélník 5"/>
            <p:cNvSpPr/>
            <p:nvPr/>
          </p:nvSpPr>
          <p:spPr>
            <a:xfrm>
              <a:off x="3494217" y="2237158"/>
              <a:ext cx="1685420" cy="59074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bdélník 6"/>
            <p:cNvSpPr/>
            <p:nvPr/>
          </p:nvSpPr>
          <p:spPr>
            <a:xfrm>
              <a:off x="3494217" y="2237158"/>
              <a:ext cx="1685420" cy="5907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800" b="1" kern="12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Včasné a účinné rozhodnutí</a:t>
              </a:r>
              <a:endParaRPr lang="cs-CZ" sz="1800" b="1" kern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" name="Obdélník 1"/>
          <p:cNvSpPr/>
          <p:nvPr/>
        </p:nvSpPr>
        <p:spPr>
          <a:xfrm>
            <a:off x="1403648" y="2090172"/>
            <a:ext cx="732125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Calibri" panose="020F0502020204030204" pitchFamily="34" charset="0"/>
              </a:rPr>
              <a:t>je založen na zvládnutí </a:t>
            </a:r>
            <a:r>
              <a:rPr lang="cs-CZ" dirty="0">
                <a:latin typeface="Calibri" panose="020F0502020204030204" pitchFamily="34" charset="0"/>
              </a:rPr>
              <a:t>přijmout a vyhlásit svá rozhodnutí rychleji, než je nepřítel schopen účinně zareagovat</a:t>
            </a:r>
            <a:r>
              <a:rPr lang="cs-CZ" dirty="0" smtClean="0">
                <a:latin typeface="Calibri" panose="020F0502020204030204" pitchFamily="34" charset="0"/>
              </a:rPr>
              <a:t>.</a:t>
            </a:r>
          </a:p>
          <a:p>
            <a:pPr marL="342900" lvl="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Calibri" panose="020F0502020204030204" pitchFamily="34" charset="0"/>
              </a:rPr>
              <a:t>Princip </a:t>
            </a:r>
            <a:r>
              <a:rPr lang="cs-CZ" dirty="0">
                <a:latin typeface="Calibri" panose="020F0502020204030204" pitchFamily="34" charset="0"/>
              </a:rPr>
              <a:t>nedělitelné pravomoci </a:t>
            </a:r>
            <a:r>
              <a:rPr lang="cs-CZ" dirty="0" smtClean="0">
                <a:latin typeface="Calibri" panose="020F0502020204030204" pitchFamily="34" charset="0"/>
              </a:rPr>
              <a:t>velitele (pravomoc a odpovědnost rozhodnout má jen velitel). </a:t>
            </a:r>
            <a:endParaRPr lang="cs-CZ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45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61896" y="1447800"/>
            <a:ext cx="7263003" cy="50292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Aft>
                <a:spcPct val="50000"/>
              </a:spcAft>
              <a:buClr>
                <a:schemeClr val="folHlink"/>
              </a:buClr>
              <a:buNone/>
              <a:defRPr/>
            </a:pPr>
            <a:r>
              <a:rPr lang="cs-CZ" sz="1900" dirty="0" smtClean="0">
                <a:solidFill>
                  <a:schemeClr val="folHlink"/>
                </a:solidFill>
              </a:rPr>
              <a:t>	</a:t>
            </a:r>
            <a:endParaRPr lang="cs-CZ" sz="2000" b="1" dirty="0" smtClean="0">
              <a:latin typeface="Times New Roman" pitchFamily="18" charset="0"/>
            </a:endParaRPr>
          </a:p>
        </p:txBody>
      </p:sp>
      <p:sp>
        <p:nvSpPr>
          <p:cNvPr id="691206" name="Rectangle 6"/>
          <p:cNvSpPr>
            <a:spLocks noChangeArrowheads="1"/>
          </p:cNvSpPr>
          <p:nvPr/>
        </p:nvSpPr>
        <p:spPr bwMode="auto">
          <a:xfrm>
            <a:off x="2052638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344710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50000"/>
              </a:spcAft>
              <a:buClr>
                <a:schemeClr val="accent2">
                  <a:lumMod val="50000"/>
                </a:schemeClr>
              </a:buClr>
              <a:defRPr/>
            </a:pP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3.  Principy velení</a:t>
            </a:r>
            <a:endParaRPr lang="cs-CZ" sz="20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1461897" y="669346"/>
            <a:ext cx="1181482" cy="590741"/>
            <a:chOff x="5427749" y="2237158"/>
            <a:chExt cx="1181482" cy="590741"/>
          </a:xfrm>
        </p:grpSpPr>
        <p:sp>
          <p:nvSpPr>
            <p:cNvPr id="6" name="Obdélník 5"/>
            <p:cNvSpPr/>
            <p:nvPr/>
          </p:nvSpPr>
          <p:spPr>
            <a:xfrm>
              <a:off x="5427749" y="2237158"/>
              <a:ext cx="1181482" cy="59074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bdélník 6"/>
            <p:cNvSpPr/>
            <p:nvPr/>
          </p:nvSpPr>
          <p:spPr>
            <a:xfrm>
              <a:off x="5427749" y="2237158"/>
              <a:ext cx="1181482" cy="5907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800" b="1" kern="12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Důvěra </a:t>
              </a:r>
              <a:endParaRPr lang="cs-CZ" sz="1800" b="1" kern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" name="Obdélník 1"/>
          <p:cNvSpPr/>
          <p:nvPr/>
        </p:nvSpPr>
        <p:spPr>
          <a:xfrm>
            <a:off x="1461896" y="2018988"/>
            <a:ext cx="7263003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Calibri" panose="020F0502020204030204" pitchFamily="34" charset="0"/>
              </a:rPr>
              <a:t>je </a:t>
            </a:r>
            <a:r>
              <a:rPr lang="cs-CZ" dirty="0">
                <a:latin typeface="Calibri" panose="020F0502020204030204" pitchFamily="34" charset="0"/>
              </a:rPr>
              <a:t>založená na kvalitách osobnosti včetně profesionální způsobilosti, osobního příkladu, poctivosti a čestnosti</a:t>
            </a:r>
            <a:r>
              <a:rPr lang="cs-CZ" dirty="0" smtClean="0">
                <a:latin typeface="Calibri" panose="020F0502020204030204" pitchFamily="34" charset="0"/>
              </a:rPr>
              <a:t>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Calibri" panose="020F0502020204030204" pitchFamily="34" charset="0"/>
              </a:rPr>
              <a:t>vzájemná: velitelé – štáby – vojska; vzhledem k plánům a rozkazům, schopnostem….</a:t>
            </a:r>
            <a:endParaRPr lang="cs-CZ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10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9808" y="1503715"/>
            <a:ext cx="8222672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50000"/>
              </a:spcAft>
              <a:buClr>
                <a:schemeClr val="folHlink"/>
              </a:buClr>
              <a:buSzTx/>
              <a:buFont typeface="Wingdings 2" pitchFamily="18" charset="2"/>
              <a:buNone/>
              <a:defRPr/>
            </a:pPr>
            <a:r>
              <a:rPr lang="cs-CZ" sz="1900" dirty="0" smtClean="0">
                <a:solidFill>
                  <a:schemeClr val="folHlink"/>
                </a:solidFill>
              </a:rPr>
              <a:t>	</a:t>
            </a:r>
            <a:endParaRPr lang="cs-CZ" sz="2000" b="1" dirty="0" smtClean="0">
              <a:latin typeface="Times New Roman" pitchFamily="18" charset="0"/>
            </a:endParaRPr>
          </a:p>
        </p:txBody>
      </p:sp>
      <p:sp>
        <p:nvSpPr>
          <p:cNvPr id="691206" name="Rectangle 6"/>
          <p:cNvSpPr>
            <a:spLocks noChangeArrowheads="1"/>
          </p:cNvSpPr>
          <p:nvPr/>
        </p:nvSpPr>
        <p:spPr bwMode="auto">
          <a:xfrm>
            <a:off x="2052638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344710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50000"/>
              </a:spcAft>
              <a:buClr>
                <a:schemeClr val="accent2">
                  <a:lumMod val="50000"/>
                </a:schemeClr>
              </a:buClr>
              <a:defRPr/>
            </a:pP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3.  Principy velení</a:t>
            </a:r>
            <a:endParaRPr lang="cs-CZ" sz="20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1461897" y="728471"/>
            <a:ext cx="1181482" cy="590741"/>
            <a:chOff x="6857343" y="2237158"/>
            <a:chExt cx="1181482" cy="590741"/>
          </a:xfrm>
        </p:grpSpPr>
        <p:sp>
          <p:nvSpPr>
            <p:cNvPr id="6" name="Obdélník 5"/>
            <p:cNvSpPr/>
            <p:nvPr/>
          </p:nvSpPr>
          <p:spPr>
            <a:xfrm>
              <a:off x="6857343" y="2237158"/>
              <a:ext cx="1181482" cy="590741"/>
            </a:xfrm>
            <a:prstGeom prst="rect">
              <a:avLst/>
            </a:prstGeom>
            <a:solidFill>
              <a:srgbClr val="E6E2DA"/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bdélník 6"/>
            <p:cNvSpPr/>
            <p:nvPr/>
          </p:nvSpPr>
          <p:spPr>
            <a:xfrm>
              <a:off x="6857343" y="2237158"/>
              <a:ext cx="1181482" cy="5907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800" b="1" kern="12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Jednotné pochopení</a:t>
              </a:r>
              <a:endParaRPr lang="cs-CZ" sz="1800" b="1" kern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" name="Obdélník 1"/>
          <p:cNvSpPr/>
          <p:nvPr/>
        </p:nvSpPr>
        <p:spPr>
          <a:xfrm>
            <a:off x="1417983" y="1577009"/>
            <a:ext cx="7474497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dirty="0" smtClean="0">
                <a:latin typeface="Calibri" panose="020F0502020204030204" pitchFamily="34" charset="0"/>
              </a:rPr>
              <a:t>lze </a:t>
            </a:r>
            <a:r>
              <a:rPr lang="cs-CZ" dirty="0">
                <a:latin typeface="Calibri" panose="020F0502020204030204" pitchFamily="34" charset="0"/>
              </a:rPr>
              <a:t>mu napomoci zásadovým vystupováním, které posílí chápání </a:t>
            </a:r>
            <a:r>
              <a:rPr lang="cs-CZ" dirty="0" smtClean="0">
                <a:latin typeface="Calibri" panose="020F0502020204030204" pitchFamily="34" charset="0"/>
              </a:rPr>
              <a:t>mluveného slova.</a:t>
            </a:r>
            <a:endParaRPr lang="cs-CZ" dirty="0">
              <a:latin typeface="Calibri" panose="020F0502020204030204" pitchFamily="34" charset="0"/>
            </a:endParaRPr>
          </a:p>
          <a:p>
            <a:pPr marL="342900" lvl="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dirty="0" smtClean="0">
                <a:latin typeface="Calibri" panose="020F0502020204030204" pitchFamily="34" charset="0"/>
              </a:rPr>
              <a:t>napomáhá nu odborná </a:t>
            </a:r>
            <a:r>
              <a:rPr lang="cs-CZ" dirty="0">
                <a:latin typeface="Calibri" panose="020F0502020204030204" pitchFamily="34" charset="0"/>
              </a:rPr>
              <a:t>příprava, zaměstnání v terénu a diskuse. </a:t>
            </a:r>
            <a:endParaRPr lang="cs-CZ" dirty="0" smtClean="0">
              <a:latin typeface="Calibri" panose="020F0502020204030204" pitchFamily="34" charset="0"/>
            </a:endParaRPr>
          </a:p>
          <a:p>
            <a:pPr marL="342900" lvl="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dirty="0" smtClean="0">
                <a:latin typeface="Calibri" panose="020F0502020204030204" pitchFamily="34" charset="0"/>
              </a:rPr>
              <a:t>postavení </a:t>
            </a:r>
            <a:r>
              <a:rPr lang="cs-CZ" dirty="0">
                <a:latin typeface="Calibri" panose="020F0502020204030204" pitchFamily="34" charset="0"/>
              </a:rPr>
              <a:t>velitele jako jediného vedoucího </a:t>
            </a:r>
            <a:r>
              <a:rPr lang="cs-CZ" dirty="0" smtClean="0">
                <a:latin typeface="Calibri" panose="020F0502020204030204" pitchFamily="34" charset="0"/>
              </a:rPr>
              <a:t>(nadřízeného</a:t>
            </a:r>
            <a:r>
              <a:rPr lang="cs-CZ" dirty="0">
                <a:latin typeface="Calibri" panose="020F0502020204030204" pitchFamily="34" charset="0"/>
              </a:rPr>
              <a:t>) zajišťuje jednotu úsilí, zabezpečuje včasnost a efektivnost přijímání rozhodnutí a tím omezuje riziko možných rozporů v rozkazech a </a:t>
            </a:r>
            <a:r>
              <a:rPr lang="cs-CZ" dirty="0" smtClean="0">
                <a:latin typeface="Calibri" panose="020F0502020204030204" pitchFamily="34" charset="0"/>
              </a:rPr>
              <a:t>nařízeních, tedy jednotné pochopení. </a:t>
            </a:r>
            <a:endParaRPr lang="cs-CZ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94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9100" y="1447800"/>
            <a:ext cx="83058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50000"/>
              </a:spcAft>
              <a:buClr>
                <a:schemeClr val="folHlink"/>
              </a:buClr>
              <a:buSzTx/>
              <a:buFont typeface="Wingdings 2" pitchFamily="18" charset="2"/>
              <a:buNone/>
              <a:defRPr/>
            </a:pPr>
            <a:r>
              <a:rPr lang="cs-CZ" sz="1900" dirty="0" smtClean="0">
                <a:solidFill>
                  <a:schemeClr val="folHlink"/>
                </a:solidFill>
              </a:rPr>
              <a:t>	</a:t>
            </a:r>
            <a:endParaRPr lang="cs-CZ" sz="2000" b="1" dirty="0" smtClean="0">
              <a:latin typeface="Times New Roman" pitchFamily="18" charset="0"/>
            </a:endParaRPr>
          </a:p>
        </p:txBody>
      </p:sp>
      <p:sp>
        <p:nvSpPr>
          <p:cNvPr id="691206" name="Rectangle 6"/>
          <p:cNvSpPr>
            <a:spLocks noChangeArrowheads="1"/>
          </p:cNvSpPr>
          <p:nvPr/>
        </p:nvSpPr>
        <p:spPr bwMode="auto">
          <a:xfrm>
            <a:off x="2052638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344710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50000"/>
              </a:spcAft>
              <a:buClr>
                <a:schemeClr val="accent2">
                  <a:lumMod val="50000"/>
                </a:schemeClr>
              </a:buClr>
              <a:defRPr/>
            </a:pP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3.  Principy velení</a:t>
            </a:r>
            <a:endParaRPr lang="cs-CZ" sz="20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331640" y="5301208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  <a:latin typeface="Calibri" panose="020F0502020204030204" pitchFamily="34" charset="0"/>
              </a:rPr>
              <a:t>Tyto principy jsou uplatňovány ve všech úrovních velení, včetně společných operací. 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286659013"/>
              </p:ext>
            </p:extLst>
          </p:nvPr>
        </p:nvGraphicFramePr>
        <p:xfrm>
          <a:off x="827068" y="1081525"/>
          <a:ext cx="8065412" cy="3878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7216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9100" y="1447800"/>
            <a:ext cx="83058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50000"/>
              </a:spcAft>
              <a:buClr>
                <a:schemeClr val="folHlink"/>
              </a:buClr>
              <a:buSzTx/>
              <a:buFont typeface="Wingdings 2" pitchFamily="18" charset="2"/>
              <a:buNone/>
              <a:defRPr/>
            </a:pPr>
            <a:r>
              <a:rPr lang="cs-CZ" sz="1900" dirty="0" smtClean="0">
                <a:solidFill>
                  <a:schemeClr val="folHlink"/>
                </a:solidFill>
              </a:rPr>
              <a:t>	</a:t>
            </a:r>
            <a:endParaRPr lang="cs-CZ" sz="2000" b="1" dirty="0" smtClean="0">
              <a:latin typeface="Times New Roman" pitchFamily="18" charset="0"/>
            </a:endParaRPr>
          </a:p>
        </p:txBody>
      </p:sp>
      <p:sp>
        <p:nvSpPr>
          <p:cNvPr id="691206" name="Rectangle 6"/>
          <p:cNvSpPr>
            <a:spLocks noChangeArrowheads="1"/>
          </p:cNvSpPr>
          <p:nvPr/>
        </p:nvSpPr>
        <p:spPr bwMode="auto">
          <a:xfrm>
            <a:off x="2052638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344710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50000"/>
              </a:spcAft>
              <a:buClr>
                <a:schemeClr val="accent2">
                  <a:lumMod val="50000"/>
                </a:schemeClr>
              </a:buClr>
              <a:defRPr/>
            </a:pP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4. </a:t>
            </a:r>
            <a:r>
              <a:rPr lang="cs-CZ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Typy a úrovně velení a řízení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10055368"/>
              </p:ext>
            </p:extLst>
          </p:nvPr>
        </p:nvGraphicFramePr>
        <p:xfrm>
          <a:off x="1331640" y="1447800"/>
          <a:ext cx="7393260" cy="3853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2778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9100" y="1447800"/>
            <a:ext cx="83058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50000"/>
              </a:spcAft>
              <a:buClr>
                <a:schemeClr val="folHlink"/>
              </a:buClr>
              <a:buSzTx/>
              <a:buFont typeface="Wingdings 2" pitchFamily="18" charset="2"/>
              <a:buNone/>
              <a:defRPr/>
            </a:pPr>
            <a:r>
              <a:rPr lang="cs-CZ" sz="1900" dirty="0" smtClean="0">
                <a:solidFill>
                  <a:schemeClr val="folHlink"/>
                </a:solidFill>
              </a:rPr>
              <a:t>	</a:t>
            </a:r>
            <a:endParaRPr lang="cs-CZ" sz="2000" b="1" dirty="0" smtClean="0">
              <a:latin typeface="Times New Roman" pitchFamily="18" charset="0"/>
            </a:endParaRPr>
          </a:p>
        </p:txBody>
      </p:sp>
      <p:sp>
        <p:nvSpPr>
          <p:cNvPr id="691206" name="Rectangle 6"/>
          <p:cNvSpPr>
            <a:spLocks noChangeArrowheads="1"/>
          </p:cNvSpPr>
          <p:nvPr/>
        </p:nvSpPr>
        <p:spPr bwMode="auto">
          <a:xfrm>
            <a:off x="2052638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344710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50000"/>
              </a:spcAft>
              <a:buClr>
                <a:schemeClr val="accent2">
                  <a:lumMod val="50000"/>
                </a:schemeClr>
              </a:buClr>
              <a:defRPr/>
            </a:pP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4. </a:t>
            </a:r>
            <a:r>
              <a:rPr lang="cs-CZ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Typy a úrovně velení a řízení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29711545"/>
              </p:ext>
            </p:extLst>
          </p:nvPr>
        </p:nvGraphicFramePr>
        <p:xfrm>
          <a:off x="1455372" y="913675"/>
          <a:ext cx="7056784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Obdélník 1"/>
          <p:cNvSpPr/>
          <p:nvPr/>
        </p:nvSpPr>
        <p:spPr>
          <a:xfrm>
            <a:off x="1481741" y="3331090"/>
            <a:ext cx="741073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25000"/>
              </a:lnSpc>
            </a:pPr>
            <a:r>
              <a:rPr lang="cs-CZ" altLang="cs-CZ" sz="2800" b="1" dirty="0">
                <a:latin typeface="Calibri" panose="020F0502020204030204" pitchFamily="34" charset="0"/>
              </a:rPr>
              <a:t>Plné velení </a:t>
            </a:r>
            <a:r>
              <a:rPr lang="cs-CZ" altLang="cs-CZ" sz="2800" dirty="0">
                <a:latin typeface="Calibri" panose="020F0502020204030204" pitchFamily="34" charset="0"/>
              </a:rPr>
              <a:t>(Full </a:t>
            </a:r>
            <a:r>
              <a:rPr lang="cs-CZ" altLang="cs-CZ" sz="2800" dirty="0" err="1">
                <a:latin typeface="Calibri" panose="020F0502020204030204" pitchFamily="34" charset="0"/>
              </a:rPr>
              <a:t>Command</a:t>
            </a:r>
            <a:r>
              <a:rPr lang="cs-CZ" altLang="cs-CZ" sz="2800" dirty="0">
                <a:latin typeface="Calibri" panose="020F0502020204030204" pitchFamily="34" charset="0"/>
              </a:rPr>
              <a:t>- FULLCOM)</a:t>
            </a:r>
          </a:p>
          <a:p>
            <a:pPr marL="901700" lvl="1" indent="-444500" eaLnBrk="1" hangingPunct="1">
              <a:lnSpc>
                <a:spcPct val="125000"/>
              </a:lnSpc>
              <a:buFontTx/>
              <a:buChar char="•"/>
            </a:pPr>
            <a:r>
              <a:rPr lang="cs-CZ" altLang="cs-CZ" sz="2800" dirty="0" smtClean="0">
                <a:latin typeface="Calibri" panose="020F0502020204030204" pitchFamily="34" charset="0"/>
              </a:rPr>
              <a:t>pravomoc </a:t>
            </a:r>
            <a:r>
              <a:rPr lang="cs-CZ" altLang="cs-CZ" sz="2800" dirty="0">
                <a:latin typeface="Calibri" panose="020F0502020204030204" pitchFamily="34" charset="0"/>
              </a:rPr>
              <a:t>velitele vydávat rozkazy </a:t>
            </a:r>
            <a:r>
              <a:rPr lang="cs-CZ" altLang="cs-CZ" sz="2800" dirty="0" smtClean="0">
                <a:latin typeface="Calibri" panose="020F0502020204030204" pitchFamily="34" charset="0"/>
              </a:rPr>
              <a:t>podřízeným </a:t>
            </a:r>
            <a:r>
              <a:rPr lang="cs-CZ" altLang="cs-CZ" sz="2800" dirty="0">
                <a:latin typeface="Calibri" panose="020F0502020204030204" pitchFamily="34" charset="0"/>
              </a:rPr>
              <a:t>ve všech oblastech  </a:t>
            </a:r>
            <a:r>
              <a:rPr lang="cs-CZ" altLang="cs-CZ" sz="2800" dirty="0" smtClean="0">
                <a:latin typeface="Calibri" panose="020F0502020204030204" pitchFamily="34" charset="0"/>
              </a:rPr>
              <a:t>vojenských </a:t>
            </a:r>
            <a:r>
              <a:rPr lang="cs-CZ" altLang="cs-CZ" sz="2800" dirty="0">
                <a:latin typeface="Calibri" panose="020F0502020204030204" pitchFamily="34" charset="0"/>
              </a:rPr>
              <a:t>činností;</a:t>
            </a:r>
          </a:p>
          <a:p>
            <a:pPr marL="901700" lvl="1" indent="-444500" eaLnBrk="1" hangingPunct="1">
              <a:lnSpc>
                <a:spcPct val="125000"/>
              </a:lnSpc>
              <a:buFontTx/>
              <a:buChar char="•"/>
            </a:pPr>
            <a:r>
              <a:rPr lang="cs-CZ" altLang="cs-CZ" sz="2800" dirty="0" smtClean="0">
                <a:latin typeface="Calibri" panose="020F0502020204030204" pitchFamily="34" charset="0"/>
              </a:rPr>
              <a:t>uplatňováno </a:t>
            </a:r>
            <a:r>
              <a:rPr lang="cs-CZ" altLang="cs-CZ" sz="2800" dirty="0">
                <a:latin typeface="Calibri" panose="020F0502020204030204" pitchFamily="34" charset="0"/>
              </a:rPr>
              <a:t>pouze v rámci operací pod národním velením. </a:t>
            </a:r>
          </a:p>
        </p:txBody>
      </p:sp>
    </p:spTree>
    <p:extLst>
      <p:ext uri="{BB962C8B-B14F-4D97-AF65-F5344CB8AC3E}">
        <p14:creationId xmlns:p14="http://schemas.microsoft.com/office/powerpoint/2010/main" val="166693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9100" y="1447800"/>
            <a:ext cx="83058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50000"/>
              </a:spcAft>
              <a:buClr>
                <a:schemeClr val="folHlink"/>
              </a:buClr>
              <a:buSzTx/>
              <a:buFont typeface="Wingdings 2" pitchFamily="18" charset="2"/>
              <a:buNone/>
              <a:defRPr/>
            </a:pPr>
            <a:r>
              <a:rPr lang="cs-CZ" sz="1900" dirty="0" smtClean="0">
                <a:solidFill>
                  <a:schemeClr val="folHlink"/>
                </a:solidFill>
              </a:rPr>
              <a:t>	</a:t>
            </a:r>
            <a:endParaRPr lang="cs-CZ" sz="2000" b="1" dirty="0" smtClean="0">
              <a:latin typeface="Times New Roman" pitchFamily="18" charset="0"/>
            </a:endParaRPr>
          </a:p>
        </p:txBody>
      </p:sp>
      <p:sp>
        <p:nvSpPr>
          <p:cNvPr id="691206" name="Rectangle 6"/>
          <p:cNvSpPr>
            <a:spLocks noChangeArrowheads="1"/>
          </p:cNvSpPr>
          <p:nvPr/>
        </p:nvSpPr>
        <p:spPr bwMode="auto">
          <a:xfrm>
            <a:off x="2052638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344710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50000"/>
              </a:spcAft>
              <a:buClr>
                <a:schemeClr val="accent2">
                  <a:lumMod val="50000"/>
                </a:schemeClr>
              </a:buClr>
              <a:defRPr/>
            </a:pP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4. </a:t>
            </a:r>
            <a:r>
              <a:rPr lang="cs-CZ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Typy a úrovně velení a řízení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87448879"/>
              </p:ext>
            </p:extLst>
          </p:nvPr>
        </p:nvGraphicFramePr>
        <p:xfrm>
          <a:off x="1475656" y="836712"/>
          <a:ext cx="7056784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Obdélník 1"/>
          <p:cNvSpPr/>
          <p:nvPr/>
        </p:nvSpPr>
        <p:spPr>
          <a:xfrm>
            <a:off x="1259632" y="3432313"/>
            <a:ext cx="7752522" cy="33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25000"/>
              </a:lnSpc>
            </a:pPr>
            <a:r>
              <a:rPr lang="cs-CZ" altLang="cs-CZ" b="1" dirty="0">
                <a:latin typeface="Calibri" panose="020F0502020204030204" pitchFamily="34" charset="0"/>
              </a:rPr>
              <a:t>Operační velení </a:t>
            </a:r>
            <a:r>
              <a:rPr lang="cs-CZ" altLang="cs-CZ" dirty="0">
                <a:latin typeface="Calibri" panose="020F0502020204030204" pitchFamily="34" charset="0"/>
              </a:rPr>
              <a:t>(</a:t>
            </a:r>
            <a:r>
              <a:rPr lang="cs-CZ" altLang="cs-CZ" dirty="0" err="1">
                <a:latin typeface="Calibri" panose="020F0502020204030204" pitchFamily="34" charset="0"/>
              </a:rPr>
              <a:t>Operational</a:t>
            </a: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cs-CZ" altLang="cs-CZ" dirty="0" err="1">
                <a:latin typeface="Calibri" panose="020F0502020204030204" pitchFamily="34" charset="0"/>
              </a:rPr>
              <a:t>Command</a:t>
            </a:r>
            <a:r>
              <a:rPr lang="cs-CZ" altLang="cs-CZ" dirty="0">
                <a:latin typeface="Calibri" panose="020F0502020204030204" pitchFamily="34" charset="0"/>
              </a:rPr>
              <a:t> – OPCOM)</a:t>
            </a:r>
          </a:p>
          <a:p>
            <a:pPr marL="901700" lvl="1" indent="-444500" eaLnBrk="1" hangingPunct="1">
              <a:lnSpc>
                <a:spcPct val="125000"/>
              </a:lnSpc>
              <a:buFontTx/>
              <a:buChar char="•"/>
            </a:pPr>
            <a:r>
              <a:rPr lang="cs-CZ" altLang="cs-CZ" dirty="0">
                <a:latin typeface="Calibri" panose="020F0502020204030204" pitchFamily="34" charset="0"/>
              </a:rPr>
              <a:t>	pravomoc delegovaná veliteli k přidělování bojových nebo jiných úkolů </a:t>
            </a:r>
            <a:r>
              <a:rPr lang="cs-CZ" altLang="cs-CZ" dirty="0" smtClean="0">
                <a:latin typeface="Calibri" panose="020F0502020204030204" pitchFamily="34" charset="0"/>
              </a:rPr>
              <a:t>podřízeným velitelům; </a:t>
            </a:r>
            <a:endParaRPr lang="cs-CZ" altLang="cs-CZ" dirty="0">
              <a:latin typeface="Calibri" panose="020F0502020204030204" pitchFamily="34" charset="0"/>
            </a:endParaRPr>
          </a:p>
          <a:p>
            <a:pPr marL="901700" lvl="1" indent="-444500" eaLnBrk="1" hangingPunct="1">
              <a:lnSpc>
                <a:spcPct val="125000"/>
              </a:lnSpc>
              <a:buFontTx/>
              <a:buChar char="•"/>
            </a:pPr>
            <a:r>
              <a:rPr lang="cs-CZ" altLang="cs-CZ" dirty="0">
                <a:latin typeface="Calibri" panose="020F0502020204030204" pitchFamily="34" charset="0"/>
              </a:rPr>
              <a:t>	oprávnění rozhodnout o bojovém zasazení a rozmístění jednotek, provést 	přerozdělení sil a podle svého uvážení si podržet nebo delegovat operační 	nebo taktické </a:t>
            </a:r>
            <a:r>
              <a:rPr lang="cs-CZ" altLang="cs-CZ" dirty="0" smtClean="0">
                <a:latin typeface="Calibri" panose="020F0502020204030204" pitchFamily="34" charset="0"/>
              </a:rPr>
              <a:t>řízení. </a:t>
            </a:r>
            <a:endParaRPr lang="cs-CZ" altLang="cs-CZ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44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 txBox="1">
            <a:spLocks noGrp="1"/>
          </p:cNvSpPr>
          <p:nvPr>
            <p:ph type="title"/>
          </p:nvPr>
        </p:nvSpPr>
        <p:spPr>
          <a:xfrm>
            <a:off x="1331640" y="77917"/>
            <a:ext cx="7355160" cy="1143000"/>
          </a:xfrm>
        </p:spPr>
        <p:txBody>
          <a:bodyPr/>
          <a:lstStyle/>
          <a:p>
            <a:r>
              <a:rPr lang="cs-CZ" altLang="cs-CZ" sz="32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Zdroje a literatura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326060" y="1412776"/>
            <a:ext cx="7621776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Literatura – základní:</a:t>
            </a:r>
          </a:p>
          <a:p>
            <a:pPr>
              <a:spcAft>
                <a:spcPts val="600"/>
              </a:spcAft>
            </a:pPr>
            <a:r>
              <a:rPr lang="cs-CZ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Kolektiv autorů. </a:t>
            </a:r>
            <a:r>
              <a:rPr lang="cs-CZ" sz="2000" b="1" i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Úvod do teorie vojenského umění. </a:t>
            </a:r>
            <a:r>
              <a:rPr lang="cs-CZ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Studijní text </a:t>
            </a:r>
            <a:r>
              <a:rPr lang="cs-CZ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. </a:t>
            </a:r>
            <a:r>
              <a:rPr lang="cs-CZ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Brno: UO, FEM</a:t>
            </a:r>
          </a:p>
          <a:p>
            <a:pPr>
              <a:spcAft>
                <a:spcPts val="600"/>
              </a:spcAft>
            </a:pPr>
            <a:r>
              <a:rPr lang="cs-CZ" altLang="cs-CZ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ČERNÝ, Jiří, HRŮZA, Petr, JAROŠ, </a:t>
            </a:r>
            <a:r>
              <a:rPr lang="cs-CZ" altLang="cs-CZ" sz="200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Vítěslav</a:t>
            </a:r>
            <a:r>
              <a:rPr lang="cs-CZ" altLang="cs-CZ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. </a:t>
            </a:r>
            <a:r>
              <a:rPr lang="cs-CZ" altLang="cs-CZ" sz="2000" b="1" i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Systém velení a řízení v operacích </a:t>
            </a:r>
            <a:r>
              <a:rPr lang="cs-CZ" altLang="cs-CZ" sz="2000" i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: </a:t>
            </a:r>
            <a:r>
              <a:rPr lang="cs-CZ" altLang="cs-CZ" sz="2000" i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Pomůcka</a:t>
            </a:r>
            <a:r>
              <a:rPr lang="cs-CZ" altLang="cs-CZ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. Vydání první. Brno : UO Brno, 2011. 139 s. </a:t>
            </a:r>
            <a:r>
              <a:rPr lang="cs-CZ" altLang="cs-CZ" sz="20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, ISBN </a:t>
            </a:r>
            <a:r>
              <a:rPr lang="cs-CZ" altLang="cs-CZ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978-80-7231-836-0</a:t>
            </a:r>
            <a:endParaRPr lang="cs-CZ" altLang="cs-CZ" sz="20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>
              <a:spcAft>
                <a:spcPts val="600"/>
              </a:spcAft>
            </a:pPr>
            <a:r>
              <a:rPr lang="cs-CZ" altLang="cs-CZ" sz="20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PUB-53-01-1. </a:t>
            </a:r>
            <a:r>
              <a:rPr lang="cs-CZ" altLang="cs-CZ" sz="2000" b="1" i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Velení a řízení v </a:t>
            </a:r>
            <a:r>
              <a:rPr lang="cs-CZ" altLang="cs-CZ" sz="2000" b="1" i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operacích.</a:t>
            </a:r>
            <a:r>
              <a:rPr lang="cs-CZ" altLang="cs-CZ" sz="20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Vyškov 2006</a:t>
            </a:r>
          </a:p>
          <a:p>
            <a:pPr>
              <a:spcAft>
                <a:spcPts val="600"/>
              </a:spcAft>
            </a:pPr>
            <a:endParaRPr lang="cs-CZ" sz="2000" b="1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Literatura – další:</a:t>
            </a:r>
          </a:p>
          <a:p>
            <a:pPr eaLnBrk="0" hangingPunct="0"/>
            <a:r>
              <a:rPr lang="cs-CZ" altLang="cs-CZ" sz="20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AJP-5. </a:t>
            </a:r>
            <a:r>
              <a:rPr lang="cs-CZ" altLang="cs-CZ" sz="2000" b="1" i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Spojenecká společná doktrína pro operační plánování</a:t>
            </a:r>
            <a:r>
              <a:rPr lang="cs-CZ" altLang="cs-CZ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NATO </a:t>
            </a:r>
            <a:r>
              <a:rPr lang="cs-CZ" altLang="cs-CZ" sz="20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2006</a:t>
            </a:r>
          </a:p>
          <a:p>
            <a:pPr eaLnBrk="0" hangingPunct="0"/>
            <a:r>
              <a:rPr lang="cs-CZ" altLang="cs-CZ" sz="20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PUB-100-53-01. </a:t>
            </a:r>
            <a:r>
              <a:rPr lang="cs-CZ" altLang="cs-CZ" sz="2000" b="1" i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Velení a řízení spojeneckých pozemních sil </a:t>
            </a:r>
            <a:r>
              <a:rPr lang="cs-CZ" altLang="cs-CZ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(AJP-2.1.2</a:t>
            </a:r>
            <a:r>
              <a:rPr lang="cs-CZ" altLang="cs-CZ" sz="20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),</a:t>
            </a:r>
          </a:p>
          <a:p>
            <a:pPr eaLnBrk="0" hangingPunct="0"/>
            <a:r>
              <a:rPr lang="cs-CZ" altLang="cs-CZ" sz="20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Vyškov 2007</a:t>
            </a:r>
            <a:endParaRPr lang="cs-CZ" sz="20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9100" y="1447800"/>
            <a:ext cx="83058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50000"/>
              </a:spcAft>
              <a:buClr>
                <a:schemeClr val="folHlink"/>
              </a:buClr>
              <a:buSzTx/>
              <a:buFont typeface="Wingdings 2" pitchFamily="18" charset="2"/>
              <a:buNone/>
              <a:defRPr/>
            </a:pPr>
            <a:r>
              <a:rPr lang="cs-CZ" sz="1900" dirty="0" smtClean="0">
                <a:solidFill>
                  <a:schemeClr val="folHlink"/>
                </a:solidFill>
              </a:rPr>
              <a:t>	</a:t>
            </a:r>
            <a:endParaRPr lang="cs-CZ" sz="2000" b="1" dirty="0" smtClean="0">
              <a:latin typeface="Times New Roman" pitchFamily="18" charset="0"/>
            </a:endParaRPr>
          </a:p>
        </p:txBody>
      </p:sp>
      <p:sp>
        <p:nvSpPr>
          <p:cNvPr id="691206" name="Rectangle 6"/>
          <p:cNvSpPr>
            <a:spLocks noChangeArrowheads="1"/>
          </p:cNvSpPr>
          <p:nvPr/>
        </p:nvSpPr>
        <p:spPr bwMode="auto">
          <a:xfrm>
            <a:off x="2052638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344710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50000"/>
              </a:spcAft>
              <a:buClr>
                <a:schemeClr val="accent2">
                  <a:lumMod val="50000"/>
                </a:schemeClr>
              </a:buClr>
              <a:defRPr/>
            </a:pP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4. </a:t>
            </a:r>
            <a:r>
              <a:rPr lang="cs-CZ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Typy a úrovně velení a řízení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50393351"/>
              </p:ext>
            </p:extLst>
          </p:nvPr>
        </p:nvGraphicFramePr>
        <p:xfrm>
          <a:off x="1475656" y="1124744"/>
          <a:ext cx="7056784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Obdélník 1"/>
          <p:cNvSpPr/>
          <p:nvPr/>
        </p:nvSpPr>
        <p:spPr>
          <a:xfrm>
            <a:off x="1331640" y="3608040"/>
            <a:ext cx="7560840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25000"/>
              </a:lnSpc>
            </a:pPr>
            <a:r>
              <a:rPr lang="cs-CZ" altLang="cs-CZ" sz="2800" b="1" dirty="0">
                <a:latin typeface="Calibri" panose="020F0502020204030204" pitchFamily="34" charset="0"/>
              </a:rPr>
              <a:t>Taktické velení </a:t>
            </a:r>
            <a:r>
              <a:rPr lang="cs-CZ" altLang="cs-CZ" sz="2800" dirty="0">
                <a:latin typeface="Calibri" panose="020F0502020204030204" pitchFamily="34" charset="0"/>
              </a:rPr>
              <a:t>(</a:t>
            </a:r>
            <a:r>
              <a:rPr lang="cs-CZ" altLang="cs-CZ" sz="2800" dirty="0" err="1">
                <a:latin typeface="Calibri" panose="020F0502020204030204" pitchFamily="34" charset="0"/>
              </a:rPr>
              <a:t>Tactical</a:t>
            </a:r>
            <a:r>
              <a:rPr lang="cs-CZ" altLang="cs-CZ" sz="2800" dirty="0">
                <a:latin typeface="Calibri" panose="020F0502020204030204" pitchFamily="34" charset="0"/>
              </a:rPr>
              <a:t> </a:t>
            </a:r>
            <a:r>
              <a:rPr lang="cs-CZ" altLang="cs-CZ" sz="2800" dirty="0" err="1">
                <a:latin typeface="Calibri" panose="020F0502020204030204" pitchFamily="34" charset="0"/>
              </a:rPr>
              <a:t>Command</a:t>
            </a:r>
            <a:r>
              <a:rPr lang="cs-CZ" altLang="cs-CZ" sz="2800" dirty="0">
                <a:latin typeface="Calibri" panose="020F0502020204030204" pitchFamily="34" charset="0"/>
              </a:rPr>
              <a:t> – TACOM) </a:t>
            </a:r>
          </a:p>
          <a:p>
            <a:pPr marL="901700" lvl="1" indent="-444500" eaLnBrk="1" hangingPunct="1">
              <a:lnSpc>
                <a:spcPct val="125000"/>
              </a:lnSpc>
              <a:buFontTx/>
              <a:buChar char="•"/>
            </a:pPr>
            <a:r>
              <a:rPr lang="cs-CZ" altLang="cs-CZ" sz="2800" dirty="0">
                <a:latin typeface="Calibri" panose="020F0502020204030204" pitchFamily="34" charset="0"/>
              </a:rPr>
              <a:t>	pravomoc, která velitele opravňuje k vydávání úkolů vojskům pod jeho 	velením s cílem splnit bojový úkol stanovený nadřízeným. </a:t>
            </a:r>
          </a:p>
        </p:txBody>
      </p:sp>
    </p:spTree>
    <p:extLst>
      <p:ext uri="{BB962C8B-B14F-4D97-AF65-F5344CB8AC3E}">
        <p14:creationId xmlns:p14="http://schemas.microsoft.com/office/powerpoint/2010/main" val="362837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9100" y="1447800"/>
            <a:ext cx="83058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50000"/>
              </a:spcAft>
              <a:buClr>
                <a:schemeClr val="folHlink"/>
              </a:buClr>
              <a:buSzTx/>
              <a:buFont typeface="Wingdings 2" pitchFamily="18" charset="2"/>
              <a:buNone/>
              <a:defRPr/>
            </a:pPr>
            <a:r>
              <a:rPr lang="cs-CZ" sz="1900" dirty="0" smtClean="0">
                <a:solidFill>
                  <a:schemeClr val="folHlink"/>
                </a:solidFill>
              </a:rPr>
              <a:t>	</a:t>
            </a:r>
            <a:endParaRPr lang="cs-CZ" sz="2000" b="1" dirty="0" smtClean="0">
              <a:latin typeface="Times New Roman" pitchFamily="18" charset="0"/>
            </a:endParaRPr>
          </a:p>
        </p:txBody>
      </p:sp>
      <p:sp>
        <p:nvSpPr>
          <p:cNvPr id="691206" name="Rectangle 6"/>
          <p:cNvSpPr>
            <a:spLocks noChangeArrowheads="1"/>
          </p:cNvSpPr>
          <p:nvPr/>
        </p:nvSpPr>
        <p:spPr bwMode="auto">
          <a:xfrm>
            <a:off x="2052638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344710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50000"/>
              </a:spcAft>
              <a:buClr>
                <a:schemeClr val="accent2">
                  <a:lumMod val="50000"/>
                </a:schemeClr>
              </a:buClr>
              <a:defRPr/>
            </a:pP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4. </a:t>
            </a:r>
            <a:r>
              <a:rPr lang="cs-CZ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Typy a úrovně velení a řízení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91959947"/>
              </p:ext>
            </p:extLst>
          </p:nvPr>
        </p:nvGraphicFramePr>
        <p:xfrm>
          <a:off x="1331640" y="1052736"/>
          <a:ext cx="756084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6196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9100" y="1447800"/>
            <a:ext cx="83058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50000"/>
              </a:spcAft>
              <a:buClr>
                <a:schemeClr val="folHlink"/>
              </a:buClr>
              <a:buSzTx/>
              <a:buFont typeface="Wingdings 2" pitchFamily="18" charset="2"/>
              <a:buNone/>
              <a:defRPr/>
            </a:pPr>
            <a:r>
              <a:rPr lang="cs-CZ" sz="1900" dirty="0" smtClean="0">
                <a:solidFill>
                  <a:schemeClr val="folHlink"/>
                </a:solidFill>
              </a:rPr>
              <a:t>	</a:t>
            </a:r>
            <a:endParaRPr lang="cs-CZ" sz="2000" b="1" dirty="0" smtClean="0">
              <a:latin typeface="Times New Roman" pitchFamily="18" charset="0"/>
            </a:endParaRPr>
          </a:p>
        </p:txBody>
      </p:sp>
      <p:sp>
        <p:nvSpPr>
          <p:cNvPr id="691206" name="Rectangle 6"/>
          <p:cNvSpPr>
            <a:spLocks noChangeArrowheads="1"/>
          </p:cNvSpPr>
          <p:nvPr/>
        </p:nvSpPr>
        <p:spPr bwMode="auto">
          <a:xfrm>
            <a:off x="2052638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344710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50000"/>
              </a:spcAft>
              <a:buClr>
                <a:schemeClr val="accent2">
                  <a:lumMod val="50000"/>
                </a:schemeClr>
              </a:buClr>
              <a:defRPr/>
            </a:pP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4. </a:t>
            </a:r>
            <a:r>
              <a:rPr lang="cs-CZ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Typy a úrovně velení a řízení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58729549"/>
              </p:ext>
            </p:extLst>
          </p:nvPr>
        </p:nvGraphicFramePr>
        <p:xfrm>
          <a:off x="1373610" y="836712"/>
          <a:ext cx="7560840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Obdélník 1"/>
          <p:cNvSpPr/>
          <p:nvPr/>
        </p:nvSpPr>
        <p:spPr>
          <a:xfrm>
            <a:off x="1187624" y="3825349"/>
            <a:ext cx="795637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25000"/>
              </a:lnSpc>
            </a:pPr>
            <a:r>
              <a:rPr lang="cs-CZ" altLang="cs-CZ" b="1" dirty="0">
                <a:latin typeface="Calibri" panose="020F0502020204030204" pitchFamily="34" charset="0"/>
              </a:rPr>
              <a:t>Operační řízení </a:t>
            </a:r>
            <a:r>
              <a:rPr lang="cs-CZ" altLang="cs-CZ" dirty="0">
                <a:latin typeface="Calibri" panose="020F0502020204030204" pitchFamily="34" charset="0"/>
              </a:rPr>
              <a:t>(</a:t>
            </a:r>
            <a:r>
              <a:rPr lang="cs-CZ" altLang="cs-CZ" dirty="0" err="1">
                <a:latin typeface="Calibri" panose="020F0502020204030204" pitchFamily="34" charset="0"/>
              </a:rPr>
              <a:t>Operational</a:t>
            </a: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cs-CZ" altLang="cs-CZ" dirty="0" err="1">
                <a:latin typeface="Calibri" panose="020F0502020204030204" pitchFamily="34" charset="0"/>
              </a:rPr>
              <a:t>Control</a:t>
            </a:r>
            <a:r>
              <a:rPr lang="cs-CZ" altLang="cs-CZ" dirty="0">
                <a:latin typeface="Calibri" panose="020F0502020204030204" pitchFamily="34" charset="0"/>
              </a:rPr>
              <a:t> – OPCON)</a:t>
            </a:r>
          </a:p>
          <a:p>
            <a:pPr marL="715963" lvl="1" indent="-258763" eaLnBrk="1" hangingPunct="1">
              <a:lnSpc>
                <a:spcPct val="125000"/>
              </a:lnSpc>
              <a:buFontTx/>
              <a:buChar char="•"/>
            </a:pPr>
            <a:r>
              <a:rPr lang="cs-CZ" altLang="cs-CZ" dirty="0" smtClean="0">
                <a:latin typeface="Calibri" panose="020F0502020204030204" pitchFamily="34" charset="0"/>
              </a:rPr>
              <a:t>pravomoc </a:t>
            </a:r>
            <a:r>
              <a:rPr lang="cs-CZ" altLang="cs-CZ" dirty="0">
                <a:latin typeface="Calibri" panose="020F0502020204030204" pitchFamily="34" charset="0"/>
              </a:rPr>
              <a:t>velitele pro řízení přidělených vojsk tak, aby mohl splnit specifické </a:t>
            </a:r>
            <a:r>
              <a:rPr lang="cs-CZ" altLang="cs-CZ" dirty="0" smtClean="0">
                <a:latin typeface="Calibri" panose="020F0502020204030204" pitchFamily="34" charset="0"/>
              </a:rPr>
              <a:t>bojové </a:t>
            </a:r>
            <a:r>
              <a:rPr lang="cs-CZ" altLang="cs-CZ" dirty="0">
                <a:latin typeface="Calibri" panose="020F0502020204030204" pitchFamily="34" charset="0"/>
              </a:rPr>
              <a:t>úkoly, </a:t>
            </a:r>
          </a:p>
          <a:p>
            <a:pPr marL="715963" lvl="1" indent="-258763" eaLnBrk="1" hangingPunct="1">
              <a:lnSpc>
                <a:spcPct val="125000"/>
              </a:lnSpc>
              <a:buFontTx/>
              <a:buChar char="•"/>
            </a:pPr>
            <a:r>
              <a:rPr lang="cs-CZ" altLang="cs-CZ" dirty="0" smtClean="0">
                <a:latin typeface="Calibri" panose="020F0502020204030204" pitchFamily="34" charset="0"/>
              </a:rPr>
              <a:t>nezahrnuje </a:t>
            </a:r>
            <a:r>
              <a:rPr lang="cs-CZ" altLang="cs-CZ" dirty="0">
                <a:latin typeface="Calibri" panose="020F0502020204030204" pitchFamily="34" charset="0"/>
              </a:rPr>
              <a:t>pravomoc provádět bojové zasazení přidělených jednotek odděleně </a:t>
            </a:r>
            <a:r>
              <a:rPr lang="cs-CZ" altLang="cs-CZ" dirty="0" smtClean="0">
                <a:latin typeface="Calibri" panose="020F0502020204030204" pitchFamily="34" charset="0"/>
              </a:rPr>
              <a:t>ke </a:t>
            </a:r>
            <a:r>
              <a:rPr lang="cs-CZ" altLang="cs-CZ" dirty="0">
                <a:latin typeface="Calibri" panose="020F0502020204030204" pitchFamily="34" charset="0"/>
              </a:rPr>
              <a:t>zvláštním činnostem. </a:t>
            </a:r>
          </a:p>
        </p:txBody>
      </p:sp>
    </p:spTree>
    <p:extLst>
      <p:ext uri="{BB962C8B-B14F-4D97-AF65-F5344CB8AC3E}">
        <p14:creationId xmlns:p14="http://schemas.microsoft.com/office/powerpoint/2010/main" val="358372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9100" y="1447800"/>
            <a:ext cx="83058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50000"/>
              </a:spcAft>
              <a:buClr>
                <a:schemeClr val="folHlink"/>
              </a:buClr>
              <a:buSzTx/>
              <a:buFont typeface="Wingdings 2" pitchFamily="18" charset="2"/>
              <a:buNone/>
              <a:defRPr/>
            </a:pPr>
            <a:r>
              <a:rPr lang="cs-CZ" sz="1900" dirty="0" smtClean="0">
                <a:solidFill>
                  <a:schemeClr val="folHlink"/>
                </a:solidFill>
              </a:rPr>
              <a:t>	</a:t>
            </a:r>
            <a:endParaRPr lang="cs-CZ" sz="2000" b="1" dirty="0" smtClean="0">
              <a:latin typeface="Times New Roman" pitchFamily="18" charset="0"/>
            </a:endParaRPr>
          </a:p>
        </p:txBody>
      </p:sp>
      <p:sp>
        <p:nvSpPr>
          <p:cNvPr id="691206" name="Rectangle 6"/>
          <p:cNvSpPr>
            <a:spLocks noChangeArrowheads="1"/>
          </p:cNvSpPr>
          <p:nvPr/>
        </p:nvSpPr>
        <p:spPr bwMode="auto">
          <a:xfrm>
            <a:off x="2052638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344710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50000"/>
              </a:spcAft>
              <a:buClr>
                <a:schemeClr val="accent2">
                  <a:lumMod val="50000"/>
                </a:schemeClr>
              </a:buClr>
              <a:defRPr/>
            </a:pP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4. </a:t>
            </a:r>
            <a:r>
              <a:rPr lang="cs-CZ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Typy a úrovně velení a řízení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47555904"/>
              </p:ext>
            </p:extLst>
          </p:nvPr>
        </p:nvGraphicFramePr>
        <p:xfrm>
          <a:off x="1374963" y="960366"/>
          <a:ext cx="7560840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Obdélník 1"/>
          <p:cNvSpPr/>
          <p:nvPr/>
        </p:nvSpPr>
        <p:spPr>
          <a:xfrm>
            <a:off x="1190329" y="3793718"/>
            <a:ext cx="79563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25000"/>
              </a:lnSpc>
            </a:pPr>
            <a:r>
              <a:rPr lang="cs-CZ" altLang="cs-CZ" b="1" dirty="0">
                <a:latin typeface="Calibri" panose="020F0502020204030204" pitchFamily="34" charset="0"/>
              </a:rPr>
              <a:t>Taktické řízení </a:t>
            </a:r>
            <a:r>
              <a:rPr lang="cs-CZ" altLang="cs-CZ" dirty="0">
                <a:latin typeface="Calibri" panose="020F0502020204030204" pitchFamily="34" charset="0"/>
              </a:rPr>
              <a:t>(</a:t>
            </a:r>
            <a:r>
              <a:rPr lang="cs-CZ" altLang="cs-CZ" dirty="0" err="1">
                <a:latin typeface="Calibri" panose="020F0502020204030204" pitchFamily="34" charset="0"/>
              </a:rPr>
              <a:t>Tactical</a:t>
            </a: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cs-CZ" altLang="cs-CZ" dirty="0" err="1">
                <a:latin typeface="Calibri" panose="020F0502020204030204" pitchFamily="34" charset="0"/>
              </a:rPr>
              <a:t>Control</a:t>
            </a:r>
            <a:r>
              <a:rPr lang="cs-CZ" altLang="cs-CZ" dirty="0">
                <a:latin typeface="Calibri" panose="020F0502020204030204" pitchFamily="34" charset="0"/>
              </a:rPr>
              <a:t> – TACON) </a:t>
            </a:r>
          </a:p>
          <a:p>
            <a:pPr marL="715963" lvl="1" indent="-258763" eaLnBrk="1" hangingPunct="1">
              <a:lnSpc>
                <a:spcPct val="125000"/>
              </a:lnSpc>
              <a:buFontTx/>
              <a:buChar char="•"/>
            </a:pPr>
            <a:r>
              <a:rPr lang="cs-CZ" altLang="cs-CZ" dirty="0" smtClean="0">
                <a:latin typeface="Calibri" panose="020F0502020204030204" pitchFamily="34" charset="0"/>
              </a:rPr>
              <a:t>podrobné </a:t>
            </a:r>
            <a:r>
              <a:rPr lang="cs-CZ" altLang="cs-CZ" dirty="0">
                <a:latin typeface="Calibri" panose="020F0502020204030204" pitchFamily="34" charset="0"/>
              </a:rPr>
              <a:t>a přímé řízení a kontrola přesunů nebo manévrů nezbytných ke splnění nařízených </a:t>
            </a:r>
            <a:r>
              <a:rPr lang="cs-CZ" altLang="cs-CZ" dirty="0" smtClean="0">
                <a:latin typeface="Calibri" panose="020F0502020204030204" pitchFamily="34" charset="0"/>
              </a:rPr>
              <a:t>úkolů, </a:t>
            </a:r>
            <a:endParaRPr lang="cs-CZ" altLang="cs-CZ" dirty="0">
              <a:latin typeface="Calibri" panose="020F0502020204030204" pitchFamily="34" charset="0"/>
            </a:endParaRPr>
          </a:p>
          <a:p>
            <a:pPr marL="715963" lvl="1" indent="-258763" eaLnBrk="1" hangingPunct="1">
              <a:lnSpc>
                <a:spcPct val="125000"/>
              </a:lnSpc>
              <a:buFontTx/>
              <a:buChar char="•"/>
            </a:pPr>
            <a:r>
              <a:rPr lang="cs-CZ" altLang="cs-CZ" dirty="0" smtClean="0">
                <a:latin typeface="Calibri" panose="020F0502020204030204" pitchFamily="34" charset="0"/>
              </a:rPr>
              <a:t>bývá </a:t>
            </a:r>
            <a:r>
              <a:rPr lang="cs-CZ" altLang="cs-CZ" dirty="0">
                <a:latin typeface="Calibri" panose="020F0502020204030204" pitchFamily="34" charset="0"/>
              </a:rPr>
              <a:t>prostorově </a:t>
            </a:r>
            <a:r>
              <a:rPr lang="cs-CZ" altLang="cs-CZ" dirty="0" smtClean="0">
                <a:latin typeface="Calibri" panose="020F0502020204030204" pitchFamily="34" charset="0"/>
              </a:rPr>
              <a:t>omezené, </a:t>
            </a:r>
            <a:endParaRPr lang="cs-CZ" altLang="cs-CZ" dirty="0">
              <a:latin typeface="Calibri" panose="020F0502020204030204" pitchFamily="34" charset="0"/>
            </a:endParaRPr>
          </a:p>
          <a:p>
            <a:pPr marL="715963" lvl="1" indent="-258763" eaLnBrk="1" hangingPunct="1">
              <a:lnSpc>
                <a:spcPct val="125000"/>
              </a:lnSpc>
              <a:buFontTx/>
              <a:buChar char="•"/>
            </a:pPr>
            <a:r>
              <a:rPr lang="cs-CZ" altLang="cs-CZ" dirty="0" smtClean="0">
                <a:latin typeface="Calibri" panose="020F0502020204030204" pitchFamily="34" charset="0"/>
              </a:rPr>
              <a:t>velitel </a:t>
            </a:r>
            <a:r>
              <a:rPr lang="cs-CZ" altLang="cs-CZ" dirty="0">
                <a:latin typeface="Calibri" panose="020F0502020204030204" pitchFamily="34" charset="0"/>
              </a:rPr>
              <a:t>v jeho rámci řídí podřízené jednotky ke splnění specifických bojových úkolů, přidělených nadřízeným. </a:t>
            </a:r>
          </a:p>
        </p:txBody>
      </p:sp>
    </p:spTree>
    <p:extLst>
      <p:ext uri="{BB962C8B-B14F-4D97-AF65-F5344CB8AC3E}">
        <p14:creationId xmlns:p14="http://schemas.microsoft.com/office/powerpoint/2010/main" val="132196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9100" y="1447800"/>
            <a:ext cx="83058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50000"/>
              </a:spcAft>
              <a:buClr>
                <a:schemeClr val="folHlink"/>
              </a:buClr>
              <a:buSzTx/>
              <a:buFont typeface="Wingdings 2" pitchFamily="18" charset="2"/>
              <a:buNone/>
              <a:defRPr/>
            </a:pPr>
            <a:r>
              <a:rPr lang="cs-CZ" sz="1900" dirty="0" smtClean="0">
                <a:solidFill>
                  <a:schemeClr val="folHlink"/>
                </a:solidFill>
              </a:rPr>
              <a:t>	</a:t>
            </a:r>
            <a:endParaRPr lang="cs-CZ" sz="2000" b="1" dirty="0" smtClean="0">
              <a:latin typeface="Times New Roman" pitchFamily="18" charset="0"/>
            </a:endParaRPr>
          </a:p>
        </p:txBody>
      </p:sp>
      <p:sp>
        <p:nvSpPr>
          <p:cNvPr id="691206" name="Rectangle 6"/>
          <p:cNvSpPr>
            <a:spLocks noChangeArrowheads="1"/>
          </p:cNvSpPr>
          <p:nvPr/>
        </p:nvSpPr>
        <p:spPr bwMode="auto">
          <a:xfrm>
            <a:off x="2052638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344710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50000"/>
              </a:spcAft>
              <a:buClr>
                <a:schemeClr val="accent2">
                  <a:lumMod val="50000"/>
                </a:schemeClr>
              </a:buClr>
              <a:defRPr/>
            </a:pP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4. </a:t>
            </a:r>
            <a:r>
              <a:rPr lang="cs-CZ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Typy a úrovně velení a řízení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22750629"/>
              </p:ext>
            </p:extLst>
          </p:nvPr>
        </p:nvGraphicFramePr>
        <p:xfrm>
          <a:off x="1331640" y="980728"/>
          <a:ext cx="7560840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Obdélník 1"/>
          <p:cNvSpPr/>
          <p:nvPr/>
        </p:nvSpPr>
        <p:spPr>
          <a:xfrm>
            <a:off x="1187624" y="3859223"/>
            <a:ext cx="7956376" cy="1774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cs-CZ" altLang="cs-CZ" b="1" dirty="0">
                <a:latin typeface="Calibri" panose="020F0502020204030204" pitchFamily="34" charset="0"/>
              </a:rPr>
              <a:t>Administrativní řízení </a:t>
            </a:r>
            <a:r>
              <a:rPr lang="cs-CZ" altLang="cs-CZ" dirty="0">
                <a:latin typeface="Calibri" panose="020F0502020204030204" pitchFamily="34" charset="0"/>
              </a:rPr>
              <a:t>(</a:t>
            </a:r>
            <a:r>
              <a:rPr lang="cs-CZ" altLang="cs-CZ" dirty="0" err="1">
                <a:latin typeface="Calibri" panose="020F0502020204030204" pitchFamily="34" charset="0"/>
              </a:rPr>
              <a:t>Administrative</a:t>
            </a: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cs-CZ" altLang="cs-CZ" dirty="0" err="1">
                <a:latin typeface="Calibri" panose="020F0502020204030204" pitchFamily="34" charset="0"/>
              </a:rPr>
              <a:t>Control</a:t>
            </a:r>
            <a:r>
              <a:rPr lang="cs-CZ" altLang="cs-CZ" dirty="0">
                <a:latin typeface="Calibri" panose="020F0502020204030204" pitchFamily="34" charset="0"/>
              </a:rPr>
              <a:t> – </a:t>
            </a:r>
            <a:r>
              <a:rPr lang="cs-CZ" altLang="cs-CZ" sz="2000" dirty="0">
                <a:latin typeface="Calibri" panose="020F0502020204030204" pitchFamily="34" charset="0"/>
              </a:rPr>
              <a:t>ADMINCON</a:t>
            </a:r>
            <a:r>
              <a:rPr lang="cs-CZ" altLang="cs-CZ" dirty="0">
                <a:latin typeface="Calibri" panose="020F0502020204030204" pitchFamily="34" charset="0"/>
              </a:rPr>
              <a:t>) </a:t>
            </a:r>
          </a:p>
          <a:p>
            <a:pPr marL="357188" indent="-171450" eaLnBrk="1" hangingPunct="1">
              <a:lnSpc>
                <a:spcPct val="150000"/>
              </a:lnSpc>
              <a:spcAft>
                <a:spcPts val="600"/>
              </a:spcAft>
              <a:buFontTx/>
              <a:buChar char="•"/>
            </a:pPr>
            <a:r>
              <a:rPr lang="cs-CZ" altLang="cs-CZ" dirty="0" smtClean="0">
                <a:latin typeface="Calibri" panose="020F0502020204030204" pitchFamily="34" charset="0"/>
              </a:rPr>
              <a:t>řízení </a:t>
            </a:r>
            <a:r>
              <a:rPr lang="cs-CZ" altLang="cs-CZ" dirty="0">
                <a:latin typeface="Calibri" panose="020F0502020204030204" pitchFamily="34" charset="0"/>
              </a:rPr>
              <a:t>podřízených a jiných složek v administrativních záležitostech. </a:t>
            </a:r>
          </a:p>
        </p:txBody>
      </p:sp>
    </p:spTree>
    <p:extLst>
      <p:ext uri="{BB962C8B-B14F-4D97-AF65-F5344CB8AC3E}">
        <p14:creationId xmlns:p14="http://schemas.microsoft.com/office/powerpoint/2010/main" val="64433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9100" y="1447800"/>
            <a:ext cx="83058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50000"/>
              </a:spcAft>
              <a:buClr>
                <a:schemeClr val="folHlink"/>
              </a:buClr>
              <a:buSzTx/>
              <a:buFont typeface="Wingdings 2" pitchFamily="18" charset="2"/>
              <a:buNone/>
              <a:defRPr/>
            </a:pPr>
            <a:r>
              <a:rPr lang="cs-CZ" sz="1900" dirty="0" smtClean="0">
                <a:solidFill>
                  <a:schemeClr val="folHlink"/>
                </a:solidFill>
              </a:rPr>
              <a:t>	</a:t>
            </a:r>
            <a:endParaRPr lang="cs-CZ" sz="2000" b="1" dirty="0" smtClean="0">
              <a:latin typeface="Times New Roman" pitchFamily="18" charset="0"/>
            </a:endParaRPr>
          </a:p>
        </p:txBody>
      </p:sp>
      <p:sp>
        <p:nvSpPr>
          <p:cNvPr id="691206" name="Rectangle 6"/>
          <p:cNvSpPr>
            <a:spLocks noChangeArrowheads="1"/>
          </p:cNvSpPr>
          <p:nvPr/>
        </p:nvSpPr>
        <p:spPr bwMode="auto">
          <a:xfrm>
            <a:off x="2052638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344710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50000"/>
              </a:spcAft>
              <a:buClr>
                <a:schemeClr val="accent2">
                  <a:lumMod val="50000"/>
                </a:schemeClr>
              </a:buClr>
              <a:defRPr/>
            </a:pP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4. </a:t>
            </a:r>
            <a:r>
              <a:rPr lang="cs-CZ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Typy a úrovně velení a řízení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08234567"/>
              </p:ext>
            </p:extLst>
          </p:nvPr>
        </p:nvGraphicFramePr>
        <p:xfrm>
          <a:off x="1307840" y="908720"/>
          <a:ext cx="7560840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Obdélník 1"/>
          <p:cNvSpPr/>
          <p:nvPr/>
        </p:nvSpPr>
        <p:spPr>
          <a:xfrm>
            <a:off x="1331640" y="3609052"/>
            <a:ext cx="78123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cs-CZ" altLang="cs-CZ" b="1" dirty="0">
                <a:latin typeface="Calibri" panose="020F0502020204030204" pitchFamily="34" charset="0"/>
              </a:rPr>
              <a:t>Logistické řízení </a:t>
            </a:r>
            <a:r>
              <a:rPr lang="cs-CZ" altLang="cs-CZ" dirty="0">
                <a:latin typeface="Calibri" panose="020F0502020204030204" pitchFamily="34" charset="0"/>
              </a:rPr>
              <a:t>(</a:t>
            </a:r>
            <a:r>
              <a:rPr lang="cs-CZ" altLang="cs-CZ" dirty="0" err="1">
                <a:latin typeface="Calibri" panose="020F0502020204030204" pitchFamily="34" charset="0"/>
              </a:rPr>
              <a:t>Logistic</a:t>
            </a: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cs-CZ" altLang="cs-CZ" dirty="0" err="1">
                <a:latin typeface="Calibri" panose="020F0502020204030204" pitchFamily="34" charset="0"/>
              </a:rPr>
              <a:t>Control</a:t>
            </a:r>
            <a:r>
              <a:rPr lang="cs-CZ" altLang="cs-CZ" dirty="0">
                <a:latin typeface="Calibri" panose="020F0502020204030204" pitchFamily="34" charset="0"/>
              </a:rPr>
              <a:t> – LOGCON) </a:t>
            </a:r>
          </a:p>
          <a:p>
            <a:pPr marL="265113" indent="-265113" eaLnBrk="1" hangingPunct="1">
              <a:buFontTx/>
              <a:buChar char="•"/>
            </a:pPr>
            <a:r>
              <a:rPr lang="cs-CZ" altLang="cs-CZ" dirty="0" smtClean="0">
                <a:latin typeface="Calibri" panose="020F0502020204030204" pitchFamily="34" charset="0"/>
              </a:rPr>
              <a:t>pravomoc </a:t>
            </a:r>
            <a:r>
              <a:rPr lang="cs-CZ" altLang="cs-CZ" dirty="0">
                <a:latin typeface="Calibri" panose="020F0502020204030204" pitchFamily="34" charset="0"/>
              </a:rPr>
              <a:t>aliančního, nebo koaličního velitele slaďovat, určovat priority a sjednocovat logistické úkoly a činnosti logistických jednotek a organizovat je v operačním prostoru ke splnění operačního úkolu. </a:t>
            </a:r>
          </a:p>
          <a:p>
            <a:pPr marL="265113" indent="-265113" eaLnBrk="1" hangingPunct="1">
              <a:buFontTx/>
              <a:buChar char="•"/>
            </a:pPr>
            <a:r>
              <a:rPr lang="cs-CZ" altLang="cs-CZ" dirty="0" smtClean="0">
                <a:latin typeface="Calibri" panose="020F0502020204030204" pitchFamily="34" charset="0"/>
              </a:rPr>
              <a:t>nezahrnuje </a:t>
            </a:r>
            <a:r>
              <a:rPr lang="cs-CZ" altLang="cs-CZ" dirty="0">
                <a:latin typeface="Calibri" panose="020F0502020204030204" pitchFamily="34" charset="0"/>
              </a:rPr>
              <a:t>pravomoc s NSE, s výjimkou případů, kdy toto neodporuje delegování  pravomoci nebo je to v souladu s přijatými principy a procedurami. </a:t>
            </a:r>
          </a:p>
        </p:txBody>
      </p:sp>
    </p:spTree>
    <p:extLst>
      <p:ext uri="{BB962C8B-B14F-4D97-AF65-F5344CB8AC3E}">
        <p14:creationId xmlns:p14="http://schemas.microsoft.com/office/powerpoint/2010/main" val="156117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51576" y="1206926"/>
            <a:ext cx="83058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50000"/>
              </a:spcAft>
              <a:buClr>
                <a:schemeClr val="folHlink"/>
              </a:buClr>
              <a:buSzTx/>
              <a:buFont typeface="Wingdings 2" pitchFamily="18" charset="2"/>
              <a:buNone/>
              <a:defRPr/>
            </a:pPr>
            <a:r>
              <a:rPr lang="cs-CZ" sz="1900" dirty="0" smtClean="0">
                <a:solidFill>
                  <a:schemeClr val="folHlink"/>
                </a:solidFill>
              </a:rPr>
              <a:t>	</a:t>
            </a:r>
            <a:endParaRPr lang="cs-CZ" sz="2000" b="1" dirty="0" smtClean="0">
              <a:latin typeface="Times New Roman" pitchFamily="18" charset="0"/>
            </a:endParaRPr>
          </a:p>
        </p:txBody>
      </p:sp>
      <p:sp>
        <p:nvSpPr>
          <p:cNvPr id="691206" name="Rectangle 6"/>
          <p:cNvSpPr>
            <a:spLocks noChangeArrowheads="1"/>
          </p:cNvSpPr>
          <p:nvPr/>
        </p:nvSpPr>
        <p:spPr bwMode="auto">
          <a:xfrm>
            <a:off x="2052638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344710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50000"/>
              </a:spcAft>
              <a:buClr>
                <a:schemeClr val="accent2">
                  <a:lumMod val="50000"/>
                </a:schemeClr>
              </a:buClr>
              <a:defRPr/>
            </a:pP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4. </a:t>
            </a:r>
            <a:r>
              <a:rPr lang="cs-CZ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Typy a úrovně velení a řízení</a:t>
            </a:r>
          </a:p>
        </p:txBody>
      </p:sp>
      <p:grpSp>
        <p:nvGrpSpPr>
          <p:cNvPr id="30" name="Skupina 29"/>
          <p:cNvGrpSpPr/>
          <p:nvPr/>
        </p:nvGrpSpPr>
        <p:grpSpPr>
          <a:xfrm>
            <a:off x="1351315" y="1645413"/>
            <a:ext cx="7606061" cy="3308389"/>
            <a:chOff x="1331640" y="2110394"/>
            <a:chExt cx="7606061" cy="3308389"/>
          </a:xfrm>
        </p:grpSpPr>
        <p:grpSp>
          <p:nvGrpSpPr>
            <p:cNvPr id="2" name="Skupina 1"/>
            <p:cNvGrpSpPr/>
            <p:nvPr/>
          </p:nvGrpSpPr>
          <p:grpSpPr>
            <a:xfrm>
              <a:off x="1331640" y="2110394"/>
              <a:ext cx="7606061" cy="3308389"/>
              <a:chOff x="1331643" y="2008594"/>
              <a:chExt cx="7606061" cy="3308389"/>
            </a:xfrm>
          </p:grpSpPr>
          <p:sp>
            <p:nvSpPr>
              <p:cNvPr id="6" name="Volný tvar 5"/>
              <p:cNvSpPr/>
              <p:nvPr/>
            </p:nvSpPr>
            <p:spPr>
              <a:xfrm>
                <a:off x="2435624" y="2849774"/>
                <a:ext cx="2598563" cy="769952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2598563" y="0"/>
                    </a:moveTo>
                    <a:lnTo>
                      <a:pt x="2598563" y="564258"/>
                    </a:lnTo>
                    <a:lnTo>
                      <a:pt x="0" y="564258"/>
                    </a:lnTo>
                    <a:lnTo>
                      <a:pt x="0" y="769952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" name="Volný tvar 6"/>
              <p:cNvSpPr/>
              <p:nvPr/>
            </p:nvSpPr>
            <p:spPr>
              <a:xfrm>
                <a:off x="3382816" y="2008594"/>
                <a:ext cx="3302743" cy="841180"/>
              </a:xfrm>
              <a:custGeom>
                <a:avLst/>
                <a:gdLst>
                  <a:gd name="connsiteX0" fmla="*/ 0 w 3302743"/>
                  <a:gd name="connsiteY0" fmla="*/ 0 h 962580"/>
                  <a:gd name="connsiteX1" fmla="*/ 3302743 w 3302743"/>
                  <a:gd name="connsiteY1" fmla="*/ 0 h 962580"/>
                  <a:gd name="connsiteX2" fmla="*/ 3302743 w 3302743"/>
                  <a:gd name="connsiteY2" fmla="*/ 962580 h 962580"/>
                  <a:gd name="connsiteX3" fmla="*/ 0 w 3302743"/>
                  <a:gd name="connsiteY3" fmla="*/ 962580 h 962580"/>
                  <a:gd name="connsiteX4" fmla="*/ 0 w 3302743"/>
                  <a:gd name="connsiteY4" fmla="*/ 0 h 962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02743" h="962580">
                    <a:moveTo>
                      <a:pt x="0" y="0"/>
                    </a:moveTo>
                    <a:lnTo>
                      <a:pt x="3302743" y="0"/>
                    </a:lnTo>
                    <a:lnTo>
                      <a:pt x="3302743" y="962580"/>
                    </a:lnTo>
                    <a:lnTo>
                      <a:pt x="0" y="9625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2860" tIns="22860" rIns="22860" bIns="22860" numCol="1" spcCol="1270" anchor="ctr" anchorCtr="0">
                <a:noAutofit/>
              </a:bodyPr>
              <a:lstStyle/>
              <a:p>
                <a:pPr lvl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cs-CZ" sz="3600" b="1" kern="12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Úrovně velení</a:t>
                </a:r>
                <a:endParaRPr lang="cs-CZ" sz="3600" b="1" kern="12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" name="Volný tvar 7"/>
              <p:cNvSpPr/>
              <p:nvPr/>
            </p:nvSpPr>
            <p:spPr>
              <a:xfrm>
                <a:off x="1331643" y="3619726"/>
                <a:ext cx="2207960" cy="731889"/>
              </a:xfrm>
              <a:custGeom>
                <a:avLst/>
                <a:gdLst>
                  <a:gd name="connsiteX0" fmla="*/ 0 w 2207960"/>
                  <a:gd name="connsiteY0" fmla="*/ 0 h 731889"/>
                  <a:gd name="connsiteX1" fmla="*/ 2207960 w 2207960"/>
                  <a:gd name="connsiteY1" fmla="*/ 0 h 731889"/>
                  <a:gd name="connsiteX2" fmla="*/ 2207960 w 2207960"/>
                  <a:gd name="connsiteY2" fmla="*/ 731889 h 731889"/>
                  <a:gd name="connsiteX3" fmla="*/ 0 w 2207960"/>
                  <a:gd name="connsiteY3" fmla="*/ 731889 h 731889"/>
                  <a:gd name="connsiteX4" fmla="*/ 0 w 2207960"/>
                  <a:gd name="connsiteY4" fmla="*/ 0 h 731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7960" h="731889">
                    <a:moveTo>
                      <a:pt x="0" y="0"/>
                    </a:moveTo>
                    <a:lnTo>
                      <a:pt x="2207960" y="0"/>
                    </a:lnTo>
                    <a:lnTo>
                      <a:pt x="2207960" y="731889"/>
                    </a:lnTo>
                    <a:lnTo>
                      <a:pt x="0" y="7318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0320" tIns="20320" rIns="20320" bIns="2032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cs-CZ" sz="3200" b="1" kern="12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Strategická</a:t>
                </a:r>
                <a:endParaRPr lang="cs-CZ" sz="3200" b="1" kern="12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0" name="Volný tvar 9"/>
              <p:cNvSpPr/>
              <p:nvPr/>
            </p:nvSpPr>
            <p:spPr>
              <a:xfrm>
                <a:off x="3923919" y="4232156"/>
                <a:ext cx="2176146" cy="678976"/>
              </a:xfrm>
              <a:custGeom>
                <a:avLst/>
                <a:gdLst>
                  <a:gd name="connsiteX0" fmla="*/ 0 w 2176146"/>
                  <a:gd name="connsiteY0" fmla="*/ 0 h 678976"/>
                  <a:gd name="connsiteX1" fmla="*/ 2176146 w 2176146"/>
                  <a:gd name="connsiteY1" fmla="*/ 0 h 678976"/>
                  <a:gd name="connsiteX2" fmla="*/ 2176146 w 2176146"/>
                  <a:gd name="connsiteY2" fmla="*/ 678976 h 678976"/>
                  <a:gd name="connsiteX3" fmla="*/ 0 w 2176146"/>
                  <a:gd name="connsiteY3" fmla="*/ 678976 h 678976"/>
                  <a:gd name="connsiteX4" fmla="*/ 0 w 2176146"/>
                  <a:gd name="connsiteY4" fmla="*/ 0 h 678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6146" h="678976">
                    <a:moveTo>
                      <a:pt x="0" y="0"/>
                    </a:moveTo>
                    <a:lnTo>
                      <a:pt x="2176146" y="0"/>
                    </a:lnTo>
                    <a:lnTo>
                      <a:pt x="2176146" y="678976"/>
                    </a:lnTo>
                    <a:lnTo>
                      <a:pt x="0" y="6789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0320" tIns="20320" rIns="20320" bIns="2032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cs-CZ" sz="3200" b="1" kern="12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Operační</a:t>
                </a:r>
                <a:endParaRPr lang="cs-CZ" sz="3200" b="1" kern="12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1" name="Volný tvar 10"/>
              <p:cNvSpPr/>
              <p:nvPr/>
            </p:nvSpPr>
            <p:spPr>
              <a:xfrm>
                <a:off x="6516214" y="4558119"/>
                <a:ext cx="2421490" cy="758864"/>
              </a:xfrm>
              <a:custGeom>
                <a:avLst/>
                <a:gdLst>
                  <a:gd name="connsiteX0" fmla="*/ 0 w 2421490"/>
                  <a:gd name="connsiteY0" fmla="*/ 0 h 758864"/>
                  <a:gd name="connsiteX1" fmla="*/ 2421490 w 2421490"/>
                  <a:gd name="connsiteY1" fmla="*/ 0 h 758864"/>
                  <a:gd name="connsiteX2" fmla="*/ 2421490 w 2421490"/>
                  <a:gd name="connsiteY2" fmla="*/ 758864 h 758864"/>
                  <a:gd name="connsiteX3" fmla="*/ 0 w 2421490"/>
                  <a:gd name="connsiteY3" fmla="*/ 758864 h 758864"/>
                  <a:gd name="connsiteX4" fmla="*/ 0 w 2421490"/>
                  <a:gd name="connsiteY4" fmla="*/ 0 h 758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21490" h="758864">
                    <a:moveTo>
                      <a:pt x="0" y="0"/>
                    </a:moveTo>
                    <a:lnTo>
                      <a:pt x="2421490" y="0"/>
                    </a:lnTo>
                    <a:lnTo>
                      <a:pt x="2421490" y="758864"/>
                    </a:lnTo>
                    <a:lnTo>
                      <a:pt x="0" y="7588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0320" tIns="20320" rIns="20320" bIns="2032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cs-CZ" sz="3200" b="1" kern="12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Taktická</a:t>
                </a:r>
                <a:endParaRPr lang="cs-CZ" sz="3200" b="1" kern="12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p:grpSp>
        <p:cxnSp>
          <p:nvCxnSpPr>
            <p:cNvPr id="13" name="Přímá spojnice 12"/>
            <p:cNvCxnSpPr/>
            <p:nvPr/>
          </p:nvCxnSpPr>
          <p:spPr bwMode="auto">
            <a:xfrm flipH="1">
              <a:off x="5034184" y="3356992"/>
              <a:ext cx="3" cy="97696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Přímá spojnice 16"/>
            <p:cNvCxnSpPr/>
            <p:nvPr/>
          </p:nvCxnSpPr>
          <p:spPr bwMode="auto">
            <a:xfrm>
              <a:off x="5011989" y="3501008"/>
              <a:ext cx="2584344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Přímá spojnice 18"/>
            <p:cNvCxnSpPr/>
            <p:nvPr/>
          </p:nvCxnSpPr>
          <p:spPr bwMode="auto">
            <a:xfrm>
              <a:off x="7596333" y="3501008"/>
              <a:ext cx="14219" cy="115891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Přímá spojnice se šipkou 20"/>
            <p:cNvCxnSpPr/>
            <p:nvPr/>
          </p:nvCxnSpPr>
          <p:spPr bwMode="auto">
            <a:xfrm>
              <a:off x="2662636" y="4310130"/>
              <a:ext cx="1629176" cy="557041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Přímá spojnice se šipkou 23"/>
            <p:cNvCxnSpPr/>
            <p:nvPr/>
          </p:nvCxnSpPr>
          <p:spPr bwMode="auto">
            <a:xfrm>
              <a:off x="5622808" y="4861742"/>
              <a:ext cx="1397464" cy="557041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9" name="Přímá spojnice se šipkou 28"/>
          <p:cNvCxnSpPr/>
          <p:nvPr/>
        </p:nvCxnSpPr>
        <p:spPr bwMode="auto">
          <a:xfrm>
            <a:off x="1979712" y="6381328"/>
            <a:ext cx="1397980" cy="21807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C00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ovéPole 26"/>
          <p:cNvSpPr txBox="1"/>
          <p:nvPr/>
        </p:nvSpPr>
        <p:spPr>
          <a:xfrm>
            <a:off x="3539599" y="6124614"/>
            <a:ext cx="2976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alibri" panose="020F0502020204030204" pitchFamily="34" charset="0"/>
              </a:rPr>
              <a:t>hierarchická</a:t>
            </a:r>
            <a:r>
              <a:rPr lang="cs-CZ" dirty="0" smtClean="0"/>
              <a:t> linie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350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51576" y="1206926"/>
            <a:ext cx="83058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50000"/>
              </a:spcAft>
              <a:buClr>
                <a:schemeClr val="folHlink"/>
              </a:buClr>
              <a:buSzTx/>
              <a:buFont typeface="Wingdings 2" pitchFamily="18" charset="2"/>
              <a:buNone/>
              <a:defRPr/>
            </a:pPr>
            <a:r>
              <a:rPr lang="cs-CZ" sz="1900" dirty="0" smtClean="0">
                <a:solidFill>
                  <a:schemeClr val="folHlink"/>
                </a:solidFill>
              </a:rPr>
              <a:t>	</a:t>
            </a:r>
            <a:endParaRPr lang="cs-CZ" sz="2000" b="1" dirty="0" smtClean="0">
              <a:latin typeface="Times New Roman" pitchFamily="18" charset="0"/>
            </a:endParaRPr>
          </a:p>
        </p:txBody>
      </p:sp>
      <p:sp>
        <p:nvSpPr>
          <p:cNvPr id="691206" name="Rectangle 6"/>
          <p:cNvSpPr>
            <a:spLocks noChangeArrowheads="1"/>
          </p:cNvSpPr>
          <p:nvPr/>
        </p:nvSpPr>
        <p:spPr bwMode="auto">
          <a:xfrm>
            <a:off x="2052638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344710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50000"/>
              </a:spcAft>
              <a:buClr>
                <a:schemeClr val="accent2">
                  <a:lumMod val="50000"/>
                </a:schemeClr>
              </a:buClr>
              <a:defRPr/>
            </a:pP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4. </a:t>
            </a:r>
            <a:r>
              <a:rPr lang="cs-CZ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Typy a úrovně velení a řízení</a:t>
            </a: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28663"/>
            <a:ext cx="849630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897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9100" y="1447800"/>
            <a:ext cx="83058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50000"/>
              </a:spcAft>
              <a:buClr>
                <a:schemeClr val="folHlink"/>
              </a:buClr>
              <a:buSzTx/>
              <a:buFont typeface="Wingdings 2" pitchFamily="18" charset="2"/>
              <a:buNone/>
              <a:defRPr/>
            </a:pPr>
            <a:r>
              <a:rPr lang="cs-CZ" sz="1900" dirty="0" smtClean="0">
                <a:solidFill>
                  <a:schemeClr val="folHlink"/>
                </a:solidFill>
              </a:rPr>
              <a:t>	</a:t>
            </a:r>
            <a:endParaRPr lang="cs-CZ" sz="2000" b="1" dirty="0" smtClean="0">
              <a:latin typeface="Times New Roman" pitchFamily="18" charset="0"/>
            </a:endParaRPr>
          </a:p>
        </p:txBody>
      </p:sp>
      <p:sp>
        <p:nvSpPr>
          <p:cNvPr id="691206" name="Rectangle 6"/>
          <p:cNvSpPr>
            <a:spLocks noChangeArrowheads="1"/>
          </p:cNvSpPr>
          <p:nvPr/>
        </p:nvSpPr>
        <p:spPr bwMode="auto">
          <a:xfrm>
            <a:off x="2052638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400110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79388">
              <a:defRPr/>
            </a:pPr>
            <a:r>
              <a:rPr lang="cs-CZ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5</a:t>
            </a: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. </a:t>
            </a:r>
            <a:r>
              <a:rPr lang="cs-CZ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Mechanismus velení a řízení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315" y="764705"/>
            <a:ext cx="5034343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547664" y="5554305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alibri" panose="020F0502020204030204" pitchFamily="34" charset="0"/>
              </a:rPr>
              <a:t>Cyklický, opakující se proces.</a:t>
            </a:r>
            <a:endParaRPr lang="cs-CZ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28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9100" y="1447800"/>
            <a:ext cx="83058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50000"/>
              </a:spcAft>
              <a:buClr>
                <a:schemeClr val="folHlink"/>
              </a:buClr>
              <a:buSzTx/>
              <a:buFont typeface="Wingdings 2" pitchFamily="18" charset="2"/>
              <a:buNone/>
              <a:defRPr/>
            </a:pPr>
            <a:r>
              <a:rPr lang="cs-CZ" sz="1900" dirty="0" smtClean="0">
                <a:solidFill>
                  <a:schemeClr val="folHlink"/>
                </a:solidFill>
              </a:rPr>
              <a:t>	</a:t>
            </a:r>
            <a:endParaRPr lang="cs-CZ" sz="2000" b="1" dirty="0" smtClean="0">
              <a:latin typeface="Times New Roman" pitchFamily="18" charset="0"/>
            </a:endParaRPr>
          </a:p>
        </p:txBody>
      </p:sp>
      <p:sp>
        <p:nvSpPr>
          <p:cNvPr id="691206" name="Rectangle 6"/>
          <p:cNvSpPr>
            <a:spLocks noChangeArrowheads="1"/>
          </p:cNvSpPr>
          <p:nvPr/>
        </p:nvSpPr>
        <p:spPr bwMode="auto">
          <a:xfrm>
            <a:off x="2052638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400110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79388">
              <a:defRPr/>
            </a:pPr>
            <a:r>
              <a:rPr lang="cs-CZ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5</a:t>
            </a: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. </a:t>
            </a:r>
            <a:r>
              <a:rPr lang="cs-CZ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Mechanismus velení a řízení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396514" y="2151996"/>
            <a:ext cx="73448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Calibri" panose="020F0502020204030204" pitchFamily="34" charset="0"/>
              </a:rPr>
              <a:t>Cyklický, opakující se proces:</a:t>
            </a:r>
          </a:p>
          <a:p>
            <a:endParaRPr lang="cs-CZ" dirty="0">
              <a:latin typeface="Calibri" panose="020F0502020204030204" pitchFamily="34" charset="0"/>
            </a:endParaRPr>
          </a:p>
          <a:p>
            <a:r>
              <a:rPr lang="cs-CZ" dirty="0" smtClean="0">
                <a:latin typeface="Calibri" panose="020F0502020204030204" pitchFamily="34" charset="0"/>
              </a:rPr>
              <a:t>…..plánování (operací, bojové činnosti, dalších činností)´,</a:t>
            </a:r>
          </a:p>
          <a:p>
            <a:endParaRPr lang="cs-CZ" dirty="0">
              <a:latin typeface="Calibri" panose="020F0502020204030204" pitchFamily="34" charset="0"/>
            </a:endParaRPr>
          </a:p>
          <a:p>
            <a:r>
              <a:rPr lang="cs-CZ" dirty="0" smtClean="0">
                <a:latin typeface="Calibri" panose="020F0502020204030204" pitchFamily="34" charset="0"/>
              </a:rPr>
              <a:t>…..řízení (operací, bojové činnosti ….)</a:t>
            </a:r>
            <a:endParaRPr lang="cs-CZ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44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6" name="Rectangle 6"/>
          <p:cNvSpPr>
            <a:spLocks noChangeArrowheads="1"/>
          </p:cNvSpPr>
          <p:nvPr/>
        </p:nvSpPr>
        <p:spPr bwMode="auto">
          <a:xfrm>
            <a:off x="2052638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403648" y="1340768"/>
            <a:ext cx="7740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8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Teorie vojenského umění – základní dělení: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508" y="2492896"/>
            <a:ext cx="885698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344710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50000"/>
              </a:spcAft>
              <a:buClr>
                <a:schemeClr val="accent2">
                  <a:lumMod val="50000"/>
                </a:schemeClr>
              </a:buClr>
              <a:buSzTx/>
              <a:defRPr/>
            </a:pP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ÚVOD</a:t>
            </a:r>
            <a:endParaRPr lang="cs-CZ" sz="20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" name="Zaoblený obdélník 1"/>
          <p:cNvSpPr/>
          <p:nvPr/>
        </p:nvSpPr>
        <p:spPr bwMode="auto">
          <a:xfrm>
            <a:off x="3059832" y="5013176"/>
            <a:ext cx="3024336" cy="432048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 CE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8774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9100" y="1447800"/>
            <a:ext cx="83058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50000"/>
              </a:spcAft>
              <a:buClr>
                <a:schemeClr val="folHlink"/>
              </a:buClr>
              <a:buSzTx/>
              <a:buFont typeface="Wingdings 2" pitchFamily="18" charset="2"/>
              <a:buNone/>
              <a:defRPr/>
            </a:pPr>
            <a:r>
              <a:rPr lang="cs-CZ" sz="1900" dirty="0" smtClean="0">
                <a:solidFill>
                  <a:schemeClr val="folHlink"/>
                </a:solidFill>
              </a:rPr>
              <a:t>	</a:t>
            </a:r>
            <a:endParaRPr lang="cs-CZ" sz="2000" b="1" dirty="0" smtClean="0">
              <a:latin typeface="Times New Roman" pitchFamily="18" charset="0"/>
            </a:endParaRPr>
          </a:p>
        </p:txBody>
      </p:sp>
      <p:sp>
        <p:nvSpPr>
          <p:cNvPr id="691206" name="Rectangle 6"/>
          <p:cNvSpPr>
            <a:spLocks noChangeArrowheads="1"/>
          </p:cNvSpPr>
          <p:nvPr/>
        </p:nvSpPr>
        <p:spPr bwMode="auto">
          <a:xfrm>
            <a:off x="2052638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400110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79388">
              <a:defRPr/>
            </a:pPr>
            <a:r>
              <a:rPr lang="cs-CZ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5</a:t>
            </a: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. </a:t>
            </a:r>
            <a:r>
              <a:rPr lang="cs-CZ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Mechanismus velení a řízení</a:t>
            </a:r>
          </a:p>
        </p:txBody>
      </p:sp>
      <p:sp>
        <p:nvSpPr>
          <p:cNvPr id="3" name="Obdélník 2"/>
          <p:cNvSpPr/>
          <p:nvPr/>
        </p:nvSpPr>
        <p:spPr>
          <a:xfrm>
            <a:off x="1259632" y="1447800"/>
            <a:ext cx="7776864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800" b="1" dirty="0" smtClean="0">
                <a:latin typeface="Calibri" panose="020F0502020204030204" pitchFamily="34" charset="0"/>
              </a:rPr>
              <a:t>Plánování </a:t>
            </a:r>
            <a:r>
              <a:rPr lang="cs-CZ" sz="2800" b="1" dirty="0">
                <a:latin typeface="Calibri" panose="020F0502020204030204" pitchFamily="34" charset="0"/>
              </a:rPr>
              <a:t>operací, bojů, </a:t>
            </a:r>
            <a:r>
              <a:rPr lang="cs-CZ" sz="2800" b="1" dirty="0" smtClean="0">
                <a:latin typeface="Calibri" panose="020F0502020204030204" pitchFamily="34" charset="0"/>
              </a:rPr>
              <a:t>činností:</a:t>
            </a:r>
            <a:endParaRPr lang="cs-CZ" sz="2800" b="1" dirty="0">
              <a:latin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latin typeface="Calibri" panose="020F0502020204030204" pitchFamily="34" charset="0"/>
              </a:rPr>
              <a:t>cílevědomá a metodicky uspořádaná činnost orgánů velení prováděná před zahájením operace (činnosti) i v jejím průběhu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latin typeface="Calibri" panose="020F0502020204030204" pitchFamily="34" charset="0"/>
              </a:rPr>
              <a:t>Cílem je</a:t>
            </a:r>
          </a:p>
          <a:p>
            <a:pPr marL="719138" lvl="1" indent="-273050">
              <a:spcAft>
                <a:spcPts val="600"/>
              </a:spcAft>
              <a:buFont typeface="Wingdings" pitchFamily="2" charset="2"/>
              <a:buChar char="Ø"/>
            </a:pPr>
            <a:r>
              <a:rPr lang="cs-CZ" sz="2000" b="1" dirty="0">
                <a:latin typeface="Calibri" panose="020F0502020204030204" pitchFamily="34" charset="0"/>
              </a:rPr>
              <a:t>přijmout rozhodnutí velitele (záměr, plán …) a stanovit úkoly podřízeným, prostředky pro dosažení cílů</a:t>
            </a:r>
          </a:p>
          <a:p>
            <a:pPr marL="719138" lvl="1" indent="-273050">
              <a:spcAft>
                <a:spcPts val="600"/>
              </a:spcAft>
              <a:buFont typeface="Wingdings" pitchFamily="2" charset="2"/>
              <a:buChar char="Ø"/>
            </a:pPr>
            <a:r>
              <a:rPr lang="cs-CZ" sz="2000" b="1" dirty="0">
                <a:latin typeface="Calibri" panose="020F0502020204030204" pitchFamily="34" charset="0"/>
              </a:rPr>
              <a:t>obsahově, prostorově a časově sladit činnost všech podřízených sil při plnění úkolů</a:t>
            </a:r>
          </a:p>
          <a:p>
            <a:pPr marL="719138" lvl="1" indent="-273050">
              <a:spcAft>
                <a:spcPts val="600"/>
              </a:spcAft>
              <a:buFont typeface="Wingdings" pitchFamily="2" charset="2"/>
              <a:buChar char="Ø"/>
            </a:pPr>
            <a:r>
              <a:rPr lang="cs-CZ" sz="2000" b="1" dirty="0">
                <a:latin typeface="Calibri" panose="020F0502020204030204" pitchFamily="34" charset="0"/>
              </a:rPr>
              <a:t>přijmout a sladit opatření zabezpečení, podpory a ochrany vojsk.</a:t>
            </a:r>
          </a:p>
          <a:p>
            <a:pPr marL="814388" lvl="1" indent="-357188"/>
            <a:endParaRPr lang="cs-CZ" sz="2000" b="1" dirty="0">
              <a:latin typeface="Calibri" panose="020F0502020204030204" pitchFamily="34" charset="0"/>
            </a:endParaRPr>
          </a:p>
          <a:p>
            <a:pPr marL="0" lvl="1"/>
            <a:r>
              <a:rPr lang="cs-CZ" sz="2800" b="1" dirty="0">
                <a:latin typeface="Calibri" panose="020F0502020204030204" pitchFamily="34" charset="0"/>
              </a:rPr>
              <a:t>Vztah </a:t>
            </a:r>
            <a:r>
              <a:rPr lang="cs-CZ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plánování</a:t>
            </a:r>
            <a:r>
              <a:rPr lang="cs-CZ" sz="2800" b="1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cs-CZ" sz="2800" b="1" dirty="0">
                <a:latin typeface="Calibri" panose="020F0502020204030204" pitchFamily="34" charset="0"/>
              </a:rPr>
              <a:t>a </a:t>
            </a:r>
            <a:r>
              <a:rPr lang="cs-CZ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řízení</a:t>
            </a:r>
            <a:r>
              <a:rPr lang="cs-CZ" sz="2800" b="1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cs-CZ" sz="2800" b="1" dirty="0">
                <a:latin typeface="Calibri" panose="020F0502020204030204" pitchFamily="34" charset="0"/>
              </a:rPr>
              <a:t>operace?</a:t>
            </a:r>
          </a:p>
        </p:txBody>
      </p:sp>
    </p:spTree>
    <p:extLst>
      <p:ext uri="{BB962C8B-B14F-4D97-AF65-F5344CB8AC3E}">
        <p14:creationId xmlns:p14="http://schemas.microsoft.com/office/powerpoint/2010/main" val="380837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9100" y="1447800"/>
            <a:ext cx="83058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50000"/>
              </a:spcAft>
              <a:buClr>
                <a:schemeClr val="folHlink"/>
              </a:buClr>
              <a:buSzTx/>
              <a:buFont typeface="Wingdings 2" pitchFamily="18" charset="2"/>
              <a:buNone/>
              <a:defRPr/>
            </a:pPr>
            <a:r>
              <a:rPr lang="cs-CZ" sz="1900" dirty="0" smtClean="0">
                <a:solidFill>
                  <a:schemeClr val="folHlink"/>
                </a:solidFill>
              </a:rPr>
              <a:t>	</a:t>
            </a:r>
            <a:endParaRPr lang="cs-CZ" sz="2000" b="1" dirty="0" smtClean="0">
              <a:latin typeface="Times New Roman" pitchFamily="18" charset="0"/>
            </a:endParaRPr>
          </a:p>
        </p:txBody>
      </p:sp>
      <p:sp>
        <p:nvSpPr>
          <p:cNvPr id="691206" name="Rectangle 6"/>
          <p:cNvSpPr>
            <a:spLocks noChangeArrowheads="1"/>
          </p:cNvSpPr>
          <p:nvPr/>
        </p:nvSpPr>
        <p:spPr bwMode="auto">
          <a:xfrm>
            <a:off x="2052638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400110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79388">
              <a:defRPr/>
            </a:pPr>
            <a:r>
              <a:rPr lang="cs-CZ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5</a:t>
            </a: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. </a:t>
            </a:r>
            <a:r>
              <a:rPr lang="cs-CZ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Mechanismus velení a řízení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331640" y="836712"/>
            <a:ext cx="75698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800" b="1" dirty="0" smtClean="0">
                <a:latin typeface="Calibri" panose="020F0502020204030204" pitchFamily="34" charset="0"/>
              </a:rPr>
              <a:t>Řízení operací:</a:t>
            </a:r>
          </a:p>
          <a:p>
            <a:pPr marL="357188" indent="-357188">
              <a:spcAft>
                <a:spcPts val="600"/>
              </a:spcAft>
              <a:buFont typeface="Wingdings" pitchFamily="2" charset="2"/>
              <a:buChar char="v"/>
            </a:pPr>
            <a:r>
              <a:rPr lang="cs-CZ" sz="2000" b="1" dirty="0" smtClean="0">
                <a:latin typeface="Calibri" panose="020F0502020204030204" pitchFamily="34" charset="0"/>
              </a:rPr>
              <a:t>nepřetržitá činnost velitelů a štábů prováděná v průběhu operace</a:t>
            </a:r>
          </a:p>
          <a:p>
            <a:pPr marL="357188" indent="-357188">
              <a:spcAft>
                <a:spcPts val="600"/>
              </a:spcAft>
              <a:buFont typeface="Wingdings" pitchFamily="2" charset="2"/>
              <a:buChar char="v"/>
            </a:pPr>
            <a:r>
              <a:rPr lang="cs-CZ" sz="2000" b="1" dirty="0" smtClean="0">
                <a:latin typeface="Calibri" panose="020F0502020204030204" pitchFamily="34" charset="0"/>
              </a:rPr>
              <a:t> spočívá v </a:t>
            </a:r>
          </a:p>
          <a:p>
            <a:pPr marL="719138" lvl="1" indent="-261938">
              <a:spcAft>
                <a:spcPts val="600"/>
              </a:spcAft>
              <a:buFont typeface="Wingdings" pitchFamily="2" charset="2"/>
              <a:buChar char="Ø"/>
            </a:pPr>
            <a:r>
              <a:rPr lang="cs-CZ" sz="2000" b="1" dirty="0" smtClean="0">
                <a:latin typeface="Calibri" panose="020F0502020204030204" pitchFamily="34" charset="0"/>
              </a:rPr>
              <a:t>nepřetržité porovnávání plánovaného průběhu operace se skutečným průběhem</a:t>
            </a:r>
          </a:p>
          <a:p>
            <a:pPr marL="719138" lvl="1" indent="-261938">
              <a:spcAft>
                <a:spcPts val="600"/>
              </a:spcAft>
              <a:buFont typeface="Wingdings" pitchFamily="2" charset="2"/>
              <a:buChar char="Ø"/>
            </a:pPr>
            <a:r>
              <a:rPr lang="cs-CZ" sz="2000" b="1" dirty="0" smtClean="0">
                <a:latin typeface="Calibri" panose="020F0502020204030204" pitchFamily="34" charset="0"/>
              </a:rPr>
              <a:t>usměrňování činnosti vojsk, jestliže se vývoj situace významně odchyluje od plánu</a:t>
            </a:r>
          </a:p>
          <a:p>
            <a:pPr marL="0" lvl="1">
              <a:spcAft>
                <a:spcPts val="600"/>
              </a:spcAft>
            </a:pPr>
            <a:r>
              <a:rPr lang="cs-CZ" sz="2000" b="1" dirty="0" smtClean="0">
                <a:latin typeface="Calibri" panose="020F0502020204030204" pitchFamily="34" charset="0"/>
              </a:rPr>
              <a:t>Cíl: </a:t>
            </a:r>
          </a:p>
          <a:p>
            <a:pPr marL="457200" lvl="2">
              <a:spcAft>
                <a:spcPts val="600"/>
              </a:spcAft>
              <a:buFont typeface="Wingdings" pitchFamily="2" charset="2"/>
              <a:buChar char="Ø"/>
            </a:pPr>
            <a:r>
              <a:rPr lang="cs-CZ" sz="2000" b="1" dirty="0" smtClean="0">
                <a:latin typeface="Calibri" panose="020F0502020204030204" pitchFamily="34" charset="0"/>
              </a:rPr>
              <a:t> maximální soulad reálného průběhu s plánovaným</a:t>
            </a:r>
          </a:p>
          <a:p>
            <a:pPr marL="457200" lvl="2">
              <a:spcAft>
                <a:spcPts val="600"/>
              </a:spcAft>
              <a:buFont typeface="Wingdings" pitchFamily="2" charset="2"/>
              <a:buChar char="Ø"/>
            </a:pPr>
            <a:r>
              <a:rPr lang="cs-CZ" sz="2000" b="1" dirty="0" smtClean="0">
                <a:latin typeface="Calibri" panose="020F0502020204030204" pitchFamily="34" charset="0"/>
              </a:rPr>
              <a:t> splnění úkolů s minimálními ztrátami.</a:t>
            </a:r>
          </a:p>
          <a:p>
            <a:pPr marL="0" lvl="1">
              <a:spcAft>
                <a:spcPts val="600"/>
              </a:spcAft>
              <a:buFontTx/>
              <a:buChar char="-"/>
            </a:pPr>
            <a:endParaRPr lang="cs-CZ" sz="2000" b="1" dirty="0" smtClean="0">
              <a:latin typeface="Calibri" panose="020F0502020204030204" pitchFamily="34" charset="0"/>
            </a:endParaRPr>
          </a:p>
          <a:p>
            <a:pPr marL="0" lvl="1">
              <a:spcAft>
                <a:spcPts val="600"/>
              </a:spcAft>
              <a:buFontTx/>
              <a:buChar char="-"/>
            </a:pPr>
            <a:endParaRPr lang="cs-CZ" sz="2000" b="1" dirty="0" smtClean="0">
              <a:latin typeface="Calibri" panose="020F0502020204030204" pitchFamily="34" charset="0"/>
            </a:endParaRPr>
          </a:p>
          <a:p>
            <a:pPr marL="0" lvl="1" algn="ctr">
              <a:spcAft>
                <a:spcPts val="600"/>
              </a:spcAft>
            </a:pPr>
            <a:r>
              <a:rPr lang="cs-CZ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Plánování a řízení operace – dvě odlišné, ale mnohdy prolínající se činnosti štábů.</a:t>
            </a:r>
          </a:p>
        </p:txBody>
      </p:sp>
    </p:spTree>
    <p:extLst>
      <p:ext uri="{BB962C8B-B14F-4D97-AF65-F5344CB8AC3E}">
        <p14:creationId xmlns:p14="http://schemas.microsoft.com/office/powerpoint/2010/main" val="247730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31640" y="1484784"/>
            <a:ext cx="758572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50000"/>
              </a:spcAft>
              <a:buClr>
                <a:schemeClr val="folHlink"/>
              </a:buClr>
              <a:buSzTx/>
              <a:buFont typeface="Wingdings 2" pitchFamily="18" charset="2"/>
              <a:buNone/>
              <a:defRPr/>
            </a:pPr>
            <a:r>
              <a:rPr lang="cs-CZ" sz="1900" dirty="0" smtClean="0">
                <a:solidFill>
                  <a:schemeClr val="folHlink"/>
                </a:solidFill>
              </a:rPr>
              <a:t>	</a:t>
            </a:r>
            <a:endParaRPr lang="cs-CZ" sz="2000" b="1" dirty="0" smtClean="0">
              <a:latin typeface="Times New Roman" pitchFamily="18" charset="0"/>
            </a:endParaRPr>
          </a:p>
        </p:txBody>
      </p:sp>
      <p:sp>
        <p:nvSpPr>
          <p:cNvPr id="691206" name="Rectangle 6"/>
          <p:cNvSpPr>
            <a:spLocks noChangeArrowheads="1"/>
          </p:cNvSpPr>
          <p:nvPr/>
        </p:nvSpPr>
        <p:spPr bwMode="auto">
          <a:xfrm>
            <a:off x="2052638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400110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79388">
              <a:defRPr/>
            </a:pP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Závěrem</a:t>
            </a:r>
            <a:endParaRPr lang="cs-CZ" sz="20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475656" y="1704975"/>
            <a:ext cx="756084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Velení vojskům: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Má svoji teoretickou i praktickou stránku.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Prochází bouřlivým vývojem /technická podpora, automatizace.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Má své principy, jejichž platnost je ověřená praxí.</a:t>
            </a:r>
          </a:p>
          <a:p>
            <a:pPr marL="457200" indent="-457200" algn="ctr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b="1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ČLOVĚK</a:t>
            </a:r>
            <a:r>
              <a:rPr lang="cs-CZ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JE V SYSTÉMU VELENÍ </a:t>
            </a:r>
            <a:r>
              <a:rPr lang="cs-CZ" b="1" dirty="0">
                <a:solidFill>
                  <a:srgbClr val="FF0000"/>
                </a:solidFill>
                <a:latin typeface="Calibri" panose="020F0502020204030204" pitchFamily="34" charset="0"/>
              </a:rPr>
              <a:t>(I </a:t>
            </a:r>
            <a:r>
              <a:rPr lang="cs-CZ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AUTOMATIZOVANÉM) NENAHRADITELNÝ.</a:t>
            </a:r>
            <a:endParaRPr lang="cs-CZ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cs-CZ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74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84" name="Rectangle 8"/>
          <p:cNvSpPr>
            <a:spLocks noChangeArrowheads="1"/>
          </p:cNvSpPr>
          <p:nvPr/>
        </p:nvSpPr>
        <p:spPr bwMode="auto">
          <a:xfrm>
            <a:off x="211455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ástupný symbol pro obsah 2"/>
          <p:cNvSpPr txBox="1">
            <a:spLocks noGrp="1"/>
          </p:cNvSpPr>
          <p:nvPr>
            <p:ph idx="1"/>
          </p:nvPr>
        </p:nvSpPr>
        <p:spPr>
          <a:xfrm>
            <a:off x="1331640" y="1268413"/>
            <a:ext cx="7560840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cs-CZ" sz="28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Otázky (problémy) do semináře:</a:t>
            </a:r>
          </a:p>
          <a:p>
            <a:pPr>
              <a:buFont typeface="Arial" charset="0"/>
              <a:buNone/>
            </a:pPr>
            <a:endParaRPr lang="cs-CZ" sz="2800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cs-CZ" sz="28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pPr marL="593725" indent="-457200">
              <a:buFont typeface="+mj-lt"/>
              <a:buAutoNum type="arabicPeriod"/>
            </a:pPr>
            <a:r>
              <a:rPr lang="cs-CZ" sz="28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Postavení a role velitele z hlediska naplnění principů velení.</a:t>
            </a:r>
          </a:p>
          <a:p>
            <a:pPr marL="593725" indent="-457200">
              <a:buFont typeface="+mj-lt"/>
              <a:buAutoNum type="arabicPeriod"/>
            </a:pPr>
            <a:r>
              <a:rPr lang="cs-CZ" sz="28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Možné způsoby naplnění požadavku pevnosti (odolnosti) velení.</a:t>
            </a:r>
          </a:p>
          <a:p>
            <a:pPr marL="136525" indent="0">
              <a:buNone/>
            </a:pPr>
            <a:endParaRPr lang="cs-CZ" sz="2800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pPr>
              <a:buFont typeface="Arial" charset="0"/>
              <a:buNone/>
            </a:pPr>
            <a:endParaRPr lang="cs-CZ" sz="2800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0" y="468981"/>
            <a:ext cx="9144000" cy="432048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95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09600" indent="-609600" algn="ctr">
              <a:spcBef>
                <a:spcPts val="0"/>
              </a:spcBef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None/>
              <a:defRPr/>
            </a:pPr>
            <a:r>
              <a:rPr lang="cs-CZ" sz="2000" b="1" kern="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Závěrem</a:t>
            </a:r>
          </a:p>
        </p:txBody>
      </p:sp>
    </p:spTree>
    <p:extLst>
      <p:ext uri="{BB962C8B-B14F-4D97-AF65-F5344CB8AC3E}">
        <p14:creationId xmlns:p14="http://schemas.microsoft.com/office/powerpoint/2010/main" val="414704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344710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50000"/>
              </a:spcAft>
              <a:buClr>
                <a:schemeClr val="accent2">
                  <a:lumMod val="50000"/>
                </a:schemeClr>
              </a:buClr>
              <a:buSzTx/>
              <a:defRPr/>
            </a:pP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ÚVOD</a:t>
            </a:r>
            <a:endParaRPr lang="cs-CZ" sz="20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835696" y="1700808"/>
            <a:ext cx="669674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Velení (vedení) vojskům v bitvě, válce, sražení…..</a:t>
            </a:r>
            <a:endParaRPr lang="cs-CZ" sz="28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cs-CZ" b="1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cs-CZ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- spojeno s osobností vůdce (panovníka, vojevůdce, velitele)……. jednotlivce</a:t>
            </a:r>
          </a:p>
          <a:p>
            <a:endParaRPr lang="cs-CZ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……. později za podpory štábů</a:t>
            </a:r>
          </a:p>
          <a:p>
            <a:endParaRPr lang="cs-CZ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cs-CZ" b="1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Např.</a:t>
            </a:r>
            <a:endParaRPr lang="cs-CZ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STRATEGIE = vedení vojska</a:t>
            </a:r>
            <a:endParaRPr lang="cs-CZ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72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344710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50000"/>
              </a:spcAft>
              <a:buClr>
                <a:schemeClr val="accent2">
                  <a:lumMod val="50000"/>
                </a:schemeClr>
              </a:buClr>
              <a:buSzTx/>
              <a:defRPr/>
            </a:pP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ÚVOD</a:t>
            </a:r>
            <a:endParaRPr lang="cs-CZ" sz="20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40" y="836712"/>
            <a:ext cx="7452320" cy="5035351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004048" y="5872063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Jan Žižka v čele vojska</a:t>
            </a:r>
            <a:endParaRPr lang="cs-CZ" sz="20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32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344710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50000"/>
              </a:spcAft>
              <a:buClr>
                <a:schemeClr val="accent2">
                  <a:lumMod val="50000"/>
                </a:schemeClr>
              </a:buClr>
              <a:buSzTx/>
              <a:defRPr/>
            </a:pP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ÚVOD</a:t>
            </a:r>
            <a:endParaRPr lang="cs-CZ" sz="20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2696"/>
            <a:ext cx="8184605" cy="6036146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827584" y="1052736"/>
            <a:ext cx="36576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Horace</a:t>
            </a:r>
            <a:r>
              <a:rPr lang="cs-CZ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cs-CZ" sz="2000" b="1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Vernet</a:t>
            </a:r>
            <a:r>
              <a:rPr lang="cs-CZ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: Bitva u </a:t>
            </a:r>
            <a:r>
              <a:rPr lang="cs-CZ" sz="2000" b="1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Wagramu</a:t>
            </a:r>
            <a:endParaRPr lang="cs-CZ" sz="20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50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9100" y="1447800"/>
            <a:ext cx="83058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50000"/>
              </a:spcAft>
              <a:buClr>
                <a:schemeClr val="folHlink"/>
              </a:buClr>
              <a:buSzTx/>
              <a:buFont typeface="Wingdings 2" pitchFamily="18" charset="2"/>
              <a:buNone/>
              <a:defRPr/>
            </a:pPr>
            <a:r>
              <a:rPr lang="cs-CZ" sz="1900" dirty="0" smtClean="0">
                <a:solidFill>
                  <a:schemeClr val="folHlink"/>
                </a:solidFill>
              </a:rPr>
              <a:t>	</a:t>
            </a:r>
            <a:endParaRPr lang="cs-CZ" sz="2000" b="1" dirty="0" smtClean="0">
              <a:latin typeface="Times New Roman" pitchFamily="18" charset="0"/>
            </a:endParaRPr>
          </a:p>
        </p:txBody>
      </p:sp>
      <p:sp>
        <p:nvSpPr>
          <p:cNvPr id="691206" name="Rectangle 6"/>
          <p:cNvSpPr>
            <a:spLocks noChangeArrowheads="1"/>
          </p:cNvSpPr>
          <p:nvPr/>
        </p:nvSpPr>
        <p:spPr bwMode="auto">
          <a:xfrm>
            <a:off x="2052638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344710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50000"/>
              </a:spcAft>
              <a:buClr>
                <a:schemeClr val="accent2">
                  <a:lumMod val="50000"/>
                </a:schemeClr>
              </a:buClr>
              <a:buSzTx/>
              <a:defRPr/>
            </a:pP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ÚVOD</a:t>
            </a:r>
            <a:endParaRPr lang="cs-CZ" sz="20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64553"/>
            <a:ext cx="6480720" cy="473902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626490" y="5926045"/>
            <a:ext cx="2545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Kutuzov</a:t>
            </a: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 u </a:t>
            </a:r>
            <a:r>
              <a:rPr lang="cs-CZ" sz="2000" b="1" dirty="0" err="1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Borodina</a:t>
            </a:r>
            <a:endParaRPr lang="cs-CZ" sz="20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90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ategický">
  <a:themeElements>
    <a:clrScheme name="Strategický 2">
      <a:dk1>
        <a:srgbClr val="000000"/>
      </a:dk1>
      <a:lt1>
        <a:srgbClr val="E9E2B6"/>
      </a:lt1>
      <a:dk2>
        <a:srgbClr val="996600"/>
      </a:dk2>
      <a:lt2>
        <a:srgbClr val="786950"/>
      </a:lt2>
      <a:accent1>
        <a:srgbClr val="727DE0"/>
      </a:accent1>
      <a:accent2>
        <a:srgbClr val="D54F41"/>
      </a:accent2>
      <a:accent3>
        <a:srgbClr val="F2EED7"/>
      </a:accent3>
      <a:accent4>
        <a:srgbClr val="000000"/>
      </a:accent4>
      <a:accent5>
        <a:srgbClr val="BCBFED"/>
      </a:accent5>
      <a:accent6>
        <a:srgbClr val="C1473A"/>
      </a:accent6>
      <a:hlink>
        <a:srgbClr val="003300"/>
      </a:hlink>
      <a:folHlink>
        <a:srgbClr val="339933"/>
      </a:folHlink>
    </a:clrScheme>
    <a:fontScheme name="Strategick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 CE" charset="-1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 CE" charset="-18"/>
          </a:defRPr>
        </a:defPPr>
      </a:lstStyle>
    </a:lnDef>
  </a:objectDefaults>
  <a:extraClrSchemeLst>
    <a:extraClrScheme>
      <a:clrScheme name="Strategický 1">
        <a:dk1>
          <a:srgbClr val="000000"/>
        </a:dk1>
        <a:lt1>
          <a:srgbClr val="EAEAEA"/>
        </a:lt1>
        <a:dk2>
          <a:srgbClr val="819E81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C1CCC1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ký 2">
        <a:dk1>
          <a:srgbClr val="000000"/>
        </a:dk1>
        <a:lt1>
          <a:srgbClr val="E9E2B6"/>
        </a:lt1>
        <a:dk2>
          <a:srgbClr val="9966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2EED7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ký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ký 4">
        <a:dk1>
          <a:srgbClr val="000000"/>
        </a:dk1>
        <a:lt1>
          <a:srgbClr val="EAEAEA"/>
        </a:lt1>
        <a:dk2>
          <a:srgbClr val="BC6262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DAB7B7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0066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ký 5">
        <a:dk1>
          <a:srgbClr val="000000"/>
        </a:dk1>
        <a:lt1>
          <a:srgbClr val="EAEAEA"/>
        </a:lt1>
        <a:dk2>
          <a:srgbClr val="5C74A4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B5BCCF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FF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ký 6">
        <a:dk1>
          <a:srgbClr val="000000"/>
        </a:dk1>
        <a:lt1>
          <a:srgbClr val="EAEAEA"/>
        </a:lt1>
        <a:dk2>
          <a:srgbClr val="996600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CAB8AA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Designs\Strategický.pot</Template>
  <TotalTime>2163</TotalTime>
  <Words>3128</Words>
  <Application>Microsoft Office PowerPoint</Application>
  <PresentationFormat>Předvádění na obrazovce (4:3)</PresentationFormat>
  <Paragraphs>494</Paragraphs>
  <Slides>53</Slides>
  <Notes>53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53</vt:i4>
      </vt:variant>
    </vt:vector>
  </HeadingPairs>
  <TitlesOfParts>
    <vt:vector size="60" baseType="lpstr">
      <vt:lpstr>Arial</vt:lpstr>
      <vt:lpstr>Calibri</vt:lpstr>
      <vt:lpstr>Times New Roman</vt:lpstr>
      <vt:lpstr>Times New Roman CE</vt:lpstr>
      <vt:lpstr>Wingdings</vt:lpstr>
      <vt:lpstr>Wingdings 2</vt:lpstr>
      <vt:lpstr>Strategický</vt:lpstr>
      <vt:lpstr>Prezentace aplikace PowerPoint</vt:lpstr>
      <vt:lpstr>Cíl:</vt:lpstr>
      <vt:lpstr>Obsah:</vt:lpstr>
      <vt:lpstr>Zdroje a literatura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VA Brno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SÍLY POD NÁRODNÍM VELENÍM A JEJICH DEFINICE</dc:title>
  <dc:creator>Galatík Vlastimil</dc:creator>
  <cp:lastModifiedBy>Polnar Stanislav</cp:lastModifiedBy>
  <cp:revision>162</cp:revision>
  <cp:lastPrinted>2015-04-22T10:41:19Z</cp:lastPrinted>
  <dcterms:created xsi:type="dcterms:W3CDTF">2001-01-23T06:07:07Z</dcterms:created>
  <dcterms:modified xsi:type="dcterms:W3CDTF">2020-09-21T10:59:38Z</dcterms:modified>
</cp:coreProperties>
</file>