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doc. Ing. Zdeněk FLASAR, CSc.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65, 3. </a:t>
            </a:r>
            <a:r>
              <a:rPr lang="cs-CZ" sz="2000" dirty="0"/>
              <a:t>poschodí, č. dveří </a:t>
            </a:r>
            <a:r>
              <a:rPr lang="cs-CZ" sz="2000" dirty="0" smtClean="0"/>
              <a:t>175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29 38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zdenek.flasar@unob.cz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T-4/4. Seminář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Seminář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28410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Seminář na zadané téma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482" y="3555142"/>
            <a:ext cx="25717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Vševojsk-7-12 Plánování a hodnocení přípravy vojsk v AČR. Praha: MO, 2018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schemas.microsoft.com/office/2006/metadata/properties"/>
    <ds:schemaRef ds:uri="http://schemas.openxmlformats.org/package/2006/metadata/core-properties"/>
    <ds:schemaRef ds:uri="4c776772-38f0-49f0-aa86-460d0737ec12"/>
    <ds:schemaRef ds:uri="http://purl.org/dc/elements/1.1/"/>
    <ds:schemaRef ds:uri="http://purl.org/dc/terms/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3582</TotalTime>
  <Words>97</Words>
  <Application>Microsoft Office PowerPoint</Application>
  <PresentationFormat>Předvádění na obrazovce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191</cp:revision>
  <cp:lastPrinted>2015-02-04T02:50:49Z</cp:lastPrinted>
  <dcterms:created xsi:type="dcterms:W3CDTF">2015-02-04T01:23:39Z</dcterms:created>
  <dcterms:modified xsi:type="dcterms:W3CDTF">2020-07-08T09:37:07Z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