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william.macgillavry@unob.cz" TargetMode="External"/><Relationship Id="rId2" Type="http://schemas.openxmlformats.org/officeDocument/2006/relationships/hyperlink" Target="mailto:miroslav.polach@unob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4435522"/>
            <a:ext cx="8915399" cy="996951"/>
          </a:xfrm>
        </p:spPr>
        <p:txBody>
          <a:bodyPr/>
          <a:lstStyle/>
          <a:p>
            <a:pPr algn="ctr"/>
            <a:r>
              <a:rPr lang="en-US" dirty="0"/>
              <a:t>Military Leadership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814609"/>
            <a:ext cx="8915399" cy="490657"/>
          </a:xfrm>
        </p:spPr>
        <p:txBody>
          <a:bodyPr/>
          <a:lstStyle/>
          <a:p>
            <a:pPr algn="ctr"/>
            <a:r>
              <a:rPr lang="en-US" dirty="0"/>
              <a:t>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44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cs-CZ" sz="3000" dirty="0"/>
              <a:t>mjr. Ing. Miroslav P</a:t>
            </a:r>
            <a:r>
              <a:rPr lang="en-US" sz="3000" dirty="0" err="1"/>
              <a:t>olach</a:t>
            </a:r>
            <a:endParaRPr lang="en-US" sz="3000" dirty="0"/>
          </a:p>
          <a:p>
            <a:pPr lvl="1"/>
            <a:r>
              <a:rPr lang="cs-CZ" sz="3000" dirty="0">
                <a:hlinkClick r:id="rId2"/>
              </a:rPr>
              <a:t>miroslav.polach@unob.cz</a:t>
            </a: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r>
              <a:rPr lang="en-US" sz="3000" dirty="0"/>
              <a:t>David William Mac Gillavry Ph.D. (</a:t>
            </a:r>
            <a:r>
              <a:rPr lang="en-US" sz="3000" dirty="0" err="1"/>
              <a:t>Garant</a:t>
            </a:r>
            <a:r>
              <a:rPr lang="en-US" sz="3000" dirty="0"/>
              <a:t>)</a:t>
            </a:r>
          </a:p>
          <a:p>
            <a:pPr lvl="1"/>
            <a:r>
              <a:rPr lang="en-US" sz="3000" dirty="0">
                <a:hlinkClick r:id="rId3"/>
              </a:rPr>
              <a:t>Davidwilliam.macgillavry@unob.cz</a:t>
            </a: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47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4875" y="781273"/>
            <a:ext cx="10599737" cy="733203"/>
          </a:xfrm>
        </p:spPr>
        <p:txBody>
          <a:bodyPr/>
          <a:lstStyle/>
          <a:p>
            <a:pPr algn="ctr"/>
            <a:r>
              <a:rPr lang="en-US" dirty="0"/>
              <a:t>Syllabus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875506"/>
              </p:ext>
            </p:extLst>
          </p:nvPr>
        </p:nvGraphicFramePr>
        <p:xfrm>
          <a:off x="1895474" y="1724024"/>
          <a:ext cx="9609141" cy="444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670">
                  <a:extLst>
                    <a:ext uri="{9D8B030D-6E8A-4147-A177-3AD203B41FA5}">
                      <a16:colId xmlns:a16="http://schemas.microsoft.com/office/drawing/2014/main" val="1735451710"/>
                    </a:ext>
                  </a:extLst>
                </a:gridCol>
                <a:gridCol w="4926022">
                  <a:extLst>
                    <a:ext uri="{9D8B030D-6E8A-4147-A177-3AD203B41FA5}">
                      <a16:colId xmlns:a16="http://schemas.microsoft.com/office/drawing/2014/main" val="2084801283"/>
                    </a:ext>
                  </a:extLst>
                </a:gridCol>
                <a:gridCol w="1804682">
                  <a:extLst>
                    <a:ext uri="{9D8B030D-6E8A-4147-A177-3AD203B41FA5}">
                      <a16:colId xmlns:a16="http://schemas.microsoft.com/office/drawing/2014/main" val="3690784886"/>
                    </a:ext>
                  </a:extLst>
                </a:gridCol>
                <a:gridCol w="1932767">
                  <a:extLst>
                    <a:ext uri="{9D8B030D-6E8A-4147-A177-3AD203B41FA5}">
                      <a16:colId xmlns:a16="http://schemas.microsoft.com/office/drawing/2014/main" val="4060873657"/>
                    </a:ext>
                  </a:extLst>
                </a:gridCol>
              </a:tblGrid>
              <a:tr h="366088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Method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952938"/>
                  </a:ext>
                </a:extLst>
              </a:tr>
              <a:tr h="74094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Introduction - the Basics of Military Leadership, Initiative and Active Leadership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 Gillavry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33125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Authority</a:t>
                      </a:r>
                      <a:r>
                        <a:rPr lang="cs-CZ" sz="1600" dirty="0"/>
                        <a:t>, </a:t>
                      </a:r>
                      <a:r>
                        <a:rPr lang="cs-CZ" sz="1600" dirty="0" err="1"/>
                        <a:t>Leadership</a:t>
                      </a:r>
                      <a:r>
                        <a:rPr lang="cs-CZ" sz="1600" dirty="0"/>
                        <a:t> and </a:t>
                      </a:r>
                      <a:r>
                        <a:rPr lang="cs-CZ" sz="1600" dirty="0" err="1"/>
                        <a:t>Power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 Gillavry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74115"/>
                  </a:ext>
                </a:extLst>
              </a:tr>
              <a:tr h="355678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Communication</a:t>
                      </a:r>
                      <a:r>
                        <a:rPr lang="cs-CZ" sz="1600" dirty="0"/>
                        <a:t> and </a:t>
                      </a:r>
                      <a:r>
                        <a:rPr lang="cs-CZ" sz="1600" dirty="0" err="1"/>
                        <a:t>Giving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Orders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 Gillavry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/ Seminar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189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 the Physiology and Psychology of Stress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 Gillavry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/ Seminar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796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Stress, Time Pressure and Decision Making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 Gillavry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/ Seminar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627888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 the Psychology of Killing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Mac Gillavry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423967"/>
                  </a:ext>
                </a:extLst>
              </a:tr>
              <a:tr h="518663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 the Principles of Troop Leading Procedures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Guest lecturer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669140"/>
                  </a:ext>
                </a:extLst>
              </a:tr>
              <a:tr h="518663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Giving Operational Orders and Reconnaissance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Polach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20812"/>
                  </a:ext>
                </a:extLst>
              </a:tr>
              <a:tr h="518663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Operational Orders - Training on the Simulators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Polach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Training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18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26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Today‘s program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?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differ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 in </a:t>
            </a:r>
            <a:r>
              <a:rPr lang="cs-CZ" dirty="0" err="1"/>
              <a:t>civilian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?</a:t>
            </a:r>
          </a:p>
          <a:p>
            <a:r>
              <a:rPr lang="cs-CZ" dirty="0" err="1"/>
              <a:t>Extreme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and natural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reactions</a:t>
            </a:r>
            <a:r>
              <a:rPr lang="cs-CZ" dirty="0"/>
              <a:t> to such </a:t>
            </a:r>
            <a:r>
              <a:rPr lang="cs-CZ" dirty="0" err="1"/>
              <a:t>conditions</a:t>
            </a:r>
            <a:r>
              <a:rPr lang="cs-CZ" dirty="0"/>
              <a:t>?</a:t>
            </a:r>
          </a:p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manipulate</a:t>
            </a:r>
            <a:r>
              <a:rPr lang="cs-CZ" dirty="0"/>
              <a:t> natural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recations</a:t>
            </a:r>
            <a:r>
              <a:rPr lang="cs-CZ" dirty="0"/>
              <a:t> to </a:t>
            </a:r>
            <a:r>
              <a:rPr lang="cs-CZ" dirty="0" err="1"/>
              <a:t>extreme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?</a:t>
            </a:r>
          </a:p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initiative</a:t>
            </a:r>
            <a:r>
              <a:rPr lang="cs-CZ" dirty="0"/>
              <a:t> and </a:t>
            </a:r>
            <a:r>
              <a:rPr lang="cs-CZ" dirty="0" err="1"/>
              <a:t>proactive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06258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248</TotalTime>
  <Words>185</Words>
  <Application>Microsoft Macintosh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Stébla</vt:lpstr>
      <vt:lpstr>Military Leadership </vt:lpstr>
      <vt:lpstr>Lecturers</vt:lpstr>
      <vt:lpstr>Syllabus</vt:lpstr>
      <vt:lpstr>Today‘s program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Military Leadership</dc:title>
  <dc:creator>Mac Gillavry David William</dc:creator>
  <cp:lastModifiedBy>macgillz@gmail.com</cp:lastModifiedBy>
  <cp:revision>9</cp:revision>
  <dcterms:created xsi:type="dcterms:W3CDTF">2020-08-11T12:19:36Z</dcterms:created>
  <dcterms:modified xsi:type="dcterms:W3CDTF">2020-08-13T21:00:30Z</dcterms:modified>
</cp:coreProperties>
</file>